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15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3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3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5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1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1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7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8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0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A51F-729A-498C-B2DB-5F855577A951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23EB4-4AEB-44C7-9A1D-7D7547BA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05780" y="2477729"/>
            <a:ext cx="9720896" cy="3115827"/>
            <a:chOff x="908685" y="169863"/>
            <a:chExt cx="18091767" cy="56673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685" y="1122363"/>
              <a:ext cx="9277350" cy="47148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102" y="169863"/>
              <a:ext cx="9277350" cy="566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4454013" y="-390957"/>
            <a:ext cx="18197360" cy="6742133"/>
            <a:chOff x="-4454013" y="-390957"/>
            <a:chExt cx="18197360" cy="674213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997" y="683801"/>
              <a:ext cx="9277350" cy="566737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54013" y="-390957"/>
              <a:ext cx="9643295" cy="6742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59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86075" y="595310"/>
            <a:ext cx="15697200" cy="5667376"/>
            <a:chOff x="2886075" y="595310"/>
            <a:chExt cx="15697200" cy="566737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075" y="595310"/>
              <a:ext cx="6419850" cy="56673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5925" y="595311"/>
              <a:ext cx="9277350" cy="566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3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86075" y="595312"/>
            <a:ext cx="15697200" cy="5667375"/>
            <a:chOff x="2886075" y="595312"/>
            <a:chExt cx="15697200" cy="56673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075" y="595312"/>
              <a:ext cx="6419850" cy="56673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5925" y="595312"/>
              <a:ext cx="9277350" cy="566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3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思宇</dc:creator>
  <cp:lastModifiedBy>龙 思宇</cp:lastModifiedBy>
  <cp:revision>3</cp:revision>
  <dcterms:created xsi:type="dcterms:W3CDTF">2018-06-04T02:39:25Z</dcterms:created>
  <dcterms:modified xsi:type="dcterms:W3CDTF">2018-06-04T04:44:57Z</dcterms:modified>
</cp:coreProperties>
</file>