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3214686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视景器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Osg:Viewer</a:t>
            </a:r>
            <a:r>
              <a:rPr lang="en-US" altLang="zh-CN" sz="1200" dirty="0" smtClean="0"/>
              <a:t>::Viewer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500298" y="1857364"/>
            <a:ext cx="178595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漫游器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osgGA</a:t>
            </a:r>
            <a:r>
              <a:rPr lang="en-US" altLang="zh-CN" sz="1200" dirty="0" smtClean="0"/>
              <a:t>::Manipulator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500298" y="2714620"/>
            <a:ext cx="178595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漫游器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osgGA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GUIEventHandler</a:t>
            </a:r>
            <a:endParaRPr lang="zh-CN" altLang="en-US" sz="1200" dirty="0"/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>
            <a:off x="1714480" y="357187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892943" y="3679033"/>
            <a:ext cx="2357454" cy="158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71670" y="250030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71736" y="3786190"/>
            <a:ext cx="171451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osg</a:t>
            </a:r>
            <a:r>
              <a:rPr lang="en-US" altLang="zh-CN" dirty="0" smtClean="0">
                <a:solidFill>
                  <a:schemeClr val="tx1"/>
                </a:solidFill>
              </a:rPr>
              <a:t>::Scene</a:t>
            </a:r>
            <a:endParaRPr lang="zh-CN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</Words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ZZ-XA</dc:creator>
  <cp:lastModifiedBy>ZZ-XA</cp:lastModifiedBy>
  <cp:revision>26</cp:revision>
  <dcterms:created xsi:type="dcterms:W3CDTF">2017-08-11T05:39:02Z</dcterms:created>
  <dcterms:modified xsi:type="dcterms:W3CDTF">2017-08-11T09:43:06Z</dcterms:modified>
</cp:coreProperties>
</file>