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2.png" ContentType="image/png"/>
  <Override PartName="/ppt/media/image11.jpeg" ContentType="image/jpeg"/>
  <Override PartName="/ppt/media/image4.png" ContentType="image/png"/>
  <Override PartName="/ppt/media/image3.png" ContentType="image/png"/>
  <Override PartName="/ppt/media/image1.jpeg" ContentType="image/jpeg"/>
  <Override PartName="/ppt/media/image6.png" ContentType="image/png"/>
  <Override PartName="/ppt/media/image5.jpeg" ContentType="image/jpeg"/>
  <Override PartName="/ppt/media/image2.png" ContentType="image/png"/>
  <Override PartName="/ppt/media/image7.jpeg" ContentType="image/jpeg"/>
  <Override PartName="/ppt/media/image8.png" ContentType="image/png"/>
  <Override PartName="/ppt/media/image13.jpeg" ContentType="image/jpeg"/>
  <Override PartName="/ppt/media/image9.png" ContentType="image/png"/>
  <Override PartName="/ppt/media/image10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6.png"/><Relationship Id="rId3" Type="http://schemas.openxmlformats.org/officeDocument/2006/relationships/image" Target="../media/image17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jpeg"/><Relationship Id="rId3" Type="http://schemas.openxmlformats.org/officeDocument/2006/relationships/image" Target="../media/image6.png"/><Relationship Id="rId4" Type="http://schemas.openxmlformats.org/officeDocument/2006/relationships/image" Target="../media/image7.jpeg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1.jpeg"/><Relationship Id="rId3" Type="http://schemas.openxmlformats.org/officeDocument/2006/relationships/image" Target="../media/image12.png"/><Relationship Id="rId4" Type="http://schemas.openxmlformats.org/officeDocument/2006/relationships/image" Target="../media/image13.jpe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9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"/>
          <p:cNvPicPr/>
          <p:nvPr/>
        </p:nvPicPr>
        <p:blipFill>
          <a:blip r:embed="rId3"/>
          <a:stretch/>
        </p:blipFill>
        <p:spPr>
          <a:xfrm>
            <a:off x="684360" y="484200"/>
            <a:ext cx="2158560" cy="57420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2714760" y="576360"/>
            <a:ext cx="1999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嵌入式培训专家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2714760" y="576360"/>
            <a:ext cx="1999800" cy="36936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2714760" y="576360"/>
            <a:ext cx="1999800" cy="36936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2714760" y="576360"/>
            <a:ext cx="1999800" cy="3693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5C1B46C6-EC53-438D-9594-AEE3F45CCC92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&lt;编号&gt;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单击鼠标编辑标题文字格式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单击鼠标编辑大纲文字格式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第二个大纲级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第三大纲级别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第四大纲级别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" descr=""/>
          <p:cNvPicPr/>
          <p:nvPr/>
        </p:nvPicPr>
        <p:blipFill>
          <a:blip r:embed="rId3"/>
          <a:stretch/>
        </p:blipFill>
        <p:spPr>
          <a:xfrm>
            <a:off x="684360" y="484200"/>
            <a:ext cx="2158560" cy="57420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2714760" y="576360"/>
            <a:ext cx="1999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嵌入式培训专家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" name="Picture 7" descr=""/>
          <p:cNvPicPr/>
          <p:nvPr/>
        </p:nvPicPr>
        <p:blipFill>
          <a:blip r:embed="rId4"/>
          <a:stretch/>
        </p:blipFill>
        <p:spPr>
          <a:xfrm>
            <a:off x="0" y="3240"/>
            <a:ext cx="9143640" cy="5140080"/>
          </a:xfrm>
          <a:prstGeom prst="rect">
            <a:avLst/>
          </a:prstGeom>
          <a:ln>
            <a:noFill/>
          </a:ln>
        </p:spPr>
      </p:pic>
      <p:pic>
        <p:nvPicPr>
          <p:cNvPr id="44" name="Picture 9" descr=""/>
          <p:cNvPicPr/>
          <p:nvPr/>
        </p:nvPicPr>
        <p:blipFill>
          <a:blip r:embed="rId5"/>
          <a:stretch/>
        </p:blipFill>
        <p:spPr>
          <a:xfrm>
            <a:off x="6732720" y="268200"/>
            <a:ext cx="2160360" cy="574200"/>
          </a:xfrm>
          <a:prstGeom prst="rect">
            <a:avLst/>
          </a:prstGeom>
          <a:ln>
            <a:noFill/>
          </a:ln>
        </p:spPr>
      </p:pic>
      <p:sp>
        <p:nvSpPr>
          <p:cNvPr id="45" name="PlaceHolder 2"/>
          <p:cNvSpPr>
            <a:spLocks noGrp="1"/>
          </p:cNvSpPr>
          <p:nvPr>
            <p:ph type="dt"/>
          </p:nvPr>
        </p:nvSpPr>
        <p:spPr>
          <a:xfrm>
            <a:off x="6732720" y="268200"/>
            <a:ext cx="2160360" cy="57420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ftr"/>
          </p:nvPr>
        </p:nvSpPr>
        <p:spPr>
          <a:xfrm>
            <a:off x="6732720" y="268200"/>
            <a:ext cx="2160360" cy="57420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sldNum"/>
          </p:nvPr>
        </p:nvSpPr>
        <p:spPr>
          <a:xfrm>
            <a:off x="6732720" y="268200"/>
            <a:ext cx="2160360" cy="5742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B6A62F8C-4646-4846-A69B-D98C05B53FE7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单击鼠标编辑标题文字格式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单击鼠标编辑大纲文字格式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第二个大纲级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第三大纲级别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第四大纲级别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11" descr=""/>
          <p:cNvPicPr/>
          <p:nvPr/>
        </p:nvPicPr>
        <p:blipFill>
          <a:blip r:embed="rId3"/>
          <a:stretch/>
        </p:blipFill>
        <p:spPr>
          <a:xfrm>
            <a:off x="684360" y="484200"/>
            <a:ext cx="2158560" cy="57420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2714760" y="576360"/>
            <a:ext cx="1999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嵌入式培训专家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Picture 14" descr=""/>
          <p:cNvPicPr/>
          <p:nvPr/>
        </p:nvPicPr>
        <p:blipFill>
          <a:blip r:embed="rId4"/>
          <a:stretch/>
        </p:blipFill>
        <p:spPr>
          <a:xfrm>
            <a:off x="0" y="3240"/>
            <a:ext cx="9143640" cy="5140080"/>
          </a:xfrm>
          <a:prstGeom prst="rect">
            <a:avLst/>
          </a:prstGeom>
          <a:ln>
            <a:noFill/>
          </a:ln>
        </p:spPr>
      </p:pic>
      <p:pic>
        <p:nvPicPr>
          <p:cNvPr id="87" name="Picture 16" descr=""/>
          <p:cNvPicPr/>
          <p:nvPr/>
        </p:nvPicPr>
        <p:blipFill>
          <a:blip r:embed="rId5"/>
          <a:stretch/>
        </p:blipFill>
        <p:spPr>
          <a:xfrm>
            <a:off x="4048200" y="268200"/>
            <a:ext cx="4987440" cy="443664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3276720" y="4111560"/>
            <a:ext cx="377172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扫描大树或关注（微信号：</a:t>
            </a:r>
            <a:r>
              <a:rPr b="0" lang="en-US" sz="10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farsight2013</a:t>
            </a:r>
            <a:r>
              <a:rPr b="0" lang="en-US" sz="10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第一时间获取更多华清远见课程信息。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755640" y="2211480"/>
            <a:ext cx="5552640" cy="3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0" name="Picture 20" descr=""/>
          <p:cNvPicPr/>
          <p:nvPr/>
        </p:nvPicPr>
        <p:blipFill>
          <a:blip r:embed="rId6"/>
          <a:stretch/>
        </p:blipFill>
        <p:spPr>
          <a:xfrm>
            <a:off x="684360" y="484200"/>
            <a:ext cx="2158560" cy="574200"/>
          </a:xfrm>
          <a:prstGeom prst="rect">
            <a:avLst/>
          </a:prstGeom>
          <a:ln>
            <a:noFill/>
          </a:ln>
        </p:spPr>
      </p:pic>
      <p:sp>
        <p:nvSpPr>
          <p:cNvPr id="91" name="PlaceHolder 4"/>
          <p:cNvSpPr>
            <a:spLocks noGrp="1"/>
          </p:cNvSpPr>
          <p:nvPr>
            <p:ph type="dt"/>
          </p:nvPr>
        </p:nvSpPr>
        <p:spPr>
          <a:xfrm>
            <a:off x="684360" y="484200"/>
            <a:ext cx="2158560" cy="57420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ftr"/>
          </p:nvPr>
        </p:nvSpPr>
        <p:spPr>
          <a:xfrm>
            <a:off x="684360" y="484200"/>
            <a:ext cx="2158560" cy="57420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sldNum"/>
          </p:nvPr>
        </p:nvSpPr>
        <p:spPr>
          <a:xfrm>
            <a:off x="684360" y="484200"/>
            <a:ext cx="2158560" cy="5742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11160F80-4BEB-43F6-B66B-270DEC7A9362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4" name="PlaceHolder 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单击鼠标编辑标题文字格式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单击鼠标编辑大纲文字格式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第二个大纲级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第三大纲级别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第四大纲级别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hyperlink" Target="http://localhost:8080/system.html" TargetMode="External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2511000" y="2009520"/>
            <a:ext cx="4820760" cy="159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3080" indent="-342720">
              <a:lnSpc>
                <a:spcPct val="150000"/>
              </a:lnSpc>
            </a:pPr>
            <a:r>
              <a:rPr b="1" lang="en-US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软雅黑"/>
              </a:rPr>
              <a:t>组名：路人</a:t>
            </a:r>
            <a:r>
              <a:rPr b="1" lang="en-US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软雅黑"/>
              </a:rPr>
              <a:t>ABC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50000"/>
              </a:lnSpc>
            </a:pPr>
            <a:r>
              <a:rPr b="1" lang="en-US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软雅黑"/>
              </a:rPr>
              <a:t>班级：</a:t>
            </a:r>
            <a:r>
              <a:rPr b="1" lang="en-US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软雅黑"/>
              </a:rPr>
              <a:t>14</a:t>
            </a:r>
            <a:r>
              <a:rPr b="1" lang="en-US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软雅黑"/>
              </a:rPr>
              <a:t>数媒</a:t>
            </a:r>
            <a:r>
              <a:rPr b="1" lang="en-US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软雅黑"/>
              </a:rPr>
              <a:t>1</a:t>
            </a:r>
            <a:r>
              <a:rPr b="1" lang="en-US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软雅黑"/>
              </a:rPr>
              <a:t>班，</a:t>
            </a:r>
            <a:r>
              <a:rPr b="1" lang="en-US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软雅黑"/>
              </a:rPr>
              <a:t>15</a:t>
            </a:r>
            <a:r>
              <a:rPr b="1" lang="en-US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软雅黑"/>
              </a:rPr>
              <a:t>软工</a:t>
            </a:r>
            <a:r>
              <a:rPr b="1" lang="en-US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软雅黑"/>
              </a:rPr>
              <a:t>4</a:t>
            </a:r>
            <a:r>
              <a:rPr b="1" lang="en-US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软雅黑"/>
              </a:rPr>
              <a:t>班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50000"/>
              </a:lnSpc>
            </a:pPr>
            <a:r>
              <a:rPr b="1" lang="en-US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软雅黑"/>
              </a:rPr>
              <a:t>小组成员：纪阳，梅恩，王召亮，郭耀文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5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5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676800" y="1269720"/>
            <a:ext cx="6119280" cy="648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90000"/>
              </a:lnSpc>
            </a:pPr>
            <a:r>
              <a:rPr b="1" lang="en-US" sz="4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宋体"/>
              </a:rPr>
              <a:t>XXXX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971640" y="870120"/>
            <a:ext cx="7992720" cy="372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宋体"/>
                <a:ea typeface="宋体"/>
              </a:rPr>
              <a:t>	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611280" y="466560"/>
            <a:ext cx="6192360" cy="37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软雅黑"/>
              </a:rPr>
              <a:t>项目框架图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2993040" y="470880"/>
            <a:ext cx="3126960" cy="3561120"/>
          </a:xfrm>
          <a:prstGeom prst="rect">
            <a:avLst/>
          </a:prstGeom>
          <a:ln>
            <a:noFill/>
          </a:ln>
        </p:spPr>
      </p:pic>
      <p:sp>
        <p:nvSpPr>
          <p:cNvPr id="135" name="TextShape 3"/>
          <p:cNvSpPr txBox="1"/>
          <p:nvPr/>
        </p:nvSpPr>
        <p:spPr>
          <a:xfrm>
            <a:off x="3964680" y="4211280"/>
            <a:ext cx="1219320" cy="540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查看全图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611280" y="466560"/>
            <a:ext cx="6192360" cy="37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3080" indent="-342720">
              <a:lnSpc>
                <a:spcPct val="100000"/>
              </a:lnSpc>
            </a:pPr>
            <a:r>
              <a:rPr b="1" lang="en-US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软雅黑"/>
              </a:rPr>
              <a:t>项目概述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546120" y="864720"/>
            <a:ext cx="8102520" cy="375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1.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购物车项目主要分为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登录注册模块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用户购物模块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后台管理模块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订单信息模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2.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登录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/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注册模块主要是通过数据库存储用户信息。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3.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用户购物模块主要为用户提供在售商品，用户可以购买在库存以内的商品。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4.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管理员管理商品模块对在售商品的管理，管理员可以进行增加商品库存数量，和移除商品等操作。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5.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订单信息模块主要是为用户展示已选商品详细信息，各种商品信息和单价，以及所买商品的总价。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611280" y="933480"/>
            <a:ext cx="7992720" cy="372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611280" y="466560"/>
            <a:ext cx="6192360" cy="37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3080" indent="-342720">
              <a:lnSpc>
                <a:spcPct val="100000"/>
              </a:lnSpc>
            </a:pPr>
            <a:r>
              <a:rPr b="1" lang="en-US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软雅黑"/>
              </a:rPr>
              <a:t>小组分工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1116000" y="1131840"/>
            <a:ext cx="56876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纪阳（组长）：负责整体项目框架的搭建以及大部分后台页面逻辑的实现，同时参与项目讨论。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1100160" y="1820880"/>
            <a:ext cx="56876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梅恩（组员）：负责前端页面的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UI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设计以及部分后台逻辑代码的编写，同时参与项目讨论。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5"/>
          <p:cNvSpPr/>
          <p:nvPr/>
        </p:nvSpPr>
        <p:spPr>
          <a:xfrm>
            <a:off x="1116000" y="2573280"/>
            <a:ext cx="56876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郭耀文（组员）：负责部分前端页面代码的编写，同时参与项目功能、模块划分。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6"/>
          <p:cNvSpPr/>
          <p:nvPr/>
        </p:nvSpPr>
        <p:spPr>
          <a:xfrm>
            <a:off x="1147680" y="3262320"/>
            <a:ext cx="56876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王召亮（组员）：负责登录、注册页面的前端和后台的代码实现，同时参与项目讨论。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611280" y="466560"/>
            <a:ext cx="6192360" cy="37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3080" indent="-342720">
              <a:lnSpc>
                <a:spcPct val="100000"/>
              </a:lnSpc>
            </a:pPr>
            <a:r>
              <a:rPr b="1" lang="en-US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软雅黑"/>
              </a:rPr>
              <a:t>总结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1440000" y="1224000"/>
            <a:ext cx="6120000" cy="1782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通过使用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JSP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结合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Servlet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建立动态网站管理系统，我们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学习到了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JavaWeb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的基础，还熟练了数据库操作。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通过这次实训，不仅是在编程基础上的提高，更是自我修炼的提升。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971640" y="2500200"/>
            <a:ext cx="2592000" cy="158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2"/>
          <p:cNvSpPr/>
          <p:nvPr/>
        </p:nvSpPr>
        <p:spPr>
          <a:xfrm>
            <a:off x="1116000" y="1523880"/>
            <a:ext cx="216036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谢 谢！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LibreOffice/5.1.6.2$Linux_X86_64 LibreOffice_project/10m0$Build-2</Application>
  <Words>242</Words>
  <Paragraphs>28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zh-CN</dc:language>
  <cp:lastModifiedBy/>
  <dcterms:modified xsi:type="dcterms:W3CDTF">2017-06-23T00:22:25Z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Notes">
    <vt:i4>0</vt:i4>
  </property>
  <property fmtid="{D5CDD505-2E9C-101B-9397-08002B2CF9AE}" pid="5" name="ScaleCrop">
    <vt:bool>0</vt:bool>
  </property>
  <property fmtid="{D5CDD505-2E9C-101B-9397-08002B2CF9AE}" pid="6" name="Slides">
    <vt:i4>6</vt:i4>
  </property>
</Properties>
</file>