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501" r:id="rId2"/>
    <p:sldId id="502" r:id="rId3"/>
    <p:sldId id="503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66FF99"/>
    <a:srgbClr val="E9EDF4"/>
    <a:srgbClr val="DCE6F2"/>
    <a:srgbClr val="DF0F19"/>
    <a:srgbClr val="0DC3AD"/>
    <a:srgbClr val="009AD0"/>
    <a:srgbClr val="532476"/>
    <a:srgbClr val="5F298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7279" autoAdjust="0"/>
  </p:normalViewPr>
  <p:slideViewPr>
    <p:cSldViewPr>
      <p:cViewPr varScale="1">
        <p:scale>
          <a:sx n="131" d="100"/>
          <a:sy n="131" d="100"/>
        </p:scale>
        <p:origin x="12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3/2/2020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3922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03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31958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906" y="0"/>
            <a:ext cx="9152906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0781"/>
            <a:ext cx="6400800" cy="664369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AFDD-1BDC-4C27-9C19-2D3B38BAAD6A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1"/>
          <a:stretch/>
        </p:blipFill>
        <p:spPr>
          <a:xfrm>
            <a:off x="-8906" y="3689498"/>
            <a:ext cx="9152906" cy="14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184D-D245-4AB4-8CCE-C0D38619FD68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B79E-CA25-4AC1-A677-7B5D5303A1BC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4592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16573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25260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27241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35928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37909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95F3-86AF-4209-A880-41DFF5FDB265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22865" y="2582862"/>
            <a:ext cx="0" cy="914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685800" y="1504950"/>
            <a:ext cx="3330575" cy="2449512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0"/>
          </p:nvPr>
        </p:nvSpPr>
        <p:spPr>
          <a:xfrm>
            <a:off x="4306888" y="1516062"/>
            <a:ext cx="4227512" cy="685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4307320" y="2354262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6669520" y="2354262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4732770" y="3344862"/>
            <a:ext cx="1668030" cy="609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44115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33E-4177-4658-84CF-83DE19739964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62000" y="13525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989262" y="13525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62000" y="28003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989262" y="28003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B612-6B7C-49B0-A540-D6CDF874951C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276600" y="1885950"/>
            <a:ext cx="2362200" cy="22860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43"/>
          </p:nvPr>
        </p:nvSpPr>
        <p:spPr>
          <a:xfrm>
            <a:off x="6172200" y="1885950"/>
            <a:ext cx="2362200" cy="22860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38"/>
          <p:cNvSpPr>
            <a:spLocks noGrp="1"/>
          </p:cNvSpPr>
          <p:nvPr>
            <p:ph sz="quarter" idx="39"/>
          </p:nvPr>
        </p:nvSpPr>
        <p:spPr>
          <a:xfrm>
            <a:off x="3352800" y="1386078"/>
            <a:ext cx="1984248" cy="32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60"/>
          </p:nvPr>
        </p:nvSpPr>
        <p:spPr>
          <a:xfrm>
            <a:off x="6245352" y="1383872"/>
            <a:ext cx="1984248" cy="32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2" y="310243"/>
            <a:ext cx="2168908" cy="4095750"/>
          </a:xfrm>
          <a:prstGeom prst="rect">
            <a:avLst/>
          </a:prstGeom>
        </p:spPr>
      </p:pic>
      <p:sp>
        <p:nvSpPr>
          <p:cNvPr id="13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1136272" y="1024618"/>
            <a:ext cx="1524000" cy="2667000"/>
          </a:xfrm>
        </p:spPr>
        <p:txBody>
          <a:bodyPr/>
          <a:lstStyle/>
          <a:p>
            <a:endParaRPr lang="en-JM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352800" y="419100"/>
            <a:ext cx="533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6404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EA7-2588-48A6-AEF7-45699F06F1F1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810000" y="3638550"/>
            <a:ext cx="4800600" cy="6096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33800" y="647700"/>
            <a:ext cx="472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4" y="438150"/>
            <a:ext cx="2854627" cy="4038600"/>
          </a:xfrm>
          <a:prstGeom prst="rect">
            <a:avLst/>
          </a:prstGeom>
        </p:spPr>
      </p:pic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86178" y="925025"/>
            <a:ext cx="2106500" cy="2925695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1617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3105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EBF-CCF2-46E0-9E43-22CB7283BEAE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14400" y="3890962"/>
            <a:ext cx="2098964" cy="509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622964" y="3890962"/>
            <a:ext cx="2133600" cy="509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442364" y="3890962"/>
            <a:ext cx="2133600" cy="509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3672196" y="590550"/>
            <a:ext cx="1790701" cy="17907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24057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3350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62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D06-25C5-4BD2-A3A4-2008D2698C0F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3672196" y="1123950"/>
            <a:ext cx="1790701" cy="17907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77397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3105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FAE-1602-4988-BEE9-D6D5BA53A3D7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762000" y="3867150"/>
            <a:ext cx="2098964" cy="509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470564" y="3867150"/>
            <a:ext cx="2133600" cy="509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289964" y="3867150"/>
            <a:ext cx="2133600" cy="509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3672196" y="590550"/>
            <a:ext cx="1790701" cy="17907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24057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58"/>
          </p:nvPr>
        </p:nvSpPr>
        <p:spPr>
          <a:xfrm>
            <a:off x="1914525" y="895350"/>
            <a:ext cx="1476376" cy="1476375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59"/>
          </p:nvPr>
        </p:nvSpPr>
        <p:spPr>
          <a:xfrm>
            <a:off x="5686424" y="895350"/>
            <a:ext cx="1476376" cy="1476375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CF1D-B6A0-4738-A30E-4702286FF2EA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7784" y="1885949"/>
            <a:ext cx="1789216" cy="3048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745184" y="1885949"/>
            <a:ext cx="1789216" cy="3048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839683" y="2381250"/>
            <a:ext cx="1790701" cy="17907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6781800" y="2381249"/>
            <a:ext cx="1790701" cy="17907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838200" y="1200150"/>
            <a:ext cx="7696200" cy="47942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Open Sans Extrabold" pitchFamily="34" charset="0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48"/>
          </p:nvPr>
        </p:nvSpPr>
        <p:spPr>
          <a:xfrm>
            <a:off x="2779816" y="2076449"/>
            <a:ext cx="1792184" cy="2095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Content Placeholder 21"/>
          <p:cNvSpPr>
            <a:spLocks noGrp="1"/>
          </p:cNvSpPr>
          <p:nvPr>
            <p:ph sz="quarter" idx="49"/>
          </p:nvPr>
        </p:nvSpPr>
        <p:spPr>
          <a:xfrm>
            <a:off x="4648200" y="2076450"/>
            <a:ext cx="1752600" cy="2095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302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4728-55A6-44B7-BA05-877F3454DCEA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85800" y="1276350"/>
            <a:ext cx="2671762" cy="30829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181768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1809750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40532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397390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444625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444625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3028950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3028950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AEAB-D653-49C3-8BB6-D6A35DAEDB0E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28931"/>
            <a:ext cx="4648200" cy="2695419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19526" y="1886585"/>
            <a:ext cx="3395674" cy="21043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21388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C6EA-3386-49E4-B05D-0A84B91C6A97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6291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05B9-9E40-47EB-B195-DFE68BEE2CD5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047750"/>
            <a:ext cx="9144000" cy="3581400"/>
          </a:xfrm>
        </p:spPr>
        <p:txBody>
          <a:bodyPr/>
          <a:lstStyle/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2286000" y="714375"/>
            <a:ext cx="2168908" cy="3867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2618"/>
            <a:ext cx="2168908" cy="409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66700"/>
            <a:ext cx="41148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41C8-489E-4ABB-94AB-344AB1793FFF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Rectangle 6"/>
          <p:cNvSpPr/>
          <p:nvPr userDrawn="1"/>
        </p:nvSpPr>
        <p:spPr>
          <a:xfrm>
            <a:off x="-3958" y="2647950"/>
            <a:ext cx="9144000" cy="1981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0" y="2840182"/>
            <a:ext cx="0" cy="173736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68042" y="2840182"/>
            <a:ext cx="0" cy="173736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94129" y="2840182"/>
            <a:ext cx="0" cy="173736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572000" y="1177925"/>
            <a:ext cx="4114800" cy="4794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/>
            </a:lvl1pPr>
            <a:lvl2pPr marL="457200" indent="0" algn="ctr">
              <a:buFontTx/>
              <a:buNone/>
              <a:defRPr sz="1100"/>
            </a:lvl2pPr>
            <a:lvl3pPr marL="914400" indent="0" algn="ctr">
              <a:buFontTx/>
              <a:buNone/>
              <a:defRPr sz="1100"/>
            </a:lvl3pPr>
            <a:lvl4pPr marL="1371600" indent="0" algn="ctr">
              <a:buFontTx/>
              <a:buNone/>
              <a:defRPr sz="1100"/>
            </a:lvl4pPr>
            <a:lvl5pPr marL="1828800" indent="0" algn="ctr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74663" y="3411538"/>
            <a:ext cx="1660525" cy="106521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2530475" y="3409950"/>
            <a:ext cx="1660525" cy="106521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876800" y="3409950"/>
            <a:ext cx="1660525" cy="106521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7026275" y="3409950"/>
            <a:ext cx="1660525" cy="106521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2514600" y="2952750"/>
            <a:ext cx="173672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4816475" y="2952750"/>
            <a:ext cx="173672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7026275" y="2952750"/>
            <a:ext cx="173672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473075" y="2952750"/>
            <a:ext cx="173672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61980" y="976993"/>
            <a:ext cx="1524000" cy="162333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9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2543180" y="1428750"/>
            <a:ext cx="1524000" cy="11715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5830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514350"/>
            <a:ext cx="3810000" cy="85725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D77-E38C-406D-BEEE-58BB9D754339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19621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638800" y="3105150"/>
            <a:ext cx="2438400" cy="307975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638800" y="3559175"/>
            <a:ext cx="2438400" cy="465119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657350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F2E9-29D7-4E58-A4AB-21554AAC63CB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410200" y="1276002"/>
            <a:ext cx="3735387" cy="2971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914400" y="2571750"/>
            <a:ext cx="2057400" cy="167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048000" y="2571750"/>
            <a:ext cx="2057400" cy="167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1524000" y="1428750"/>
            <a:ext cx="36576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  <a:lvl2pPr>
              <a:defRPr sz="1400">
                <a:latin typeface="Franklin Gothic Medium" pitchFamily="34" charset="0"/>
              </a:defRPr>
            </a:lvl2pPr>
            <a:lvl3pPr>
              <a:defRPr sz="1400">
                <a:latin typeface="Franklin Gothic Medium" pitchFamily="34" charset="0"/>
              </a:defRPr>
            </a:lvl3pPr>
            <a:lvl4pPr>
              <a:defRPr sz="1400">
                <a:latin typeface="Franklin Gothic Medium" pitchFamily="34" charset="0"/>
              </a:defRPr>
            </a:lvl4pPr>
            <a:lvl5pPr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447800" y="2138363"/>
            <a:ext cx="1296988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3579812" y="2138363"/>
            <a:ext cx="1296988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1011237" y="2137710"/>
            <a:ext cx="358775" cy="27305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01</a:t>
            </a:r>
          </a:p>
        </p:txBody>
      </p:sp>
      <p:sp>
        <p:nvSpPr>
          <p:cNvPr id="15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3146425" y="2146300"/>
            <a:ext cx="358775" cy="27305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46815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258-970D-46DF-ADC3-BAABB8901B3D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838200" y="1352550"/>
            <a:ext cx="4267200" cy="2743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475287" y="2274270"/>
            <a:ext cx="2994025" cy="12198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965825" y="1916113"/>
            <a:ext cx="1730375" cy="358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581494" y="3714750"/>
            <a:ext cx="1580385" cy="2746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C95B-129B-4159-A654-09D4B4C36EFA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4872"/>
            <a:ext cx="3414513" cy="2838314"/>
          </a:xfrm>
          <a:prstGeom prst="rect">
            <a:avLst/>
          </a:prstGeom>
        </p:spPr>
      </p:pic>
      <p:pic>
        <p:nvPicPr>
          <p:cNvPr id="8" name="Picture 7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62150"/>
            <a:ext cx="2224410" cy="1849041"/>
          </a:xfrm>
          <a:prstGeom prst="rect">
            <a:avLst/>
          </a:prstGeom>
        </p:spPr>
      </p:pic>
      <p:pic>
        <p:nvPicPr>
          <p:cNvPr id="9" name="Picture 8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38" y="1993614"/>
            <a:ext cx="2224410" cy="1849041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85800" y="2141982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629400" y="2141982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124200" y="1504950"/>
            <a:ext cx="2971800" cy="17526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47333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BDB-F665-41B6-8E72-67AE2A268FF8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395500" y="1504950"/>
            <a:ext cx="2919699" cy="304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386781" y="3479061"/>
            <a:ext cx="4419603" cy="8382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6579">
            <a:off x="3714312" y="1502969"/>
            <a:ext cx="428625" cy="847725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4395500" y="1833352"/>
            <a:ext cx="2336540" cy="30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419600" y="2297961"/>
            <a:ext cx="2667000" cy="10287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629636" y="1653258"/>
            <a:ext cx="1955856" cy="1955856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1524000" y="1547622"/>
            <a:ext cx="2167128" cy="2167128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C3F-5C7B-4716-B04E-E3C7F9FA7456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08799"/>
            <a:ext cx="2125846" cy="30075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3" y="1408799"/>
            <a:ext cx="2125846" cy="3007553"/>
          </a:xfrm>
          <a:prstGeom prst="rect">
            <a:avLst/>
          </a:prstGeom>
        </p:spPr>
      </p:pic>
      <p:sp>
        <p:nvSpPr>
          <p:cNvPr id="1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445447" y="1200150"/>
            <a:ext cx="1216152" cy="25603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584641" y="1215952"/>
            <a:ext cx="1216152" cy="25603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1284379" y="1767722"/>
            <a:ext cx="1611414" cy="21939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3352993" y="1749352"/>
            <a:ext cx="1611414" cy="21939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141522" y="2038350"/>
            <a:ext cx="1600200" cy="3657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586412" y="2539927"/>
            <a:ext cx="3024188" cy="1876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240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3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8F4C-F97A-400B-8272-C0DB0B549CC2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571500"/>
            <a:ext cx="3886200" cy="85725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F330-42B5-48BE-B722-223B9D29291C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10200" y="1733549"/>
            <a:ext cx="1600200" cy="30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434012" y="1962150"/>
            <a:ext cx="3024188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3" descr="Brows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1950"/>
            <a:ext cx="399443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08432" y="643890"/>
            <a:ext cx="3630168" cy="3703320"/>
          </a:xfrm>
        </p:spPr>
        <p:txBody>
          <a:bodyPr/>
          <a:lstStyle/>
          <a:p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10200" y="2647949"/>
            <a:ext cx="1600200" cy="30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5434012" y="2876550"/>
            <a:ext cx="3024188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5410200" y="3562349"/>
            <a:ext cx="1600200" cy="30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5434012" y="3790950"/>
            <a:ext cx="3024188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59885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D43B-B741-48F1-A916-A3B703D49896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27418" y="1837540"/>
            <a:ext cx="0" cy="10390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4725" y="2013735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03363" y="1663700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0" y="2007385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786438" y="1657350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76DA-ADFE-4BC4-B245-6CAC006D34D7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38700" y="1809750"/>
            <a:ext cx="3543300" cy="2325687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00200" y="2190750"/>
            <a:ext cx="2971800" cy="8334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838200" y="1123950"/>
            <a:ext cx="7696200" cy="47942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00200" y="1962150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00200" y="3414713"/>
            <a:ext cx="2971800" cy="8334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00200" y="3186113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914400" y="2011680"/>
            <a:ext cx="533400" cy="36576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/>
              <a:t>25</a:t>
            </a:r>
          </a:p>
        </p:txBody>
      </p:sp>
      <p:sp>
        <p:nvSpPr>
          <p:cNvPr id="14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914400" y="2417420"/>
            <a:ext cx="533400" cy="182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/>
              <a:t>DEC</a:t>
            </a:r>
          </a:p>
        </p:txBody>
      </p:sp>
      <p:sp>
        <p:nvSpPr>
          <p:cNvPr id="15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914400" y="3227832"/>
            <a:ext cx="533400" cy="36576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/>
              <a:t>25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914400" y="3635033"/>
            <a:ext cx="533400" cy="182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/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AFF1-3FFD-4905-A8ED-69D68960D949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36306"/>
            <a:ext cx="2895600" cy="273844"/>
          </a:xfrm>
        </p:spPr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4711692"/>
            <a:ext cx="457200" cy="323073"/>
          </a:xfrm>
        </p:spPr>
        <p:txBody>
          <a:bodyPr/>
          <a:lstStyle>
            <a:lvl1pPr>
              <a:defRPr sz="1800"/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2933700" y="3028950"/>
            <a:ext cx="1524000" cy="304800"/>
          </a:xfrm>
        </p:spPr>
        <p:txBody>
          <a:bodyPr>
            <a:noAutofit/>
          </a:bodyPr>
          <a:lstStyle>
            <a:lvl1pPr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4951476" y="3028950"/>
            <a:ext cx="1524000" cy="304800"/>
          </a:xfrm>
        </p:spPr>
        <p:txBody>
          <a:bodyPr>
            <a:noAutofit/>
          </a:bodyPr>
          <a:lstStyle>
            <a:lvl1pPr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6934200" y="3028950"/>
            <a:ext cx="1524000" cy="304800"/>
          </a:xfrm>
        </p:spPr>
        <p:txBody>
          <a:bodyPr>
            <a:noAutofit/>
          </a:bodyPr>
          <a:lstStyle>
            <a:lvl1pPr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838200" y="3028950"/>
            <a:ext cx="1524000" cy="304800"/>
          </a:xfrm>
        </p:spPr>
        <p:txBody>
          <a:bodyPr>
            <a:noAutofit/>
          </a:bodyPr>
          <a:lstStyle>
            <a:lvl1pPr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887148" y="1358826"/>
            <a:ext cx="1527048" cy="152704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45308" y="1358826"/>
            <a:ext cx="1527048" cy="152704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883076" y="1398450"/>
            <a:ext cx="1527048" cy="152704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6864276" y="1390830"/>
            <a:ext cx="1527048" cy="152704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857500" y="3486150"/>
            <a:ext cx="16764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875276" y="3486150"/>
            <a:ext cx="16764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6858000" y="3486150"/>
            <a:ext cx="16764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762000" y="3486150"/>
            <a:ext cx="16764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857500" y="3714750"/>
            <a:ext cx="16764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5276" y="3714750"/>
            <a:ext cx="16764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858000" y="3714750"/>
            <a:ext cx="16764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762000" y="3714750"/>
            <a:ext cx="16764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804672" y="1276350"/>
            <a:ext cx="1692000" cy="16920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762832" y="1276350"/>
            <a:ext cx="1692000" cy="16920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rgbClr val="7030A0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800600" y="1315974"/>
            <a:ext cx="1692000" cy="16920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6781800" y="1308354"/>
            <a:ext cx="1692000" cy="16920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3ED2-0299-4A5C-9B96-D786D2FAA975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1594"/>
            <a:ext cx="4038600" cy="25455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1594"/>
            <a:ext cx="4038600" cy="25455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F1F7-A974-426D-9B89-1D466C4470A1}" type="datetime1">
              <a:rPr lang="en-JM" smtClean="0"/>
              <a:t>3/2/2020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9292-3A1E-4B0E-A726-B3B042724A1A}" type="datetime1">
              <a:rPr lang="en-JM" smtClean="0"/>
              <a:t>3/2/2020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7B11-71A9-4F5F-AC8B-8E0156B44F36}" type="datetime1">
              <a:rPr lang="en-JM" smtClean="0"/>
              <a:t>3/2/2020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721-0772-47F1-857B-B0BB50F9D136}" type="datetime1">
              <a:rPr lang="en-JM" smtClean="0"/>
              <a:t>3/2/2020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3C2F-7F95-4399-ABC7-5DD5674D5D22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962150"/>
            <a:ext cx="2362200" cy="226695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798576" y="1428750"/>
            <a:ext cx="1984248" cy="347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1962150"/>
            <a:ext cx="2362200" cy="226695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1962150"/>
            <a:ext cx="2362200" cy="226695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617976" y="1428750"/>
            <a:ext cx="1984248" cy="347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513576" y="1428750"/>
            <a:ext cx="1984248" cy="347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8"/>
          </p:nvPr>
        </p:nvSpPr>
        <p:spPr>
          <a:xfrm>
            <a:off x="685800" y="2190750"/>
            <a:ext cx="3352800" cy="168910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8E3A-3477-4731-8662-771C02ADFE31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91000" y="1621058"/>
            <a:ext cx="0" cy="228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248400" y="1621058"/>
            <a:ext cx="0" cy="228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6254" y="4059458"/>
            <a:ext cx="1219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382713" y="1733550"/>
            <a:ext cx="1741487" cy="3730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54513" y="1733550"/>
            <a:ext cx="1741487" cy="3730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411913" y="1733550"/>
            <a:ext cx="1741487" cy="3730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343400" y="2218182"/>
            <a:ext cx="1752600" cy="168887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400800" y="2218182"/>
            <a:ext cx="1752600" cy="168887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573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7D-2AC6-4C6B-BC20-029331641719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8"/>
          </p:nvPr>
        </p:nvSpPr>
        <p:spPr>
          <a:xfrm>
            <a:off x="3395472" y="1276350"/>
            <a:ext cx="2624328" cy="1524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9"/>
          </p:nvPr>
        </p:nvSpPr>
        <p:spPr>
          <a:xfrm>
            <a:off x="6019800" y="1276350"/>
            <a:ext cx="2624328" cy="1524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50"/>
          </p:nvPr>
        </p:nvSpPr>
        <p:spPr>
          <a:xfrm>
            <a:off x="771144" y="2800350"/>
            <a:ext cx="2624328" cy="1524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51"/>
          </p:nvPr>
        </p:nvSpPr>
        <p:spPr>
          <a:xfrm>
            <a:off x="3395472" y="2800350"/>
            <a:ext cx="2624328" cy="1524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52"/>
          </p:nvPr>
        </p:nvSpPr>
        <p:spPr>
          <a:xfrm>
            <a:off x="6019800" y="2800350"/>
            <a:ext cx="2624328" cy="1524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53"/>
          </p:nvPr>
        </p:nvSpPr>
        <p:spPr>
          <a:xfrm>
            <a:off x="762000" y="1276350"/>
            <a:ext cx="2633472" cy="1524000"/>
          </a:xfr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9286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56F3-461D-46E4-BA1D-37279640A584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123950"/>
            <a:ext cx="8229600" cy="32766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2AE2-F787-40EC-A1E3-D4877FB12351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264284" y="1534721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264602" y="2068121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264920" y="2601521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264920" y="3157146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264920" y="3668321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838200" y="1504950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56" hasCustomPrompt="1"/>
          </p:nvPr>
        </p:nvSpPr>
        <p:spPr>
          <a:xfrm>
            <a:off x="838200" y="2050666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57" hasCustomPrompt="1"/>
          </p:nvPr>
        </p:nvSpPr>
        <p:spPr>
          <a:xfrm>
            <a:off x="838200" y="2568826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58" hasCustomPrompt="1"/>
          </p:nvPr>
        </p:nvSpPr>
        <p:spPr>
          <a:xfrm>
            <a:off x="838200" y="3117466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59" hasCustomPrompt="1"/>
          </p:nvPr>
        </p:nvSpPr>
        <p:spPr>
          <a:xfrm>
            <a:off x="838200" y="3635626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409882" y="1534721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410200" y="2068121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410200" y="2601521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410200" y="3157146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410200" y="3668321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4983480" y="1504950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23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4983480" y="2050666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4983480" y="2568826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25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4983480" y="3117466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26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4983480" y="3635626"/>
            <a:ext cx="411480" cy="365760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9D11-BA42-4824-84FD-B4B5E3189541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53"/>
          </p:nvPr>
        </p:nvSpPr>
        <p:spPr>
          <a:xfrm>
            <a:off x="762000" y="1352550"/>
            <a:ext cx="4572000" cy="2971800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4"/>
          </p:nvPr>
        </p:nvSpPr>
        <p:spPr>
          <a:xfrm>
            <a:off x="5943600" y="3257550"/>
            <a:ext cx="27432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5"/>
          </p:nvPr>
        </p:nvSpPr>
        <p:spPr>
          <a:xfrm>
            <a:off x="5943600" y="3486150"/>
            <a:ext cx="2743200" cy="685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5867400" y="1428750"/>
            <a:ext cx="1371600" cy="627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57"/>
          </p:nvPr>
        </p:nvSpPr>
        <p:spPr>
          <a:xfrm>
            <a:off x="7315200" y="1428750"/>
            <a:ext cx="1371600" cy="627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58"/>
          </p:nvPr>
        </p:nvSpPr>
        <p:spPr>
          <a:xfrm>
            <a:off x="5891213" y="2190750"/>
            <a:ext cx="2490787" cy="896938"/>
          </a:xfr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5768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8130000" y="4891501"/>
            <a:ext cx="503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>
            <a:off x="7596601" y="4891502"/>
            <a:ext cx="503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>
            <a:off x="7063201" y="4891501"/>
            <a:ext cx="503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1"/>
            <a:ext cx="8229600" cy="346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1333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837C-E538-453C-A182-60F21041D70B}" type="datetime1">
              <a:rPr lang="en-JM" smtClean="0"/>
              <a:t>3/2/2020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940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JM"/>
              <a:t>Weekly_report_20200122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4724789"/>
            <a:ext cx="457200" cy="323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426453" y="4730878"/>
            <a:ext cx="310896" cy="310896"/>
            <a:chOff x="7419900" y="4724325"/>
            <a:chExt cx="324000" cy="324000"/>
          </a:xfrm>
        </p:grpSpPr>
        <p:sp>
          <p:nvSpPr>
            <p:cNvPr id="18" name="Donut 17"/>
            <p:cNvSpPr>
              <a:spLocks noChangeAspect="1"/>
            </p:cNvSpPr>
            <p:nvPr userDrawn="1"/>
          </p:nvSpPr>
          <p:spPr>
            <a:xfrm>
              <a:off x="7419900" y="4724325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7545900" y="4823325"/>
              <a:ext cx="72000" cy="126000"/>
              <a:chOff x="7391400" y="3486150"/>
              <a:chExt cx="76199" cy="15240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 userDrawn="1"/>
        </p:nvGrpSpPr>
        <p:grpSpPr>
          <a:xfrm flipH="1">
            <a:off x="7953300" y="4724325"/>
            <a:ext cx="310896" cy="310896"/>
            <a:chOff x="7981800" y="4762350"/>
            <a:chExt cx="324000" cy="324000"/>
          </a:xfrm>
        </p:grpSpPr>
        <p:sp>
          <p:nvSpPr>
            <p:cNvPr id="31" name="Donut 30"/>
            <p:cNvSpPr>
              <a:spLocks noChangeAspect="1"/>
            </p:cNvSpPr>
            <p:nvPr userDrawn="1"/>
          </p:nvSpPr>
          <p:spPr>
            <a:xfrm>
              <a:off x="7981800" y="4762350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107800" y="4861350"/>
              <a:ext cx="72000" cy="126000"/>
              <a:chOff x="7391400" y="3486150"/>
              <a:chExt cx="76199" cy="15240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hlinkClick r:id="" action="ppaction://hlinkshowjump?jump=previousslide"/>
          </p:cNvPr>
          <p:cNvSpPr/>
          <p:nvPr userDrawn="1"/>
        </p:nvSpPr>
        <p:spPr>
          <a:xfrm>
            <a:off x="7315201" y="4629150"/>
            <a:ext cx="533400" cy="514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Rectangle 25">
            <a:hlinkClick r:id="" action="ppaction://hlinkshowjump?jump=nextslide"/>
          </p:cNvPr>
          <p:cNvSpPr/>
          <p:nvPr userDrawn="1"/>
        </p:nvSpPr>
        <p:spPr>
          <a:xfrm>
            <a:off x="7848601" y="4629150"/>
            <a:ext cx="533399" cy="514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980D5451-2085-49E4-BA28-9D22D99DD3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23957" y="4677465"/>
            <a:ext cx="848185" cy="37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8" r:id="rId4"/>
    <p:sldLayoutId id="2147483687" r:id="rId5"/>
    <p:sldLayoutId id="2147483686" r:id="rId6"/>
    <p:sldLayoutId id="2147483684" r:id="rId7"/>
    <p:sldLayoutId id="2147483683" r:id="rId8"/>
    <p:sldLayoutId id="2147483682" r:id="rId9"/>
    <p:sldLayoutId id="2147483680" r:id="rId10"/>
    <p:sldLayoutId id="2147483681" r:id="rId11"/>
    <p:sldLayoutId id="2147483678" r:id="rId12"/>
    <p:sldLayoutId id="2147483677" r:id="rId13"/>
    <p:sldLayoutId id="2147483676" r:id="rId14"/>
    <p:sldLayoutId id="2147483685" r:id="rId15"/>
    <p:sldLayoutId id="2147483674" r:id="rId16"/>
    <p:sldLayoutId id="2147483690" r:id="rId17"/>
    <p:sldLayoutId id="2147483675" r:id="rId18"/>
    <p:sldLayoutId id="2147483673" r:id="rId19"/>
    <p:sldLayoutId id="2147483672" r:id="rId20"/>
    <p:sldLayoutId id="2147483671" r:id="rId21"/>
    <p:sldLayoutId id="2147483691" r:id="rId22"/>
    <p:sldLayoutId id="2147483670" r:id="rId23"/>
    <p:sldLayoutId id="2147483669" r:id="rId24"/>
    <p:sldLayoutId id="2147483668" r:id="rId25"/>
    <p:sldLayoutId id="2147483667" r:id="rId26"/>
    <p:sldLayoutId id="2147483665" r:id="rId27"/>
    <p:sldLayoutId id="2147483663" r:id="rId28"/>
    <p:sldLayoutId id="2147483664" r:id="rId29"/>
    <p:sldLayoutId id="2147483666" r:id="rId30"/>
    <p:sldLayoutId id="2147483662" r:id="rId31"/>
    <p:sldLayoutId id="2147483661" r:id="rId32"/>
    <p:sldLayoutId id="2147483660" r:id="rId33"/>
    <p:sldLayoutId id="2147483651" r:id="rId34"/>
    <p:sldLayoutId id="2147483652" r:id="rId35"/>
    <p:sldLayoutId id="2147483653" r:id="rId36"/>
    <p:sldLayoutId id="2147483654" r:id="rId37"/>
    <p:sldLayoutId id="2147483655" r:id="rId3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>
              <a:lumMod val="85000"/>
              <a:lumOff val="15000"/>
            </a:schemeClr>
          </a:solidFill>
          <a:latin typeface="Open Sans Extrabold" pitchFamily="34" charset="0"/>
          <a:ea typeface="Open Sans Extrabold" pitchFamily="34" charset="0"/>
          <a:cs typeface="Open Sans Extrabold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‒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re 1">
            <a:extLst>
              <a:ext uri="{FF2B5EF4-FFF2-40B4-BE49-F238E27FC236}">
                <a16:creationId xmlns:a16="http://schemas.microsoft.com/office/drawing/2014/main" id="{6027C6E1-E8B5-4D47-A0B3-1DE6F23E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-18112"/>
            <a:ext cx="1885493" cy="539665"/>
          </a:xfrm>
        </p:spPr>
        <p:txBody>
          <a:bodyPr>
            <a:normAutofit fontScale="90000"/>
          </a:bodyPr>
          <a:lstStyle/>
          <a:p>
            <a:r>
              <a:rPr lang="en-JM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E340E-6123-434F-8D0E-A4786B8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</a:t>
            </a:fld>
            <a:endParaRPr lang="en-JM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D520D1-3179-40AA-B291-76031845D960}"/>
              </a:ext>
            </a:extLst>
          </p:cNvPr>
          <p:cNvGrpSpPr/>
          <p:nvPr/>
        </p:nvGrpSpPr>
        <p:grpSpPr>
          <a:xfrm>
            <a:off x="1219200" y="706695"/>
            <a:ext cx="5867400" cy="2313981"/>
            <a:chOff x="1219200" y="706695"/>
            <a:chExt cx="5867400" cy="231398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AE8091-DBC5-4951-8ED6-7B417DFAE4B2}"/>
                </a:ext>
              </a:extLst>
            </p:cNvPr>
            <p:cNvSpPr/>
            <p:nvPr/>
          </p:nvSpPr>
          <p:spPr>
            <a:xfrm>
              <a:off x="1219200" y="706696"/>
              <a:ext cx="5867400" cy="2313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3EE392-9FD0-45B7-B1C7-7A9A0AF37D18}"/>
                </a:ext>
              </a:extLst>
            </p:cNvPr>
            <p:cNvSpPr/>
            <p:nvPr/>
          </p:nvSpPr>
          <p:spPr>
            <a:xfrm>
              <a:off x="1371599" y="1123950"/>
              <a:ext cx="3505201" cy="17115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B67192-6739-4CA9-B762-FDBC1CF6A63C}"/>
                </a:ext>
              </a:extLst>
            </p:cNvPr>
            <p:cNvSpPr/>
            <p:nvPr/>
          </p:nvSpPr>
          <p:spPr>
            <a:xfrm>
              <a:off x="3581400" y="1657350"/>
              <a:ext cx="11430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BE5040-CD2C-47EB-A4A4-F9594A7F3F47}"/>
                </a:ext>
              </a:extLst>
            </p:cNvPr>
            <p:cNvSpPr/>
            <p:nvPr/>
          </p:nvSpPr>
          <p:spPr>
            <a:xfrm>
              <a:off x="1524000" y="1657350"/>
              <a:ext cx="11430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Training data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8EE2F1D-2AC6-4EBB-957F-2ECF391A15C1}"/>
                </a:ext>
              </a:extLst>
            </p:cNvPr>
            <p:cNvSpPr/>
            <p:nvPr/>
          </p:nvSpPr>
          <p:spPr>
            <a:xfrm>
              <a:off x="2857500" y="1885950"/>
              <a:ext cx="533400" cy="152400"/>
            </a:xfrm>
            <a:prstGeom prst="rightArrow">
              <a:avLst/>
            </a:prstGeom>
            <a:solidFill>
              <a:schemeClr val="accent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FBBDFA-8F8E-466D-A4E0-5C3FA48E216D}"/>
                </a:ext>
              </a:extLst>
            </p:cNvPr>
            <p:cNvSpPr txBox="1"/>
            <p:nvPr/>
          </p:nvSpPr>
          <p:spPr>
            <a:xfrm>
              <a:off x="3750069" y="2527756"/>
              <a:ext cx="8237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Gradient</a:t>
              </a:r>
            </a:p>
          </p:txBody>
        </p:sp>
        <p:sp>
          <p:nvSpPr>
            <p:cNvPr id="22" name="Arrow: Curved Down 21">
              <a:extLst>
                <a:ext uri="{FF2B5EF4-FFF2-40B4-BE49-F238E27FC236}">
                  <a16:creationId xmlns:a16="http://schemas.microsoft.com/office/drawing/2014/main" id="{0A37538F-3826-4AF5-94DC-6BCAB20138B7}"/>
                </a:ext>
              </a:extLst>
            </p:cNvPr>
            <p:cNvSpPr/>
            <p:nvPr/>
          </p:nvSpPr>
          <p:spPr>
            <a:xfrm rot="10800000">
              <a:off x="3573056" y="2328899"/>
              <a:ext cx="1148968" cy="242850"/>
            </a:xfrm>
            <a:prstGeom prst="curvedDownArrow">
              <a:avLst/>
            </a:prstGeom>
            <a:solidFill>
              <a:schemeClr val="accent6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B88BCB74-8C67-4918-9450-CA70B4885C2B}"/>
                </a:ext>
              </a:extLst>
            </p:cNvPr>
            <p:cNvSpPr/>
            <p:nvPr/>
          </p:nvSpPr>
          <p:spPr>
            <a:xfrm>
              <a:off x="5029201" y="1888846"/>
              <a:ext cx="533400" cy="152400"/>
            </a:xfrm>
            <a:prstGeom prst="rightArrow">
              <a:avLst/>
            </a:prstGeom>
            <a:solidFill>
              <a:srgbClr val="00B050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9361D9-C9A5-48E7-87D4-9220451D49B3}"/>
                </a:ext>
              </a:extLst>
            </p:cNvPr>
            <p:cNvSpPr/>
            <p:nvPr/>
          </p:nvSpPr>
          <p:spPr>
            <a:xfrm>
              <a:off x="5781446" y="1661464"/>
              <a:ext cx="1170844" cy="605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Evaluation data</a:t>
              </a: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BCE480BE-E9D7-430D-8666-A791A6D4C055}"/>
                </a:ext>
              </a:extLst>
            </p:cNvPr>
            <p:cNvSpPr/>
            <p:nvPr/>
          </p:nvSpPr>
          <p:spPr>
            <a:xfrm rot="5400000">
              <a:off x="5066706" y="186294"/>
              <a:ext cx="381001" cy="2437214"/>
            </a:xfrm>
            <a:prstGeom prst="curvedRightArrow">
              <a:avLst>
                <a:gd name="adj1" fmla="val 21098"/>
                <a:gd name="adj2" fmla="val 50000"/>
                <a:gd name="adj3" fmla="val 25000"/>
              </a:avLst>
            </a:prstGeom>
            <a:solidFill>
              <a:srgbClr val="00B050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3C7D04-050F-4759-B535-B5F95E9DF400}"/>
                </a:ext>
              </a:extLst>
            </p:cNvPr>
            <p:cNvSpPr txBox="1"/>
            <p:nvPr/>
          </p:nvSpPr>
          <p:spPr>
            <a:xfrm>
              <a:off x="4890486" y="1229114"/>
              <a:ext cx="904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Meta-loss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9C8151-7380-4C9D-A80A-5AADEF964EC6}"/>
                </a:ext>
              </a:extLst>
            </p:cNvPr>
            <p:cNvSpPr txBox="1"/>
            <p:nvPr/>
          </p:nvSpPr>
          <p:spPr>
            <a:xfrm>
              <a:off x="3914120" y="2263385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Loss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19F32D-A14E-4F2A-B6A1-5E313E239E7E}"/>
                </a:ext>
              </a:extLst>
            </p:cNvPr>
            <p:cNvSpPr txBox="1"/>
            <p:nvPr/>
          </p:nvSpPr>
          <p:spPr>
            <a:xfrm>
              <a:off x="4876798" y="906552"/>
              <a:ext cx="1330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Hyper-gradient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4C25B-652A-4C7A-8C39-5708CB8F0AAB}"/>
                </a:ext>
              </a:extLst>
            </p:cNvPr>
            <p:cNvSpPr txBox="1"/>
            <p:nvPr/>
          </p:nvSpPr>
          <p:spPr>
            <a:xfrm>
              <a:off x="2471616" y="1104840"/>
              <a:ext cx="1305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Inner-loop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FEB7C9-1976-4A40-94CC-C205F8BC6351}"/>
                </a:ext>
              </a:extLst>
            </p:cNvPr>
            <p:cNvSpPr txBox="1"/>
            <p:nvPr/>
          </p:nvSpPr>
          <p:spPr>
            <a:xfrm>
              <a:off x="3398435" y="706695"/>
              <a:ext cx="1356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Outer-loop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21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re 1">
            <a:extLst>
              <a:ext uri="{FF2B5EF4-FFF2-40B4-BE49-F238E27FC236}">
                <a16:creationId xmlns:a16="http://schemas.microsoft.com/office/drawing/2014/main" id="{6027C6E1-E8B5-4D47-A0B3-1DE6F23E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-18112"/>
            <a:ext cx="1885493" cy="539665"/>
          </a:xfrm>
        </p:spPr>
        <p:txBody>
          <a:bodyPr>
            <a:normAutofit fontScale="90000"/>
          </a:bodyPr>
          <a:lstStyle/>
          <a:p>
            <a:r>
              <a:rPr lang="en-JM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E340E-6123-434F-8D0E-A4786B8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2</a:t>
            </a:fld>
            <a:endParaRPr lang="en-JM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CBD98B-760A-4675-A98B-08A629ACAC24}"/>
              </a:ext>
            </a:extLst>
          </p:cNvPr>
          <p:cNvGrpSpPr/>
          <p:nvPr/>
        </p:nvGrpSpPr>
        <p:grpSpPr>
          <a:xfrm>
            <a:off x="1219200" y="1011947"/>
            <a:ext cx="5045619" cy="1273293"/>
            <a:chOff x="1219200" y="1011947"/>
            <a:chExt cx="5045619" cy="12732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DF52A3-668A-4347-A7F3-29F783136B5D}"/>
                </a:ext>
              </a:extLst>
            </p:cNvPr>
            <p:cNvSpPr txBox="1"/>
            <p:nvPr/>
          </p:nvSpPr>
          <p:spPr>
            <a:xfrm>
              <a:off x="1219200" y="121253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38FD3A-46D1-4FF0-A974-9754166BDBDB}"/>
                </a:ext>
              </a:extLst>
            </p:cNvPr>
            <p:cNvGrpSpPr/>
            <p:nvPr/>
          </p:nvGrpSpPr>
          <p:grpSpPr>
            <a:xfrm>
              <a:off x="1905000" y="1200150"/>
              <a:ext cx="369332" cy="381719"/>
              <a:chOff x="2286000" y="1340163"/>
              <a:chExt cx="369332" cy="38171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FB4322-8570-49D3-8C48-5270CC4BE797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408B6F-C33B-4319-86C6-4D0B4E250E78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4064E6-2ECD-4576-ACDA-18921F929AAA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1581800" y="1397203"/>
              <a:ext cx="3232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D80BC8-07D7-461D-B9B2-016BAD23D12B}"/>
                </a:ext>
              </a:extLst>
            </p:cNvPr>
            <p:cNvGrpSpPr/>
            <p:nvPr/>
          </p:nvGrpSpPr>
          <p:grpSpPr>
            <a:xfrm>
              <a:off x="1219200" y="1891134"/>
              <a:ext cx="1055132" cy="381719"/>
              <a:chOff x="1219200" y="1200150"/>
              <a:chExt cx="1055132" cy="38171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328CBE-8CF2-4CA6-8AA6-E33A1ECE0B84}"/>
                  </a:ext>
                </a:extLst>
              </p:cNvPr>
              <p:cNvSpPr txBox="1"/>
              <p:nvPr/>
            </p:nvSpPr>
            <p:spPr>
              <a:xfrm>
                <a:off x="1219200" y="1212537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F237583-26F8-4394-A1DC-0B0D824D3738}"/>
                  </a:ext>
                </a:extLst>
              </p:cNvPr>
              <p:cNvGrpSpPr/>
              <p:nvPr/>
            </p:nvGrpSpPr>
            <p:grpSpPr>
              <a:xfrm>
                <a:off x="1905000" y="1200150"/>
                <a:ext cx="369332" cy="381719"/>
                <a:chOff x="2286000" y="1340163"/>
                <a:chExt cx="369332" cy="381719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AB77EB1-BD5C-4A0C-AD19-0D7F11A6EB8E}"/>
                    </a:ext>
                  </a:extLst>
                </p:cNvPr>
                <p:cNvSpPr/>
                <p:nvPr/>
              </p:nvSpPr>
              <p:spPr>
                <a:xfrm>
                  <a:off x="2286000" y="1352550"/>
                  <a:ext cx="369332" cy="369332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49DD4E8-FE34-4870-A927-F55F6BB1A6A3}"/>
                    </a:ext>
                  </a:extLst>
                </p:cNvPr>
                <p:cNvSpPr txBox="1"/>
                <p:nvPr/>
              </p:nvSpPr>
              <p:spPr>
                <a:xfrm>
                  <a:off x="2287924" y="1340163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69F603D-03A5-422C-B5DB-A17860129BB1}"/>
                  </a:ext>
                </a:extLst>
              </p:cNvPr>
              <p:cNvCxnSpPr>
                <a:stCxn id="44" idx="3"/>
                <a:endCxn id="47" idx="2"/>
              </p:cNvCxnSpPr>
              <p:nvPr/>
            </p:nvCxnSpPr>
            <p:spPr>
              <a:xfrm>
                <a:off x="1581800" y="1397203"/>
                <a:ext cx="323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1A37C64-2D94-4A95-BDFB-AFC2D9E9B399}"/>
                </a:ext>
              </a:extLst>
            </p:cNvPr>
            <p:cNvCxnSpPr>
              <a:cxnSpLocks/>
              <a:stCxn id="25" idx="3"/>
              <a:endCxn id="56" idx="1"/>
            </p:cNvCxnSpPr>
            <p:nvPr/>
          </p:nvCxnSpPr>
          <p:spPr>
            <a:xfrm flipV="1">
              <a:off x="2274332" y="1384097"/>
              <a:ext cx="729734" cy="7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6AFFA-FCFC-484E-913B-3E79DC68EFDC}"/>
                </a:ext>
              </a:extLst>
            </p:cNvPr>
            <p:cNvSpPr txBox="1"/>
            <p:nvPr/>
          </p:nvSpPr>
          <p:spPr>
            <a:xfrm>
              <a:off x="2347682" y="101194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A95A6DC-EA7B-4565-8B73-22CDAE2A0A64}"/>
                </a:ext>
              </a:extLst>
            </p:cNvPr>
            <p:cNvCxnSpPr>
              <a:cxnSpLocks/>
              <a:stCxn id="47" idx="6"/>
              <a:endCxn id="59" idx="1"/>
            </p:cNvCxnSpPr>
            <p:nvPr/>
          </p:nvCxnSpPr>
          <p:spPr>
            <a:xfrm>
              <a:off x="2274332" y="2088187"/>
              <a:ext cx="7297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35B3A1-1647-4B16-8E80-522D3FE6CD7B}"/>
                </a:ext>
              </a:extLst>
            </p:cNvPr>
            <p:cNvSpPr txBox="1"/>
            <p:nvPr/>
          </p:nvSpPr>
          <p:spPr>
            <a:xfrm>
              <a:off x="2433407" y="171885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D5276F7-3CF0-4AC0-BC35-21068A46FECF}"/>
                </a:ext>
              </a:extLst>
            </p:cNvPr>
            <p:cNvGrpSpPr/>
            <p:nvPr/>
          </p:nvGrpSpPr>
          <p:grpSpPr>
            <a:xfrm>
              <a:off x="3002142" y="1199431"/>
              <a:ext cx="369332" cy="381719"/>
              <a:chOff x="2286000" y="1340163"/>
              <a:chExt cx="369332" cy="381719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0A2C814-C9E9-498D-9C4F-30D30D534C20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148E13-A1C9-4A8A-8066-BA7EF366CAB0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2602CB-75DC-4B8B-ACDE-23C55194E796}"/>
                </a:ext>
              </a:extLst>
            </p:cNvPr>
            <p:cNvGrpSpPr/>
            <p:nvPr/>
          </p:nvGrpSpPr>
          <p:grpSpPr>
            <a:xfrm>
              <a:off x="3002142" y="1903521"/>
              <a:ext cx="369332" cy="381719"/>
              <a:chOff x="2286000" y="1340163"/>
              <a:chExt cx="369332" cy="38171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74C4DD2-B7CA-4B1F-ACF5-5EFE474BB161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59A20C-3750-4A00-8917-2A652AADBFD5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4</a:t>
                </a:r>
                <a:endParaRPr lang="en-US" dirty="0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46C7DAF-CA7A-44F0-B26B-C23FBFF9655E}"/>
                </a:ext>
              </a:extLst>
            </p:cNvPr>
            <p:cNvCxnSpPr>
              <a:cxnSpLocks/>
              <a:stCxn id="56" idx="3"/>
              <a:endCxn id="69" idx="1"/>
            </p:cNvCxnSpPr>
            <p:nvPr/>
          </p:nvCxnSpPr>
          <p:spPr>
            <a:xfrm>
              <a:off x="3371474" y="1384097"/>
              <a:ext cx="792021" cy="3223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C9F9B7-194C-4041-847F-3D6B1E5AB140}"/>
                </a:ext>
              </a:extLst>
            </p:cNvPr>
            <p:cNvSpPr txBox="1"/>
            <p:nvPr/>
          </p:nvSpPr>
          <p:spPr>
            <a:xfrm>
              <a:off x="3496256" y="108361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50ABE61-B02B-4A8E-AC47-AE73F39DC7B3}"/>
                </a:ext>
              </a:extLst>
            </p:cNvPr>
            <p:cNvCxnSpPr>
              <a:cxnSpLocks/>
              <a:stCxn id="48" idx="3"/>
              <a:endCxn id="56" idx="1"/>
            </p:cNvCxnSpPr>
            <p:nvPr/>
          </p:nvCxnSpPr>
          <p:spPr>
            <a:xfrm flipV="1">
              <a:off x="2274332" y="1384097"/>
              <a:ext cx="729734" cy="691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A9810B-4515-470C-B2B7-C680D910933A}"/>
                </a:ext>
              </a:extLst>
            </p:cNvPr>
            <p:cNvGrpSpPr/>
            <p:nvPr/>
          </p:nvGrpSpPr>
          <p:grpSpPr>
            <a:xfrm>
              <a:off x="4161571" y="1521802"/>
              <a:ext cx="369332" cy="381719"/>
              <a:chOff x="2286000" y="1340163"/>
              <a:chExt cx="369332" cy="381719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1A13D4-AD37-4BD7-9445-9E08C31C1418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F3D642-C402-4B9B-9409-840ECA74062A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5</a:t>
                </a:r>
                <a:endParaRPr lang="en-US" dirty="0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F29A62-E688-4262-B869-4D56E4C6AC95}"/>
                </a:ext>
              </a:extLst>
            </p:cNvPr>
            <p:cNvCxnSpPr>
              <a:cxnSpLocks/>
              <a:stCxn id="59" idx="3"/>
              <a:endCxn id="69" idx="1"/>
            </p:cNvCxnSpPr>
            <p:nvPr/>
          </p:nvCxnSpPr>
          <p:spPr>
            <a:xfrm flipV="1">
              <a:off x="3371474" y="1706468"/>
              <a:ext cx="792021" cy="3817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FEF3955-D6B6-4AD5-A69D-3E6ECC527EE6}"/>
                </a:ext>
              </a:extLst>
            </p:cNvPr>
            <p:cNvSpPr txBox="1"/>
            <p:nvPr/>
          </p:nvSpPr>
          <p:spPr>
            <a:xfrm>
              <a:off x="3558751" y="18863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baseline="30000" dirty="0"/>
                <a:t>2</a:t>
              </a:r>
              <a:endParaRPr 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DFB72E-E3DF-4C5E-BE6E-424E6748C730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4530903" y="1706468"/>
              <a:ext cx="345897" cy="123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5A17AB-489F-438E-8A68-12A2A1613A61}"/>
                </a:ext>
              </a:extLst>
            </p:cNvPr>
            <p:cNvSpPr txBox="1"/>
            <p:nvPr/>
          </p:nvSpPr>
          <p:spPr>
            <a:xfrm>
              <a:off x="4868283" y="1514548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x</a:t>
              </a:r>
              <a:r>
                <a:rPr lang="en-US" baseline="-25000" dirty="0"/>
                <a:t>1</a:t>
              </a:r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 + x</a:t>
              </a:r>
              <a:r>
                <a:rPr lang="en-US" baseline="-25000" dirty="0"/>
                <a:t>2</a:t>
              </a:r>
              <a:r>
                <a:rPr lang="en-US" baseline="30000" dirty="0"/>
                <a:t>2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1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re 1">
            <a:extLst>
              <a:ext uri="{FF2B5EF4-FFF2-40B4-BE49-F238E27FC236}">
                <a16:creationId xmlns:a16="http://schemas.microsoft.com/office/drawing/2014/main" id="{6027C6E1-E8B5-4D47-A0B3-1DE6F23E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-18112"/>
            <a:ext cx="1885493" cy="539665"/>
          </a:xfrm>
        </p:spPr>
        <p:txBody>
          <a:bodyPr>
            <a:normAutofit fontScale="90000"/>
          </a:bodyPr>
          <a:lstStyle/>
          <a:p>
            <a:r>
              <a:rPr lang="en-JM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E340E-6123-434F-8D0E-A4786B8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3</a:t>
            </a:fld>
            <a:endParaRPr lang="en-JM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B3BE0EE-0AA9-4F30-8C30-18032B0949CD}"/>
              </a:ext>
            </a:extLst>
          </p:cNvPr>
          <p:cNvGrpSpPr/>
          <p:nvPr/>
        </p:nvGrpSpPr>
        <p:grpSpPr>
          <a:xfrm>
            <a:off x="381000" y="643743"/>
            <a:ext cx="8525482" cy="3147207"/>
            <a:chOff x="381000" y="643743"/>
            <a:chExt cx="8525482" cy="31472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DF52A3-668A-4347-A7F3-29F783136B5D}"/>
                </a:ext>
              </a:extLst>
            </p:cNvPr>
            <p:cNvSpPr txBox="1"/>
            <p:nvPr/>
          </p:nvSpPr>
          <p:spPr>
            <a:xfrm>
              <a:off x="1111811" y="121253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38FD3A-46D1-4FF0-A974-9754166BDBDB}"/>
                </a:ext>
              </a:extLst>
            </p:cNvPr>
            <p:cNvGrpSpPr/>
            <p:nvPr/>
          </p:nvGrpSpPr>
          <p:grpSpPr>
            <a:xfrm>
              <a:off x="1905000" y="1200150"/>
              <a:ext cx="369332" cy="381719"/>
              <a:chOff x="2286000" y="1340163"/>
              <a:chExt cx="369332" cy="38171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FB4322-8570-49D3-8C48-5270CC4BE797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408B6F-C33B-4319-86C6-4D0B4E250E78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4064E6-2ECD-4576-ACDA-18921F929AAA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>
              <a:off x="1540133" y="1397203"/>
              <a:ext cx="36486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1A37C64-2D94-4A95-BDFB-AFC2D9E9B399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274332" y="1384097"/>
              <a:ext cx="729734" cy="7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6AFFA-FCFC-484E-913B-3E79DC68EFDC}"/>
                </a:ext>
              </a:extLst>
            </p:cNvPr>
            <p:cNvSpPr txBox="1"/>
            <p:nvPr/>
          </p:nvSpPr>
          <p:spPr>
            <a:xfrm>
              <a:off x="2347682" y="101194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D2FE275-9764-4A93-83E1-40859D473BBF}"/>
                </a:ext>
              </a:extLst>
            </p:cNvPr>
            <p:cNvGrpSpPr/>
            <p:nvPr/>
          </p:nvGrpSpPr>
          <p:grpSpPr>
            <a:xfrm>
              <a:off x="3004066" y="1187763"/>
              <a:ext cx="369332" cy="381719"/>
              <a:chOff x="2286000" y="1340163"/>
              <a:chExt cx="369332" cy="38171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8D8A99A-E828-443D-B240-887F7752E1CD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612C881-B2DE-4AA2-8116-7A5A865D0A58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4</a:t>
                </a:r>
                <a:endParaRPr lang="en-US" dirty="0"/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1AC8FDB-C238-4DD4-8DBB-26E5CC48F68A}"/>
                </a:ext>
              </a:extLst>
            </p:cNvPr>
            <p:cNvCxnSpPr>
              <a:cxnSpLocks/>
              <a:stCxn id="48" idx="3"/>
              <a:endCxn id="64" idx="1"/>
            </p:cNvCxnSpPr>
            <p:nvPr/>
          </p:nvCxnSpPr>
          <p:spPr>
            <a:xfrm flipV="1">
              <a:off x="2274332" y="1372429"/>
              <a:ext cx="731658" cy="11546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7DB102D-8E9C-4085-9290-A59CC73B1D2E}"/>
                </a:ext>
              </a:extLst>
            </p:cNvPr>
            <p:cNvCxnSpPr>
              <a:cxnSpLocks/>
              <a:stCxn id="38" idx="6"/>
              <a:endCxn id="64" idx="1"/>
            </p:cNvCxnSpPr>
            <p:nvPr/>
          </p:nvCxnSpPr>
          <p:spPr>
            <a:xfrm flipV="1">
              <a:off x="2274332" y="1372429"/>
              <a:ext cx="731658" cy="22338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17BA5C1-5C16-41E8-ACE8-3A6C1F05A2F4}"/>
                </a:ext>
              </a:extLst>
            </p:cNvPr>
            <p:cNvGrpSpPr/>
            <p:nvPr/>
          </p:nvGrpSpPr>
          <p:grpSpPr>
            <a:xfrm>
              <a:off x="381000" y="2059239"/>
              <a:ext cx="2089482" cy="664911"/>
              <a:chOff x="381000" y="1607942"/>
              <a:chExt cx="2089482" cy="66491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7D80BC8-07D7-461D-B9B2-016BAD23D12B}"/>
                  </a:ext>
                </a:extLst>
              </p:cNvPr>
              <p:cNvGrpSpPr/>
              <p:nvPr/>
            </p:nvGrpSpPr>
            <p:grpSpPr>
              <a:xfrm>
                <a:off x="381000" y="1891134"/>
                <a:ext cx="1893332" cy="381719"/>
                <a:chOff x="381000" y="1200150"/>
                <a:chExt cx="1893332" cy="381719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8328CBE-8CF2-4CA6-8AA6-E33A1ECE0B84}"/>
                    </a:ext>
                  </a:extLst>
                </p:cNvPr>
                <p:cNvSpPr txBox="1"/>
                <p:nvPr/>
              </p:nvSpPr>
              <p:spPr>
                <a:xfrm>
                  <a:off x="381000" y="1212537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3F237583-26F8-4394-A1DC-0B0D824D3738}"/>
                    </a:ext>
                  </a:extLst>
                </p:cNvPr>
                <p:cNvGrpSpPr/>
                <p:nvPr/>
              </p:nvGrpSpPr>
              <p:grpSpPr>
                <a:xfrm>
                  <a:off x="1905000" y="1200150"/>
                  <a:ext cx="369332" cy="381719"/>
                  <a:chOff x="2286000" y="1340163"/>
                  <a:chExt cx="369332" cy="381719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BAB77EB1-BD5C-4A0C-AD19-0D7F11A6EB8E}"/>
                      </a:ext>
                    </a:extLst>
                  </p:cNvPr>
                  <p:cNvSpPr/>
                  <p:nvPr/>
                </p:nvSpPr>
                <p:spPr>
                  <a:xfrm>
                    <a:off x="2286000" y="1352550"/>
                    <a:ext cx="369332" cy="369332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949DD4E8-FE34-4870-A927-F55F6BB1A6A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7924" y="1340163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727D1D-5ED8-4CDA-91EA-E8FF2781F213}"/>
                  </a:ext>
                </a:extLst>
              </p:cNvPr>
              <p:cNvSpPr txBox="1"/>
              <p:nvPr/>
            </p:nvSpPr>
            <p:spPr>
              <a:xfrm>
                <a:off x="1167916" y="187787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α</a:t>
                </a:r>
                <a:endParaRPr lang="en-US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75E25B7-85F0-4D90-A06C-3E4E1D68B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0132" y="2088187"/>
                <a:ext cx="36486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E783594-03A9-4C17-8C8B-782A739D2AD3}"/>
                  </a:ext>
                </a:extLst>
              </p:cNvPr>
              <p:cNvSpPr txBox="1"/>
              <p:nvPr/>
            </p:nvSpPr>
            <p:spPr>
              <a:xfrm>
                <a:off x="2154370" y="1607942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α</a:t>
                </a:r>
                <a:endParaRPr lang="en-US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B87B3C1-D4CA-4871-BBDA-F7E55A80F872}"/>
                </a:ext>
              </a:extLst>
            </p:cNvPr>
            <p:cNvGrpSpPr/>
            <p:nvPr/>
          </p:nvGrpSpPr>
          <p:grpSpPr>
            <a:xfrm>
              <a:off x="1147076" y="3126039"/>
              <a:ext cx="1286360" cy="664911"/>
              <a:chOff x="1147076" y="2292731"/>
              <a:chExt cx="1286360" cy="66491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EDFC6B7-BD78-4898-BBD8-D8CC299F057E}"/>
                  </a:ext>
                </a:extLst>
              </p:cNvPr>
              <p:cNvGrpSpPr/>
              <p:nvPr/>
            </p:nvGrpSpPr>
            <p:grpSpPr>
              <a:xfrm>
                <a:off x="1905000" y="2575923"/>
                <a:ext cx="369332" cy="381719"/>
                <a:chOff x="2286000" y="1340163"/>
                <a:chExt cx="369332" cy="381719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6D48586-E686-4EF4-B102-60ED2027FE23}"/>
                    </a:ext>
                  </a:extLst>
                </p:cNvPr>
                <p:cNvSpPr/>
                <p:nvPr/>
              </p:nvSpPr>
              <p:spPr>
                <a:xfrm>
                  <a:off x="2286000" y="1352550"/>
                  <a:ext cx="369332" cy="369332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D3EBA83-B8BF-436E-9109-AD634FE93B53}"/>
                    </a:ext>
                  </a:extLst>
                </p:cNvPr>
                <p:cNvSpPr txBox="1"/>
                <p:nvPr/>
              </p:nvSpPr>
              <p:spPr>
                <a:xfrm>
                  <a:off x="2287924" y="1340163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F8BF155-7F65-43B2-8EC6-167BA9CB7D32}"/>
                  </a:ext>
                </a:extLst>
              </p:cNvPr>
              <p:cNvSpPr txBox="1"/>
              <p:nvPr/>
            </p:nvSpPr>
            <p:spPr>
              <a:xfrm>
                <a:off x="1147076" y="258511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ϴ</a:t>
                </a:r>
                <a:endParaRPr lang="en-US" dirty="0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918CB36-AD35-443D-AE2F-B221397C3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0132" y="2775112"/>
                <a:ext cx="36486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4AE2148-EE29-40D9-8986-BD9A045A8C9B}"/>
                  </a:ext>
                </a:extLst>
              </p:cNvPr>
              <p:cNvSpPr txBox="1"/>
              <p:nvPr/>
            </p:nvSpPr>
            <p:spPr>
              <a:xfrm>
                <a:off x="2096484" y="2292731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ϴ</a:t>
                </a:r>
                <a:endParaRPr lang="en-US" dirty="0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0F89232-52D4-4D0C-AECB-C4805677CB5A}"/>
                </a:ext>
              </a:extLst>
            </p:cNvPr>
            <p:cNvCxnSpPr>
              <a:cxnSpLocks/>
              <a:stCxn id="62" idx="6"/>
              <a:endCxn id="90" idx="1"/>
            </p:cNvCxnSpPr>
            <p:nvPr/>
          </p:nvCxnSpPr>
          <p:spPr>
            <a:xfrm flipV="1">
              <a:off x="3373398" y="1367229"/>
              <a:ext cx="974499" cy="175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2FD39E5-6BE5-4BF7-A759-09758DC18D83}"/>
                </a:ext>
              </a:extLst>
            </p:cNvPr>
            <p:cNvSpPr txBox="1"/>
            <p:nvPr/>
          </p:nvSpPr>
          <p:spPr>
            <a:xfrm>
              <a:off x="2639200" y="926538"/>
              <a:ext cx="1763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</a:t>
              </a:r>
              <a:r>
                <a:rPr lang="en-US" sz="1200" baseline="-25000" dirty="0"/>
                <a:t>2</a:t>
              </a:r>
              <a:r>
                <a:rPr lang="en-US" sz="1200" dirty="0"/>
                <a:t> = w</a:t>
              </a:r>
              <a:r>
                <a:rPr lang="en-US" sz="1200" baseline="-25000" dirty="0"/>
                <a:t>1</a:t>
              </a:r>
              <a:r>
                <a:rPr lang="en-US" sz="1200" dirty="0"/>
                <a:t> – </a:t>
              </a:r>
              <a:r>
                <a:rPr lang="el-GR" sz="1200" dirty="0"/>
                <a:t>α</a:t>
              </a:r>
              <a:r>
                <a:rPr lang="en-US" sz="1200" dirty="0"/>
                <a:t>*∇</a:t>
              </a:r>
              <a:r>
                <a:rPr lang="en-US" sz="1200" baseline="-25000" dirty="0" err="1"/>
                <a:t>w</a:t>
              </a:r>
              <a:r>
                <a:rPr lang="en-US" sz="1200" dirty="0" err="1"/>
                <a:t>L</a:t>
              </a:r>
              <a:r>
                <a:rPr lang="en-US" sz="1200" dirty="0"/>
                <a:t>(w</a:t>
              </a:r>
              <a:r>
                <a:rPr lang="en-US" sz="1200" baseline="-25000" dirty="0"/>
                <a:t>1</a:t>
              </a:r>
              <a:r>
                <a:rPr lang="en-US" sz="1200" dirty="0"/>
                <a:t>,</a:t>
              </a:r>
              <a:r>
                <a:rPr lang="el-GR" sz="1200" dirty="0"/>
                <a:t>ϴ</a:t>
              </a:r>
              <a:r>
                <a:rPr lang="en-US" sz="1200" dirty="0"/>
                <a:t>,1) 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1CC7831-FF22-4442-92D5-273186414DD3}"/>
                </a:ext>
              </a:extLst>
            </p:cNvPr>
            <p:cNvGrpSpPr/>
            <p:nvPr/>
          </p:nvGrpSpPr>
          <p:grpSpPr>
            <a:xfrm>
              <a:off x="4345973" y="1182563"/>
              <a:ext cx="369332" cy="381719"/>
              <a:chOff x="2286000" y="1340163"/>
              <a:chExt cx="369332" cy="381719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DEB824E-3885-40F3-A27B-22716091A002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39B0363-0AF6-4916-BC56-32257F27116B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5</a:t>
                </a:r>
                <a:endParaRPr lang="en-US" dirty="0"/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6746C83-7165-4413-B736-F709E706130F}"/>
                </a:ext>
              </a:extLst>
            </p:cNvPr>
            <p:cNvCxnSpPr>
              <a:cxnSpLocks/>
              <a:stCxn id="48" idx="3"/>
              <a:endCxn id="90" idx="1"/>
            </p:cNvCxnSpPr>
            <p:nvPr/>
          </p:nvCxnSpPr>
          <p:spPr>
            <a:xfrm flipV="1">
              <a:off x="2274332" y="1367229"/>
              <a:ext cx="2073565" cy="11598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D299326-1646-42DE-84C5-1F5F11C15E18}"/>
                </a:ext>
              </a:extLst>
            </p:cNvPr>
            <p:cNvCxnSpPr>
              <a:cxnSpLocks/>
              <a:stCxn id="39" idx="3"/>
              <a:endCxn id="90" idx="1"/>
            </p:cNvCxnSpPr>
            <p:nvPr/>
          </p:nvCxnSpPr>
          <p:spPr>
            <a:xfrm flipV="1">
              <a:off x="2274332" y="1367229"/>
              <a:ext cx="2073565" cy="22266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97D73D8-CF8B-4328-9C24-D78D21308B33}"/>
                </a:ext>
              </a:extLst>
            </p:cNvPr>
            <p:cNvGrpSpPr/>
            <p:nvPr/>
          </p:nvGrpSpPr>
          <p:grpSpPr>
            <a:xfrm>
              <a:off x="5687880" y="1160489"/>
              <a:ext cx="369332" cy="381719"/>
              <a:chOff x="2286000" y="1340163"/>
              <a:chExt cx="369332" cy="381719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DAFB64-F9DF-492E-8EEE-3FEAB78FC560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3CA4F24-0953-4998-A020-4640EFE1A781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5</a:t>
                </a:r>
                <a:endParaRPr lang="en-US" dirty="0"/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5C10F97-B85C-420A-BF4C-26C01DB120F9}"/>
                </a:ext>
              </a:extLst>
            </p:cNvPr>
            <p:cNvCxnSpPr>
              <a:cxnSpLocks/>
              <a:stCxn id="48" idx="3"/>
              <a:endCxn id="96" idx="1"/>
            </p:cNvCxnSpPr>
            <p:nvPr/>
          </p:nvCxnSpPr>
          <p:spPr>
            <a:xfrm flipV="1">
              <a:off x="2274332" y="1345155"/>
              <a:ext cx="3415472" cy="11819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47C5B47-98D4-45E2-9BDD-60FB1AE2BFA9}"/>
                </a:ext>
              </a:extLst>
            </p:cNvPr>
            <p:cNvCxnSpPr>
              <a:cxnSpLocks/>
              <a:stCxn id="39" idx="3"/>
              <a:endCxn id="96" idx="1"/>
            </p:cNvCxnSpPr>
            <p:nvPr/>
          </p:nvCxnSpPr>
          <p:spPr>
            <a:xfrm flipV="1">
              <a:off x="2274332" y="1345155"/>
              <a:ext cx="3415472" cy="2248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5078EAB-BCAD-4B67-A2C9-9A03DDE70088}"/>
                </a:ext>
              </a:extLst>
            </p:cNvPr>
            <p:cNvCxnSpPr>
              <a:cxnSpLocks/>
              <a:stCxn id="90" idx="3"/>
              <a:endCxn id="96" idx="1"/>
            </p:cNvCxnSpPr>
            <p:nvPr/>
          </p:nvCxnSpPr>
          <p:spPr>
            <a:xfrm flipV="1">
              <a:off x="4715305" y="1345155"/>
              <a:ext cx="974499" cy="220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DC4C51E-EFED-433E-A238-7384C0FF80AB}"/>
                </a:ext>
              </a:extLst>
            </p:cNvPr>
            <p:cNvSpPr txBox="1"/>
            <p:nvPr/>
          </p:nvSpPr>
          <p:spPr>
            <a:xfrm>
              <a:off x="4126277" y="643743"/>
              <a:ext cx="1746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</a:t>
              </a:r>
              <a:r>
                <a:rPr lang="en-US" sz="1200" baseline="-25000" dirty="0"/>
                <a:t>3</a:t>
              </a:r>
              <a:r>
                <a:rPr lang="en-US" sz="1200" dirty="0"/>
                <a:t> = w</a:t>
              </a:r>
              <a:r>
                <a:rPr lang="en-US" sz="1200" baseline="-25000" dirty="0"/>
                <a:t>2</a:t>
              </a:r>
              <a:r>
                <a:rPr lang="en-US" sz="1200" dirty="0"/>
                <a:t> – </a:t>
              </a:r>
              <a:r>
                <a:rPr lang="el-GR" sz="1200" dirty="0"/>
                <a:t>α</a:t>
              </a:r>
              <a:r>
                <a:rPr lang="en-US" sz="1200" dirty="0"/>
                <a:t>*∇</a:t>
              </a:r>
              <a:r>
                <a:rPr lang="en-US" sz="1200" baseline="-25000" dirty="0" err="1"/>
                <a:t>w</a:t>
              </a:r>
              <a:r>
                <a:rPr lang="en-US" sz="1200" dirty="0" err="1"/>
                <a:t>L</a:t>
              </a:r>
              <a:r>
                <a:rPr lang="en-US" sz="1200" dirty="0"/>
                <a:t>(w</a:t>
              </a:r>
              <a:r>
                <a:rPr lang="en-US" sz="1200" baseline="-25000" dirty="0"/>
                <a:t>2</a:t>
              </a:r>
              <a:r>
                <a:rPr lang="en-US" sz="1200" dirty="0"/>
                <a:t>,</a:t>
              </a:r>
              <a:r>
                <a:rPr lang="el-GR" sz="1200" dirty="0"/>
                <a:t>ϴ</a:t>
              </a:r>
              <a:r>
                <a:rPr lang="en-US" sz="1200" dirty="0"/>
                <a:t>,1) 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599F779-28B9-4C25-B2E7-8D65E68EB0EE}"/>
                </a:ext>
              </a:extLst>
            </p:cNvPr>
            <p:cNvGrpSpPr/>
            <p:nvPr/>
          </p:nvGrpSpPr>
          <p:grpSpPr>
            <a:xfrm>
              <a:off x="6915328" y="1148102"/>
              <a:ext cx="369332" cy="381719"/>
              <a:chOff x="2286000" y="1340163"/>
              <a:chExt cx="369332" cy="38171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42B3041-B92B-4B75-A18B-0D7D32B40D80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C35BAB3-9ED0-4351-BFA9-C722B0AF51B9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</p:grp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E41551F-F3CC-4C6C-AE21-F779FDB93429}"/>
                </a:ext>
              </a:extLst>
            </p:cNvPr>
            <p:cNvCxnSpPr>
              <a:cxnSpLocks/>
              <a:stCxn id="96" idx="3"/>
              <a:endCxn id="103" idx="1"/>
            </p:cNvCxnSpPr>
            <p:nvPr/>
          </p:nvCxnSpPr>
          <p:spPr>
            <a:xfrm flipV="1">
              <a:off x="6057212" y="1332768"/>
              <a:ext cx="860040" cy="123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42ED04C-6C27-4960-A08F-310A2C73E31C}"/>
                </a:ext>
              </a:extLst>
            </p:cNvPr>
            <p:cNvCxnSpPr>
              <a:cxnSpLocks/>
              <a:stCxn id="48" idx="3"/>
              <a:endCxn id="103" idx="1"/>
            </p:cNvCxnSpPr>
            <p:nvPr/>
          </p:nvCxnSpPr>
          <p:spPr>
            <a:xfrm flipV="1">
              <a:off x="2274332" y="1332768"/>
              <a:ext cx="4642920" cy="11943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DEE2FF7-BAB4-4E26-8FB4-412DA43A40F5}"/>
                </a:ext>
              </a:extLst>
            </p:cNvPr>
            <p:cNvCxnSpPr>
              <a:cxnSpLocks/>
              <a:stCxn id="39" idx="3"/>
              <a:endCxn id="103" idx="1"/>
            </p:cNvCxnSpPr>
            <p:nvPr/>
          </p:nvCxnSpPr>
          <p:spPr>
            <a:xfrm flipV="1">
              <a:off x="2274332" y="1332768"/>
              <a:ext cx="4642920" cy="2261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6CF2228-8979-4CF9-996A-04429B6B2839}"/>
                </a:ext>
              </a:extLst>
            </p:cNvPr>
            <p:cNvSpPr txBox="1"/>
            <p:nvPr/>
          </p:nvSpPr>
          <p:spPr>
            <a:xfrm>
              <a:off x="5687880" y="895923"/>
              <a:ext cx="185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</a:t>
              </a:r>
              <a:r>
                <a:rPr lang="en-US" sz="1200" baseline="-25000" dirty="0"/>
                <a:t>4</a:t>
              </a:r>
              <a:r>
                <a:rPr lang="en-US" sz="1200" dirty="0"/>
                <a:t> = w</a:t>
              </a:r>
              <a:r>
                <a:rPr lang="en-US" sz="1200" baseline="-25000" dirty="0"/>
                <a:t>3</a:t>
              </a:r>
              <a:r>
                <a:rPr lang="en-US" sz="1200" dirty="0"/>
                <a:t> – </a:t>
              </a:r>
              <a:r>
                <a:rPr lang="el-GR" sz="1200" dirty="0"/>
                <a:t>α</a:t>
              </a:r>
              <a:r>
                <a:rPr lang="en-US" sz="1200" dirty="0"/>
                <a:t>*∇</a:t>
              </a:r>
              <a:r>
                <a:rPr lang="en-US" sz="1200" baseline="-25000" dirty="0" err="1"/>
                <a:t>w</a:t>
              </a:r>
              <a:r>
                <a:rPr lang="en-US" sz="1200" dirty="0" err="1"/>
                <a:t>L</a:t>
              </a:r>
              <a:r>
                <a:rPr lang="en-US" sz="1200" dirty="0"/>
                <a:t>(w</a:t>
              </a:r>
              <a:r>
                <a:rPr lang="en-US" sz="1200" baseline="-25000" dirty="0"/>
                <a:t>3</a:t>
              </a:r>
              <a:r>
                <a:rPr lang="en-US" sz="1200" dirty="0"/>
                <a:t>,</a:t>
              </a:r>
              <a:r>
                <a:rPr lang="el-GR" sz="1200" dirty="0"/>
                <a:t>ϴ</a:t>
              </a:r>
              <a:r>
                <a:rPr lang="en-US" sz="1200" dirty="0"/>
                <a:t>,1)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35D9948-5181-48E5-89AF-C50AD6BD1E27}"/>
                </a:ext>
              </a:extLst>
            </p:cNvPr>
            <p:cNvGrpSpPr/>
            <p:nvPr/>
          </p:nvGrpSpPr>
          <p:grpSpPr>
            <a:xfrm>
              <a:off x="7818521" y="1160489"/>
              <a:ext cx="369332" cy="381719"/>
              <a:chOff x="2286000" y="1340163"/>
              <a:chExt cx="369332" cy="381719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3364728-4AD9-4039-B454-97B58ACB59B3}"/>
                  </a:ext>
                </a:extLst>
              </p:cNvPr>
              <p:cNvSpPr/>
              <p:nvPr/>
            </p:nvSpPr>
            <p:spPr>
              <a:xfrm>
                <a:off x="2286000" y="1352550"/>
                <a:ext cx="369332" cy="3693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B993EA7-87FC-447F-8C5B-A7CFA9C8EFC4}"/>
                  </a:ext>
                </a:extLst>
              </p:cNvPr>
              <p:cNvSpPr txBox="1"/>
              <p:nvPr/>
            </p:nvSpPr>
            <p:spPr>
              <a:xfrm>
                <a:off x="2287924" y="134016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7</a:t>
                </a:r>
                <a:endParaRPr lang="en-US" dirty="0"/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3297FF0-A5C0-428C-AB00-EB2BD3CACDB8}"/>
                </a:ext>
              </a:extLst>
            </p:cNvPr>
            <p:cNvCxnSpPr>
              <a:cxnSpLocks/>
              <a:stCxn id="102" idx="6"/>
              <a:endCxn id="114" idx="1"/>
            </p:cNvCxnSpPr>
            <p:nvPr/>
          </p:nvCxnSpPr>
          <p:spPr>
            <a:xfrm>
              <a:off x="7284660" y="1345155"/>
              <a:ext cx="5357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7D188D9-30E8-43C0-B8D5-DA991A82F204}"/>
                </a:ext>
              </a:extLst>
            </p:cNvPr>
            <p:cNvSpPr txBox="1"/>
            <p:nvPr/>
          </p:nvSpPr>
          <p:spPr>
            <a:xfrm>
              <a:off x="7365294" y="97480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2F5127-984D-4413-B3DD-67A1201FE6B4}"/>
                </a:ext>
              </a:extLst>
            </p:cNvPr>
            <p:cNvCxnSpPr>
              <a:cxnSpLocks/>
            </p:cNvCxnSpPr>
            <p:nvPr/>
          </p:nvCxnSpPr>
          <p:spPr>
            <a:xfrm>
              <a:off x="8187853" y="1344134"/>
              <a:ext cx="7186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FC5958-2BD6-435D-9BA9-E82C39FAA99C}"/>
                </a:ext>
              </a:extLst>
            </p:cNvPr>
            <p:cNvSpPr txBox="1"/>
            <p:nvPr/>
          </p:nvSpPr>
          <p:spPr>
            <a:xfrm>
              <a:off x="8266563" y="100367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f(w</a:t>
              </a:r>
              <a:r>
                <a:rPr lang="en-US" baseline="-25000" dirty="0"/>
                <a:t>4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04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50072</TotalTime>
  <Words>100</Words>
  <Application>Microsoft Office PowerPoint</Application>
  <PresentationFormat>On-screen Show (16:9)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Courier New</vt:lpstr>
      <vt:lpstr>Franklin Gothic Medium</vt:lpstr>
      <vt:lpstr>Futura LT Book</vt:lpstr>
      <vt:lpstr>Nexa Bold</vt:lpstr>
      <vt:lpstr>Open Sans</vt:lpstr>
      <vt:lpstr>Open Sans Extrabold</vt:lpstr>
      <vt:lpstr>Sketch Rockwell</vt:lpstr>
      <vt:lpstr>Wingdings</vt:lpstr>
      <vt:lpstr>Office Theme</vt:lpstr>
      <vt:lpstr>Draft</vt:lpstr>
      <vt:lpstr>Draft</vt:lpstr>
      <vt:lpstr>Draft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Tieu Long MAI</cp:lastModifiedBy>
  <cp:revision>1413</cp:revision>
  <dcterms:created xsi:type="dcterms:W3CDTF">2013-04-14T18:18:29Z</dcterms:created>
  <dcterms:modified xsi:type="dcterms:W3CDTF">2020-02-03T22:00:42Z</dcterms:modified>
</cp:coreProperties>
</file>