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7" r:id="rId3"/>
    <p:sldId id="259" r:id="rId4"/>
    <p:sldId id="298" r:id="rId5"/>
    <p:sldId id="303" r:id="rId6"/>
    <p:sldId id="302" r:id="rId7"/>
    <p:sldId id="300" r:id="rId8"/>
    <p:sldId id="305" r:id="rId9"/>
    <p:sldId id="306" r:id="rId10"/>
    <p:sldId id="307" r:id="rId11"/>
    <p:sldId id="308" r:id="rId12"/>
    <p:sldId id="309" r:id="rId13"/>
    <p:sldId id="304" r:id="rId14"/>
    <p:sldId id="310" r:id="rId15"/>
    <p:sldId id="311" r:id="rId16"/>
    <p:sldId id="312" r:id="rId17"/>
    <p:sldId id="313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ora" pitchFamily="2" charset="0"/>
      <p:regular r:id="rId25"/>
      <p:bold r:id="rId26"/>
      <p:italic r:id="rId27"/>
      <p:bold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959B8-EBD5-435C-A303-F11B23CAE438}" v="99" dt="2022-07-09T09:54:56.421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ào Tùng" userId="cae02e4f63f4ac09" providerId="LiveId" clId="{219D6F3B-0061-4AF6-B97E-26D1D1621094}"/>
    <pc:docChg chg="undo redo custSel addSld delSld modSld sldOrd modMainMaster">
      <pc:chgData name="Lâm Đào Tùng" userId="cae02e4f63f4ac09" providerId="LiveId" clId="{219D6F3B-0061-4AF6-B97E-26D1D1621094}" dt="2022-07-08T04:04:07.230" v="3699" actId="1076"/>
      <pc:docMkLst>
        <pc:docMk/>
      </pc:docMkLst>
      <pc:sldChg chg="addSp modSp mod modNotesTx">
        <pc:chgData name="Lâm Đào Tùng" userId="cae02e4f63f4ac09" providerId="LiveId" clId="{219D6F3B-0061-4AF6-B97E-26D1D1621094}" dt="2022-07-08T04:02:23.395" v="3662" actId="1076"/>
        <pc:sldMkLst>
          <pc:docMk/>
          <pc:sldMk cId="0" sldId="256"/>
        </pc:sldMkLst>
        <pc:spChg chg="add mod">
          <ac:chgData name="Lâm Đào Tùng" userId="cae02e4f63f4ac09" providerId="LiveId" clId="{219D6F3B-0061-4AF6-B97E-26D1D1621094}" dt="2022-07-08T04:02:23.395" v="3662" actId="1076"/>
          <ac:spMkLst>
            <pc:docMk/>
            <pc:sldMk cId="0" sldId="256"/>
            <ac:spMk id="12" creationId="{28589730-61E5-878A-AA67-5E53FC8BA382}"/>
          </ac:spMkLst>
        </pc:spChg>
        <pc:spChg chg="mod">
          <ac:chgData name="Lâm Đào Tùng" userId="cae02e4f63f4ac09" providerId="LiveId" clId="{219D6F3B-0061-4AF6-B97E-26D1D1621094}" dt="2022-07-08T04:02:19.500" v="3661" actId="1076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Lâm Đào Tùng" userId="cae02e4f63f4ac09" providerId="LiveId" clId="{219D6F3B-0061-4AF6-B97E-26D1D1621094}" dt="2022-07-04T01:32:13.214" v="67" actId="47"/>
        <pc:sldMkLst>
          <pc:docMk/>
          <pc:sldMk cId="0" sldId="257"/>
        </pc:sldMkLst>
      </pc:sldChg>
      <pc:sldChg chg="modSp del mod modClrScheme chgLayout">
        <pc:chgData name="Lâm Đào Tùng" userId="cae02e4f63f4ac09" providerId="LiveId" clId="{219D6F3B-0061-4AF6-B97E-26D1D1621094}" dt="2022-07-04T01:34:40.551" v="96" actId="47"/>
        <pc:sldMkLst>
          <pc:docMk/>
          <pc:sldMk cId="0" sldId="258"/>
        </pc:sldMkLst>
        <pc:spChg chg="mod ord">
          <ac:chgData name="Lâm Đào Tùng" userId="cae02e4f63f4ac09" providerId="LiveId" clId="{219D6F3B-0061-4AF6-B97E-26D1D1621094}" dt="2022-07-04T01:34:38.384" v="95" actId="700"/>
          <ac:spMkLst>
            <pc:docMk/>
            <pc:sldMk cId="0" sldId="258"/>
            <ac:spMk id="100" creationId="{00000000-0000-0000-0000-000000000000}"/>
          </ac:spMkLst>
        </pc:spChg>
        <pc:spChg chg="mod ord">
          <ac:chgData name="Lâm Đào Tùng" userId="cae02e4f63f4ac09" providerId="LiveId" clId="{219D6F3B-0061-4AF6-B97E-26D1D1621094}" dt="2022-07-04T01:34:38.384" v="95" actId="700"/>
          <ac:spMkLst>
            <pc:docMk/>
            <pc:sldMk cId="0" sldId="258"/>
            <ac:spMk id="103" creationId="{00000000-0000-0000-0000-000000000000}"/>
          </ac:spMkLst>
        </pc:spChg>
        <pc:spChg chg="mod ord">
          <ac:chgData name="Lâm Đào Tùng" userId="cae02e4f63f4ac09" providerId="LiveId" clId="{219D6F3B-0061-4AF6-B97E-26D1D1621094}" dt="2022-07-04T01:34:38.384" v="95" actId="700"/>
          <ac:spMkLst>
            <pc:docMk/>
            <pc:sldMk cId="0" sldId="258"/>
            <ac:spMk id="105" creationId="{00000000-0000-0000-0000-000000000000}"/>
          </ac:spMkLst>
        </pc:spChg>
      </pc:sldChg>
      <pc:sldChg chg="addSp delSp modSp mod">
        <pc:chgData name="Lâm Đào Tùng" userId="cae02e4f63f4ac09" providerId="LiveId" clId="{219D6F3B-0061-4AF6-B97E-26D1D1621094}" dt="2022-07-04T02:38:38.651" v="730" actId="1076"/>
        <pc:sldMkLst>
          <pc:docMk/>
          <pc:sldMk cId="0" sldId="259"/>
        </pc:sldMkLst>
        <pc:spChg chg="add del mod">
          <ac:chgData name="Lâm Đào Tùng" userId="cae02e4f63f4ac09" providerId="LiveId" clId="{219D6F3B-0061-4AF6-B97E-26D1D1621094}" dt="2022-07-04T01:33:39.598" v="93" actId="478"/>
          <ac:spMkLst>
            <pc:docMk/>
            <pc:sldMk cId="0" sldId="259"/>
            <ac:spMk id="3" creationId="{3EF72C5B-806E-C321-E7E6-7DC82C121B99}"/>
          </ac:spMkLst>
        </pc:spChg>
        <pc:spChg chg="mod">
          <ac:chgData name="Lâm Đào Tùng" userId="cae02e4f63f4ac09" providerId="LiveId" clId="{219D6F3B-0061-4AF6-B97E-26D1D1621094}" dt="2022-07-04T01:33:26.231" v="89" actId="14100"/>
          <ac:spMkLst>
            <pc:docMk/>
            <pc:sldMk cId="0" sldId="259"/>
            <ac:spMk id="110" creationId="{00000000-0000-0000-0000-000000000000}"/>
          </ac:spMkLst>
        </pc:spChg>
        <pc:spChg chg="add del mod">
          <ac:chgData name="Lâm Đào Tùng" userId="cae02e4f63f4ac09" providerId="LiveId" clId="{219D6F3B-0061-4AF6-B97E-26D1D1621094}" dt="2022-07-04T02:37:35.890" v="718" actId="2057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Lâm Đào Tùng" userId="cae02e4f63f4ac09" providerId="LiveId" clId="{219D6F3B-0061-4AF6-B97E-26D1D1621094}" dt="2022-07-04T02:38:38.651" v="730" actId="1076"/>
          <ac:spMkLst>
            <pc:docMk/>
            <pc:sldMk cId="0" sldId="259"/>
            <ac:spMk id="112" creationId="{00000000-0000-0000-0000-000000000000}"/>
          </ac:spMkLst>
        </pc:spChg>
      </pc:sldChg>
      <pc:sldChg chg="addSp delSp del mod">
        <pc:chgData name="Lâm Đào Tùng" userId="cae02e4f63f4ac09" providerId="LiveId" clId="{219D6F3B-0061-4AF6-B97E-26D1D1621094}" dt="2022-07-04T14:18:36.042" v="2874" actId="47"/>
        <pc:sldMkLst>
          <pc:docMk/>
          <pc:sldMk cId="0" sldId="260"/>
        </pc:sldMkLst>
        <pc:spChg chg="add del">
          <ac:chgData name="Lâm Đào Tùng" userId="cae02e4f63f4ac09" providerId="LiveId" clId="{219D6F3B-0061-4AF6-B97E-26D1D1621094}" dt="2022-07-04T02:29:57.158" v="374" actId="22"/>
          <ac:spMkLst>
            <pc:docMk/>
            <pc:sldMk cId="0" sldId="260"/>
            <ac:spMk id="5" creationId="{116B459A-72BB-C970-5A56-6E4E0BCBDA79}"/>
          </ac:spMkLst>
        </pc:spChg>
      </pc:sldChg>
      <pc:sldChg chg="modSp del mod">
        <pc:chgData name="Lâm Đào Tùng" userId="cae02e4f63f4ac09" providerId="LiveId" clId="{219D6F3B-0061-4AF6-B97E-26D1D1621094}" dt="2022-07-04T02:30:51.896" v="396" actId="47"/>
        <pc:sldMkLst>
          <pc:docMk/>
          <pc:sldMk cId="0" sldId="261"/>
        </pc:sldMkLst>
        <pc:spChg chg="mod">
          <ac:chgData name="Lâm Đào Tùng" userId="cae02e4f63f4ac09" providerId="LiveId" clId="{219D6F3B-0061-4AF6-B97E-26D1D1621094}" dt="2022-07-04T02:29:51.477" v="372" actId="1076"/>
          <ac:spMkLst>
            <pc:docMk/>
            <pc:sldMk cId="0" sldId="261"/>
            <ac:spMk id="124" creationId="{00000000-0000-0000-0000-000000000000}"/>
          </ac:spMkLst>
        </pc:spChg>
        <pc:grpChg chg="mod">
          <ac:chgData name="Lâm Đào Tùng" userId="cae02e4f63f4ac09" providerId="LiveId" clId="{219D6F3B-0061-4AF6-B97E-26D1D1621094}" dt="2022-07-04T02:29:43.796" v="370" actId="1076"/>
          <ac:grpSpMkLst>
            <pc:docMk/>
            <pc:sldMk cId="0" sldId="261"/>
            <ac:grpSpMk id="126" creationId="{00000000-0000-0000-0000-000000000000}"/>
          </ac:grpSpMkLst>
        </pc:grpChg>
      </pc:sldChg>
      <pc:sldChg chg="del">
        <pc:chgData name="Lâm Đào Tùng" userId="cae02e4f63f4ac09" providerId="LiveId" clId="{219D6F3B-0061-4AF6-B97E-26D1D1621094}" dt="2022-07-04T14:18:36.258" v="2875" actId="47"/>
        <pc:sldMkLst>
          <pc:docMk/>
          <pc:sldMk cId="0" sldId="262"/>
        </pc:sldMkLst>
      </pc:sldChg>
      <pc:sldChg chg="del">
        <pc:chgData name="Lâm Đào Tùng" userId="cae02e4f63f4ac09" providerId="LiveId" clId="{219D6F3B-0061-4AF6-B97E-26D1D1621094}" dt="2022-07-04T01:55:11.525" v="364" actId="47"/>
        <pc:sldMkLst>
          <pc:docMk/>
          <pc:sldMk cId="0" sldId="263"/>
        </pc:sldMkLst>
      </pc:sldChg>
      <pc:sldChg chg="del">
        <pc:chgData name="Lâm Đào Tùng" userId="cae02e4f63f4ac09" providerId="LiveId" clId="{219D6F3B-0061-4AF6-B97E-26D1D1621094}" dt="2022-07-04T01:55:15.704" v="365" actId="47"/>
        <pc:sldMkLst>
          <pc:docMk/>
          <pc:sldMk cId="0" sldId="264"/>
        </pc:sldMkLst>
      </pc:sldChg>
      <pc:sldChg chg="del">
        <pc:chgData name="Lâm Đào Tùng" userId="cae02e4f63f4ac09" providerId="LiveId" clId="{219D6F3B-0061-4AF6-B97E-26D1D1621094}" dt="2022-07-04T14:18:36.513" v="2876" actId="47"/>
        <pc:sldMkLst>
          <pc:docMk/>
          <pc:sldMk cId="0" sldId="265"/>
        </pc:sldMkLst>
      </pc:sldChg>
      <pc:sldChg chg="del">
        <pc:chgData name="Lâm Đào Tùng" userId="cae02e4f63f4ac09" providerId="LiveId" clId="{219D6F3B-0061-4AF6-B97E-26D1D1621094}" dt="2022-07-04T14:18:36.827" v="2877" actId="47"/>
        <pc:sldMkLst>
          <pc:docMk/>
          <pc:sldMk cId="0" sldId="266"/>
        </pc:sldMkLst>
      </pc:sldChg>
      <pc:sldChg chg="del">
        <pc:chgData name="Lâm Đào Tùng" userId="cae02e4f63f4ac09" providerId="LiveId" clId="{219D6F3B-0061-4AF6-B97E-26D1D1621094}" dt="2022-07-04T14:18:37.110" v="2878" actId="47"/>
        <pc:sldMkLst>
          <pc:docMk/>
          <pc:sldMk cId="0" sldId="267"/>
        </pc:sldMkLst>
      </pc:sldChg>
      <pc:sldChg chg="del">
        <pc:chgData name="Lâm Đào Tùng" userId="cae02e4f63f4ac09" providerId="LiveId" clId="{219D6F3B-0061-4AF6-B97E-26D1D1621094}" dt="2022-07-04T14:18:37.377" v="2879" actId="47"/>
        <pc:sldMkLst>
          <pc:docMk/>
          <pc:sldMk cId="0" sldId="268"/>
        </pc:sldMkLst>
      </pc:sldChg>
      <pc:sldChg chg="del">
        <pc:chgData name="Lâm Đào Tùng" userId="cae02e4f63f4ac09" providerId="LiveId" clId="{219D6F3B-0061-4AF6-B97E-26D1D1621094}" dt="2022-07-04T14:18:37.660" v="2880" actId="47"/>
        <pc:sldMkLst>
          <pc:docMk/>
          <pc:sldMk cId="0" sldId="269"/>
        </pc:sldMkLst>
      </pc:sldChg>
      <pc:sldChg chg="del">
        <pc:chgData name="Lâm Đào Tùng" userId="cae02e4f63f4ac09" providerId="LiveId" clId="{219D6F3B-0061-4AF6-B97E-26D1D1621094}" dt="2022-07-04T14:18:37.941" v="2881" actId="47"/>
        <pc:sldMkLst>
          <pc:docMk/>
          <pc:sldMk cId="0" sldId="270"/>
        </pc:sldMkLst>
      </pc:sldChg>
      <pc:sldChg chg="del">
        <pc:chgData name="Lâm Đào Tùng" userId="cae02e4f63f4ac09" providerId="LiveId" clId="{219D6F3B-0061-4AF6-B97E-26D1D1621094}" dt="2022-07-04T14:18:38.208" v="2882" actId="47"/>
        <pc:sldMkLst>
          <pc:docMk/>
          <pc:sldMk cId="0" sldId="271"/>
        </pc:sldMkLst>
      </pc:sldChg>
      <pc:sldChg chg="del">
        <pc:chgData name="Lâm Đào Tùng" userId="cae02e4f63f4ac09" providerId="LiveId" clId="{219D6F3B-0061-4AF6-B97E-26D1D1621094}" dt="2022-07-04T14:18:38.522" v="2883" actId="47"/>
        <pc:sldMkLst>
          <pc:docMk/>
          <pc:sldMk cId="0" sldId="272"/>
        </pc:sldMkLst>
      </pc:sldChg>
      <pc:sldChg chg="del">
        <pc:chgData name="Lâm Đào Tùng" userId="cae02e4f63f4ac09" providerId="LiveId" clId="{219D6F3B-0061-4AF6-B97E-26D1D1621094}" dt="2022-07-04T14:18:38.899" v="2884" actId="47"/>
        <pc:sldMkLst>
          <pc:docMk/>
          <pc:sldMk cId="0" sldId="273"/>
        </pc:sldMkLst>
      </pc:sldChg>
      <pc:sldChg chg="delSp modSp del mod">
        <pc:chgData name="Lâm Đào Tùng" userId="cae02e4f63f4ac09" providerId="LiveId" clId="{219D6F3B-0061-4AF6-B97E-26D1D1621094}" dt="2022-07-08T04:04:07.230" v="3699" actId="1076"/>
        <pc:sldMkLst>
          <pc:docMk/>
          <pc:sldMk cId="0" sldId="274"/>
        </pc:sldMkLst>
        <pc:spChg chg="del">
          <ac:chgData name="Lâm Đào Tùng" userId="cae02e4f63f4ac09" providerId="LiveId" clId="{219D6F3B-0061-4AF6-B97E-26D1D1621094}" dt="2022-07-08T04:03:11.302" v="3663" actId="478"/>
          <ac:spMkLst>
            <pc:docMk/>
            <pc:sldMk cId="0" sldId="274"/>
            <ac:spMk id="322" creationId="{00000000-0000-0000-0000-000000000000}"/>
          </ac:spMkLst>
        </pc:spChg>
        <pc:spChg chg="mod">
          <ac:chgData name="Lâm Đào Tùng" userId="cae02e4f63f4ac09" providerId="LiveId" clId="{219D6F3B-0061-4AF6-B97E-26D1D1621094}" dt="2022-07-08T04:04:07.230" v="3699" actId="1076"/>
          <ac:spMkLst>
            <pc:docMk/>
            <pc:sldMk cId="0" sldId="274"/>
            <ac:spMk id="324" creationId="{00000000-0000-0000-0000-000000000000}"/>
          </ac:spMkLst>
        </pc:spChg>
      </pc:sldChg>
      <pc:sldChg chg="del">
        <pc:chgData name="Lâm Đào Tùng" userId="cae02e4f63f4ac09" providerId="LiveId" clId="{219D6F3B-0061-4AF6-B97E-26D1D1621094}" dt="2022-07-04T01:55:31.509" v="366" actId="47"/>
        <pc:sldMkLst>
          <pc:docMk/>
          <pc:sldMk cId="0" sldId="275"/>
        </pc:sldMkLst>
      </pc:sldChg>
      <pc:sldChg chg="del">
        <pc:chgData name="Lâm Đào Tùng" userId="cae02e4f63f4ac09" providerId="LiveId" clId="{219D6F3B-0061-4AF6-B97E-26D1D1621094}" dt="2022-07-04T14:18:39.386" v="2886" actId="47"/>
        <pc:sldMkLst>
          <pc:docMk/>
          <pc:sldMk cId="0" sldId="276"/>
        </pc:sldMkLst>
      </pc:sldChg>
      <pc:sldChg chg="del">
        <pc:chgData name="Lâm Đào Tùng" userId="cae02e4f63f4ac09" providerId="LiveId" clId="{219D6F3B-0061-4AF6-B97E-26D1D1621094}" dt="2022-07-04T14:18:39.590" v="2887" actId="47"/>
        <pc:sldMkLst>
          <pc:docMk/>
          <pc:sldMk cId="0" sldId="277"/>
        </pc:sldMkLst>
      </pc:sldChg>
      <pc:sldChg chg="del">
        <pc:chgData name="Lâm Đào Tùng" userId="cae02e4f63f4ac09" providerId="LiveId" clId="{219D6F3B-0061-4AF6-B97E-26D1D1621094}" dt="2022-07-04T14:18:39.794" v="2888" actId="47"/>
        <pc:sldMkLst>
          <pc:docMk/>
          <pc:sldMk cId="0" sldId="278"/>
        </pc:sldMkLst>
      </pc:sldChg>
      <pc:sldChg chg="del">
        <pc:chgData name="Lâm Đào Tùng" userId="cae02e4f63f4ac09" providerId="LiveId" clId="{219D6F3B-0061-4AF6-B97E-26D1D1621094}" dt="2022-07-04T14:18:40.063" v="2889" actId="47"/>
        <pc:sldMkLst>
          <pc:docMk/>
          <pc:sldMk cId="0" sldId="279"/>
        </pc:sldMkLst>
      </pc:sldChg>
      <pc:sldChg chg="del">
        <pc:chgData name="Lâm Đào Tùng" userId="cae02e4f63f4ac09" providerId="LiveId" clId="{219D6F3B-0061-4AF6-B97E-26D1D1621094}" dt="2022-07-04T14:18:40.313" v="2890" actId="47"/>
        <pc:sldMkLst>
          <pc:docMk/>
          <pc:sldMk cId="0" sldId="280"/>
        </pc:sldMkLst>
      </pc:sldChg>
      <pc:sldChg chg="del">
        <pc:chgData name="Lâm Đào Tùng" userId="cae02e4f63f4ac09" providerId="LiveId" clId="{219D6F3B-0061-4AF6-B97E-26D1D1621094}" dt="2022-07-04T14:18:40.501" v="2891" actId="47"/>
        <pc:sldMkLst>
          <pc:docMk/>
          <pc:sldMk cId="0" sldId="281"/>
        </pc:sldMkLst>
      </pc:sldChg>
      <pc:sldChg chg="del">
        <pc:chgData name="Lâm Đào Tùng" userId="cae02e4f63f4ac09" providerId="LiveId" clId="{219D6F3B-0061-4AF6-B97E-26D1D1621094}" dt="2022-07-04T14:18:40.768" v="2892" actId="47"/>
        <pc:sldMkLst>
          <pc:docMk/>
          <pc:sldMk cId="0" sldId="282"/>
        </pc:sldMkLst>
      </pc:sldChg>
      <pc:sldChg chg="del">
        <pc:chgData name="Lâm Đào Tùng" userId="cae02e4f63f4ac09" providerId="LiveId" clId="{219D6F3B-0061-4AF6-B97E-26D1D1621094}" dt="2022-07-04T14:18:41.286" v="2893" actId="47"/>
        <pc:sldMkLst>
          <pc:docMk/>
          <pc:sldMk cId="0" sldId="283"/>
        </pc:sldMkLst>
      </pc:sldChg>
      <pc:sldChg chg="del">
        <pc:chgData name="Lâm Đào Tùng" userId="cae02e4f63f4ac09" providerId="LiveId" clId="{219D6F3B-0061-4AF6-B97E-26D1D1621094}" dt="2022-07-04T14:18:41.632" v="2894" actId="47"/>
        <pc:sldMkLst>
          <pc:docMk/>
          <pc:sldMk cId="0" sldId="284"/>
        </pc:sldMkLst>
      </pc:sldChg>
      <pc:sldChg chg="del">
        <pc:chgData name="Lâm Đào Tùng" userId="cae02e4f63f4ac09" providerId="LiveId" clId="{219D6F3B-0061-4AF6-B97E-26D1D1621094}" dt="2022-07-04T14:18:42.055" v="2895" actId="47"/>
        <pc:sldMkLst>
          <pc:docMk/>
          <pc:sldMk cId="0" sldId="285"/>
        </pc:sldMkLst>
      </pc:sldChg>
      <pc:sldChg chg="del">
        <pc:chgData name="Lâm Đào Tùng" userId="cae02e4f63f4ac09" providerId="LiveId" clId="{219D6F3B-0061-4AF6-B97E-26D1D1621094}" dt="2022-07-04T14:18:42.541" v="2896" actId="47"/>
        <pc:sldMkLst>
          <pc:docMk/>
          <pc:sldMk cId="0" sldId="286"/>
        </pc:sldMkLst>
      </pc:sldChg>
      <pc:sldChg chg="del">
        <pc:chgData name="Lâm Đào Tùng" userId="cae02e4f63f4ac09" providerId="LiveId" clId="{219D6F3B-0061-4AF6-B97E-26D1D1621094}" dt="2022-07-04T14:18:43.091" v="2897" actId="47"/>
        <pc:sldMkLst>
          <pc:docMk/>
          <pc:sldMk cId="0" sldId="287"/>
        </pc:sldMkLst>
      </pc:sldChg>
      <pc:sldChg chg="del">
        <pc:chgData name="Lâm Đào Tùng" userId="cae02e4f63f4ac09" providerId="LiveId" clId="{219D6F3B-0061-4AF6-B97E-26D1D1621094}" dt="2022-07-04T14:18:43.656" v="2898" actId="47"/>
        <pc:sldMkLst>
          <pc:docMk/>
          <pc:sldMk cId="0" sldId="288"/>
        </pc:sldMkLst>
      </pc:sldChg>
      <pc:sldChg chg="del">
        <pc:chgData name="Lâm Đào Tùng" userId="cae02e4f63f4ac09" providerId="LiveId" clId="{219D6F3B-0061-4AF6-B97E-26D1D1621094}" dt="2022-07-04T14:18:44.442" v="2899" actId="47"/>
        <pc:sldMkLst>
          <pc:docMk/>
          <pc:sldMk cId="0" sldId="289"/>
        </pc:sldMkLst>
      </pc:sldChg>
      <pc:sldChg chg="del">
        <pc:chgData name="Lâm Đào Tùng" userId="cae02e4f63f4ac09" providerId="LiveId" clId="{219D6F3B-0061-4AF6-B97E-26D1D1621094}" dt="2022-07-04T14:18:44.991" v="2900" actId="47"/>
        <pc:sldMkLst>
          <pc:docMk/>
          <pc:sldMk cId="0" sldId="290"/>
        </pc:sldMkLst>
      </pc:sldChg>
      <pc:sldChg chg="del">
        <pc:chgData name="Lâm Đào Tùng" userId="cae02e4f63f4ac09" providerId="LiveId" clId="{219D6F3B-0061-4AF6-B97E-26D1D1621094}" dt="2022-07-04T14:18:45.574" v="2901" actId="47"/>
        <pc:sldMkLst>
          <pc:docMk/>
          <pc:sldMk cId="0" sldId="291"/>
        </pc:sldMkLst>
      </pc:sldChg>
      <pc:sldChg chg="del">
        <pc:chgData name="Lâm Đào Tùng" userId="cae02e4f63f4ac09" providerId="LiveId" clId="{219D6F3B-0061-4AF6-B97E-26D1D1621094}" dt="2022-07-04T14:18:46.027" v="2902" actId="47"/>
        <pc:sldMkLst>
          <pc:docMk/>
          <pc:sldMk cId="0" sldId="292"/>
        </pc:sldMkLst>
      </pc:sldChg>
      <pc:sldChg chg="del">
        <pc:chgData name="Lâm Đào Tùng" userId="cae02e4f63f4ac09" providerId="LiveId" clId="{219D6F3B-0061-4AF6-B97E-26D1D1621094}" dt="2022-07-04T14:18:46.624" v="2903" actId="47"/>
        <pc:sldMkLst>
          <pc:docMk/>
          <pc:sldMk cId="0" sldId="293"/>
        </pc:sldMkLst>
      </pc:sldChg>
      <pc:sldChg chg="del">
        <pc:chgData name="Lâm Đào Tùng" userId="cae02e4f63f4ac09" providerId="LiveId" clId="{219D6F3B-0061-4AF6-B97E-26D1D1621094}" dt="2022-07-04T14:18:47.723" v="2904" actId="47"/>
        <pc:sldMkLst>
          <pc:docMk/>
          <pc:sldMk cId="0" sldId="294"/>
        </pc:sldMkLst>
      </pc:sldChg>
      <pc:sldChg chg="del">
        <pc:chgData name="Lâm Đào Tùng" userId="cae02e4f63f4ac09" providerId="LiveId" clId="{219D6F3B-0061-4AF6-B97E-26D1D1621094}" dt="2022-07-04T14:18:48.319" v="2905" actId="47"/>
        <pc:sldMkLst>
          <pc:docMk/>
          <pc:sldMk cId="0" sldId="295"/>
        </pc:sldMkLst>
      </pc:sldChg>
      <pc:sldChg chg="addSp delSp modSp new del mod modClrScheme chgLayout">
        <pc:chgData name="Lâm Đào Tùng" userId="cae02e4f63f4ac09" providerId="LiveId" clId="{219D6F3B-0061-4AF6-B97E-26D1D1621094}" dt="2022-07-04T02:34:55.780" v="672" actId="47"/>
        <pc:sldMkLst>
          <pc:docMk/>
          <pc:sldMk cId="2348294606" sldId="296"/>
        </pc:sldMkLst>
        <pc:spChg chg="del">
          <ac:chgData name="Lâm Đào Tùng" userId="cae02e4f63f4ac09" providerId="LiveId" clId="{219D6F3B-0061-4AF6-B97E-26D1D1621094}" dt="2022-07-04T01:34:45.936" v="98" actId="700"/>
          <ac:spMkLst>
            <pc:docMk/>
            <pc:sldMk cId="2348294606" sldId="296"/>
            <ac:spMk id="2" creationId="{2E5ECD84-10AB-317A-D8A4-4BDE27AE4478}"/>
          </ac:spMkLst>
        </pc:spChg>
        <pc:spChg chg="del">
          <ac:chgData name="Lâm Đào Tùng" userId="cae02e4f63f4ac09" providerId="LiveId" clId="{219D6F3B-0061-4AF6-B97E-26D1D1621094}" dt="2022-07-04T01:34:45.936" v="98" actId="700"/>
          <ac:spMkLst>
            <pc:docMk/>
            <pc:sldMk cId="2348294606" sldId="296"/>
            <ac:spMk id="3" creationId="{3646A820-4B1A-E19B-6D0A-D948003CE351}"/>
          </ac:spMkLst>
        </pc:spChg>
        <pc:spChg chg="mod ord">
          <ac:chgData name="Lâm Đào Tùng" userId="cae02e4f63f4ac09" providerId="LiveId" clId="{219D6F3B-0061-4AF6-B97E-26D1D1621094}" dt="2022-07-04T01:35:21.649" v="99" actId="122"/>
          <ac:spMkLst>
            <pc:docMk/>
            <pc:sldMk cId="2348294606" sldId="296"/>
            <ac:spMk id="4" creationId="{2FBA509E-0B7B-8191-567C-A2070F451EA8}"/>
          </ac:spMkLst>
        </pc:spChg>
        <pc:spChg chg="add del mod">
          <ac:chgData name="Lâm Đào Tùng" userId="cae02e4f63f4ac09" providerId="LiveId" clId="{219D6F3B-0061-4AF6-B97E-26D1D1621094}" dt="2022-07-04T01:36:14.940" v="111" actId="478"/>
          <ac:spMkLst>
            <pc:docMk/>
            <pc:sldMk cId="2348294606" sldId="296"/>
            <ac:spMk id="5" creationId="{B306827A-2CF4-9300-7DA4-CB8A92D90E46}"/>
          </ac:spMkLst>
        </pc:spChg>
        <pc:spChg chg="add mod">
          <ac:chgData name="Lâm Đào Tùng" userId="cae02e4f63f4ac09" providerId="LiveId" clId="{219D6F3B-0061-4AF6-B97E-26D1D1621094}" dt="2022-07-04T01:51:26.313" v="281" actId="20577"/>
          <ac:spMkLst>
            <pc:docMk/>
            <pc:sldMk cId="2348294606" sldId="296"/>
            <ac:spMk id="6" creationId="{9907AA23-D47F-040B-52E2-16471A8F1D54}"/>
          </ac:spMkLst>
        </pc:spChg>
      </pc:sldChg>
      <pc:sldChg chg="addSp delSp modSp new mod ord modClrScheme chgLayout">
        <pc:chgData name="Lâm Đào Tùng" userId="cae02e4f63f4ac09" providerId="LiveId" clId="{219D6F3B-0061-4AF6-B97E-26D1D1621094}" dt="2022-07-04T02:36:42.928" v="699" actId="255"/>
        <pc:sldMkLst>
          <pc:docMk/>
          <pc:sldMk cId="3425486541" sldId="297"/>
        </pc:sldMkLst>
        <pc:spChg chg="del mod ord">
          <ac:chgData name="Lâm Đào Tùng" userId="cae02e4f63f4ac09" providerId="LiveId" clId="{219D6F3B-0061-4AF6-B97E-26D1D1621094}" dt="2022-07-04T02:30:06.471" v="376" actId="700"/>
          <ac:spMkLst>
            <pc:docMk/>
            <pc:sldMk cId="3425486541" sldId="297"/>
            <ac:spMk id="2" creationId="{7311376C-FF54-8FCA-4D13-487343318511}"/>
          </ac:spMkLst>
        </pc:spChg>
        <pc:spChg chg="mod ord">
          <ac:chgData name="Lâm Đào Tùng" userId="cae02e4f63f4ac09" providerId="LiveId" clId="{219D6F3B-0061-4AF6-B97E-26D1D1621094}" dt="2022-07-04T02:30:06.471" v="376" actId="700"/>
          <ac:spMkLst>
            <pc:docMk/>
            <pc:sldMk cId="3425486541" sldId="297"/>
            <ac:spMk id="3" creationId="{4E85B2D7-9344-58DA-5BDE-79402BB3DA21}"/>
          </ac:spMkLst>
        </pc:spChg>
        <pc:spChg chg="add mod ord">
          <ac:chgData name="Lâm Đào Tùng" userId="cae02e4f63f4ac09" providerId="LiveId" clId="{219D6F3B-0061-4AF6-B97E-26D1D1621094}" dt="2022-07-04T02:31:04.929" v="421" actId="20577"/>
          <ac:spMkLst>
            <pc:docMk/>
            <pc:sldMk cId="3425486541" sldId="297"/>
            <ac:spMk id="4" creationId="{B025615C-C87A-7DCE-C1A8-62AD1763B55C}"/>
          </ac:spMkLst>
        </pc:spChg>
        <pc:spChg chg="add mod ord">
          <ac:chgData name="Lâm Đào Tùng" userId="cae02e4f63f4ac09" providerId="LiveId" clId="{219D6F3B-0061-4AF6-B97E-26D1D1621094}" dt="2022-07-04T02:36:42.928" v="699" actId="255"/>
          <ac:spMkLst>
            <pc:docMk/>
            <pc:sldMk cId="3425486541" sldId="297"/>
            <ac:spMk id="5" creationId="{3B739471-9705-580F-0C06-6AE93FF0E42A}"/>
          </ac:spMkLst>
        </pc:spChg>
        <pc:spChg chg="mod">
          <ac:chgData name="Lâm Đào Tùng" userId="cae02e4f63f4ac09" providerId="LiveId" clId="{219D6F3B-0061-4AF6-B97E-26D1D1621094}" dt="2022-07-04T02:30:13.829" v="377"/>
          <ac:spMkLst>
            <pc:docMk/>
            <pc:sldMk cId="3425486541" sldId="297"/>
            <ac:spMk id="7" creationId="{070B67D4-5C83-8E2E-69CA-EEC600407FC8}"/>
          </ac:spMkLst>
        </pc:spChg>
        <pc:spChg chg="mod">
          <ac:chgData name="Lâm Đào Tùng" userId="cae02e4f63f4ac09" providerId="LiveId" clId="{219D6F3B-0061-4AF6-B97E-26D1D1621094}" dt="2022-07-04T02:30:13.829" v="377"/>
          <ac:spMkLst>
            <pc:docMk/>
            <pc:sldMk cId="3425486541" sldId="297"/>
            <ac:spMk id="8" creationId="{14E63747-CF26-6A97-3309-84A3D163BB1F}"/>
          </ac:spMkLst>
        </pc:spChg>
        <pc:spChg chg="mod">
          <ac:chgData name="Lâm Đào Tùng" userId="cae02e4f63f4ac09" providerId="LiveId" clId="{219D6F3B-0061-4AF6-B97E-26D1D1621094}" dt="2022-07-04T02:30:13.829" v="377"/>
          <ac:spMkLst>
            <pc:docMk/>
            <pc:sldMk cId="3425486541" sldId="297"/>
            <ac:spMk id="9" creationId="{85057029-8BE5-693C-33C9-4BF41185BDDE}"/>
          </ac:spMkLst>
        </pc:spChg>
        <pc:spChg chg="mod">
          <ac:chgData name="Lâm Đào Tùng" userId="cae02e4f63f4ac09" providerId="LiveId" clId="{219D6F3B-0061-4AF6-B97E-26D1D1621094}" dt="2022-07-04T02:30:13.829" v="377"/>
          <ac:spMkLst>
            <pc:docMk/>
            <pc:sldMk cId="3425486541" sldId="297"/>
            <ac:spMk id="10" creationId="{D98F01A0-CED0-40E4-5EDC-E9213EAE09F7}"/>
          </ac:spMkLst>
        </pc:spChg>
        <pc:grpChg chg="add mod">
          <ac:chgData name="Lâm Đào Tùng" userId="cae02e4f63f4ac09" providerId="LiveId" clId="{219D6F3B-0061-4AF6-B97E-26D1D1621094}" dt="2022-07-04T02:30:37.198" v="395" actId="1038"/>
          <ac:grpSpMkLst>
            <pc:docMk/>
            <pc:sldMk cId="3425486541" sldId="297"/>
            <ac:grpSpMk id="6" creationId="{4974B976-3460-F955-586B-1602B1DA764A}"/>
          </ac:grpSpMkLst>
        </pc:grpChg>
      </pc:sldChg>
      <pc:sldChg chg="addSp delSp modSp new mod modClrScheme chgLayout">
        <pc:chgData name="Lâm Đào Tùng" userId="cae02e4f63f4ac09" providerId="LiveId" clId="{219D6F3B-0061-4AF6-B97E-26D1D1621094}" dt="2022-07-04T03:02:05.013" v="997" actId="20577"/>
        <pc:sldMkLst>
          <pc:docMk/>
          <pc:sldMk cId="841364261" sldId="298"/>
        </pc:sldMkLst>
        <pc:spChg chg="del mod ord">
          <ac:chgData name="Lâm Đào Tùng" userId="cae02e4f63f4ac09" providerId="LiveId" clId="{219D6F3B-0061-4AF6-B97E-26D1D1621094}" dt="2022-07-04T02:36:00.687" v="674" actId="700"/>
          <ac:spMkLst>
            <pc:docMk/>
            <pc:sldMk cId="841364261" sldId="298"/>
            <ac:spMk id="2" creationId="{711451D9-547D-DAEF-4194-8B8FFEF3C4B8}"/>
          </ac:spMkLst>
        </pc:spChg>
        <pc:spChg chg="del mod ord">
          <ac:chgData name="Lâm Đào Tùng" userId="cae02e4f63f4ac09" providerId="LiveId" clId="{219D6F3B-0061-4AF6-B97E-26D1D1621094}" dt="2022-07-04T02:36:00.687" v="674" actId="700"/>
          <ac:spMkLst>
            <pc:docMk/>
            <pc:sldMk cId="841364261" sldId="298"/>
            <ac:spMk id="3" creationId="{C5009AEF-7A70-49FB-6329-E9528AEC5D87}"/>
          </ac:spMkLst>
        </pc:spChg>
        <pc:spChg chg="mod ord">
          <ac:chgData name="Lâm Đào Tùng" userId="cae02e4f63f4ac09" providerId="LiveId" clId="{219D6F3B-0061-4AF6-B97E-26D1D1621094}" dt="2022-07-04T02:36:00.687" v="674" actId="700"/>
          <ac:spMkLst>
            <pc:docMk/>
            <pc:sldMk cId="841364261" sldId="298"/>
            <ac:spMk id="4" creationId="{AFEBBADD-9C43-2A30-3188-FCFEF221C47C}"/>
          </ac:spMkLst>
        </pc:spChg>
        <pc:spChg chg="add mod ord">
          <ac:chgData name="Lâm Đào Tùng" userId="cae02e4f63f4ac09" providerId="LiveId" clId="{219D6F3B-0061-4AF6-B97E-26D1D1621094}" dt="2022-07-04T02:38:45.044" v="734" actId="20577"/>
          <ac:spMkLst>
            <pc:docMk/>
            <pc:sldMk cId="841364261" sldId="298"/>
            <ac:spMk id="5" creationId="{C65EF959-F8B6-0CBE-D7CC-C505F13AD28C}"/>
          </ac:spMkLst>
        </pc:spChg>
        <pc:spChg chg="add mod ord">
          <ac:chgData name="Lâm Đào Tùng" userId="cae02e4f63f4ac09" providerId="LiveId" clId="{219D6F3B-0061-4AF6-B97E-26D1D1621094}" dt="2022-07-04T03:02:05.013" v="997" actId="20577"/>
          <ac:spMkLst>
            <pc:docMk/>
            <pc:sldMk cId="841364261" sldId="298"/>
            <ac:spMk id="6" creationId="{75EAA6CE-F6E3-9349-9FC0-8B0BC3FA26B6}"/>
          </ac:spMkLst>
        </pc:spChg>
        <pc:spChg chg="mod">
          <ac:chgData name="Lâm Đào Tùng" userId="cae02e4f63f4ac09" providerId="LiveId" clId="{219D6F3B-0061-4AF6-B97E-26D1D1621094}" dt="2022-07-04T02:36:05.664" v="675"/>
          <ac:spMkLst>
            <pc:docMk/>
            <pc:sldMk cId="841364261" sldId="298"/>
            <ac:spMk id="8" creationId="{12A0CF9B-0233-2E27-46C2-67BBC2347393}"/>
          </ac:spMkLst>
        </pc:spChg>
        <pc:spChg chg="mod">
          <ac:chgData name="Lâm Đào Tùng" userId="cae02e4f63f4ac09" providerId="LiveId" clId="{219D6F3B-0061-4AF6-B97E-26D1D1621094}" dt="2022-07-04T02:36:05.664" v="675"/>
          <ac:spMkLst>
            <pc:docMk/>
            <pc:sldMk cId="841364261" sldId="298"/>
            <ac:spMk id="9" creationId="{F991A2A1-4AE6-FDB2-EF1D-617513D8E732}"/>
          </ac:spMkLst>
        </pc:spChg>
        <pc:spChg chg="add del mod">
          <ac:chgData name="Lâm Đào Tùng" userId="cae02e4f63f4ac09" providerId="LiveId" clId="{219D6F3B-0061-4AF6-B97E-26D1D1621094}" dt="2022-07-04T02:38:28.279" v="727" actId="478"/>
          <ac:spMkLst>
            <pc:docMk/>
            <pc:sldMk cId="841364261" sldId="298"/>
            <ac:spMk id="10" creationId="{1FD49CA4-D6B3-BA01-F10F-E21F150CD2BC}"/>
          </ac:spMkLst>
        </pc:spChg>
        <pc:spChg chg="mod">
          <ac:chgData name="Lâm Đào Tùng" userId="cae02e4f63f4ac09" providerId="LiveId" clId="{219D6F3B-0061-4AF6-B97E-26D1D1621094}" dt="2022-07-04T02:36:05.664" v="675"/>
          <ac:spMkLst>
            <pc:docMk/>
            <pc:sldMk cId="841364261" sldId="298"/>
            <ac:spMk id="11" creationId="{8174B1CC-9FA8-9E66-2D57-6A3C2A51E5EC}"/>
          </ac:spMkLst>
        </pc:spChg>
        <pc:spChg chg="add mod">
          <ac:chgData name="Lâm Đào Tùng" userId="cae02e4f63f4ac09" providerId="LiveId" clId="{219D6F3B-0061-4AF6-B97E-26D1D1621094}" dt="2022-07-04T02:40:21.974" v="765" actId="14100"/>
          <ac:spMkLst>
            <pc:docMk/>
            <pc:sldMk cId="841364261" sldId="298"/>
            <ac:spMk id="12" creationId="{19E00EAB-CD27-57BA-1A34-3CED8325B2E9}"/>
          </ac:spMkLst>
        </pc:spChg>
        <pc:grpChg chg="add del mod">
          <ac:chgData name="Lâm Đào Tùng" userId="cae02e4f63f4ac09" providerId="LiveId" clId="{219D6F3B-0061-4AF6-B97E-26D1D1621094}" dt="2022-07-04T02:38:30.495" v="728" actId="478"/>
          <ac:grpSpMkLst>
            <pc:docMk/>
            <pc:sldMk cId="841364261" sldId="298"/>
            <ac:grpSpMk id="7" creationId="{E3319DC2-59B0-8EE2-AB36-BB90BD6A1918}"/>
          </ac:grpSpMkLst>
        </pc:grpChg>
        <pc:picChg chg="add mod modCrop">
          <ac:chgData name="Lâm Đào Tùng" userId="cae02e4f63f4ac09" providerId="LiveId" clId="{219D6F3B-0061-4AF6-B97E-26D1D1621094}" dt="2022-07-04T02:48:00.156" v="785" actId="1076"/>
          <ac:picMkLst>
            <pc:docMk/>
            <pc:sldMk cId="841364261" sldId="298"/>
            <ac:picMk id="14" creationId="{DBEB069B-0CA1-4A71-A170-DF0FE235259C}"/>
          </ac:picMkLst>
        </pc:picChg>
      </pc:sldChg>
      <pc:sldChg chg="modSp">
        <pc:chgData name="Lâm Đào Tùng" userId="cae02e4f63f4ac09" providerId="LiveId" clId="{219D6F3B-0061-4AF6-B97E-26D1D1621094}" dt="2022-07-07T13:40:56.127" v="2923" actId="20577"/>
        <pc:sldMkLst>
          <pc:docMk/>
          <pc:sldMk cId="3857932488" sldId="301"/>
        </pc:sldMkLst>
        <pc:spChg chg="mod">
          <ac:chgData name="Lâm Đào Tùng" userId="cae02e4f63f4ac09" providerId="LiveId" clId="{219D6F3B-0061-4AF6-B97E-26D1D1621094}" dt="2022-07-07T13:40:56.127" v="2923" actId="20577"/>
          <ac:spMkLst>
            <pc:docMk/>
            <pc:sldMk cId="3857932488" sldId="301"/>
            <ac:spMk id="6" creationId="{75EAA6CE-F6E3-9349-9FC0-8B0BC3FA26B6}"/>
          </ac:spMkLst>
        </pc:spChg>
      </pc:sldChg>
      <pc:sldChg chg="modSp mod">
        <pc:chgData name="Lâm Đào Tùng" userId="cae02e4f63f4ac09" providerId="LiveId" clId="{219D6F3B-0061-4AF6-B97E-26D1D1621094}" dt="2022-07-04T14:32:58.651" v="2906" actId="20577"/>
        <pc:sldMkLst>
          <pc:docMk/>
          <pc:sldMk cId="3364046717" sldId="302"/>
        </pc:sldMkLst>
        <pc:spChg chg="mod">
          <ac:chgData name="Lâm Đào Tùng" userId="cae02e4f63f4ac09" providerId="LiveId" clId="{219D6F3B-0061-4AF6-B97E-26D1D1621094}" dt="2022-07-04T14:32:58.651" v="2906" actId="20577"/>
          <ac:spMkLst>
            <pc:docMk/>
            <pc:sldMk cId="3364046717" sldId="302"/>
            <ac:spMk id="6" creationId="{75EAA6CE-F6E3-9349-9FC0-8B0BC3FA26B6}"/>
          </ac:spMkLst>
        </pc:spChg>
      </pc:sldChg>
      <pc:sldChg chg="modSp mod">
        <pc:chgData name="Lâm Đào Tùng" userId="cae02e4f63f4ac09" providerId="LiveId" clId="{219D6F3B-0061-4AF6-B97E-26D1D1621094}" dt="2022-07-07T13:42:32.341" v="2925" actId="20577"/>
        <pc:sldMkLst>
          <pc:docMk/>
          <pc:sldMk cId="731938983" sldId="303"/>
        </pc:sldMkLst>
        <pc:spChg chg="mod">
          <ac:chgData name="Lâm Đào Tùng" userId="cae02e4f63f4ac09" providerId="LiveId" clId="{219D6F3B-0061-4AF6-B97E-26D1D1621094}" dt="2022-07-07T13:42:32.341" v="2925" actId="20577"/>
          <ac:spMkLst>
            <pc:docMk/>
            <pc:sldMk cId="731938983" sldId="303"/>
            <ac:spMk id="6" creationId="{75EAA6CE-F6E3-9349-9FC0-8B0BC3FA26B6}"/>
          </ac:spMkLst>
        </pc:spChg>
      </pc:sldChg>
      <pc:sldChg chg="modSp mod">
        <pc:chgData name="Lâm Đào Tùng" userId="cae02e4f63f4ac09" providerId="LiveId" clId="{219D6F3B-0061-4AF6-B97E-26D1D1621094}" dt="2022-07-05T02:55:44.954" v="2907" actId="20577"/>
        <pc:sldMkLst>
          <pc:docMk/>
          <pc:sldMk cId="935166757" sldId="305"/>
        </pc:sldMkLst>
        <pc:spChg chg="mod">
          <ac:chgData name="Lâm Đào Tùng" userId="cae02e4f63f4ac09" providerId="LiveId" clId="{219D6F3B-0061-4AF6-B97E-26D1D1621094}" dt="2022-07-05T02:55:44.954" v="2907" actId="20577"/>
          <ac:spMkLst>
            <pc:docMk/>
            <pc:sldMk cId="935166757" sldId="305"/>
            <ac:spMk id="6" creationId="{75EAA6CE-F6E3-9349-9FC0-8B0BC3FA26B6}"/>
          </ac:spMkLst>
        </pc:spChg>
      </pc:sldChg>
      <pc:sldChg chg="modNotesTx">
        <pc:chgData name="Lâm Đào Tùng" userId="cae02e4f63f4ac09" providerId="LiveId" clId="{219D6F3B-0061-4AF6-B97E-26D1D1621094}" dt="2022-07-07T14:03:32.299" v="3499" actId="20577"/>
        <pc:sldMkLst>
          <pc:docMk/>
          <pc:sldMk cId="2775773260" sldId="307"/>
        </pc:sldMkLst>
      </pc:sldChg>
      <pc:sldChg chg="modNotesTx">
        <pc:chgData name="Lâm Đào Tùng" userId="cae02e4f63f4ac09" providerId="LiveId" clId="{219D6F3B-0061-4AF6-B97E-26D1D1621094}" dt="2022-07-07T14:02:22.817" v="3311" actId="20577"/>
        <pc:sldMkLst>
          <pc:docMk/>
          <pc:sldMk cId="1445644817" sldId="308"/>
        </pc:sldMkLst>
      </pc:sldChg>
      <pc:sldChg chg="modNotesTx">
        <pc:chgData name="Lâm Đào Tùng" userId="cae02e4f63f4ac09" providerId="LiveId" clId="{219D6F3B-0061-4AF6-B97E-26D1D1621094}" dt="2022-07-07T14:02:02.364" v="3281" actId="20577"/>
        <pc:sldMkLst>
          <pc:docMk/>
          <pc:sldMk cId="734058724" sldId="309"/>
        </pc:sldMkLst>
      </pc:sldChg>
      <pc:sldChg chg="modSp mod">
        <pc:chgData name="Lâm Đào Tùng" userId="cae02e4f63f4ac09" providerId="LiveId" clId="{219D6F3B-0061-4AF6-B97E-26D1D1621094}" dt="2022-07-04T13:26:24.393" v="1166" actId="113"/>
        <pc:sldMkLst>
          <pc:docMk/>
          <pc:sldMk cId="1690767317" sldId="318"/>
        </pc:sldMkLst>
        <pc:spChg chg="mod">
          <ac:chgData name="Lâm Đào Tùng" userId="cae02e4f63f4ac09" providerId="LiveId" clId="{219D6F3B-0061-4AF6-B97E-26D1D1621094}" dt="2022-07-04T13:26:24.393" v="1166" actId="113"/>
          <ac:spMkLst>
            <pc:docMk/>
            <pc:sldMk cId="1690767317" sldId="318"/>
            <ac:spMk id="9" creationId="{DF92EBB7-96FC-D160-B97E-714BFF07FC01}"/>
          </ac:spMkLst>
        </pc:spChg>
      </pc:sldChg>
      <pc:sldChg chg="modSp mod">
        <pc:chgData name="Lâm Đào Tùng" userId="cae02e4f63f4ac09" providerId="LiveId" clId="{219D6F3B-0061-4AF6-B97E-26D1D1621094}" dt="2022-07-04T13:26:16.895" v="1164" actId="113"/>
        <pc:sldMkLst>
          <pc:docMk/>
          <pc:sldMk cId="3084562629" sldId="322"/>
        </pc:sldMkLst>
        <pc:spChg chg="mod">
          <ac:chgData name="Lâm Đào Tùng" userId="cae02e4f63f4ac09" providerId="LiveId" clId="{219D6F3B-0061-4AF6-B97E-26D1D1621094}" dt="2022-07-04T13:26:16.895" v="1164" actId="113"/>
          <ac:spMkLst>
            <pc:docMk/>
            <pc:sldMk cId="3084562629" sldId="322"/>
            <ac:spMk id="9" creationId="{DF92EBB7-96FC-D160-B97E-714BFF07FC01}"/>
          </ac:spMkLst>
        </pc:spChg>
      </pc:sldChg>
      <pc:sldChg chg="modSp mod">
        <pc:chgData name="Lâm Đào Tùng" userId="cae02e4f63f4ac09" providerId="LiveId" clId="{219D6F3B-0061-4AF6-B97E-26D1D1621094}" dt="2022-07-04T13:26:27.877" v="1167" actId="113"/>
        <pc:sldMkLst>
          <pc:docMk/>
          <pc:sldMk cId="3912825103" sldId="323"/>
        </pc:sldMkLst>
        <pc:spChg chg="mod">
          <ac:chgData name="Lâm Đào Tùng" userId="cae02e4f63f4ac09" providerId="LiveId" clId="{219D6F3B-0061-4AF6-B97E-26D1D1621094}" dt="2022-07-04T13:26:27.877" v="1167" actId="113"/>
          <ac:spMkLst>
            <pc:docMk/>
            <pc:sldMk cId="3912825103" sldId="323"/>
            <ac:spMk id="9" creationId="{DF92EBB7-96FC-D160-B97E-714BFF07FC01}"/>
          </ac:spMkLst>
        </pc:spChg>
      </pc:sldChg>
      <pc:sldChg chg="modSp mod">
        <pc:chgData name="Lâm Đào Tùng" userId="cae02e4f63f4ac09" providerId="LiveId" clId="{219D6F3B-0061-4AF6-B97E-26D1D1621094}" dt="2022-07-04T13:26:20.018" v="1165" actId="113"/>
        <pc:sldMkLst>
          <pc:docMk/>
          <pc:sldMk cId="3395141081" sldId="324"/>
        </pc:sldMkLst>
        <pc:spChg chg="mod">
          <ac:chgData name="Lâm Đào Tùng" userId="cae02e4f63f4ac09" providerId="LiveId" clId="{219D6F3B-0061-4AF6-B97E-26D1D1621094}" dt="2022-07-04T13:26:20.018" v="1165" actId="113"/>
          <ac:spMkLst>
            <pc:docMk/>
            <pc:sldMk cId="3395141081" sldId="324"/>
            <ac:spMk id="9" creationId="{DF92EBB7-96FC-D160-B97E-714BFF07FC01}"/>
          </ac:spMkLst>
        </pc:spChg>
      </pc:sldChg>
      <pc:sldChg chg="modSp mod">
        <pc:chgData name="Lâm Đào Tùng" userId="cae02e4f63f4ac09" providerId="LiveId" clId="{219D6F3B-0061-4AF6-B97E-26D1D1621094}" dt="2022-07-04T13:26:11.933" v="1163" actId="113"/>
        <pc:sldMkLst>
          <pc:docMk/>
          <pc:sldMk cId="3208497534" sldId="325"/>
        </pc:sldMkLst>
        <pc:spChg chg="mod">
          <ac:chgData name="Lâm Đào Tùng" userId="cae02e4f63f4ac09" providerId="LiveId" clId="{219D6F3B-0061-4AF6-B97E-26D1D1621094}" dt="2022-07-04T13:26:11.933" v="1163" actId="113"/>
          <ac:spMkLst>
            <pc:docMk/>
            <pc:sldMk cId="3208497534" sldId="325"/>
            <ac:spMk id="9" creationId="{DF92EBB7-96FC-D160-B97E-714BFF07FC01}"/>
          </ac:spMkLst>
        </pc:spChg>
      </pc:sldChg>
      <pc:sldChg chg="modSp mod">
        <pc:chgData name="Lâm Đào Tùng" userId="cae02e4f63f4ac09" providerId="LiveId" clId="{219D6F3B-0061-4AF6-B97E-26D1D1621094}" dt="2022-07-04T13:35:48.583" v="1530" actId="114"/>
        <pc:sldMkLst>
          <pc:docMk/>
          <pc:sldMk cId="3814512688" sldId="327"/>
        </pc:sldMkLst>
        <pc:spChg chg="mod">
          <ac:chgData name="Lâm Đào Tùng" userId="cae02e4f63f4ac09" providerId="LiveId" clId="{219D6F3B-0061-4AF6-B97E-26D1D1621094}" dt="2022-07-04T13:25:50.637" v="1158" actId="114"/>
          <ac:spMkLst>
            <pc:docMk/>
            <pc:sldMk cId="3814512688" sldId="327"/>
            <ac:spMk id="10" creationId="{1F827AFD-8CD1-C021-5FC0-5FF5F094188E}"/>
          </ac:spMkLst>
        </pc:spChg>
        <pc:spChg chg="mod">
          <ac:chgData name="Lâm Đào Tùng" userId="cae02e4f63f4ac09" providerId="LiveId" clId="{219D6F3B-0061-4AF6-B97E-26D1D1621094}" dt="2022-07-04T13:35:48.583" v="1530" actId="114"/>
          <ac:spMkLst>
            <pc:docMk/>
            <pc:sldMk cId="3814512688" sldId="327"/>
            <ac:spMk id="11" creationId="{25BECB09-CE31-3813-44A5-0D5AFE38DCBF}"/>
          </ac:spMkLst>
        </pc:spChg>
      </pc:sldChg>
      <pc:sldChg chg="del">
        <pc:chgData name="Lâm Đào Tùng" userId="cae02e4f63f4ac09" providerId="LiveId" clId="{219D6F3B-0061-4AF6-B97E-26D1D1621094}" dt="2022-07-04T13:20:43.725" v="1006" actId="47"/>
        <pc:sldMkLst>
          <pc:docMk/>
          <pc:sldMk cId="2236880499" sldId="328"/>
        </pc:sldMkLst>
      </pc:sldChg>
      <pc:sldChg chg="modSp mod">
        <pc:chgData name="Lâm Đào Tùng" userId="cae02e4f63f4ac09" providerId="LiveId" clId="{219D6F3B-0061-4AF6-B97E-26D1D1621094}" dt="2022-07-04T13:25:54.117" v="1159" actId="113"/>
        <pc:sldMkLst>
          <pc:docMk/>
          <pc:sldMk cId="3461747644" sldId="329"/>
        </pc:sldMkLst>
        <pc:spChg chg="mod">
          <ac:chgData name="Lâm Đào Tùng" userId="cae02e4f63f4ac09" providerId="LiveId" clId="{219D6F3B-0061-4AF6-B97E-26D1D1621094}" dt="2022-07-04T13:25:54.117" v="1159" actId="113"/>
          <ac:spMkLst>
            <pc:docMk/>
            <pc:sldMk cId="3461747644" sldId="329"/>
            <ac:spMk id="10" creationId="{1F827AFD-8CD1-C021-5FC0-5FF5F094188E}"/>
          </ac:spMkLst>
        </pc:spChg>
        <pc:picChg chg="mod">
          <ac:chgData name="Lâm Đào Tùng" userId="cae02e4f63f4ac09" providerId="LiveId" clId="{219D6F3B-0061-4AF6-B97E-26D1D1621094}" dt="2022-07-04T13:20:50.819" v="1009" actId="1076"/>
          <ac:picMkLst>
            <pc:docMk/>
            <pc:sldMk cId="3461747644" sldId="329"/>
            <ac:picMk id="6" creationId="{8BCCB9EB-6035-2314-37FF-0D0C07FBF385}"/>
          </ac:picMkLst>
        </pc:picChg>
      </pc:sldChg>
      <pc:sldChg chg="modSp mod">
        <pc:chgData name="Lâm Đào Tùng" userId="cae02e4f63f4ac09" providerId="LiveId" clId="{219D6F3B-0061-4AF6-B97E-26D1D1621094}" dt="2022-07-04T13:35:39.245" v="1528" actId="114"/>
        <pc:sldMkLst>
          <pc:docMk/>
          <pc:sldMk cId="1764903511" sldId="330"/>
        </pc:sldMkLst>
        <pc:spChg chg="mod">
          <ac:chgData name="Lâm Đào Tùng" userId="cae02e4f63f4ac09" providerId="LiveId" clId="{219D6F3B-0061-4AF6-B97E-26D1D1621094}" dt="2022-07-04T13:35:39.245" v="1528" actId="114"/>
          <ac:spMkLst>
            <pc:docMk/>
            <pc:sldMk cId="1764903511" sldId="330"/>
            <ac:spMk id="10" creationId="{1F827AFD-8CD1-C021-5FC0-5FF5F094188E}"/>
          </ac:spMkLst>
        </pc:spChg>
      </pc:sldChg>
      <pc:sldChg chg="addSp modSp add mod">
        <pc:chgData name="Lâm Đào Tùng" userId="cae02e4f63f4ac09" providerId="LiveId" clId="{219D6F3B-0061-4AF6-B97E-26D1D1621094}" dt="2022-07-04T13:35:15.812" v="1522" actId="114"/>
        <pc:sldMkLst>
          <pc:docMk/>
          <pc:sldMk cId="2928559884" sldId="331"/>
        </pc:sldMkLst>
        <pc:spChg chg="add mod">
          <ac:chgData name="Lâm Đào Tùng" userId="cae02e4f63f4ac09" providerId="LiveId" clId="{219D6F3B-0061-4AF6-B97E-26D1D1621094}" dt="2022-07-04T13:35:15.812" v="1522" actId="114"/>
          <ac:spMkLst>
            <pc:docMk/>
            <pc:sldMk cId="2928559884" sldId="331"/>
            <ac:spMk id="6" creationId="{A0CB4D58-4792-06F9-63AB-59F8C5CF29A5}"/>
          </ac:spMkLst>
        </pc:spChg>
        <pc:spChg chg="mod">
          <ac:chgData name="Lâm Đào Tùng" userId="cae02e4f63f4ac09" providerId="LiveId" clId="{219D6F3B-0061-4AF6-B97E-26D1D1621094}" dt="2022-07-04T13:23:20.756" v="1023" actId="21"/>
          <ac:spMkLst>
            <pc:docMk/>
            <pc:sldMk cId="2928559884" sldId="331"/>
            <ac:spMk id="10" creationId="{1F827AFD-8CD1-C021-5FC0-5FF5F094188E}"/>
          </ac:spMkLst>
        </pc:spChg>
      </pc:sldChg>
      <pc:sldChg chg="modSp mod">
        <pc:chgData name="Lâm Đào Tùng" userId="cae02e4f63f4ac09" providerId="LiveId" clId="{219D6F3B-0061-4AF6-B97E-26D1D1621094}" dt="2022-07-04T13:36:48.269" v="1548" actId="20577"/>
        <pc:sldMkLst>
          <pc:docMk/>
          <pc:sldMk cId="4228189097" sldId="332"/>
        </pc:sldMkLst>
        <pc:spChg chg="mod">
          <ac:chgData name="Lâm Đào Tùng" userId="cae02e4f63f4ac09" providerId="LiveId" clId="{219D6F3B-0061-4AF6-B97E-26D1D1621094}" dt="2022-07-04T13:27:45.597" v="1195" actId="20577"/>
          <ac:spMkLst>
            <pc:docMk/>
            <pc:sldMk cId="4228189097" sldId="332"/>
            <ac:spMk id="5" creationId="{C65EF959-F8B6-0CBE-D7CC-C505F13AD28C}"/>
          </ac:spMkLst>
        </pc:spChg>
        <pc:spChg chg="mod">
          <ac:chgData name="Lâm Đào Tùng" userId="cae02e4f63f4ac09" providerId="LiveId" clId="{219D6F3B-0061-4AF6-B97E-26D1D1621094}" dt="2022-07-04T13:27:35.185" v="1169" actId="20577"/>
          <ac:spMkLst>
            <pc:docMk/>
            <pc:sldMk cId="4228189097" sldId="332"/>
            <ac:spMk id="7" creationId="{C671709C-C89D-CDE1-1D1F-2053D1CA6AF5}"/>
          </ac:spMkLst>
        </pc:spChg>
        <pc:spChg chg="mod">
          <ac:chgData name="Lâm Đào Tùng" userId="cae02e4f63f4ac09" providerId="LiveId" clId="{219D6F3B-0061-4AF6-B97E-26D1D1621094}" dt="2022-07-04T13:36:48.269" v="1548" actId="20577"/>
          <ac:spMkLst>
            <pc:docMk/>
            <pc:sldMk cId="4228189097" sldId="332"/>
            <ac:spMk id="9" creationId="{DF92EBB7-96FC-D160-B97E-714BFF07FC01}"/>
          </ac:spMkLst>
        </pc:spChg>
      </pc:sldChg>
      <pc:sldChg chg="addSp modSp add mod">
        <pc:chgData name="Lâm Đào Tùng" userId="cae02e4f63f4ac09" providerId="LiveId" clId="{219D6F3B-0061-4AF6-B97E-26D1D1621094}" dt="2022-07-04T13:39:57.668" v="1609" actId="20577"/>
        <pc:sldMkLst>
          <pc:docMk/>
          <pc:sldMk cId="1586903210" sldId="333"/>
        </pc:sldMkLst>
        <pc:spChg chg="add mod">
          <ac:chgData name="Lâm Đào Tùng" userId="cae02e4f63f4ac09" providerId="LiveId" clId="{219D6F3B-0061-4AF6-B97E-26D1D1621094}" dt="2022-07-04T13:38:58.570" v="1586" actId="1038"/>
          <ac:spMkLst>
            <pc:docMk/>
            <pc:sldMk cId="1586903210" sldId="333"/>
            <ac:spMk id="2" creationId="{ECF32A3A-AAEE-7DE6-50E0-ECC8529AC2C5}"/>
          </ac:spMkLst>
        </pc:spChg>
        <pc:spChg chg="mod">
          <ac:chgData name="Lâm Đào Tùng" userId="cae02e4f63f4ac09" providerId="LiveId" clId="{219D6F3B-0061-4AF6-B97E-26D1D1621094}" dt="2022-07-04T13:39:57.668" v="1609" actId="20577"/>
          <ac:spMkLst>
            <pc:docMk/>
            <pc:sldMk cId="1586903210" sldId="333"/>
            <ac:spMk id="9" creationId="{DF92EBB7-96FC-D160-B97E-714BFF07FC01}"/>
          </ac:spMkLst>
        </pc:spChg>
        <pc:picChg chg="add mod">
          <ac:chgData name="Lâm Đào Tùng" userId="cae02e4f63f4ac09" providerId="LiveId" clId="{219D6F3B-0061-4AF6-B97E-26D1D1621094}" dt="2022-07-04T13:37:26.571" v="1555" actId="1076"/>
          <ac:picMkLst>
            <pc:docMk/>
            <pc:sldMk cId="1586903210" sldId="333"/>
            <ac:picMk id="6" creationId="{B0B46A54-5489-C918-85B0-C9AA6F2FD1BA}"/>
          </ac:picMkLst>
        </pc:picChg>
      </pc:sldChg>
      <pc:sldChg chg="addSp delSp modSp add mod">
        <pc:chgData name="Lâm Đào Tùng" userId="cae02e4f63f4ac09" providerId="LiveId" clId="{219D6F3B-0061-4AF6-B97E-26D1D1621094}" dt="2022-07-04T13:40:54.518" v="1616" actId="478"/>
        <pc:sldMkLst>
          <pc:docMk/>
          <pc:sldMk cId="2077624301" sldId="334"/>
        </pc:sldMkLst>
        <pc:spChg chg="del">
          <ac:chgData name="Lâm Đào Tùng" userId="cae02e4f63f4ac09" providerId="LiveId" clId="{219D6F3B-0061-4AF6-B97E-26D1D1621094}" dt="2022-07-04T13:40:26.757" v="1612" actId="478"/>
          <ac:spMkLst>
            <pc:docMk/>
            <pc:sldMk cId="2077624301" sldId="334"/>
            <ac:spMk id="2" creationId="{ECF32A3A-AAEE-7DE6-50E0-ECC8529AC2C5}"/>
          </ac:spMkLst>
        </pc:spChg>
        <pc:spChg chg="del">
          <ac:chgData name="Lâm Đào Tùng" userId="cae02e4f63f4ac09" providerId="LiveId" clId="{219D6F3B-0061-4AF6-B97E-26D1D1621094}" dt="2022-07-04T13:40:52.290" v="1615" actId="478"/>
          <ac:spMkLst>
            <pc:docMk/>
            <pc:sldMk cId="2077624301" sldId="334"/>
            <ac:spMk id="9" creationId="{DF92EBB7-96FC-D160-B97E-714BFF07FC01}"/>
          </ac:spMkLst>
        </pc:spChg>
        <pc:spChg chg="add del mod">
          <ac:chgData name="Lâm Đào Tùng" userId="cae02e4f63f4ac09" providerId="LiveId" clId="{219D6F3B-0061-4AF6-B97E-26D1D1621094}" dt="2022-07-04T13:40:54.518" v="1616" actId="478"/>
          <ac:spMkLst>
            <pc:docMk/>
            <pc:sldMk cId="2077624301" sldId="334"/>
            <ac:spMk id="10" creationId="{1CC32BC6-392B-B439-287F-75A821DC69A9}"/>
          </ac:spMkLst>
        </pc:spChg>
        <pc:picChg chg="del">
          <ac:chgData name="Lâm Đào Tùng" userId="cae02e4f63f4ac09" providerId="LiveId" clId="{219D6F3B-0061-4AF6-B97E-26D1D1621094}" dt="2022-07-04T13:40:24.340" v="1611" actId="478"/>
          <ac:picMkLst>
            <pc:docMk/>
            <pc:sldMk cId="2077624301" sldId="334"/>
            <ac:picMk id="6" creationId="{B0B46A54-5489-C918-85B0-C9AA6F2FD1BA}"/>
          </ac:picMkLst>
        </pc:picChg>
        <pc:picChg chg="add mod">
          <ac:chgData name="Lâm Đào Tùng" userId="cae02e4f63f4ac09" providerId="LiveId" clId="{219D6F3B-0061-4AF6-B97E-26D1D1621094}" dt="2022-07-04T13:40:39.462" v="1614" actId="1076"/>
          <ac:picMkLst>
            <pc:docMk/>
            <pc:sldMk cId="2077624301" sldId="334"/>
            <ac:picMk id="8" creationId="{239D8FED-5B4A-C235-A1A5-55AD7EF5FA70}"/>
          </ac:picMkLst>
        </pc:picChg>
      </pc:sldChg>
      <pc:sldChg chg="addSp delSp modSp add mod">
        <pc:chgData name="Lâm Đào Tùng" userId="cae02e4f63f4ac09" providerId="LiveId" clId="{219D6F3B-0061-4AF6-B97E-26D1D1621094}" dt="2022-07-04T13:41:12.880" v="1622" actId="478"/>
        <pc:sldMkLst>
          <pc:docMk/>
          <pc:sldMk cId="1374838869" sldId="335"/>
        </pc:sldMkLst>
        <pc:picChg chg="add mod ord">
          <ac:chgData name="Lâm Đào Tùng" userId="cae02e4f63f4ac09" providerId="LiveId" clId="{219D6F3B-0061-4AF6-B97E-26D1D1621094}" dt="2022-07-04T13:41:11.107" v="1621" actId="167"/>
          <ac:picMkLst>
            <pc:docMk/>
            <pc:sldMk cId="1374838869" sldId="335"/>
            <ac:picMk id="6" creationId="{9D6341C4-1F10-DEE6-82AD-9A3354FD242A}"/>
          </ac:picMkLst>
        </pc:picChg>
        <pc:picChg chg="del">
          <ac:chgData name="Lâm Đào Tùng" userId="cae02e4f63f4ac09" providerId="LiveId" clId="{219D6F3B-0061-4AF6-B97E-26D1D1621094}" dt="2022-07-04T13:41:12.880" v="1622" actId="478"/>
          <ac:picMkLst>
            <pc:docMk/>
            <pc:sldMk cId="1374838869" sldId="335"/>
            <ac:picMk id="8" creationId="{239D8FED-5B4A-C235-A1A5-55AD7EF5FA70}"/>
          </ac:picMkLst>
        </pc:picChg>
      </pc:sldChg>
      <pc:sldChg chg="addSp delSp modSp add mod">
        <pc:chgData name="Lâm Đào Tùng" userId="cae02e4f63f4ac09" providerId="LiveId" clId="{219D6F3B-0061-4AF6-B97E-26D1D1621094}" dt="2022-07-04T13:41:28.862" v="1626" actId="478"/>
        <pc:sldMkLst>
          <pc:docMk/>
          <pc:sldMk cId="380307263" sldId="336"/>
        </pc:sldMkLst>
        <pc:picChg chg="add mod ord">
          <ac:chgData name="Lâm Đào Tùng" userId="cae02e4f63f4ac09" providerId="LiveId" clId="{219D6F3B-0061-4AF6-B97E-26D1D1621094}" dt="2022-07-04T13:41:27.546" v="1625" actId="167"/>
          <ac:picMkLst>
            <pc:docMk/>
            <pc:sldMk cId="380307263" sldId="336"/>
            <ac:picMk id="6" creationId="{E48E8C7D-ABE6-D9DE-A400-D9F62DE7BC94}"/>
          </ac:picMkLst>
        </pc:picChg>
        <pc:picChg chg="del">
          <ac:chgData name="Lâm Đào Tùng" userId="cae02e4f63f4ac09" providerId="LiveId" clId="{219D6F3B-0061-4AF6-B97E-26D1D1621094}" dt="2022-07-04T13:41:28.862" v="1626" actId="478"/>
          <ac:picMkLst>
            <pc:docMk/>
            <pc:sldMk cId="380307263" sldId="336"/>
            <ac:picMk id="8" creationId="{239D8FED-5B4A-C235-A1A5-55AD7EF5FA70}"/>
          </ac:picMkLst>
        </pc:picChg>
      </pc:sldChg>
      <pc:sldChg chg="modSp mod">
        <pc:chgData name="Lâm Đào Tùng" userId="cae02e4f63f4ac09" providerId="LiveId" clId="{219D6F3B-0061-4AF6-B97E-26D1D1621094}" dt="2022-07-04T13:49:08.613" v="1784" actId="403"/>
        <pc:sldMkLst>
          <pc:docMk/>
          <pc:sldMk cId="4095088419" sldId="337"/>
        </pc:sldMkLst>
        <pc:spChg chg="mod">
          <ac:chgData name="Lâm Đào Tùng" userId="cae02e4f63f4ac09" providerId="LiveId" clId="{219D6F3B-0061-4AF6-B97E-26D1D1621094}" dt="2022-07-04T13:49:08.613" v="1784" actId="403"/>
          <ac:spMkLst>
            <pc:docMk/>
            <pc:sldMk cId="4095088419" sldId="337"/>
            <ac:spMk id="9" creationId="{DF92EBB7-96FC-D160-B97E-714BFF07FC01}"/>
          </ac:spMkLst>
        </pc:spChg>
      </pc:sldChg>
      <pc:sldChg chg="modSp add mod">
        <pc:chgData name="Lâm Đào Tùng" userId="cae02e4f63f4ac09" providerId="LiveId" clId="{219D6F3B-0061-4AF6-B97E-26D1D1621094}" dt="2022-07-04T13:53:18.486" v="2041" actId="20577"/>
        <pc:sldMkLst>
          <pc:docMk/>
          <pc:sldMk cId="2084179771" sldId="338"/>
        </pc:sldMkLst>
        <pc:spChg chg="mod">
          <ac:chgData name="Lâm Đào Tùng" userId="cae02e4f63f4ac09" providerId="LiveId" clId="{219D6F3B-0061-4AF6-B97E-26D1D1621094}" dt="2022-07-04T13:50:06.723" v="1830" actId="14100"/>
          <ac:spMkLst>
            <pc:docMk/>
            <pc:sldMk cId="2084179771" sldId="338"/>
            <ac:spMk id="5" creationId="{C65EF959-F8B6-0CBE-D7CC-C505F13AD28C}"/>
          </ac:spMkLst>
        </pc:spChg>
        <pc:spChg chg="mod">
          <ac:chgData name="Lâm Đào Tùng" userId="cae02e4f63f4ac09" providerId="LiveId" clId="{219D6F3B-0061-4AF6-B97E-26D1D1621094}" dt="2022-07-04T13:49:24.498" v="1787" actId="20577"/>
          <ac:spMkLst>
            <pc:docMk/>
            <pc:sldMk cId="2084179771" sldId="338"/>
            <ac:spMk id="7" creationId="{C671709C-C89D-CDE1-1D1F-2053D1CA6AF5}"/>
          </ac:spMkLst>
        </pc:spChg>
        <pc:spChg chg="mod">
          <ac:chgData name="Lâm Đào Tùng" userId="cae02e4f63f4ac09" providerId="LiveId" clId="{219D6F3B-0061-4AF6-B97E-26D1D1621094}" dt="2022-07-04T13:53:18.486" v="2041" actId="20577"/>
          <ac:spMkLst>
            <pc:docMk/>
            <pc:sldMk cId="2084179771" sldId="338"/>
            <ac:spMk id="9" creationId="{DF92EBB7-96FC-D160-B97E-714BFF07FC01}"/>
          </ac:spMkLst>
        </pc:spChg>
      </pc:sldChg>
      <pc:sldChg chg="modSp add del mod ord">
        <pc:chgData name="Lâm Đào Tùng" userId="cae02e4f63f4ac09" providerId="LiveId" clId="{219D6F3B-0061-4AF6-B97E-26D1D1621094}" dt="2022-07-04T13:47:47.793" v="1700" actId="47"/>
        <pc:sldMkLst>
          <pc:docMk/>
          <pc:sldMk cId="3789709202" sldId="338"/>
        </pc:sldMkLst>
        <pc:spChg chg="mod">
          <ac:chgData name="Lâm Đào Tùng" userId="cae02e4f63f4ac09" providerId="LiveId" clId="{219D6F3B-0061-4AF6-B97E-26D1D1621094}" dt="2022-07-04T13:47:19.058" v="1699" actId="20577"/>
          <ac:spMkLst>
            <pc:docMk/>
            <pc:sldMk cId="3789709202" sldId="338"/>
            <ac:spMk id="9" creationId="{DF92EBB7-96FC-D160-B97E-714BFF07FC01}"/>
          </ac:spMkLst>
        </pc:spChg>
      </pc:sldChg>
      <pc:sldChg chg="addSp modSp add del mod">
        <pc:chgData name="Lâm Đào Tùng" userId="cae02e4f63f4ac09" providerId="LiveId" clId="{219D6F3B-0061-4AF6-B97E-26D1D1621094}" dt="2022-07-04T14:04:49.298" v="2385" actId="47"/>
        <pc:sldMkLst>
          <pc:docMk/>
          <pc:sldMk cId="724124236" sldId="339"/>
        </pc:sldMkLst>
        <pc:spChg chg="mod">
          <ac:chgData name="Lâm Đào Tùng" userId="cae02e4f63f4ac09" providerId="LiveId" clId="{219D6F3B-0061-4AF6-B97E-26D1D1621094}" dt="2022-07-04T13:54:38.986" v="2066" actId="20577"/>
          <ac:spMkLst>
            <pc:docMk/>
            <pc:sldMk cId="724124236" sldId="339"/>
            <ac:spMk id="9" creationId="{DF92EBB7-96FC-D160-B97E-714BFF07FC01}"/>
          </ac:spMkLst>
        </pc:spChg>
        <pc:picChg chg="add mod">
          <ac:chgData name="Lâm Đào Tùng" userId="cae02e4f63f4ac09" providerId="LiveId" clId="{219D6F3B-0061-4AF6-B97E-26D1D1621094}" dt="2022-07-04T13:54:12.446" v="2059" actId="1076"/>
          <ac:picMkLst>
            <pc:docMk/>
            <pc:sldMk cId="724124236" sldId="339"/>
            <ac:picMk id="6" creationId="{ACE2084D-1FCC-2093-603E-126A0A03DEB0}"/>
          </ac:picMkLst>
        </pc:picChg>
      </pc:sldChg>
      <pc:sldChg chg="addSp delSp modSp add del mod">
        <pc:chgData name="Lâm Đào Tùng" userId="cae02e4f63f4ac09" providerId="LiveId" clId="{219D6F3B-0061-4AF6-B97E-26D1D1621094}" dt="2022-07-04T14:06:11.490" v="2397" actId="47"/>
        <pc:sldMkLst>
          <pc:docMk/>
          <pc:sldMk cId="3181489140" sldId="340"/>
        </pc:sldMkLst>
        <pc:spChg chg="mod">
          <ac:chgData name="Lâm Đào Tùng" userId="cae02e4f63f4ac09" providerId="LiveId" clId="{219D6F3B-0061-4AF6-B97E-26D1D1621094}" dt="2022-07-04T13:55:16.679" v="2082" actId="20577"/>
          <ac:spMkLst>
            <pc:docMk/>
            <pc:sldMk cId="3181489140" sldId="340"/>
            <ac:spMk id="9" creationId="{DF92EBB7-96FC-D160-B97E-714BFF07FC01}"/>
          </ac:spMkLst>
        </pc:spChg>
        <pc:picChg chg="del">
          <ac:chgData name="Lâm Đào Tùng" userId="cae02e4f63f4ac09" providerId="LiveId" clId="{219D6F3B-0061-4AF6-B97E-26D1D1621094}" dt="2022-07-04T13:58:10.696" v="2123" actId="478"/>
          <ac:picMkLst>
            <pc:docMk/>
            <pc:sldMk cId="3181489140" sldId="340"/>
            <ac:picMk id="6" creationId="{ACE2084D-1FCC-2093-603E-126A0A03DEB0}"/>
          </ac:picMkLst>
        </pc:picChg>
        <pc:picChg chg="add mod ord">
          <ac:chgData name="Lâm Đào Tùng" userId="cae02e4f63f4ac09" providerId="LiveId" clId="{219D6F3B-0061-4AF6-B97E-26D1D1621094}" dt="2022-07-04T13:58:09.472" v="2122" actId="167"/>
          <ac:picMkLst>
            <pc:docMk/>
            <pc:sldMk cId="3181489140" sldId="340"/>
            <ac:picMk id="8" creationId="{5B7165FD-8444-2044-0825-A69B369495E3}"/>
          </ac:picMkLst>
        </pc:picChg>
      </pc:sldChg>
      <pc:sldChg chg="addSp delSp modSp mod">
        <pc:chgData name="Lâm Đào Tùng" userId="cae02e4f63f4ac09" providerId="LiveId" clId="{219D6F3B-0061-4AF6-B97E-26D1D1621094}" dt="2022-07-04T14:04:43.377" v="2384" actId="20577"/>
        <pc:sldMkLst>
          <pc:docMk/>
          <pc:sldMk cId="561756966" sldId="341"/>
        </pc:sldMkLst>
        <pc:spChg chg="add del mod">
          <ac:chgData name="Lâm Đào Tùng" userId="cae02e4f63f4ac09" providerId="LiveId" clId="{219D6F3B-0061-4AF6-B97E-26D1D1621094}" dt="2022-07-04T13:55:55.150" v="2089"/>
          <ac:spMkLst>
            <pc:docMk/>
            <pc:sldMk cId="561756966" sldId="341"/>
            <ac:spMk id="8" creationId="{F2F07209-450C-FB93-2651-661B2E3473A5}"/>
          </ac:spMkLst>
        </pc:spChg>
        <pc:spChg chg="mod">
          <ac:chgData name="Lâm Đào Tùng" userId="cae02e4f63f4ac09" providerId="LiveId" clId="{219D6F3B-0061-4AF6-B97E-26D1D1621094}" dt="2022-07-04T14:03:48.685" v="2332" actId="14100"/>
          <ac:spMkLst>
            <pc:docMk/>
            <pc:sldMk cId="561756966" sldId="341"/>
            <ac:spMk id="9" creationId="{DF92EBB7-96FC-D160-B97E-714BFF07FC01}"/>
          </ac:spMkLst>
        </pc:spChg>
        <pc:spChg chg="add mod">
          <ac:chgData name="Lâm Đào Tùng" userId="cae02e4f63f4ac09" providerId="LiveId" clId="{219D6F3B-0061-4AF6-B97E-26D1D1621094}" dt="2022-07-04T14:03:51.478" v="2333" actId="14100"/>
          <ac:spMkLst>
            <pc:docMk/>
            <pc:sldMk cId="561756966" sldId="341"/>
            <ac:spMk id="10" creationId="{4F8614C9-2646-0628-8D05-5CCEC4982DA0}"/>
          </ac:spMkLst>
        </pc:spChg>
        <pc:spChg chg="add mod">
          <ac:chgData name="Lâm Đào Tùng" userId="cae02e4f63f4ac09" providerId="LiveId" clId="{219D6F3B-0061-4AF6-B97E-26D1D1621094}" dt="2022-07-04T14:04:43.377" v="2384" actId="20577"/>
          <ac:spMkLst>
            <pc:docMk/>
            <pc:sldMk cId="561756966" sldId="341"/>
            <ac:spMk id="11" creationId="{1F5DE33A-934C-2BE9-437C-A30E5CE08054}"/>
          </ac:spMkLst>
        </pc:spChg>
        <pc:picChg chg="del">
          <ac:chgData name="Lâm Đào Tùng" userId="cae02e4f63f4ac09" providerId="LiveId" clId="{219D6F3B-0061-4AF6-B97E-26D1D1621094}" dt="2022-07-04T13:55:46.066" v="2083" actId="478"/>
          <ac:picMkLst>
            <pc:docMk/>
            <pc:sldMk cId="561756966" sldId="341"/>
            <ac:picMk id="6" creationId="{ACE2084D-1FCC-2093-603E-126A0A03DEB0}"/>
          </ac:picMkLst>
        </pc:picChg>
      </pc:sldChg>
      <pc:sldChg chg="addSp delSp modSp add mod modNotesTx">
        <pc:chgData name="Lâm Đào Tùng" userId="cae02e4f63f4ac09" providerId="LiveId" clId="{219D6F3B-0061-4AF6-B97E-26D1D1621094}" dt="2022-07-07T14:06:07.518" v="3639" actId="20577"/>
        <pc:sldMkLst>
          <pc:docMk/>
          <pc:sldMk cId="3756032862" sldId="342"/>
        </pc:sldMkLst>
        <pc:spChg chg="add del mod">
          <ac:chgData name="Lâm Đào Tùng" userId="cae02e4f63f4ac09" providerId="LiveId" clId="{219D6F3B-0061-4AF6-B97E-26D1D1621094}" dt="2022-07-04T13:57:09.856" v="2109" actId="478"/>
          <ac:spMkLst>
            <pc:docMk/>
            <pc:sldMk cId="3756032862" sldId="342"/>
            <ac:spMk id="3" creationId="{6F812ACA-5047-BA0D-112E-B2F54761AD71}"/>
          </ac:spMkLst>
        </pc:spChg>
        <pc:spChg chg="add del mod">
          <ac:chgData name="Lâm Đào Tùng" userId="cae02e4f63f4ac09" providerId="LiveId" clId="{219D6F3B-0061-4AF6-B97E-26D1D1621094}" dt="2022-07-04T14:02:56.608" v="2306" actId="478"/>
          <ac:spMkLst>
            <pc:docMk/>
            <pc:sldMk cId="3756032862" sldId="342"/>
            <ac:spMk id="8" creationId="{09C58FCB-0137-2F75-6302-7951FFBDBF59}"/>
          </ac:spMkLst>
        </pc:spChg>
        <pc:spChg chg="del">
          <ac:chgData name="Lâm Đào Tùng" userId="cae02e4f63f4ac09" providerId="LiveId" clId="{219D6F3B-0061-4AF6-B97E-26D1D1621094}" dt="2022-07-04T13:57:07.879" v="2107" actId="478"/>
          <ac:spMkLst>
            <pc:docMk/>
            <pc:sldMk cId="3756032862" sldId="342"/>
            <ac:spMk id="9" creationId="{DF92EBB7-96FC-D160-B97E-714BFF07FC01}"/>
          </ac:spMkLst>
        </pc:spChg>
        <pc:spChg chg="del">
          <ac:chgData name="Lâm Đào Tùng" userId="cae02e4f63f4ac09" providerId="LiveId" clId="{219D6F3B-0061-4AF6-B97E-26D1D1621094}" dt="2022-07-04T13:57:09.151" v="2108" actId="478"/>
          <ac:spMkLst>
            <pc:docMk/>
            <pc:sldMk cId="3756032862" sldId="342"/>
            <ac:spMk id="10" creationId="{4F8614C9-2646-0628-8D05-5CCEC4982DA0}"/>
          </ac:spMkLst>
        </pc:spChg>
        <pc:spChg chg="add del mod">
          <ac:chgData name="Lâm Đào Tùng" userId="cae02e4f63f4ac09" providerId="LiveId" clId="{219D6F3B-0061-4AF6-B97E-26D1D1621094}" dt="2022-07-04T13:59:16.420" v="2204"/>
          <ac:spMkLst>
            <pc:docMk/>
            <pc:sldMk cId="3756032862" sldId="342"/>
            <ac:spMk id="14" creationId="{FB778E4A-390E-1D7F-E340-CB48E9A0E130}"/>
          </ac:spMkLst>
        </pc:spChg>
        <pc:spChg chg="add del mod">
          <ac:chgData name="Lâm Đào Tùng" userId="cae02e4f63f4ac09" providerId="LiveId" clId="{219D6F3B-0061-4AF6-B97E-26D1D1621094}" dt="2022-07-04T14:00:44.966" v="2236"/>
          <ac:spMkLst>
            <pc:docMk/>
            <pc:sldMk cId="3756032862" sldId="342"/>
            <ac:spMk id="15" creationId="{7DD28959-7C44-007E-7B1B-A5F079AFE909}"/>
          </ac:spMkLst>
        </pc:spChg>
        <pc:spChg chg="add del mod">
          <ac:chgData name="Lâm Đào Tùng" userId="cae02e4f63f4ac09" providerId="LiveId" clId="{219D6F3B-0061-4AF6-B97E-26D1D1621094}" dt="2022-07-04T14:00:44.757" v="2235"/>
          <ac:spMkLst>
            <pc:docMk/>
            <pc:sldMk cId="3756032862" sldId="342"/>
            <ac:spMk id="16" creationId="{26883F2B-BD32-25ED-D1F7-2EDE726AE24C}"/>
          </ac:spMkLst>
        </pc:spChg>
        <pc:spChg chg="add del mod">
          <ac:chgData name="Lâm Đào Tùng" userId="cae02e4f63f4ac09" providerId="LiveId" clId="{219D6F3B-0061-4AF6-B97E-26D1D1621094}" dt="2022-07-04T14:02:51.569" v="2304" actId="478"/>
          <ac:spMkLst>
            <pc:docMk/>
            <pc:sldMk cId="3756032862" sldId="342"/>
            <ac:spMk id="17" creationId="{67CC231F-81BD-8421-0075-5376E6829CB4}"/>
          </ac:spMkLst>
        </pc:spChg>
        <pc:spChg chg="add del mod">
          <ac:chgData name="Lâm Đào Tùng" userId="cae02e4f63f4ac09" providerId="LiveId" clId="{219D6F3B-0061-4AF6-B97E-26D1D1621094}" dt="2022-07-04T14:02:53.216" v="2305" actId="478"/>
          <ac:spMkLst>
            <pc:docMk/>
            <pc:sldMk cId="3756032862" sldId="342"/>
            <ac:spMk id="18" creationId="{C3D76429-AE8C-1426-334A-BFBF4BF61AB9}"/>
          </ac:spMkLst>
        </pc:spChg>
        <pc:spChg chg="add mod">
          <ac:chgData name="Lâm Đào Tùng" userId="cae02e4f63f4ac09" providerId="LiveId" clId="{219D6F3B-0061-4AF6-B97E-26D1D1621094}" dt="2022-07-04T14:03:21.669" v="2320" actId="1076"/>
          <ac:spMkLst>
            <pc:docMk/>
            <pc:sldMk cId="3756032862" sldId="342"/>
            <ac:spMk id="19" creationId="{691AC692-ACDB-EB90-537A-58E30316F163}"/>
          </ac:spMkLst>
        </pc:spChg>
        <pc:spChg chg="add mod">
          <ac:chgData name="Lâm Đào Tùng" userId="cae02e4f63f4ac09" providerId="LiveId" clId="{219D6F3B-0061-4AF6-B97E-26D1D1621094}" dt="2022-07-04T14:03:35.591" v="2331" actId="1076"/>
          <ac:spMkLst>
            <pc:docMk/>
            <pc:sldMk cId="3756032862" sldId="342"/>
            <ac:spMk id="20" creationId="{EF13956A-BBB8-BFA2-EB18-011A8E0C167B}"/>
          </ac:spMkLst>
        </pc:spChg>
        <pc:picChg chg="add mod ord modCrop">
          <ac:chgData name="Lâm Đào Tùng" userId="cae02e4f63f4ac09" providerId="LiveId" clId="{219D6F3B-0061-4AF6-B97E-26D1D1621094}" dt="2022-07-04T14:06:49.293" v="2400" actId="732"/>
          <ac:picMkLst>
            <pc:docMk/>
            <pc:sldMk cId="3756032862" sldId="342"/>
            <ac:picMk id="11" creationId="{C77794B2-7337-28FD-5306-A6F4C9E575B0}"/>
          </ac:picMkLst>
        </pc:picChg>
        <pc:picChg chg="add del mod">
          <ac:chgData name="Lâm Đào Tùng" userId="cae02e4f63f4ac09" providerId="LiveId" clId="{219D6F3B-0061-4AF6-B97E-26D1D1621094}" dt="2022-07-04T13:58:18.700" v="2127" actId="478"/>
          <ac:picMkLst>
            <pc:docMk/>
            <pc:sldMk cId="3756032862" sldId="342"/>
            <ac:picMk id="12" creationId="{75E3C041-1C8C-3DD3-CD53-7E9F900F61F4}"/>
          </ac:picMkLst>
        </pc:picChg>
        <pc:picChg chg="add mod ord modCrop">
          <ac:chgData name="Lâm Đào Tùng" userId="cae02e4f63f4ac09" providerId="LiveId" clId="{219D6F3B-0061-4AF6-B97E-26D1D1621094}" dt="2022-07-04T14:06:09.380" v="2395" actId="732"/>
          <ac:picMkLst>
            <pc:docMk/>
            <pc:sldMk cId="3756032862" sldId="342"/>
            <ac:picMk id="13" creationId="{43526EB9-41D8-BE7C-0DE6-CDE5E3F2E99A}"/>
          </ac:picMkLst>
        </pc:picChg>
      </pc:sldChg>
      <pc:sldChg chg="modSp add mod">
        <pc:chgData name="Lâm Đào Tùng" userId="cae02e4f63f4ac09" providerId="LiveId" clId="{219D6F3B-0061-4AF6-B97E-26D1D1621094}" dt="2022-07-04T14:07:33.622" v="2417" actId="20577"/>
        <pc:sldMkLst>
          <pc:docMk/>
          <pc:sldMk cId="3224489499" sldId="343"/>
        </pc:sldMkLst>
        <pc:spChg chg="mod">
          <ac:chgData name="Lâm Đào Tùng" userId="cae02e4f63f4ac09" providerId="LiveId" clId="{219D6F3B-0061-4AF6-B97E-26D1D1621094}" dt="2022-07-04T14:07:33.622" v="2417" actId="20577"/>
          <ac:spMkLst>
            <pc:docMk/>
            <pc:sldMk cId="3224489499" sldId="343"/>
            <ac:spMk id="110" creationId="{00000000-0000-0000-0000-000000000000}"/>
          </ac:spMkLst>
        </pc:spChg>
        <pc:spChg chg="mod">
          <ac:chgData name="Lâm Đào Tùng" userId="cae02e4f63f4ac09" providerId="LiveId" clId="{219D6F3B-0061-4AF6-B97E-26D1D1621094}" dt="2022-07-04T14:07:26.874" v="2403" actId="20577"/>
          <ac:spMkLst>
            <pc:docMk/>
            <pc:sldMk cId="3224489499" sldId="343"/>
            <ac:spMk id="112" creationId="{00000000-0000-0000-0000-000000000000}"/>
          </ac:spMkLst>
        </pc:spChg>
      </pc:sldChg>
      <pc:sldChg chg="delSp modSp add mod">
        <pc:chgData name="Lâm Đào Tùng" userId="cae02e4f63f4ac09" providerId="LiveId" clId="{219D6F3B-0061-4AF6-B97E-26D1D1621094}" dt="2022-07-04T14:08:55.885" v="2443" actId="20577"/>
        <pc:sldMkLst>
          <pc:docMk/>
          <pc:sldMk cId="4000262789" sldId="344"/>
        </pc:sldMkLst>
        <pc:spChg chg="mod">
          <ac:chgData name="Lâm Đào Tùng" userId="cae02e4f63f4ac09" providerId="LiveId" clId="{219D6F3B-0061-4AF6-B97E-26D1D1621094}" dt="2022-07-04T14:08:03.647" v="2432" actId="20577"/>
          <ac:spMkLst>
            <pc:docMk/>
            <pc:sldMk cId="4000262789" sldId="344"/>
            <ac:spMk id="5" creationId="{C65EF959-F8B6-0CBE-D7CC-C505F13AD28C}"/>
          </ac:spMkLst>
        </pc:spChg>
        <pc:spChg chg="mod">
          <ac:chgData name="Lâm Đào Tùng" userId="cae02e4f63f4ac09" providerId="LiveId" clId="{219D6F3B-0061-4AF6-B97E-26D1D1621094}" dt="2022-07-04T14:08:55.885" v="2443" actId="20577"/>
          <ac:spMkLst>
            <pc:docMk/>
            <pc:sldMk cId="4000262789" sldId="344"/>
            <ac:spMk id="6" creationId="{75EAA6CE-F6E3-9349-9FC0-8B0BC3FA26B6}"/>
          </ac:spMkLst>
        </pc:spChg>
        <pc:spChg chg="mod">
          <ac:chgData name="Lâm Đào Tùng" userId="cae02e4f63f4ac09" providerId="LiveId" clId="{219D6F3B-0061-4AF6-B97E-26D1D1621094}" dt="2022-07-04T14:07:58.528" v="2420" actId="20577"/>
          <ac:spMkLst>
            <pc:docMk/>
            <pc:sldMk cId="4000262789" sldId="344"/>
            <ac:spMk id="12" creationId="{19E00EAB-CD27-57BA-1A34-3CED8325B2E9}"/>
          </ac:spMkLst>
        </pc:spChg>
        <pc:picChg chg="del">
          <ac:chgData name="Lâm Đào Tùng" userId="cae02e4f63f4ac09" providerId="LiveId" clId="{219D6F3B-0061-4AF6-B97E-26D1D1621094}" dt="2022-07-04T14:08:06.550" v="2433" actId="478"/>
          <ac:picMkLst>
            <pc:docMk/>
            <pc:sldMk cId="4000262789" sldId="344"/>
            <ac:picMk id="7" creationId="{99AABC16-BFD4-740C-AA93-9CD70C7B8912}"/>
          </ac:picMkLst>
        </pc:picChg>
      </pc:sldChg>
      <pc:sldChg chg="modSp add mod">
        <pc:chgData name="Lâm Đào Tùng" userId="cae02e4f63f4ac09" providerId="LiveId" clId="{219D6F3B-0061-4AF6-B97E-26D1D1621094}" dt="2022-07-04T14:09:23.856" v="2456" actId="20577"/>
        <pc:sldMkLst>
          <pc:docMk/>
          <pc:sldMk cId="1503253438" sldId="345"/>
        </pc:sldMkLst>
        <pc:spChg chg="mod">
          <ac:chgData name="Lâm Đào Tùng" userId="cae02e4f63f4ac09" providerId="LiveId" clId="{219D6F3B-0061-4AF6-B97E-26D1D1621094}" dt="2022-07-04T14:09:23.856" v="2456" actId="20577"/>
          <ac:spMkLst>
            <pc:docMk/>
            <pc:sldMk cId="1503253438" sldId="345"/>
            <ac:spMk id="110" creationId="{00000000-0000-0000-0000-000000000000}"/>
          </ac:spMkLst>
        </pc:spChg>
        <pc:spChg chg="mod">
          <ac:chgData name="Lâm Đào Tùng" userId="cae02e4f63f4ac09" providerId="LiveId" clId="{219D6F3B-0061-4AF6-B97E-26D1D1621094}" dt="2022-07-04T14:09:11.283" v="2446" actId="20577"/>
          <ac:spMkLst>
            <pc:docMk/>
            <pc:sldMk cId="1503253438" sldId="345"/>
            <ac:spMk id="112" creationId="{00000000-0000-0000-0000-000000000000}"/>
          </ac:spMkLst>
        </pc:spChg>
      </pc:sldChg>
      <pc:sldChg chg="modSp add mod ord">
        <pc:chgData name="Lâm Đào Tùng" userId="cae02e4f63f4ac09" providerId="LiveId" clId="{219D6F3B-0061-4AF6-B97E-26D1D1621094}" dt="2022-07-04T14:16:35.091" v="2849" actId="20577"/>
        <pc:sldMkLst>
          <pc:docMk/>
          <pc:sldMk cId="2553963156" sldId="346"/>
        </pc:sldMkLst>
        <pc:spChg chg="mod">
          <ac:chgData name="Lâm Đào Tùng" userId="cae02e4f63f4ac09" providerId="LiveId" clId="{219D6F3B-0061-4AF6-B97E-26D1D1621094}" dt="2022-07-04T14:09:36.620" v="2471" actId="20577"/>
          <ac:spMkLst>
            <pc:docMk/>
            <pc:sldMk cId="2553963156" sldId="346"/>
            <ac:spMk id="5" creationId="{C65EF959-F8B6-0CBE-D7CC-C505F13AD28C}"/>
          </ac:spMkLst>
        </pc:spChg>
        <pc:spChg chg="mod">
          <ac:chgData name="Lâm Đào Tùng" userId="cae02e4f63f4ac09" providerId="LiveId" clId="{219D6F3B-0061-4AF6-B97E-26D1D1621094}" dt="2022-07-04T14:16:35.091" v="2849" actId="20577"/>
          <ac:spMkLst>
            <pc:docMk/>
            <pc:sldMk cId="2553963156" sldId="346"/>
            <ac:spMk id="6" creationId="{75EAA6CE-F6E3-9349-9FC0-8B0BC3FA26B6}"/>
          </ac:spMkLst>
        </pc:spChg>
        <pc:spChg chg="mod">
          <ac:chgData name="Lâm Đào Tùng" userId="cae02e4f63f4ac09" providerId="LiveId" clId="{219D6F3B-0061-4AF6-B97E-26D1D1621094}" dt="2022-07-04T14:09:33.580" v="2461" actId="20577"/>
          <ac:spMkLst>
            <pc:docMk/>
            <pc:sldMk cId="2553963156" sldId="346"/>
            <ac:spMk id="12" creationId="{19E00EAB-CD27-57BA-1A34-3CED8325B2E9}"/>
          </ac:spMkLst>
        </pc:spChg>
      </pc:sldChg>
      <pc:sldChg chg="addSp delSp modSp mod">
        <pc:chgData name="Lâm Đào Tùng" userId="cae02e4f63f4ac09" providerId="LiveId" clId="{219D6F3B-0061-4AF6-B97E-26D1D1621094}" dt="2022-07-04T14:18:00.958" v="2873" actId="12"/>
        <pc:sldMkLst>
          <pc:docMk/>
          <pc:sldMk cId="632122533" sldId="347"/>
        </pc:sldMkLst>
        <pc:spChg chg="mod">
          <ac:chgData name="Lâm Đào Tùng" userId="cae02e4f63f4ac09" providerId="LiveId" clId="{219D6F3B-0061-4AF6-B97E-26D1D1621094}" dt="2022-07-04T14:17:21.179" v="2861" actId="20577"/>
          <ac:spMkLst>
            <pc:docMk/>
            <pc:sldMk cId="632122533" sldId="347"/>
            <ac:spMk id="5" creationId="{C65EF959-F8B6-0CBE-D7CC-C505F13AD28C}"/>
          </ac:spMkLst>
        </pc:spChg>
        <pc:spChg chg="mod">
          <ac:chgData name="Lâm Đào Tùng" userId="cae02e4f63f4ac09" providerId="LiveId" clId="{219D6F3B-0061-4AF6-B97E-26D1D1621094}" dt="2022-07-04T14:18:00.958" v="2873" actId="12"/>
          <ac:spMkLst>
            <pc:docMk/>
            <pc:sldMk cId="632122533" sldId="347"/>
            <ac:spMk id="6" creationId="{75EAA6CE-F6E3-9349-9FC0-8B0BC3FA26B6}"/>
          </ac:spMkLst>
        </pc:spChg>
        <pc:spChg chg="mod">
          <ac:chgData name="Lâm Đào Tùng" userId="cae02e4f63f4ac09" providerId="LiveId" clId="{219D6F3B-0061-4AF6-B97E-26D1D1621094}" dt="2022-07-04T14:17:17.334" v="2851"/>
          <ac:spMkLst>
            <pc:docMk/>
            <pc:sldMk cId="632122533" sldId="347"/>
            <ac:spMk id="8" creationId="{BB274270-1F6E-D6A2-576B-7DBC28F85233}"/>
          </ac:spMkLst>
        </pc:spChg>
        <pc:spChg chg="mod">
          <ac:chgData name="Lâm Đào Tùng" userId="cae02e4f63f4ac09" providerId="LiveId" clId="{219D6F3B-0061-4AF6-B97E-26D1D1621094}" dt="2022-07-04T14:17:17.334" v="2851"/>
          <ac:spMkLst>
            <pc:docMk/>
            <pc:sldMk cId="632122533" sldId="347"/>
            <ac:spMk id="9" creationId="{8C38E39C-EC40-85C1-2A66-BA3A03439A25}"/>
          </ac:spMkLst>
        </pc:spChg>
        <pc:spChg chg="mod">
          <ac:chgData name="Lâm Đào Tùng" userId="cae02e4f63f4ac09" providerId="LiveId" clId="{219D6F3B-0061-4AF6-B97E-26D1D1621094}" dt="2022-07-04T14:17:17.334" v="2851"/>
          <ac:spMkLst>
            <pc:docMk/>
            <pc:sldMk cId="632122533" sldId="347"/>
            <ac:spMk id="10" creationId="{4D2792E9-BA16-9372-F952-CC4EB98AB246}"/>
          </ac:spMkLst>
        </pc:spChg>
        <pc:spChg chg="mod">
          <ac:chgData name="Lâm Đào Tùng" userId="cae02e4f63f4ac09" providerId="LiveId" clId="{219D6F3B-0061-4AF6-B97E-26D1D1621094}" dt="2022-07-04T14:17:17.334" v="2851"/>
          <ac:spMkLst>
            <pc:docMk/>
            <pc:sldMk cId="632122533" sldId="347"/>
            <ac:spMk id="11" creationId="{8BEE5260-2100-B9C9-D676-B5BDA6DF64A2}"/>
          </ac:spMkLst>
        </pc:spChg>
        <pc:spChg chg="del">
          <ac:chgData name="Lâm Đào Tùng" userId="cae02e4f63f4ac09" providerId="LiveId" clId="{219D6F3B-0061-4AF6-B97E-26D1D1621094}" dt="2022-07-04T14:17:16.833" v="2850" actId="478"/>
          <ac:spMkLst>
            <pc:docMk/>
            <pc:sldMk cId="632122533" sldId="347"/>
            <ac:spMk id="12" creationId="{19E00EAB-CD27-57BA-1A34-3CED8325B2E9}"/>
          </ac:spMkLst>
        </pc:spChg>
        <pc:grpChg chg="add mod">
          <ac:chgData name="Lâm Đào Tùng" userId="cae02e4f63f4ac09" providerId="LiveId" clId="{219D6F3B-0061-4AF6-B97E-26D1D1621094}" dt="2022-07-04T14:17:17.334" v="2851"/>
          <ac:grpSpMkLst>
            <pc:docMk/>
            <pc:sldMk cId="632122533" sldId="347"/>
            <ac:grpSpMk id="7" creationId="{AAB29C3C-4FAD-0687-2CEF-2E4DAF427664}"/>
          </ac:grpSpMkLst>
        </pc:grpChg>
      </pc:sldChg>
      <pc:sldMasterChg chg="delSldLayout modSldLayout">
        <pc:chgData name="Lâm Đào Tùng" userId="cae02e4f63f4ac09" providerId="LiveId" clId="{219D6F3B-0061-4AF6-B97E-26D1D1621094}" dt="2022-07-04T14:18:48.319" v="2905" actId="47"/>
        <pc:sldMasterMkLst>
          <pc:docMk/>
          <pc:sldMasterMk cId="0" sldId="2147483658"/>
        </pc:sldMasterMkLst>
        <pc:sldLayoutChg chg="del">
          <pc:chgData name="Lâm Đào Tùng" userId="cae02e4f63f4ac09" providerId="LiveId" clId="{219D6F3B-0061-4AF6-B97E-26D1D1621094}" dt="2022-07-04T14:18:36.042" v="2874" actId="47"/>
          <pc:sldLayoutMkLst>
            <pc:docMk/>
            <pc:sldMasterMk cId="0" sldId="2147483658"/>
            <pc:sldLayoutMk cId="0" sldId="2147483650"/>
          </pc:sldLayoutMkLst>
        </pc:sldLayoutChg>
        <pc:sldLayoutChg chg="addSp delSp modSp mod">
          <pc:chgData name="Lâm Đào Tùng" userId="cae02e4f63f4ac09" providerId="LiveId" clId="{219D6F3B-0061-4AF6-B97E-26D1D1621094}" dt="2022-07-04T01:54:49.394" v="363" actId="14100"/>
          <pc:sldLayoutMkLst>
            <pc:docMk/>
            <pc:sldMasterMk cId="0" sldId="2147483658"/>
            <pc:sldLayoutMk cId="0" sldId="2147483651"/>
          </pc:sldLayoutMkLst>
          <pc:spChg chg="add del mod">
            <ac:chgData name="Lâm Đào Tùng" userId="cae02e4f63f4ac09" providerId="LiveId" clId="{219D6F3B-0061-4AF6-B97E-26D1D1621094}" dt="2022-07-04T01:53:20.654" v="351"/>
            <ac:spMkLst>
              <pc:docMk/>
              <pc:sldMasterMk cId="0" sldId="2147483658"/>
              <pc:sldLayoutMk cId="0" sldId="2147483651"/>
              <ac:spMk id="9" creationId="{5A3827CE-F71D-FFA2-2AFF-F78350A9DD91}"/>
            </ac:spMkLst>
          </pc:spChg>
          <pc:spChg chg="add mod">
            <ac:chgData name="Lâm Đào Tùng" userId="cae02e4f63f4ac09" providerId="LiveId" clId="{219D6F3B-0061-4AF6-B97E-26D1D1621094}" dt="2022-07-04T01:53:27.891" v="352"/>
            <ac:spMkLst>
              <pc:docMk/>
              <pc:sldMasterMk cId="0" sldId="2147483658"/>
              <pc:sldLayoutMk cId="0" sldId="2147483651"/>
              <ac:spMk id="12" creationId="{B512D64C-9178-B3AF-2D94-2E03429266C2}"/>
            </ac:spMkLst>
          </pc:spChg>
          <pc:spChg chg="add mod">
            <ac:chgData name="Lâm Đào Tùng" userId="cae02e4f63f4ac09" providerId="LiveId" clId="{219D6F3B-0061-4AF6-B97E-26D1D1621094}" dt="2022-07-04T01:54:39.178" v="362"/>
            <ac:spMkLst>
              <pc:docMk/>
              <pc:sldMasterMk cId="0" sldId="2147483658"/>
              <pc:sldLayoutMk cId="0" sldId="2147483651"/>
              <ac:spMk id="16" creationId="{F4D1C77B-AB3B-7122-32F3-C5091534555B}"/>
            </ac:spMkLst>
          </pc:spChg>
          <pc:spChg chg="del">
            <ac:chgData name="Lâm Đào Tùng" userId="cae02e4f63f4ac09" providerId="LiveId" clId="{219D6F3B-0061-4AF6-B97E-26D1D1621094}" dt="2022-07-04T01:53:35.460" v="354" actId="478"/>
            <ac:spMkLst>
              <pc:docMk/>
              <pc:sldMasterMk cId="0" sldId="2147483658"/>
              <pc:sldLayoutMk cId="0" sldId="2147483651"/>
              <ac:spMk id="28" creationId="{00000000-0000-0000-0000-000000000000}"/>
            </ac:spMkLst>
          </pc:spChg>
          <pc:spChg chg="del mod">
            <ac:chgData name="Lâm Đào Tùng" userId="cae02e4f63f4ac09" providerId="LiveId" clId="{219D6F3B-0061-4AF6-B97E-26D1D1621094}" dt="2022-07-04T01:54:38.829" v="361" actId="478"/>
            <ac:spMkLst>
              <pc:docMk/>
              <pc:sldMasterMk cId="0" sldId="2147483658"/>
              <pc:sldLayoutMk cId="0" sldId="2147483651"/>
              <ac:spMk id="29" creationId="{00000000-0000-0000-0000-000000000000}"/>
            </ac:spMkLst>
          </pc:spChg>
          <pc:spChg chg="mod">
            <ac:chgData name="Lâm Đào Tùng" userId="cae02e4f63f4ac09" providerId="LiveId" clId="{219D6F3B-0061-4AF6-B97E-26D1D1621094}" dt="2022-07-04T01:54:49.394" v="363" actId="14100"/>
            <ac:spMkLst>
              <pc:docMk/>
              <pc:sldMasterMk cId="0" sldId="2147483658"/>
              <pc:sldLayoutMk cId="0" sldId="2147483651"/>
              <ac:spMk id="30" creationId="{00000000-0000-0000-0000-000000000000}"/>
            </ac:spMkLst>
          </pc:spChg>
          <pc:cxnChg chg="add del mod">
            <ac:chgData name="Lâm Đào Tùng" userId="cae02e4f63f4ac09" providerId="LiveId" clId="{219D6F3B-0061-4AF6-B97E-26D1D1621094}" dt="2022-07-04T01:53:20.654" v="351"/>
            <ac:cxnSpMkLst>
              <pc:docMk/>
              <pc:sldMasterMk cId="0" sldId="2147483658"/>
              <pc:sldLayoutMk cId="0" sldId="2147483651"/>
              <ac:cxnSpMk id="8" creationId="{43EE7591-2315-6B74-C15A-C597304D9A8D}"/>
            </ac:cxnSpMkLst>
          </pc:cxnChg>
          <pc:cxnChg chg="add del mod">
            <ac:chgData name="Lâm Đào Tùng" userId="cae02e4f63f4ac09" providerId="LiveId" clId="{219D6F3B-0061-4AF6-B97E-26D1D1621094}" dt="2022-07-04T01:53:20.654" v="351"/>
            <ac:cxnSpMkLst>
              <pc:docMk/>
              <pc:sldMasterMk cId="0" sldId="2147483658"/>
              <pc:sldLayoutMk cId="0" sldId="2147483651"/>
              <ac:cxnSpMk id="10" creationId="{E63FF154-D674-FA40-D33F-40521A25C784}"/>
            </ac:cxnSpMkLst>
          </pc:cxnChg>
          <pc:cxnChg chg="add mod">
            <ac:chgData name="Lâm Đào Tùng" userId="cae02e4f63f4ac09" providerId="LiveId" clId="{219D6F3B-0061-4AF6-B97E-26D1D1621094}" dt="2022-07-04T01:54:38.829" v="361" actId="478"/>
            <ac:cxnSpMkLst>
              <pc:docMk/>
              <pc:sldMasterMk cId="0" sldId="2147483658"/>
              <pc:sldLayoutMk cId="0" sldId="2147483651"/>
              <ac:cxnSpMk id="11" creationId="{75AEE2B4-6754-6EDF-0DE7-0F953FBF150A}"/>
            </ac:cxnSpMkLst>
          </pc:cxnChg>
          <pc:cxnChg chg="add mod">
            <ac:chgData name="Lâm Đào Tùng" userId="cae02e4f63f4ac09" providerId="LiveId" clId="{219D6F3B-0061-4AF6-B97E-26D1D1621094}" dt="2022-07-04T01:54:38.829" v="361" actId="478"/>
            <ac:cxnSpMkLst>
              <pc:docMk/>
              <pc:sldMasterMk cId="0" sldId="2147483658"/>
              <pc:sldLayoutMk cId="0" sldId="2147483651"/>
              <ac:cxnSpMk id="13" creationId="{1F83DE46-A1D5-1C2A-51C0-9B6213824B3A}"/>
            </ac:cxnSpMkLst>
          </pc:cxnChg>
          <pc:cxnChg chg="del">
            <ac:chgData name="Lâm Đào Tùng" userId="cae02e4f63f4ac09" providerId="LiveId" clId="{219D6F3B-0061-4AF6-B97E-26D1D1621094}" dt="2022-07-04T01:53:36.183" v="355" actId="478"/>
            <ac:cxnSpMkLst>
              <pc:docMk/>
              <pc:sldMasterMk cId="0" sldId="2147483658"/>
              <pc:sldLayoutMk cId="0" sldId="2147483651"/>
              <ac:cxnSpMk id="27" creationId="{00000000-0000-0000-0000-000000000000}"/>
            </ac:cxnSpMkLst>
          </pc:cxnChg>
          <pc:cxnChg chg="del">
            <ac:chgData name="Lâm Đào Tùng" userId="cae02e4f63f4ac09" providerId="LiveId" clId="{219D6F3B-0061-4AF6-B97E-26D1D1621094}" dt="2022-07-04T01:53:36.890" v="356" actId="478"/>
            <ac:cxnSpMkLst>
              <pc:docMk/>
              <pc:sldMasterMk cId="0" sldId="2147483658"/>
              <pc:sldLayoutMk cId="0" sldId="2147483651"/>
              <ac:cxnSpMk id="31" creationId="{00000000-0000-0000-0000-000000000000}"/>
            </ac:cxnSpMkLst>
          </pc:cxnChg>
        </pc:sldLayoutChg>
        <pc:sldLayoutChg chg="del">
          <pc:chgData name="Lâm Đào Tùng" userId="cae02e4f63f4ac09" providerId="LiveId" clId="{219D6F3B-0061-4AF6-B97E-26D1D1621094}" dt="2022-07-04T01:55:11.525" v="364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Lâm Đào Tùng" userId="cae02e4f63f4ac09" providerId="LiveId" clId="{219D6F3B-0061-4AF6-B97E-26D1D1621094}" dt="2022-07-04T01:55:31.509" v="366" actId="47"/>
          <pc:sldLayoutMkLst>
            <pc:docMk/>
            <pc:sldMasterMk cId="0" sldId="2147483658"/>
            <pc:sldLayoutMk cId="0" sldId="2147483653"/>
          </pc:sldLayoutMkLst>
        </pc:sldLayoutChg>
        <pc:sldLayoutChg chg="modSp del mod">
          <pc:chgData name="Lâm Đào Tùng" userId="cae02e4f63f4ac09" providerId="LiveId" clId="{219D6F3B-0061-4AF6-B97E-26D1D1621094}" dt="2022-07-04T14:18:45.574" v="2901" actId="47"/>
          <pc:sldLayoutMkLst>
            <pc:docMk/>
            <pc:sldMasterMk cId="0" sldId="2147483658"/>
            <pc:sldLayoutMk cId="0" sldId="2147483654"/>
          </pc:sldLayoutMkLst>
          <pc:spChg chg="mod">
            <ac:chgData name="Lâm Đào Tùng" userId="cae02e4f63f4ac09" providerId="LiveId" clId="{219D6F3B-0061-4AF6-B97E-26D1D1621094}" dt="2022-07-04T01:52:25.739" v="347" actId="1037"/>
            <ac:spMkLst>
              <pc:docMk/>
              <pc:sldMasterMk cId="0" sldId="2147483658"/>
              <pc:sldLayoutMk cId="0" sldId="2147483654"/>
              <ac:spMk id="51" creationId="{00000000-0000-0000-0000-000000000000}"/>
            </ac:spMkLst>
          </pc:spChg>
          <pc:spChg chg="mod">
            <ac:chgData name="Lâm Đào Tùng" userId="cae02e4f63f4ac09" providerId="LiveId" clId="{219D6F3B-0061-4AF6-B97E-26D1D1621094}" dt="2022-07-04T01:52:25.739" v="347" actId="1037"/>
            <ac:spMkLst>
              <pc:docMk/>
              <pc:sldMasterMk cId="0" sldId="2147483658"/>
              <pc:sldLayoutMk cId="0" sldId="2147483654"/>
              <ac:spMk id="53" creationId="{00000000-0000-0000-0000-000000000000}"/>
            </ac:spMkLst>
          </pc:spChg>
          <pc:cxnChg chg="mod">
            <ac:chgData name="Lâm Đào Tùng" userId="cae02e4f63f4ac09" providerId="LiveId" clId="{219D6F3B-0061-4AF6-B97E-26D1D1621094}" dt="2022-07-04T01:52:29.526" v="348" actId="14100"/>
            <ac:cxnSpMkLst>
              <pc:docMk/>
              <pc:sldMasterMk cId="0" sldId="2147483658"/>
              <pc:sldLayoutMk cId="0" sldId="2147483654"/>
              <ac:cxnSpMk id="52" creationId="{00000000-0000-0000-0000-000000000000}"/>
            </ac:cxnSpMkLst>
          </pc:cxnChg>
          <pc:cxnChg chg="mod">
            <ac:chgData name="Lâm Đào Tùng" userId="cae02e4f63f4ac09" providerId="LiveId" clId="{219D6F3B-0061-4AF6-B97E-26D1D1621094}" dt="2022-07-04T01:52:31.894" v="349" actId="14100"/>
            <ac:cxnSpMkLst>
              <pc:docMk/>
              <pc:sldMasterMk cId="0" sldId="2147483658"/>
              <pc:sldLayoutMk cId="0" sldId="2147483654"/>
              <ac:cxnSpMk id="54" creationId="{00000000-0000-0000-0000-000000000000}"/>
            </ac:cxnSpMkLst>
          </pc:cxnChg>
        </pc:sldLayoutChg>
        <pc:sldLayoutChg chg="del">
          <pc:chgData name="Lâm Đào Tùng" userId="cae02e4f63f4ac09" providerId="LiveId" clId="{219D6F3B-0061-4AF6-B97E-26D1D1621094}" dt="2022-07-04T14:18:39.386" v="288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Lâm Đào Tùng" userId="cae02e4f63f4ac09" providerId="LiveId" clId="{219D6F3B-0061-4AF6-B97E-26D1D1621094}" dt="2022-07-04T14:18:46.624" v="2903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Lâm Đào Tùng" userId="cae02e4f63f4ac09" providerId="LiveId" clId="{219D6F3B-0061-4AF6-B97E-26D1D1621094}" dt="2022-07-04T14:18:48.319" v="290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Lâm Đào Tùng" userId="cae02e4f63f4ac09" providerId="LiveId" clId="{9F1959B8-EBD5-435C-A303-F11B23CAE438}"/>
    <pc:docChg chg="undo redo custSel addSld delSld modSld sldOrd">
      <pc:chgData name="Lâm Đào Tùng" userId="cae02e4f63f4ac09" providerId="LiveId" clId="{9F1959B8-EBD5-435C-A303-F11B23CAE438}" dt="2022-07-09T09:59:25.553" v="3696" actId="20577"/>
      <pc:docMkLst>
        <pc:docMk/>
      </pc:docMkLst>
      <pc:sldChg chg="addSp delSp modSp mod">
        <pc:chgData name="Lâm Đào Tùng" userId="cae02e4f63f4ac09" providerId="LiveId" clId="{9F1959B8-EBD5-435C-A303-F11B23CAE438}" dt="2022-07-08T16:18:31.570" v="1004" actId="14100"/>
        <pc:sldMkLst>
          <pc:docMk/>
          <pc:sldMk cId="0" sldId="256"/>
        </pc:sldMkLst>
        <pc:spChg chg="add del mod">
          <ac:chgData name="Lâm Đào Tùng" userId="cae02e4f63f4ac09" providerId="LiveId" clId="{9F1959B8-EBD5-435C-A303-F11B23CAE438}" dt="2022-07-08T15:50:10.704" v="152" actId="478"/>
          <ac:spMkLst>
            <pc:docMk/>
            <pc:sldMk cId="0" sldId="256"/>
            <ac:spMk id="2" creationId="{3F9D091F-A678-754C-6C82-22A300469316}"/>
          </ac:spMkLst>
        </pc:spChg>
        <pc:spChg chg="add del mod">
          <ac:chgData name="Lâm Đào Tùng" userId="cae02e4f63f4ac09" providerId="LiveId" clId="{9F1959B8-EBD5-435C-A303-F11B23CAE438}" dt="2022-07-08T16:14:07.270" v="678" actId="478"/>
          <ac:spMkLst>
            <pc:docMk/>
            <pc:sldMk cId="0" sldId="256"/>
            <ac:spMk id="3" creationId="{AF962DDE-79DB-5CDD-31F6-3E512EAAB80F}"/>
          </ac:spMkLst>
        </pc:spChg>
        <pc:spChg chg="del">
          <ac:chgData name="Lâm Đào Tùng" userId="cae02e4f63f4ac09" providerId="LiveId" clId="{9F1959B8-EBD5-435C-A303-F11B23CAE438}" dt="2022-07-08T15:47:24.494" v="77" actId="478"/>
          <ac:spMkLst>
            <pc:docMk/>
            <pc:sldMk cId="0" sldId="256"/>
            <ac:spMk id="12" creationId="{28589730-61E5-878A-AA67-5E53FC8BA382}"/>
          </ac:spMkLst>
        </pc:spChg>
        <pc:spChg chg="add del mod">
          <ac:chgData name="Lâm Đào Tùng" userId="cae02e4f63f4ac09" providerId="LiveId" clId="{9F1959B8-EBD5-435C-A303-F11B23CAE438}" dt="2022-07-08T15:48:40.104" v="88" actId="478"/>
          <ac:spMkLst>
            <pc:docMk/>
            <pc:sldMk cId="0" sldId="256"/>
            <ac:spMk id="13" creationId="{FFEADECE-4B1A-B9FA-2520-121899E057FA}"/>
          </ac:spMkLst>
        </pc:spChg>
        <pc:spChg chg="add del mod">
          <ac:chgData name="Lâm Đào Tùng" userId="cae02e4f63f4ac09" providerId="LiveId" clId="{9F1959B8-EBD5-435C-A303-F11B23CAE438}" dt="2022-07-08T16:14:08.402" v="679" actId="478"/>
          <ac:spMkLst>
            <pc:docMk/>
            <pc:sldMk cId="0" sldId="256"/>
            <ac:spMk id="16" creationId="{41A3AF7B-22E8-F113-7788-42FD140662CA}"/>
          </ac:spMkLst>
        </pc:spChg>
        <pc:spChg chg="add del mod">
          <ac:chgData name="Lâm Đào Tùng" userId="cae02e4f63f4ac09" providerId="LiveId" clId="{9F1959B8-EBD5-435C-A303-F11B23CAE438}" dt="2022-07-08T16:12:46.671" v="649"/>
          <ac:spMkLst>
            <pc:docMk/>
            <pc:sldMk cId="0" sldId="256"/>
            <ac:spMk id="17" creationId="{FAD3389E-0644-ECAF-0DBC-699D7BA834D2}"/>
          </ac:spMkLst>
        </pc:spChg>
        <pc:spChg chg="add mod">
          <ac:chgData name="Lâm Đào Tùng" userId="cae02e4f63f4ac09" providerId="LiveId" clId="{9F1959B8-EBD5-435C-A303-F11B23CAE438}" dt="2022-07-08T16:18:24.709" v="1003" actId="14100"/>
          <ac:spMkLst>
            <pc:docMk/>
            <pc:sldMk cId="0" sldId="256"/>
            <ac:spMk id="18" creationId="{FA1C9BAD-F6E3-C384-9B53-9282E55C2A35}"/>
          </ac:spMkLst>
        </pc:spChg>
        <pc:spChg chg="add mod">
          <ac:chgData name="Lâm Đào Tùng" userId="cae02e4f63f4ac09" providerId="LiveId" clId="{9F1959B8-EBD5-435C-A303-F11B23CAE438}" dt="2022-07-08T16:18:31.570" v="1004" actId="14100"/>
          <ac:spMkLst>
            <pc:docMk/>
            <pc:sldMk cId="0" sldId="256"/>
            <ac:spMk id="20" creationId="{0B83D7B7-7FF3-3C25-8B59-C8B8A1C1A269}"/>
          </ac:spMkLst>
        </pc:spChg>
        <pc:spChg chg="mod">
          <ac:chgData name="Lâm Đào Tùng" userId="cae02e4f63f4ac09" providerId="LiveId" clId="{9F1959B8-EBD5-435C-A303-F11B23CAE438}" dt="2022-07-08T15:48:19.036" v="83" actId="1076"/>
          <ac:spMkLst>
            <pc:docMk/>
            <pc:sldMk cId="0" sldId="256"/>
            <ac:spMk id="71" creationId="{00000000-0000-0000-0000-000000000000}"/>
          </ac:spMkLst>
        </pc:spChg>
        <pc:graphicFrameChg chg="add del mod">
          <ac:chgData name="Lâm Đào Tùng" userId="cae02e4f63f4ac09" providerId="LiveId" clId="{9F1959B8-EBD5-435C-A303-F11B23CAE438}" dt="2022-07-08T16:15:10.359" v="807" actId="3680"/>
          <ac:graphicFrameMkLst>
            <pc:docMk/>
            <pc:sldMk cId="0" sldId="256"/>
            <ac:graphicFrameMk id="4" creationId="{69DBF69A-3736-C7DA-CF57-5E3D3329F73A}"/>
          </ac:graphicFrameMkLst>
        </pc:graphicFrameChg>
      </pc:sldChg>
      <pc:sldChg chg="modSp mod">
        <pc:chgData name="Lâm Đào Tùng" userId="cae02e4f63f4ac09" providerId="LiveId" clId="{9F1959B8-EBD5-435C-A303-F11B23CAE438}" dt="2022-07-08T16:05:59.427" v="299" actId="20577"/>
        <pc:sldMkLst>
          <pc:docMk/>
          <pc:sldMk cId="0" sldId="259"/>
        </pc:sldMkLst>
        <pc:spChg chg="mod">
          <ac:chgData name="Lâm Đào Tùng" userId="cae02e4f63f4ac09" providerId="LiveId" clId="{9F1959B8-EBD5-435C-A303-F11B23CAE438}" dt="2022-07-08T16:05:42.580" v="263" actId="2057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Lâm Đào Tùng" userId="cae02e4f63f4ac09" providerId="LiveId" clId="{9F1959B8-EBD5-435C-A303-F11B23CAE438}" dt="2022-07-08T16:05:59.427" v="299" actId="20577"/>
          <ac:spMkLst>
            <pc:docMk/>
            <pc:sldMk cId="0" sldId="259"/>
            <ac:spMk id="111" creationId="{00000000-0000-0000-0000-000000000000}"/>
          </ac:spMkLst>
        </pc:spChg>
      </pc:sldChg>
      <pc:sldChg chg="modSp mod">
        <pc:chgData name="Lâm Đào Tùng" userId="cae02e4f63f4ac09" providerId="LiveId" clId="{9F1959B8-EBD5-435C-A303-F11B23CAE438}" dt="2022-07-09T09:54:50.505" v="3613" actId="20577"/>
        <pc:sldMkLst>
          <pc:docMk/>
          <pc:sldMk cId="3425486541" sldId="297"/>
        </pc:sldMkLst>
        <pc:spChg chg="mod">
          <ac:chgData name="Lâm Đào Tùng" userId="cae02e4f63f4ac09" providerId="LiveId" clId="{9F1959B8-EBD5-435C-A303-F11B23CAE438}" dt="2022-07-09T09:54:50.505" v="3613" actId="20577"/>
          <ac:spMkLst>
            <pc:docMk/>
            <pc:sldMk cId="3425486541" sldId="297"/>
            <ac:spMk id="5" creationId="{3B739471-9705-580F-0C06-6AE93FF0E42A}"/>
          </ac:spMkLst>
        </pc:spChg>
      </pc:sldChg>
      <pc:sldChg chg="addSp delSp modSp mod ord">
        <pc:chgData name="Lâm Đào Tùng" userId="cae02e4f63f4ac09" providerId="LiveId" clId="{9F1959B8-EBD5-435C-A303-F11B23CAE438}" dt="2022-07-08T17:03:52.037" v="1403" actId="20577"/>
        <pc:sldMkLst>
          <pc:docMk/>
          <pc:sldMk cId="841364261" sldId="298"/>
        </pc:sldMkLst>
        <pc:spChg chg="mod">
          <ac:chgData name="Lâm Đào Tùng" userId="cae02e4f63f4ac09" providerId="LiveId" clId="{9F1959B8-EBD5-435C-A303-F11B23CAE438}" dt="2022-07-08T16:22:15.637" v="1073" actId="20577"/>
          <ac:spMkLst>
            <pc:docMk/>
            <pc:sldMk cId="841364261" sldId="298"/>
            <ac:spMk id="5" creationId="{C65EF959-F8B6-0CBE-D7CC-C505F13AD28C}"/>
          </ac:spMkLst>
        </pc:spChg>
        <pc:spChg chg="mod">
          <ac:chgData name="Lâm Đào Tùng" userId="cae02e4f63f4ac09" providerId="LiveId" clId="{9F1959B8-EBD5-435C-A303-F11B23CAE438}" dt="2022-07-08T17:03:52.037" v="1403" actId="20577"/>
          <ac:spMkLst>
            <pc:docMk/>
            <pc:sldMk cId="841364261" sldId="298"/>
            <ac:spMk id="6" creationId="{75EAA6CE-F6E3-9349-9FC0-8B0BC3FA26B6}"/>
          </ac:spMkLst>
        </pc:spChg>
        <pc:spChg chg="add del mod">
          <ac:chgData name="Lâm Đào Tùng" userId="cae02e4f63f4ac09" providerId="LiveId" clId="{9F1959B8-EBD5-435C-A303-F11B23CAE438}" dt="2022-07-08T17:00:35.396" v="1366" actId="478"/>
          <ac:spMkLst>
            <pc:docMk/>
            <pc:sldMk cId="841364261" sldId="298"/>
            <ac:spMk id="7" creationId="{EC5E2B9B-EAC2-789C-F8B2-1DDD57F8C52D}"/>
          </ac:spMkLst>
        </pc:spChg>
        <pc:spChg chg="add mod">
          <ac:chgData name="Lâm Đào Tùng" userId="cae02e4f63f4ac09" providerId="LiveId" clId="{9F1959B8-EBD5-435C-A303-F11B23CAE438}" dt="2022-07-08T17:00:56.231" v="1392" actId="1076"/>
          <ac:spMkLst>
            <pc:docMk/>
            <pc:sldMk cId="841364261" sldId="298"/>
            <ac:spMk id="10" creationId="{148D9A8A-2DF6-A993-C009-A4D7B491411F}"/>
          </ac:spMkLst>
        </pc:spChg>
        <pc:picChg chg="add mod">
          <ac:chgData name="Lâm Đào Tùng" userId="cae02e4f63f4ac09" providerId="LiveId" clId="{9F1959B8-EBD5-435C-A303-F11B23CAE438}" dt="2022-07-08T16:59:02.306" v="1359" actId="1076"/>
          <ac:picMkLst>
            <pc:docMk/>
            <pc:sldMk cId="841364261" sldId="298"/>
            <ac:picMk id="3" creationId="{F56F89F7-D01B-B18B-279D-B95D328A5A91}"/>
          </ac:picMkLst>
        </pc:picChg>
        <pc:picChg chg="del">
          <ac:chgData name="Lâm Đào Tùng" userId="cae02e4f63f4ac09" providerId="LiveId" clId="{9F1959B8-EBD5-435C-A303-F11B23CAE438}" dt="2022-07-08T16:41:19.204" v="1336" actId="478"/>
          <ac:picMkLst>
            <pc:docMk/>
            <pc:sldMk cId="841364261" sldId="298"/>
            <ac:picMk id="14" creationId="{DBEB069B-0CA1-4A71-A170-DF0FE235259C}"/>
          </ac:picMkLst>
        </pc:picChg>
      </pc:sldChg>
      <pc:sldChg chg="del">
        <pc:chgData name="Lâm Đào Tùng" userId="cae02e4f63f4ac09" providerId="LiveId" clId="{9F1959B8-EBD5-435C-A303-F11B23CAE438}" dt="2022-07-08T17:19:52.298" v="1784" actId="47"/>
        <pc:sldMkLst>
          <pc:docMk/>
          <pc:sldMk cId="2192947287" sldId="299"/>
        </pc:sldMkLst>
      </pc:sldChg>
      <pc:sldChg chg="addSp delSp modSp mod">
        <pc:chgData name="Lâm Đào Tùng" userId="cae02e4f63f4ac09" providerId="LiveId" clId="{9F1959B8-EBD5-435C-A303-F11B23CAE438}" dt="2022-07-09T08:37:26.724" v="2737" actId="20577"/>
        <pc:sldMkLst>
          <pc:docMk/>
          <pc:sldMk cId="1031226923" sldId="300"/>
        </pc:sldMkLst>
        <pc:spChg chg="mod">
          <ac:chgData name="Lâm Đào Tùng" userId="cae02e4f63f4ac09" providerId="LiveId" clId="{9F1959B8-EBD5-435C-A303-F11B23CAE438}" dt="2022-07-09T05:24:13.048" v="2582" actId="255"/>
          <ac:spMkLst>
            <pc:docMk/>
            <pc:sldMk cId="1031226923" sldId="300"/>
            <ac:spMk id="5" creationId="{C65EF959-F8B6-0CBE-D7CC-C505F13AD28C}"/>
          </ac:spMkLst>
        </pc:spChg>
        <pc:spChg chg="mod">
          <ac:chgData name="Lâm Đào Tùng" userId="cae02e4f63f4ac09" providerId="LiveId" clId="{9F1959B8-EBD5-435C-A303-F11B23CAE438}" dt="2022-07-09T08:36:52.529" v="2732" actId="1036"/>
          <ac:spMkLst>
            <pc:docMk/>
            <pc:sldMk cId="1031226923" sldId="300"/>
            <ac:spMk id="6" creationId="{75EAA6CE-F6E3-9349-9FC0-8B0BC3FA26B6}"/>
          </ac:spMkLst>
        </pc:spChg>
        <pc:spChg chg="add mod">
          <ac:chgData name="Lâm Đào Tùng" userId="cae02e4f63f4ac09" providerId="LiveId" clId="{9F1959B8-EBD5-435C-A303-F11B23CAE438}" dt="2022-07-09T08:37:26.724" v="2737" actId="20577"/>
          <ac:spMkLst>
            <pc:docMk/>
            <pc:sldMk cId="1031226923" sldId="300"/>
            <ac:spMk id="7" creationId="{A2CAEBA9-267D-5637-ABB7-306A89CAFBF4}"/>
          </ac:spMkLst>
        </pc:spChg>
        <pc:spChg chg="add del mod">
          <ac:chgData name="Lâm Đào Tùng" userId="cae02e4f63f4ac09" providerId="LiveId" clId="{9F1959B8-EBD5-435C-A303-F11B23CAE438}" dt="2022-07-09T01:51:30.696" v="2058"/>
          <ac:spMkLst>
            <pc:docMk/>
            <pc:sldMk cId="1031226923" sldId="300"/>
            <ac:spMk id="8" creationId="{4BEBCF22-8262-2134-3178-3C188FA98160}"/>
          </ac:spMkLst>
        </pc:spChg>
        <pc:spChg chg="add del mod">
          <ac:chgData name="Lâm Đào Tùng" userId="cae02e4f63f4ac09" providerId="LiveId" clId="{9F1959B8-EBD5-435C-A303-F11B23CAE438}" dt="2022-07-09T05:15:30.214" v="2529" actId="478"/>
          <ac:spMkLst>
            <pc:docMk/>
            <pc:sldMk cId="1031226923" sldId="300"/>
            <ac:spMk id="9" creationId="{FAF3C81D-B6DD-621E-59FC-C59AE57BB34B}"/>
          </ac:spMkLst>
        </pc:spChg>
        <pc:spChg chg="add mod">
          <ac:chgData name="Lâm Đào Tùng" userId="cae02e4f63f4ac09" providerId="LiveId" clId="{9F1959B8-EBD5-435C-A303-F11B23CAE438}" dt="2022-07-09T05:25:08.253" v="2592"/>
          <ac:spMkLst>
            <pc:docMk/>
            <pc:sldMk cId="1031226923" sldId="300"/>
            <ac:spMk id="10" creationId="{84E4EB45-F063-C072-7346-41464DFBEFEF}"/>
          </ac:spMkLst>
        </pc:spChg>
        <pc:spChg chg="del mod">
          <ac:chgData name="Lâm Đào Tùng" userId="cae02e4f63f4ac09" providerId="LiveId" clId="{9F1959B8-EBD5-435C-A303-F11B23CAE438}" dt="2022-07-09T05:15:32.631" v="2530" actId="478"/>
          <ac:spMkLst>
            <pc:docMk/>
            <pc:sldMk cId="1031226923" sldId="300"/>
            <ac:spMk id="12" creationId="{19E00EAB-CD27-57BA-1A34-3CED8325B2E9}"/>
          </ac:spMkLst>
        </pc:spChg>
      </pc:sldChg>
      <pc:sldChg chg="del">
        <pc:chgData name="Lâm Đào Tùng" userId="cae02e4f63f4ac09" providerId="LiveId" clId="{9F1959B8-EBD5-435C-A303-F11B23CAE438}" dt="2022-07-09T02:36:40.163" v="2444" actId="47"/>
        <pc:sldMkLst>
          <pc:docMk/>
          <pc:sldMk cId="3857932488" sldId="301"/>
        </pc:sldMkLst>
      </pc:sldChg>
      <pc:sldChg chg="modSp add mod">
        <pc:chgData name="Lâm Đào Tùng" userId="cae02e4f63f4ac09" providerId="LiveId" clId="{9F1959B8-EBD5-435C-A303-F11B23CAE438}" dt="2022-07-08T16:00:08.231" v="251" actId="20577"/>
        <pc:sldMkLst>
          <pc:docMk/>
          <pc:sldMk cId="891520626" sldId="302"/>
        </pc:sldMkLst>
        <pc:spChg chg="mod">
          <ac:chgData name="Lâm Đào Tùng" userId="cae02e4f63f4ac09" providerId="LiveId" clId="{9F1959B8-EBD5-435C-A303-F11B23CAE438}" dt="2022-07-08T16:00:08.231" v="251" actId="20577"/>
          <ac:spMkLst>
            <pc:docMk/>
            <pc:sldMk cId="891520626" sldId="302"/>
            <ac:spMk id="112" creationId="{00000000-0000-0000-0000-000000000000}"/>
          </ac:spMkLst>
        </pc:spChg>
      </pc:sldChg>
      <pc:sldChg chg="del">
        <pc:chgData name="Lâm Đào Tùng" userId="cae02e4f63f4ac09" providerId="LiveId" clId="{9F1959B8-EBD5-435C-A303-F11B23CAE438}" dt="2022-07-08T14:43:13.567" v="11" actId="47"/>
        <pc:sldMkLst>
          <pc:docMk/>
          <pc:sldMk cId="3364046717" sldId="302"/>
        </pc:sldMkLst>
      </pc:sldChg>
      <pc:sldChg chg="del">
        <pc:chgData name="Lâm Đào Tùng" userId="cae02e4f63f4ac09" providerId="LiveId" clId="{9F1959B8-EBD5-435C-A303-F11B23CAE438}" dt="2022-07-08T14:43:14.131" v="12" actId="47"/>
        <pc:sldMkLst>
          <pc:docMk/>
          <pc:sldMk cId="731938983" sldId="303"/>
        </pc:sldMkLst>
      </pc:sldChg>
      <pc:sldChg chg="delSp modSp add mod">
        <pc:chgData name="Lâm Đào Tùng" userId="cae02e4f63f4ac09" providerId="LiveId" clId="{9F1959B8-EBD5-435C-A303-F11B23CAE438}" dt="2022-07-09T09:59:25.553" v="3696" actId="20577"/>
        <pc:sldMkLst>
          <pc:docMk/>
          <pc:sldMk cId="1224108625" sldId="303"/>
        </pc:sldMkLst>
        <pc:spChg chg="mod">
          <ac:chgData name="Lâm Đào Tùng" userId="cae02e4f63f4ac09" providerId="LiveId" clId="{9F1959B8-EBD5-435C-A303-F11B23CAE438}" dt="2022-07-09T09:59:25.553" v="3696" actId="20577"/>
          <ac:spMkLst>
            <pc:docMk/>
            <pc:sldMk cId="1224108625" sldId="303"/>
            <ac:spMk id="6" creationId="{75EAA6CE-F6E3-9349-9FC0-8B0BC3FA26B6}"/>
          </ac:spMkLst>
        </pc:spChg>
        <pc:spChg chg="del mod">
          <ac:chgData name="Lâm Đào Tùng" userId="cae02e4f63f4ac09" providerId="LiveId" clId="{9F1959B8-EBD5-435C-A303-F11B23CAE438}" dt="2022-07-08T17:03:05.432" v="1398" actId="478"/>
          <ac:spMkLst>
            <pc:docMk/>
            <pc:sldMk cId="1224108625" sldId="303"/>
            <ac:spMk id="10" creationId="{148D9A8A-2DF6-A993-C009-A4D7B491411F}"/>
          </ac:spMkLst>
        </pc:spChg>
        <pc:picChg chg="del">
          <ac:chgData name="Lâm Đào Tùng" userId="cae02e4f63f4ac09" providerId="LiveId" clId="{9F1959B8-EBD5-435C-A303-F11B23CAE438}" dt="2022-07-08T17:03:02.464" v="1396" actId="478"/>
          <ac:picMkLst>
            <pc:docMk/>
            <pc:sldMk cId="1224108625" sldId="303"/>
            <ac:picMk id="3" creationId="{F56F89F7-D01B-B18B-279D-B95D328A5A91}"/>
          </ac:picMkLst>
        </pc:picChg>
      </pc:sldChg>
      <pc:sldChg chg="del">
        <pc:chgData name="Lâm Đào Tùng" userId="cae02e4f63f4ac09" providerId="LiveId" clId="{9F1959B8-EBD5-435C-A303-F11B23CAE438}" dt="2022-07-08T14:43:14.964" v="13" actId="47"/>
        <pc:sldMkLst>
          <pc:docMk/>
          <pc:sldMk cId="3343883642" sldId="304"/>
        </pc:sldMkLst>
      </pc:sldChg>
      <pc:sldChg chg="modSp mod">
        <pc:chgData name="Lâm Đào Tùng" userId="cae02e4f63f4ac09" providerId="LiveId" clId="{9F1959B8-EBD5-435C-A303-F11B23CAE438}" dt="2022-07-09T09:22:46.294" v="2814" actId="20577"/>
        <pc:sldMkLst>
          <pc:docMk/>
          <pc:sldMk cId="3848434444" sldId="304"/>
        </pc:sldMkLst>
        <pc:spChg chg="mod">
          <ac:chgData name="Lâm Đào Tùng" userId="cae02e4f63f4ac09" providerId="LiveId" clId="{9F1959B8-EBD5-435C-A303-F11B23CAE438}" dt="2022-07-09T09:21:58.983" v="2809" actId="20577"/>
          <ac:spMkLst>
            <pc:docMk/>
            <pc:sldMk cId="3848434444" sldId="304"/>
            <ac:spMk id="110" creationId="{00000000-0000-0000-0000-000000000000}"/>
          </ac:spMkLst>
        </pc:spChg>
        <pc:spChg chg="mod">
          <ac:chgData name="Lâm Đào Tùng" userId="cae02e4f63f4ac09" providerId="LiveId" clId="{9F1959B8-EBD5-435C-A303-F11B23CAE438}" dt="2022-07-09T09:22:46.294" v="2814" actId="20577"/>
          <ac:spMkLst>
            <pc:docMk/>
            <pc:sldMk cId="3848434444" sldId="304"/>
            <ac:spMk id="111" creationId="{00000000-0000-0000-0000-000000000000}"/>
          </ac:spMkLst>
        </pc:spChg>
        <pc:spChg chg="mod">
          <ac:chgData name="Lâm Đào Tùng" userId="cae02e4f63f4ac09" providerId="LiveId" clId="{9F1959B8-EBD5-435C-A303-F11B23CAE438}" dt="2022-07-09T01:38:27" v="1786" actId="20577"/>
          <ac:spMkLst>
            <pc:docMk/>
            <pc:sldMk cId="3848434444" sldId="304"/>
            <ac:spMk id="112" creationId="{00000000-0000-0000-0000-000000000000}"/>
          </ac:spMkLst>
        </pc:spChg>
      </pc:sldChg>
      <pc:sldChg chg="addSp delSp modSp add mod">
        <pc:chgData name="Lâm Đào Tùng" userId="cae02e4f63f4ac09" providerId="LiveId" clId="{9F1959B8-EBD5-435C-A303-F11B23CAE438}" dt="2022-07-09T09:21:13.727" v="2799" actId="20577"/>
        <pc:sldMkLst>
          <pc:docMk/>
          <pc:sldMk cId="804922511" sldId="305"/>
        </pc:sldMkLst>
        <pc:spChg chg="mod">
          <ac:chgData name="Lâm Đào Tùng" userId="cae02e4f63f4ac09" providerId="LiveId" clId="{9F1959B8-EBD5-435C-A303-F11B23CAE438}" dt="2022-07-09T05:24:44.820" v="2587" actId="14100"/>
          <ac:spMkLst>
            <pc:docMk/>
            <pc:sldMk cId="804922511" sldId="305"/>
            <ac:spMk id="5" creationId="{C65EF959-F8B6-0CBE-D7CC-C505F13AD28C}"/>
          </ac:spMkLst>
        </pc:spChg>
        <pc:spChg chg="mod">
          <ac:chgData name="Lâm Đào Tùng" userId="cae02e4f63f4ac09" providerId="LiveId" clId="{9F1959B8-EBD5-435C-A303-F11B23CAE438}" dt="2022-07-09T09:21:13.727" v="2799" actId="20577"/>
          <ac:spMkLst>
            <pc:docMk/>
            <pc:sldMk cId="804922511" sldId="305"/>
            <ac:spMk id="6" creationId="{75EAA6CE-F6E3-9349-9FC0-8B0BC3FA26B6}"/>
          </ac:spMkLst>
        </pc:spChg>
        <pc:spChg chg="del">
          <ac:chgData name="Lâm Đào Tùng" userId="cae02e4f63f4ac09" providerId="LiveId" clId="{9F1959B8-EBD5-435C-A303-F11B23CAE438}" dt="2022-07-09T01:57:42.389" v="2187" actId="478"/>
          <ac:spMkLst>
            <pc:docMk/>
            <pc:sldMk cId="804922511" sldId="305"/>
            <ac:spMk id="7" creationId="{A2CAEBA9-267D-5637-ABB7-306A89CAFBF4}"/>
          </ac:spMkLst>
        </pc:spChg>
        <pc:spChg chg="add mod">
          <ac:chgData name="Lâm Đào Tùng" userId="cae02e4f63f4ac09" providerId="LiveId" clId="{9F1959B8-EBD5-435C-A303-F11B23CAE438}" dt="2022-07-09T05:24:33.612" v="2585"/>
          <ac:spMkLst>
            <pc:docMk/>
            <pc:sldMk cId="804922511" sldId="305"/>
            <ac:spMk id="8" creationId="{8ECA2599-B0DF-CD9E-6AE8-63581B1DB0F6}"/>
          </ac:spMkLst>
        </pc:spChg>
        <pc:spChg chg="del mod">
          <ac:chgData name="Lâm Đào Tùng" userId="cae02e4f63f4ac09" providerId="LiveId" clId="{9F1959B8-EBD5-435C-A303-F11B23CAE438}" dt="2022-07-09T05:24:32.578" v="2584" actId="478"/>
          <ac:spMkLst>
            <pc:docMk/>
            <pc:sldMk cId="804922511" sldId="305"/>
            <ac:spMk id="12" creationId="{19E00EAB-CD27-57BA-1A34-3CED8325B2E9}"/>
          </ac:spMkLst>
        </pc:spChg>
      </pc:sldChg>
      <pc:sldChg chg="del">
        <pc:chgData name="Lâm Đào Tùng" userId="cae02e4f63f4ac09" providerId="LiveId" clId="{9F1959B8-EBD5-435C-A303-F11B23CAE438}" dt="2022-07-08T14:43:15.466" v="14" actId="47"/>
        <pc:sldMkLst>
          <pc:docMk/>
          <pc:sldMk cId="935166757" sldId="305"/>
        </pc:sldMkLst>
      </pc:sldChg>
      <pc:sldChg chg="addSp delSp modSp add mod">
        <pc:chgData name="Lâm Đào Tùng" userId="cae02e4f63f4ac09" providerId="LiveId" clId="{9F1959B8-EBD5-435C-A303-F11B23CAE438}" dt="2022-07-09T07:41:10.815" v="2658" actId="1076"/>
        <pc:sldMkLst>
          <pc:docMk/>
          <pc:sldMk cId="688534871" sldId="306"/>
        </pc:sldMkLst>
        <pc:spChg chg="mod">
          <ac:chgData name="Lâm Đào Tùng" userId="cae02e4f63f4ac09" providerId="LiveId" clId="{9F1959B8-EBD5-435C-A303-F11B23CAE438}" dt="2022-07-09T05:25:19.679" v="2604" actId="20577"/>
          <ac:spMkLst>
            <pc:docMk/>
            <pc:sldMk cId="688534871" sldId="306"/>
            <ac:spMk id="5" creationId="{C65EF959-F8B6-0CBE-D7CC-C505F13AD28C}"/>
          </ac:spMkLst>
        </pc:spChg>
        <pc:spChg chg="mod">
          <ac:chgData name="Lâm Đào Tùng" userId="cae02e4f63f4ac09" providerId="LiveId" clId="{9F1959B8-EBD5-435C-A303-F11B23CAE438}" dt="2022-07-09T07:27:00.129" v="2646" actId="1076"/>
          <ac:spMkLst>
            <pc:docMk/>
            <pc:sldMk cId="688534871" sldId="306"/>
            <ac:spMk id="6" creationId="{75EAA6CE-F6E3-9349-9FC0-8B0BC3FA26B6}"/>
          </ac:spMkLst>
        </pc:spChg>
        <pc:spChg chg="add del">
          <ac:chgData name="Lâm Đào Tùng" userId="cae02e4f63f4ac09" providerId="LiveId" clId="{9F1959B8-EBD5-435C-A303-F11B23CAE438}" dt="2022-07-09T05:25:04.975" v="2590" actId="22"/>
          <ac:spMkLst>
            <pc:docMk/>
            <pc:sldMk cId="688534871" sldId="306"/>
            <ac:spMk id="11" creationId="{840B4058-FCE3-3157-3A79-0F58704EADFD}"/>
          </ac:spMkLst>
        </pc:spChg>
        <pc:spChg chg="del">
          <ac:chgData name="Lâm Đào Tùng" userId="cae02e4f63f4ac09" providerId="LiveId" clId="{9F1959B8-EBD5-435C-A303-F11B23CAE438}" dt="2022-07-09T05:25:03.139" v="2588" actId="478"/>
          <ac:spMkLst>
            <pc:docMk/>
            <pc:sldMk cId="688534871" sldId="306"/>
            <ac:spMk id="12" creationId="{19E00EAB-CD27-57BA-1A34-3CED8325B2E9}"/>
          </ac:spMkLst>
        </pc:spChg>
        <pc:spChg chg="add mod">
          <ac:chgData name="Lâm Đào Tùng" userId="cae02e4f63f4ac09" providerId="LiveId" clId="{9F1959B8-EBD5-435C-A303-F11B23CAE438}" dt="2022-07-09T05:25:12.933" v="2595" actId="20577"/>
          <ac:spMkLst>
            <pc:docMk/>
            <pc:sldMk cId="688534871" sldId="306"/>
            <ac:spMk id="13" creationId="{7DB6BF51-6606-2F14-C61F-5FEF72CD7FE5}"/>
          </ac:spMkLst>
        </pc:spChg>
        <pc:picChg chg="add del mod">
          <ac:chgData name="Lâm Đào Tùng" userId="cae02e4f63f4ac09" providerId="LiveId" clId="{9F1959B8-EBD5-435C-A303-F11B23CAE438}" dt="2022-07-09T05:13:24.211" v="2516" actId="478"/>
          <ac:picMkLst>
            <pc:docMk/>
            <pc:sldMk cId="688534871" sldId="306"/>
            <ac:picMk id="3" creationId="{BCCA1B66-E5B1-F469-6EA6-ED91DBD015A8}"/>
          </ac:picMkLst>
        </pc:picChg>
        <pc:picChg chg="add mod">
          <ac:chgData name="Lâm Đào Tùng" userId="cae02e4f63f4ac09" providerId="LiveId" clId="{9F1959B8-EBD5-435C-A303-F11B23CAE438}" dt="2022-07-09T07:41:10.815" v="2658" actId="1076"/>
          <ac:picMkLst>
            <pc:docMk/>
            <pc:sldMk cId="688534871" sldId="306"/>
            <ac:picMk id="8" creationId="{F54E38BE-C5F0-54E9-DE98-9704221EE195}"/>
          </ac:picMkLst>
        </pc:picChg>
      </pc:sldChg>
      <pc:sldChg chg="del">
        <pc:chgData name="Lâm Đào Tùng" userId="cae02e4f63f4ac09" providerId="LiveId" clId="{9F1959B8-EBD5-435C-A303-F11B23CAE438}" dt="2022-07-08T14:43:15.733" v="15" actId="47"/>
        <pc:sldMkLst>
          <pc:docMk/>
          <pc:sldMk cId="1537378040" sldId="306"/>
        </pc:sldMkLst>
      </pc:sldChg>
      <pc:sldChg chg="addSp delSp modSp add mod">
        <pc:chgData name="Lâm Đào Tùng" userId="cae02e4f63f4ac09" providerId="LiveId" clId="{9F1959B8-EBD5-435C-A303-F11B23CAE438}" dt="2022-07-09T09:16:27.348" v="2792" actId="1076"/>
        <pc:sldMkLst>
          <pc:docMk/>
          <pc:sldMk cId="727100803" sldId="307"/>
        </pc:sldMkLst>
        <pc:spChg chg="mod">
          <ac:chgData name="Lâm Đào Tùng" userId="cae02e4f63f4ac09" providerId="LiveId" clId="{9F1959B8-EBD5-435C-A303-F11B23CAE438}" dt="2022-07-09T07:41:29.518" v="2673" actId="20577"/>
          <ac:spMkLst>
            <pc:docMk/>
            <pc:sldMk cId="727100803" sldId="307"/>
            <ac:spMk id="6" creationId="{75EAA6CE-F6E3-9349-9FC0-8B0BC3FA26B6}"/>
          </ac:spMkLst>
        </pc:spChg>
        <pc:picChg chg="add del mod">
          <ac:chgData name="Lâm Đào Tùng" userId="cae02e4f63f4ac09" providerId="LiveId" clId="{9F1959B8-EBD5-435C-A303-F11B23CAE438}" dt="2022-07-09T09:15:48.422" v="2778" actId="478"/>
          <ac:picMkLst>
            <pc:docMk/>
            <pc:sldMk cId="727100803" sldId="307"/>
            <ac:picMk id="3" creationId="{93A8C9A8-F136-90F9-6FBB-74BB6EFC1D88}"/>
          </ac:picMkLst>
        </pc:picChg>
        <pc:picChg chg="del">
          <ac:chgData name="Lâm Đào Tùng" userId="cae02e4f63f4ac09" providerId="LiveId" clId="{9F1959B8-EBD5-435C-A303-F11B23CAE438}" dt="2022-07-09T07:26:07.078" v="2633" actId="478"/>
          <ac:picMkLst>
            <pc:docMk/>
            <pc:sldMk cId="727100803" sldId="307"/>
            <ac:picMk id="8" creationId="{F54E38BE-C5F0-54E9-DE98-9704221EE195}"/>
          </ac:picMkLst>
        </pc:picChg>
        <pc:picChg chg="add del">
          <ac:chgData name="Lâm Đào Tùng" userId="cae02e4f63f4ac09" providerId="LiveId" clId="{9F1959B8-EBD5-435C-A303-F11B23CAE438}" dt="2022-07-09T09:13:33.590" v="2768"/>
          <ac:picMkLst>
            <pc:docMk/>
            <pc:sldMk cId="727100803" sldId="307"/>
            <ac:picMk id="2050" creationId="{670C8772-D8B1-88F3-C78F-09B001762028}"/>
          </ac:picMkLst>
        </pc:picChg>
        <pc:picChg chg="add mod">
          <ac:chgData name="Lâm Đào Tùng" userId="cae02e4f63f4ac09" providerId="LiveId" clId="{9F1959B8-EBD5-435C-A303-F11B23CAE438}" dt="2022-07-09T09:16:27.348" v="2792" actId="1076"/>
          <ac:picMkLst>
            <pc:docMk/>
            <pc:sldMk cId="727100803" sldId="307"/>
            <ac:picMk id="2052" creationId="{4DF8B070-AB3C-48E0-4A5F-BDA135448B4E}"/>
          </ac:picMkLst>
        </pc:picChg>
      </pc:sldChg>
      <pc:sldChg chg="add del">
        <pc:chgData name="Lâm Đào Tùng" userId="cae02e4f63f4ac09" providerId="LiveId" clId="{9F1959B8-EBD5-435C-A303-F11B23CAE438}" dt="2022-07-09T03:51:39.944" v="2467" actId="2890"/>
        <pc:sldMkLst>
          <pc:docMk/>
          <pc:sldMk cId="2366911076" sldId="307"/>
        </pc:sldMkLst>
      </pc:sldChg>
      <pc:sldChg chg="del">
        <pc:chgData name="Lâm Đào Tùng" userId="cae02e4f63f4ac09" providerId="LiveId" clId="{9F1959B8-EBD5-435C-A303-F11B23CAE438}" dt="2022-07-08T14:43:15.984" v="16" actId="47"/>
        <pc:sldMkLst>
          <pc:docMk/>
          <pc:sldMk cId="2775773260" sldId="307"/>
        </pc:sldMkLst>
      </pc:sldChg>
      <pc:sldChg chg="addSp delSp modSp add mod">
        <pc:chgData name="Lâm Đào Tùng" userId="cae02e4f63f4ac09" providerId="LiveId" clId="{9F1959B8-EBD5-435C-A303-F11B23CAE438}" dt="2022-07-09T09:16:05.921" v="2781" actId="1076"/>
        <pc:sldMkLst>
          <pc:docMk/>
          <pc:sldMk cId="1009791921" sldId="308"/>
        </pc:sldMkLst>
        <pc:spChg chg="mod">
          <ac:chgData name="Lâm Đào Tùng" userId="cae02e4f63f4ac09" providerId="LiveId" clId="{9F1959B8-EBD5-435C-A303-F11B23CAE438}" dt="2022-07-09T07:41:36.990" v="2677" actId="20577"/>
          <ac:spMkLst>
            <pc:docMk/>
            <pc:sldMk cId="1009791921" sldId="308"/>
            <ac:spMk id="6" creationId="{75EAA6CE-F6E3-9349-9FC0-8B0BC3FA26B6}"/>
          </ac:spMkLst>
        </pc:spChg>
        <pc:picChg chg="del">
          <ac:chgData name="Lâm Đào Tùng" userId="cae02e4f63f4ac09" providerId="LiveId" clId="{9F1959B8-EBD5-435C-A303-F11B23CAE438}" dt="2022-07-09T07:40:42.619" v="2651" actId="478"/>
          <ac:picMkLst>
            <pc:docMk/>
            <pc:sldMk cId="1009791921" sldId="308"/>
            <ac:picMk id="3" creationId="{93A8C9A8-F136-90F9-6FBB-74BB6EFC1D88}"/>
          </ac:picMkLst>
        </pc:picChg>
        <pc:picChg chg="add del mod">
          <ac:chgData name="Lâm Đào Tùng" userId="cae02e4f63f4ac09" providerId="LiveId" clId="{9F1959B8-EBD5-435C-A303-F11B23CAE438}" dt="2022-07-09T08:42:33.949" v="2738" actId="478"/>
          <ac:picMkLst>
            <pc:docMk/>
            <pc:sldMk cId="1009791921" sldId="308"/>
            <ac:picMk id="7" creationId="{083BDF8B-59B3-11B7-CF13-1EF218F4C5FE}"/>
          </ac:picMkLst>
        </pc:picChg>
        <pc:picChg chg="add del mod">
          <ac:chgData name="Lâm Đào Tùng" userId="cae02e4f63f4ac09" providerId="LiveId" clId="{9F1959B8-EBD5-435C-A303-F11B23CAE438}" dt="2022-07-09T09:00:34.636" v="2746" actId="478"/>
          <ac:picMkLst>
            <pc:docMk/>
            <pc:sldMk cId="1009791921" sldId="308"/>
            <ac:picMk id="9" creationId="{1D39CE5C-2919-6D5F-64E9-4E8B023AF194}"/>
          </ac:picMkLst>
        </pc:picChg>
        <pc:picChg chg="add del mod">
          <ac:chgData name="Lâm Đào Tùng" userId="cae02e4f63f4ac09" providerId="LiveId" clId="{9F1959B8-EBD5-435C-A303-F11B23CAE438}" dt="2022-07-09T09:15:59.909" v="2780" actId="478"/>
          <ac:picMkLst>
            <pc:docMk/>
            <pc:sldMk cId="1009791921" sldId="308"/>
            <ac:picMk id="1026" creationId="{0566BBF2-2BEB-5CF6-311B-26D2901089AD}"/>
          </ac:picMkLst>
        </pc:picChg>
        <pc:picChg chg="add mod">
          <ac:chgData name="Lâm Đào Tùng" userId="cae02e4f63f4ac09" providerId="LiveId" clId="{9F1959B8-EBD5-435C-A303-F11B23CAE438}" dt="2022-07-09T09:16:05.921" v="2781" actId="1076"/>
          <ac:picMkLst>
            <pc:docMk/>
            <pc:sldMk cId="1009791921" sldId="308"/>
            <ac:picMk id="1028" creationId="{5FF81A61-5001-B456-7609-B3E37FC61162}"/>
          </ac:picMkLst>
        </pc:picChg>
      </pc:sldChg>
      <pc:sldChg chg="del">
        <pc:chgData name="Lâm Đào Tùng" userId="cae02e4f63f4ac09" providerId="LiveId" clId="{9F1959B8-EBD5-435C-A303-F11B23CAE438}" dt="2022-07-08T14:43:16.236" v="17" actId="47"/>
        <pc:sldMkLst>
          <pc:docMk/>
          <pc:sldMk cId="1445644817" sldId="308"/>
        </pc:sldMkLst>
      </pc:sldChg>
      <pc:sldChg chg="del">
        <pc:chgData name="Lâm Đào Tùng" userId="cae02e4f63f4ac09" providerId="LiveId" clId="{9F1959B8-EBD5-435C-A303-F11B23CAE438}" dt="2022-07-08T14:43:16.487" v="18" actId="47"/>
        <pc:sldMkLst>
          <pc:docMk/>
          <pc:sldMk cId="734058724" sldId="309"/>
        </pc:sldMkLst>
      </pc:sldChg>
      <pc:sldChg chg="addSp delSp modSp add mod">
        <pc:chgData name="Lâm Đào Tùng" userId="cae02e4f63f4ac09" providerId="LiveId" clId="{9F1959B8-EBD5-435C-A303-F11B23CAE438}" dt="2022-07-09T09:20:48.326" v="2798" actId="1076"/>
        <pc:sldMkLst>
          <pc:docMk/>
          <pc:sldMk cId="1221307387" sldId="309"/>
        </pc:sldMkLst>
        <pc:spChg chg="mod">
          <ac:chgData name="Lâm Đào Tùng" userId="cae02e4f63f4ac09" providerId="LiveId" clId="{9F1959B8-EBD5-435C-A303-F11B23CAE438}" dt="2022-07-09T09:01:07.138" v="2754" actId="20577"/>
          <ac:spMkLst>
            <pc:docMk/>
            <pc:sldMk cId="1221307387" sldId="309"/>
            <ac:spMk id="6" creationId="{75EAA6CE-F6E3-9349-9FC0-8B0BC3FA26B6}"/>
          </ac:spMkLst>
        </pc:spChg>
        <pc:picChg chg="add del mod">
          <ac:chgData name="Lâm Đào Tùng" userId="cae02e4f63f4ac09" providerId="LiveId" clId="{9F1959B8-EBD5-435C-A303-F11B23CAE438}" dt="2022-07-09T09:20:05.418" v="2793" actId="478"/>
          <ac:picMkLst>
            <pc:docMk/>
            <pc:sldMk cId="1221307387" sldId="309"/>
            <ac:picMk id="3" creationId="{344ABD74-10CB-FF49-573C-5A948A6839FE}"/>
          </ac:picMkLst>
        </pc:picChg>
        <pc:picChg chg="add mod">
          <ac:chgData name="Lâm Đào Tùng" userId="cae02e4f63f4ac09" providerId="LiveId" clId="{9F1959B8-EBD5-435C-A303-F11B23CAE438}" dt="2022-07-09T09:20:48.326" v="2798" actId="1076"/>
          <ac:picMkLst>
            <pc:docMk/>
            <pc:sldMk cId="1221307387" sldId="309"/>
            <ac:picMk id="8" creationId="{46A93C4D-5500-9E07-0C08-F2E07267CB01}"/>
          </ac:picMkLst>
        </pc:picChg>
        <pc:picChg chg="del">
          <ac:chgData name="Lâm Đào Tùng" userId="cae02e4f63f4ac09" providerId="LiveId" clId="{9F1959B8-EBD5-435C-A303-F11B23CAE438}" dt="2022-07-09T09:11:25.777" v="2755" actId="478"/>
          <ac:picMkLst>
            <pc:docMk/>
            <pc:sldMk cId="1221307387" sldId="309"/>
            <ac:picMk id="1026" creationId="{0566BBF2-2BEB-5CF6-311B-26D2901089AD}"/>
          </ac:picMkLst>
        </pc:picChg>
      </pc:sldChg>
      <pc:sldChg chg="modSp add mod">
        <pc:chgData name="Lâm Đào Tùng" userId="cae02e4f63f4ac09" providerId="LiveId" clId="{9F1959B8-EBD5-435C-A303-F11B23CAE438}" dt="2022-07-09T09:47:23.347" v="3302" actId="20577"/>
        <pc:sldMkLst>
          <pc:docMk/>
          <pc:sldMk cId="1622733693" sldId="310"/>
        </pc:sldMkLst>
        <pc:spChg chg="mod">
          <ac:chgData name="Lâm Đào Tùng" userId="cae02e4f63f4ac09" providerId="LiveId" clId="{9F1959B8-EBD5-435C-A303-F11B23CAE438}" dt="2022-07-09T09:47:23.347" v="3302" actId="20577"/>
          <ac:spMkLst>
            <pc:docMk/>
            <pc:sldMk cId="1622733693" sldId="310"/>
            <ac:spMk id="5" creationId="{C65EF959-F8B6-0CBE-D7CC-C505F13AD28C}"/>
          </ac:spMkLst>
        </pc:spChg>
        <pc:spChg chg="mod">
          <ac:chgData name="Lâm Đào Tùng" userId="cae02e4f63f4ac09" providerId="LiveId" clId="{9F1959B8-EBD5-435C-A303-F11B23CAE438}" dt="2022-07-09T09:41:06.597" v="3123" actId="20577"/>
          <ac:spMkLst>
            <pc:docMk/>
            <pc:sldMk cId="1622733693" sldId="310"/>
            <ac:spMk id="6" creationId="{75EAA6CE-F6E3-9349-9FC0-8B0BC3FA26B6}"/>
          </ac:spMkLst>
        </pc:spChg>
        <pc:spChg chg="mod">
          <ac:chgData name="Lâm Đào Tùng" userId="cae02e4f63f4ac09" providerId="LiveId" clId="{9F1959B8-EBD5-435C-A303-F11B23CAE438}" dt="2022-07-09T09:23:25.408" v="2817" actId="20577"/>
          <ac:spMkLst>
            <pc:docMk/>
            <pc:sldMk cId="1622733693" sldId="310"/>
            <ac:spMk id="12" creationId="{19E00EAB-CD27-57BA-1A34-3CED8325B2E9}"/>
          </ac:spMkLst>
        </pc:spChg>
      </pc:sldChg>
      <pc:sldChg chg="del">
        <pc:chgData name="Lâm Đào Tùng" userId="cae02e4f63f4ac09" providerId="LiveId" clId="{9F1959B8-EBD5-435C-A303-F11B23CAE438}" dt="2022-07-08T14:43:16.722" v="19" actId="47"/>
        <pc:sldMkLst>
          <pc:docMk/>
          <pc:sldMk cId="3926065959" sldId="310"/>
        </pc:sldMkLst>
      </pc:sldChg>
      <pc:sldChg chg="del">
        <pc:chgData name="Lâm Đào Tùng" userId="cae02e4f63f4ac09" providerId="LiveId" clId="{9F1959B8-EBD5-435C-A303-F11B23CAE438}" dt="2022-07-08T14:43:16.989" v="20" actId="47"/>
        <pc:sldMkLst>
          <pc:docMk/>
          <pc:sldMk cId="1922866976" sldId="311"/>
        </pc:sldMkLst>
      </pc:sldChg>
      <pc:sldChg chg="modSp add mod">
        <pc:chgData name="Lâm Đào Tùng" userId="cae02e4f63f4ac09" providerId="LiveId" clId="{9F1959B8-EBD5-435C-A303-F11B23CAE438}" dt="2022-07-09T09:46:02.213" v="3298" actId="20577"/>
        <pc:sldMkLst>
          <pc:docMk/>
          <pc:sldMk cId="4190600046" sldId="311"/>
        </pc:sldMkLst>
        <pc:spChg chg="mod">
          <ac:chgData name="Lâm Đào Tùng" userId="cae02e4f63f4ac09" providerId="LiveId" clId="{9F1959B8-EBD5-435C-A303-F11B23CAE438}" dt="2022-07-09T09:46:02.213" v="3298" actId="20577"/>
          <ac:spMkLst>
            <pc:docMk/>
            <pc:sldMk cId="4190600046" sldId="311"/>
            <ac:spMk id="6" creationId="{75EAA6CE-F6E3-9349-9FC0-8B0BC3FA26B6}"/>
          </ac:spMkLst>
        </pc:spChg>
      </pc:sldChg>
      <pc:sldChg chg="del">
        <pc:chgData name="Lâm Đào Tùng" userId="cae02e4f63f4ac09" providerId="LiveId" clId="{9F1959B8-EBD5-435C-A303-F11B23CAE438}" dt="2022-07-08T14:43:17.240" v="21" actId="47"/>
        <pc:sldMkLst>
          <pc:docMk/>
          <pc:sldMk cId="1539497217" sldId="312"/>
        </pc:sldMkLst>
      </pc:sldChg>
      <pc:sldChg chg="modSp add mod">
        <pc:chgData name="Lâm Đào Tùng" userId="cae02e4f63f4ac09" providerId="LiveId" clId="{9F1959B8-EBD5-435C-A303-F11B23CAE438}" dt="2022-07-09T09:54:11.284" v="3608" actId="20577"/>
        <pc:sldMkLst>
          <pc:docMk/>
          <pc:sldMk cId="1814750622" sldId="312"/>
        </pc:sldMkLst>
        <pc:spChg chg="mod">
          <ac:chgData name="Lâm Đào Tùng" userId="cae02e4f63f4ac09" providerId="LiveId" clId="{9F1959B8-EBD5-435C-A303-F11B23CAE438}" dt="2022-07-09T09:54:11.284" v="3608" actId="20577"/>
          <ac:spMkLst>
            <pc:docMk/>
            <pc:sldMk cId="1814750622" sldId="312"/>
            <ac:spMk id="6" creationId="{75EAA6CE-F6E3-9349-9FC0-8B0BC3FA26B6}"/>
          </ac:spMkLst>
        </pc:spChg>
      </pc:sldChg>
      <pc:sldChg chg="modSp add mod">
        <pc:chgData name="Lâm Đào Tùng" userId="cae02e4f63f4ac09" providerId="LiveId" clId="{9F1959B8-EBD5-435C-A303-F11B23CAE438}" dt="2022-07-09T09:55:31.266" v="3643" actId="20577"/>
        <pc:sldMkLst>
          <pc:docMk/>
          <pc:sldMk cId="2314699251" sldId="313"/>
        </pc:sldMkLst>
        <pc:spChg chg="mod">
          <ac:chgData name="Lâm Đào Tùng" userId="cae02e4f63f4ac09" providerId="LiveId" clId="{9F1959B8-EBD5-435C-A303-F11B23CAE438}" dt="2022-07-09T09:55:02.195" v="3620" actId="20577"/>
          <ac:spMkLst>
            <pc:docMk/>
            <pc:sldMk cId="2314699251" sldId="313"/>
            <ac:spMk id="110" creationId="{00000000-0000-0000-0000-000000000000}"/>
          </ac:spMkLst>
        </pc:spChg>
        <pc:spChg chg="mod">
          <ac:chgData name="Lâm Đào Tùng" userId="cae02e4f63f4ac09" providerId="LiveId" clId="{9F1959B8-EBD5-435C-A303-F11B23CAE438}" dt="2022-07-09T09:55:31.266" v="3643" actId="20577"/>
          <ac:spMkLst>
            <pc:docMk/>
            <pc:sldMk cId="2314699251" sldId="313"/>
            <ac:spMk id="111" creationId="{00000000-0000-0000-0000-000000000000}"/>
          </ac:spMkLst>
        </pc:spChg>
        <pc:spChg chg="mod">
          <ac:chgData name="Lâm Đào Tùng" userId="cae02e4f63f4ac09" providerId="LiveId" clId="{9F1959B8-EBD5-435C-A303-F11B23CAE438}" dt="2022-07-09T09:54:59.008" v="3616" actId="20577"/>
          <ac:spMkLst>
            <pc:docMk/>
            <pc:sldMk cId="2314699251" sldId="313"/>
            <ac:spMk id="112" creationId="{00000000-0000-0000-0000-000000000000}"/>
          </ac:spMkLst>
        </pc:spChg>
      </pc:sldChg>
      <pc:sldChg chg="del">
        <pc:chgData name="Lâm Đào Tùng" userId="cae02e4f63f4ac09" providerId="LiveId" clId="{9F1959B8-EBD5-435C-A303-F11B23CAE438}" dt="2022-07-08T14:43:17.516" v="22" actId="47"/>
        <pc:sldMkLst>
          <pc:docMk/>
          <pc:sldMk cId="2520241731" sldId="313"/>
        </pc:sldMkLst>
      </pc:sldChg>
      <pc:sldChg chg="del">
        <pc:chgData name="Lâm Đào Tùng" userId="cae02e4f63f4ac09" providerId="LiveId" clId="{9F1959B8-EBD5-435C-A303-F11B23CAE438}" dt="2022-07-08T14:43:17.789" v="23" actId="47"/>
        <pc:sldMkLst>
          <pc:docMk/>
          <pc:sldMk cId="4055861838" sldId="314"/>
        </pc:sldMkLst>
      </pc:sldChg>
      <pc:sldChg chg="del">
        <pc:chgData name="Lâm Đào Tùng" userId="cae02e4f63f4ac09" providerId="LiveId" clId="{9F1959B8-EBD5-435C-A303-F11B23CAE438}" dt="2022-07-08T14:43:17.947" v="24" actId="47"/>
        <pc:sldMkLst>
          <pc:docMk/>
          <pc:sldMk cId="959170353" sldId="315"/>
        </pc:sldMkLst>
      </pc:sldChg>
      <pc:sldChg chg="del">
        <pc:chgData name="Lâm Đào Tùng" userId="cae02e4f63f4ac09" providerId="LiveId" clId="{9F1959B8-EBD5-435C-A303-F11B23CAE438}" dt="2022-07-08T14:43:18.449" v="26" actId="47"/>
        <pc:sldMkLst>
          <pc:docMk/>
          <pc:sldMk cId="1690767317" sldId="318"/>
        </pc:sldMkLst>
      </pc:sldChg>
      <pc:sldChg chg="del">
        <pc:chgData name="Lâm Đào Tùng" userId="cae02e4f63f4ac09" providerId="LiveId" clId="{9F1959B8-EBD5-435C-A303-F11B23CAE438}" dt="2022-07-08T14:43:18.918" v="28" actId="47"/>
        <pc:sldMkLst>
          <pc:docMk/>
          <pc:sldMk cId="3084562629" sldId="322"/>
        </pc:sldMkLst>
      </pc:sldChg>
      <pc:sldChg chg="del">
        <pc:chgData name="Lâm Đào Tùng" userId="cae02e4f63f4ac09" providerId="LiveId" clId="{9F1959B8-EBD5-435C-A303-F11B23CAE438}" dt="2022-07-08T14:43:18.213" v="25" actId="47"/>
        <pc:sldMkLst>
          <pc:docMk/>
          <pc:sldMk cId="3912825103" sldId="323"/>
        </pc:sldMkLst>
      </pc:sldChg>
      <pc:sldChg chg="del">
        <pc:chgData name="Lâm Đào Tùng" userId="cae02e4f63f4ac09" providerId="LiveId" clId="{9F1959B8-EBD5-435C-A303-F11B23CAE438}" dt="2022-07-08T14:43:18.700" v="27" actId="47"/>
        <pc:sldMkLst>
          <pc:docMk/>
          <pc:sldMk cId="3395141081" sldId="324"/>
        </pc:sldMkLst>
      </pc:sldChg>
      <pc:sldChg chg="del">
        <pc:chgData name="Lâm Đào Tùng" userId="cae02e4f63f4ac09" providerId="LiveId" clId="{9F1959B8-EBD5-435C-A303-F11B23CAE438}" dt="2022-07-08T14:43:19.155" v="29" actId="47"/>
        <pc:sldMkLst>
          <pc:docMk/>
          <pc:sldMk cId="3208497534" sldId="325"/>
        </pc:sldMkLst>
      </pc:sldChg>
      <pc:sldChg chg="del">
        <pc:chgData name="Lâm Đào Tùng" userId="cae02e4f63f4ac09" providerId="LiveId" clId="{9F1959B8-EBD5-435C-A303-F11B23CAE438}" dt="2022-07-08T14:43:19.454" v="30" actId="47"/>
        <pc:sldMkLst>
          <pc:docMk/>
          <pc:sldMk cId="731780722" sldId="326"/>
        </pc:sldMkLst>
      </pc:sldChg>
      <pc:sldChg chg="del">
        <pc:chgData name="Lâm Đào Tùng" userId="cae02e4f63f4ac09" providerId="LiveId" clId="{9F1959B8-EBD5-435C-A303-F11B23CAE438}" dt="2022-07-08T14:43:19.658" v="31" actId="47"/>
        <pc:sldMkLst>
          <pc:docMk/>
          <pc:sldMk cId="3814512688" sldId="327"/>
        </pc:sldMkLst>
      </pc:sldChg>
      <pc:sldChg chg="del">
        <pc:chgData name="Lâm Đào Tùng" userId="cae02e4f63f4ac09" providerId="LiveId" clId="{9F1959B8-EBD5-435C-A303-F11B23CAE438}" dt="2022-07-08T14:43:19.878" v="32" actId="47"/>
        <pc:sldMkLst>
          <pc:docMk/>
          <pc:sldMk cId="3461747644" sldId="329"/>
        </pc:sldMkLst>
      </pc:sldChg>
      <pc:sldChg chg="del">
        <pc:chgData name="Lâm Đào Tùng" userId="cae02e4f63f4ac09" providerId="LiveId" clId="{9F1959B8-EBD5-435C-A303-F11B23CAE438}" dt="2022-07-08T14:43:20.082" v="33" actId="47"/>
        <pc:sldMkLst>
          <pc:docMk/>
          <pc:sldMk cId="1764903511" sldId="330"/>
        </pc:sldMkLst>
      </pc:sldChg>
      <pc:sldChg chg="del">
        <pc:chgData name="Lâm Đào Tùng" userId="cae02e4f63f4ac09" providerId="LiveId" clId="{9F1959B8-EBD5-435C-A303-F11B23CAE438}" dt="2022-07-08T14:43:20.320" v="34" actId="47"/>
        <pc:sldMkLst>
          <pc:docMk/>
          <pc:sldMk cId="2928559884" sldId="331"/>
        </pc:sldMkLst>
      </pc:sldChg>
      <pc:sldChg chg="del">
        <pc:chgData name="Lâm Đào Tùng" userId="cae02e4f63f4ac09" providerId="LiveId" clId="{9F1959B8-EBD5-435C-A303-F11B23CAE438}" dt="2022-07-08T14:43:20.600" v="35" actId="47"/>
        <pc:sldMkLst>
          <pc:docMk/>
          <pc:sldMk cId="4228189097" sldId="332"/>
        </pc:sldMkLst>
      </pc:sldChg>
      <pc:sldChg chg="del">
        <pc:chgData name="Lâm Đào Tùng" userId="cae02e4f63f4ac09" providerId="LiveId" clId="{9F1959B8-EBD5-435C-A303-F11B23CAE438}" dt="2022-07-08T14:43:21.965" v="36" actId="47"/>
        <pc:sldMkLst>
          <pc:docMk/>
          <pc:sldMk cId="1586903210" sldId="333"/>
        </pc:sldMkLst>
      </pc:sldChg>
      <pc:sldChg chg="del">
        <pc:chgData name="Lâm Đào Tùng" userId="cae02e4f63f4ac09" providerId="LiveId" clId="{9F1959B8-EBD5-435C-A303-F11B23CAE438}" dt="2022-07-08T14:42:54.455" v="10" actId="47"/>
        <pc:sldMkLst>
          <pc:docMk/>
          <pc:sldMk cId="2077624301" sldId="334"/>
        </pc:sldMkLst>
      </pc:sldChg>
      <pc:sldChg chg="del">
        <pc:chgData name="Lâm Đào Tùng" userId="cae02e4f63f4ac09" providerId="LiveId" clId="{9F1959B8-EBD5-435C-A303-F11B23CAE438}" dt="2022-07-08T14:42:53.639" v="9" actId="47"/>
        <pc:sldMkLst>
          <pc:docMk/>
          <pc:sldMk cId="1374838869" sldId="335"/>
        </pc:sldMkLst>
      </pc:sldChg>
      <pc:sldChg chg="del">
        <pc:chgData name="Lâm Đào Tùng" userId="cae02e4f63f4ac09" providerId="LiveId" clId="{9F1959B8-EBD5-435C-A303-F11B23CAE438}" dt="2022-07-08T14:42:52.779" v="8" actId="47"/>
        <pc:sldMkLst>
          <pc:docMk/>
          <pc:sldMk cId="380307263" sldId="336"/>
        </pc:sldMkLst>
      </pc:sldChg>
      <pc:sldChg chg="del">
        <pc:chgData name="Lâm Đào Tùng" userId="cae02e4f63f4ac09" providerId="LiveId" clId="{9F1959B8-EBD5-435C-A303-F11B23CAE438}" dt="2022-07-08T14:42:52.007" v="7" actId="47"/>
        <pc:sldMkLst>
          <pc:docMk/>
          <pc:sldMk cId="4095088419" sldId="337"/>
        </pc:sldMkLst>
      </pc:sldChg>
      <pc:sldChg chg="del">
        <pc:chgData name="Lâm Đào Tùng" userId="cae02e4f63f4ac09" providerId="LiveId" clId="{9F1959B8-EBD5-435C-A303-F11B23CAE438}" dt="2022-07-08T14:42:51.017" v="6" actId="47"/>
        <pc:sldMkLst>
          <pc:docMk/>
          <pc:sldMk cId="2084179771" sldId="338"/>
        </pc:sldMkLst>
      </pc:sldChg>
      <pc:sldChg chg="del">
        <pc:chgData name="Lâm Đào Tùng" userId="cae02e4f63f4ac09" providerId="LiveId" clId="{9F1959B8-EBD5-435C-A303-F11B23CAE438}" dt="2022-07-08T14:42:49.825" v="5" actId="47"/>
        <pc:sldMkLst>
          <pc:docMk/>
          <pc:sldMk cId="561756966" sldId="341"/>
        </pc:sldMkLst>
      </pc:sldChg>
      <pc:sldChg chg="del">
        <pc:chgData name="Lâm Đào Tùng" userId="cae02e4f63f4ac09" providerId="LiveId" clId="{9F1959B8-EBD5-435C-A303-F11B23CAE438}" dt="2022-07-08T14:42:48.788" v="4" actId="47"/>
        <pc:sldMkLst>
          <pc:docMk/>
          <pc:sldMk cId="3756032862" sldId="342"/>
        </pc:sldMkLst>
      </pc:sldChg>
      <pc:sldChg chg="del">
        <pc:chgData name="Lâm Đào Tùng" userId="cae02e4f63f4ac09" providerId="LiveId" clId="{9F1959B8-EBD5-435C-A303-F11B23CAE438}" dt="2022-07-08T14:42:47.272" v="3" actId="47"/>
        <pc:sldMkLst>
          <pc:docMk/>
          <pc:sldMk cId="3224489499" sldId="343"/>
        </pc:sldMkLst>
      </pc:sldChg>
      <pc:sldChg chg="del">
        <pc:chgData name="Lâm Đào Tùng" userId="cae02e4f63f4ac09" providerId="LiveId" clId="{9F1959B8-EBD5-435C-A303-F11B23CAE438}" dt="2022-07-08T14:42:45.048" v="2" actId="47"/>
        <pc:sldMkLst>
          <pc:docMk/>
          <pc:sldMk cId="4000262789" sldId="344"/>
        </pc:sldMkLst>
      </pc:sldChg>
      <pc:sldChg chg="del">
        <pc:chgData name="Lâm Đào Tùng" userId="cae02e4f63f4ac09" providerId="LiveId" clId="{9F1959B8-EBD5-435C-A303-F11B23CAE438}" dt="2022-07-08T14:42:43.494" v="1" actId="47"/>
        <pc:sldMkLst>
          <pc:docMk/>
          <pc:sldMk cId="1503253438" sldId="345"/>
        </pc:sldMkLst>
      </pc:sldChg>
      <pc:sldChg chg="del">
        <pc:chgData name="Lâm Đào Tùng" userId="cae02e4f63f4ac09" providerId="LiveId" clId="{9F1959B8-EBD5-435C-A303-F11B23CAE438}" dt="2022-07-08T14:42:41.455" v="0" actId="47"/>
        <pc:sldMkLst>
          <pc:docMk/>
          <pc:sldMk cId="2553963156" sldId="346"/>
        </pc:sldMkLst>
      </pc:sldChg>
      <pc:sldChg chg="del">
        <pc:chgData name="Lâm Đào Tùng" userId="cae02e4f63f4ac09" providerId="LiveId" clId="{9F1959B8-EBD5-435C-A303-F11B23CAE438}" dt="2022-07-08T14:43:22.937" v="37" actId="47"/>
        <pc:sldMkLst>
          <pc:docMk/>
          <pc:sldMk cId="632122533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8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48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215003" y="1136681"/>
            <a:ext cx="6975948" cy="359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52;p8">
            <a:extLst>
              <a:ext uri="{FF2B5EF4-FFF2-40B4-BE49-F238E27FC236}">
                <a16:creationId xmlns:a16="http://schemas.microsoft.com/office/drawing/2014/main" id="{75AEE2B4-6754-6EDF-0DE7-0F953FBF150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1823"/>
            <a:ext cx="1223375" cy="1962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3;p8">
            <a:extLst>
              <a:ext uri="{FF2B5EF4-FFF2-40B4-BE49-F238E27FC236}">
                <a16:creationId xmlns:a16="http://schemas.microsoft.com/office/drawing/2014/main" id="{B512D64C-9178-B3AF-2D94-2E03429266C2}"/>
              </a:ext>
            </a:extLst>
          </p:cNvPr>
          <p:cNvSpPr/>
          <p:nvPr userDrawn="1"/>
        </p:nvSpPr>
        <p:spPr>
          <a:xfrm>
            <a:off x="651227" y="478494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54;p8">
            <a:extLst>
              <a:ext uri="{FF2B5EF4-FFF2-40B4-BE49-F238E27FC236}">
                <a16:creationId xmlns:a16="http://schemas.microsoft.com/office/drawing/2014/main" id="{1F83DE46-A1D5-1C2A-51C0-9B6213824B3A}"/>
              </a:ext>
            </a:extLst>
          </p:cNvPr>
          <p:cNvCxnSpPr>
            <a:cxnSpLocks/>
          </p:cNvCxnSpPr>
          <p:nvPr userDrawn="1"/>
        </p:nvCxnSpPr>
        <p:spPr>
          <a:xfrm>
            <a:off x="5101775" y="661823"/>
            <a:ext cx="4042275" cy="1962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51;p8">
            <a:extLst>
              <a:ext uri="{FF2B5EF4-FFF2-40B4-BE49-F238E27FC236}">
                <a16:creationId xmlns:a16="http://schemas.microsoft.com/office/drawing/2014/main" id="{F4D1C77B-AB3B-7122-32F3-C50915345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5002" y="445839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3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33573" y="2094687"/>
            <a:ext cx="69579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Programming Project</a:t>
            </a:r>
            <a:br>
              <a:rPr lang="en" dirty="0"/>
            </a:br>
            <a:r>
              <a:rPr lang="en" b="0" dirty="0"/>
              <a:t>Caro Chess</a:t>
            </a:r>
            <a:endParaRPr b="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1C9BAD-F6E3-C384-9B53-9282E55C2A35}"/>
              </a:ext>
            </a:extLst>
          </p:cNvPr>
          <p:cNvSpPr txBox="1"/>
          <p:nvPr/>
        </p:nvSpPr>
        <p:spPr>
          <a:xfrm>
            <a:off x="1865972" y="3853823"/>
            <a:ext cx="290303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Đào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Tùng Lâm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3D7B7-7FF3-3C25-8B59-C8B8A1C1A269}"/>
              </a:ext>
            </a:extLst>
          </p:cNvPr>
          <p:cNvSpPr txBox="1"/>
          <p:nvPr/>
        </p:nvSpPr>
        <p:spPr>
          <a:xfrm>
            <a:off x="4769007" y="3853823"/>
            <a:ext cx="322247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Long Minh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Đặng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DF8B070-AB3C-48E0-4A5F-BDA13544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07032"/>
            <a:ext cx="4114800" cy="33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4" y="935959"/>
            <a:ext cx="7790983" cy="359198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2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LOGIN:</a:t>
            </a:r>
            <a:endParaRPr lang="en-US" sz="2200" b="1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Flow</a:t>
            </a:r>
            <a:endParaRPr lang="en-US" dirty="0"/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7DB6BF51-6606-2F14-C61F-5FEF72CD7FE5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lang="en" sz="18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72710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4" y="935959"/>
            <a:ext cx="7790983" cy="359198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2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FIND:</a:t>
            </a:r>
            <a:endParaRPr lang="en-US" sz="2200" b="1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Flow</a:t>
            </a:r>
            <a:endParaRPr lang="en-US" dirty="0"/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7DB6BF51-6606-2F14-C61F-5FEF72CD7FE5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lang="en" sz="18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F81A61-5001-B456-7609-B3E37FC6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85783"/>
            <a:ext cx="3657600" cy="39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9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4" y="935959"/>
            <a:ext cx="7790983" cy="359198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2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MOVE:</a:t>
            </a:r>
            <a:endParaRPr lang="en-US" sz="2200" b="1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Flow</a:t>
            </a:r>
            <a:endParaRPr lang="en-US" dirty="0"/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7DB6BF51-6606-2F14-C61F-5FEF72CD7FE5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lang="en" sz="18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6A93C4D-5500-9E07-0C08-F2E07267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07" y="1092951"/>
            <a:ext cx="6035040" cy="38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26706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Technical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4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0" y="1136681"/>
            <a:ext cx="7768681" cy="3591989"/>
          </a:xfrm>
        </p:spPr>
        <p:txBody>
          <a:bodyPr/>
          <a:lstStyle/>
          <a:p>
            <a:pPr marL="0" algn="just"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Caro Server: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Multi-threading</a:t>
            </a:r>
          </a:p>
          <a:p>
            <a:pPr marL="342900" indent="-3429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thread: accept new client connection</a:t>
            </a:r>
          </a:p>
          <a:p>
            <a:pPr marL="342900" indent="-3429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child thread to handle communication for each client</a:t>
            </a:r>
          </a:p>
          <a:p>
            <a:pPr marL="0" algn="just">
              <a:spcBef>
                <a:spcPts val="0"/>
              </a:spcBef>
              <a:buClrTx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Technical</a:t>
            </a:r>
          </a:p>
        </p:txBody>
      </p: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19E00EAB-CD27-57BA-1A34-3CED8325B2E9}"/>
              </a:ext>
            </a:extLst>
          </p:cNvPr>
          <p:cNvSpPr txBox="1"/>
          <p:nvPr/>
        </p:nvSpPr>
        <p:spPr>
          <a:xfrm>
            <a:off x="661640" y="475574"/>
            <a:ext cx="394009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273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0" y="1136681"/>
            <a:ext cx="7768681" cy="3591989"/>
          </a:xfrm>
        </p:spPr>
        <p:txBody>
          <a:bodyPr/>
          <a:lstStyle/>
          <a:p>
            <a:pPr marL="0" algn="just"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Pairing Players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(Server)	</a:t>
            </a:r>
          </a:p>
          <a:p>
            <a:pPr marL="342900" indent="-3429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Handle on one separate thread</a:t>
            </a:r>
          </a:p>
          <a:p>
            <a:pPr marL="342900" indent="-342900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a queue:</a:t>
            </a:r>
          </a:p>
          <a:p>
            <a:pPr marL="0" algn="just">
              <a:spcBef>
                <a:spcPts val="0"/>
              </a:spcBef>
              <a:buClrTx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FIND → enqueue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0"/>
              </a:spcBef>
              <a:buClrTx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dequeue and pair every two players on top of the queue</a:t>
            </a:r>
          </a:p>
          <a:p>
            <a:pPr marL="0" algn="just">
              <a:spcBef>
                <a:spcPts val="0"/>
              </a:spcBef>
              <a:buClrTx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0"/>
              </a:spcBef>
              <a:buClrTx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queue is vulnerable to conflict (need synchronization)</a:t>
            </a:r>
          </a:p>
          <a:p>
            <a:pPr marL="0" algn="just">
              <a:spcBef>
                <a:spcPts val="0"/>
              </a:spcBef>
              <a:buClrTx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Technical</a:t>
            </a:r>
          </a:p>
        </p:txBody>
      </p: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19E00EAB-CD27-57BA-1A34-3CED8325B2E9}"/>
              </a:ext>
            </a:extLst>
          </p:cNvPr>
          <p:cNvSpPr txBox="1"/>
          <p:nvPr/>
        </p:nvSpPr>
        <p:spPr>
          <a:xfrm>
            <a:off x="661640" y="475574"/>
            <a:ext cx="394009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060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0" y="1136681"/>
            <a:ext cx="7768681" cy="3591989"/>
          </a:xfrm>
        </p:spPr>
        <p:txBody>
          <a:bodyPr/>
          <a:lstStyle/>
          <a:p>
            <a:pPr marL="0" algn="just"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Finding Player Animation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(Client)</a:t>
            </a:r>
          </a:p>
          <a:p>
            <a:pPr marL="0" algn="just"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select (I/O multiplexing) with timeout: </a:t>
            </a:r>
          </a:p>
          <a:p>
            <a:pPr marL="0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Until the file descriptor is ready (receive some message), clear the screen and update the output after each timeout, to make an illusion of running animation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algn="just">
              <a:spcBef>
                <a:spcPts val="0"/>
              </a:spcBef>
              <a:buClrTx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Technical</a:t>
            </a:r>
          </a:p>
        </p:txBody>
      </p: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19E00EAB-CD27-57BA-1A34-3CED8325B2E9}"/>
              </a:ext>
            </a:extLst>
          </p:cNvPr>
          <p:cNvSpPr txBox="1"/>
          <p:nvPr/>
        </p:nvSpPr>
        <p:spPr>
          <a:xfrm>
            <a:off x="661640" y="475574"/>
            <a:ext cx="394009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1475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26706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69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403750" y="1024705"/>
            <a:ext cx="5461960" cy="1711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br>
              <a:rPr lang="en" sz="6000" dirty="0"/>
            </a:br>
            <a:r>
              <a:rPr lang="en" sz="6000" dirty="0"/>
              <a:t>For Listening!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39471-9705-580F-0C06-6AE93FF0E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buClrTx/>
              <a:buSzPct val="100000"/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0" indent="-457200">
              <a:buClrTx/>
              <a:buSzPct val="100000"/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Defined Protocol</a:t>
            </a:r>
          </a:p>
          <a:p>
            <a:pPr marL="0" indent="-457200">
              <a:buClrTx/>
              <a:buSzPct val="100000"/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Some Technical</a:t>
            </a:r>
          </a:p>
          <a:p>
            <a:pPr marL="0" indent="-457200">
              <a:buClrTx/>
              <a:buSzPct val="100000"/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5B2D7-9344-58DA-5BDE-79402BB3D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25615C-C87A-7DCE-C1A8-62AD1763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pSp>
        <p:nvGrpSpPr>
          <p:cNvPr id="6" name="Google Shape;126;p17">
            <a:extLst>
              <a:ext uri="{FF2B5EF4-FFF2-40B4-BE49-F238E27FC236}">
                <a16:creationId xmlns:a16="http://schemas.microsoft.com/office/drawing/2014/main" id="{4974B976-3460-F955-586B-1602B1DA764A}"/>
              </a:ext>
            </a:extLst>
          </p:cNvPr>
          <p:cNvGrpSpPr/>
          <p:nvPr/>
        </p:nvGrpSpPr>
        <p:grpSpPr>
          <a:xfrm>
            <a:off x="752908" y="571194"/>
            <a:ext cx="214625" cy="214625"/>
            <a:chOff x="2594050" y="1631825"/>
            <a:chExt cx="439625" cy="439625"/>
          </a:xfrm>
        </p:grpSpPr>
        <p:sp>
          <p:nvSpPr>
            <p:cNvPr id="7" name="Google Shape;127;p17">
              <a:extLst>
                <a:ext uri="{FF2B5EF4-FFF2-40B4-BE49-F238E27FC236}">
                  <a16:creationId xmlns:a16="http://schemas.microsoft.com/office/drawing/2014/main" id="{070B67D4-5C83-8E2E-69CA-EEC600407FC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;p17">
              <a:extLst>
                <a:ext uri="{FF2B5EF4-FFF2-40B4-BE49-F238E27FC236}">
                  <a16:creationId xmlns:a16="http://schemas.microsoft.com/office/drawing/2014/main" id="{14E63747-CF26-6A97-3309-84A3D163BB1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;p17">
              <a:extLst>
                <a:ext uri="{FF2B5EF4-FFF2-40B4-BE49-F238E27FC236}">
                  <a16:creationId xmlns:a16="http://schemas.microsoft.com/office/drawing/2014/main" id="{85057029-8BE5-693C-33C9-4BF41185BDD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;p17">
              <a:extLst>
                <a:ext uri="{FF2B5EF4-FFF2-40B4-BE49-F238E27FC236}">
                  <a16:creationId xmlns:a16="http://schemas.microsoft.com/office/drawing/2014/main" id="{D98F01A0-CED0-40E4-5EDC-E9213EAE09F7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5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39845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Giới Thiệu</a:t>
            </a:r>
            <a:endParaRPr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1" y="1136681"/>
            <a:ext cx="4854496" cy="3591989"/>
          </a:xfrm>
        </p:spPr>
        <p:txBody>
          <a:bodyPr/>
          <a:lstStyle/>
          <a:p>
            <a:pPr marL="0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game is a 2-player game, where each player take turn placing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 the board. </a:t>
            </a:r>
          </a:p>
          <a:p>
            <a:pPr marL="0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Whoever get 5 in a row, column or diagonal first win.</a:t>
            </a:r>
          </a:p>
          <a:p>
            <a:pPr marL="0"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19E00EAB-CD27-57BA-1A34-3CED8325B2E9}"/>
              </a:ext>
            </a:extLst>
          </p:cNvPr>
          <p:cNvSpPr txBox="1"/>
          <p:nvPr/>
        </p:nvSpPr>
        <p:spPr>
          <a:xfrm>
            <a:off x="661640" y="475574"/>
            <a:ext cx="394009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56F89F7-D01B-B18B-279D-B95D328A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59" y="1136681"/>
            <a:ext cx="27432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D9A8A-2DF6-A993-C009-A4D7B491411F}"/>
              </a:ext>
            </a:extLst>
          </p:cNvPr>
          <p:cNvSpPr txBox="1"/>
          <p:nvPr/>
        </p:nvSpPr>
        <p:spPr>
          <a:xfrm>
            <a:off x="6068646" y="3879881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Caro Game</a:t>
            </a:r>
          </a:p>
        </p:txBody>
      </p:sp>
    </p:spTree>
    <p:extLst>
      <p:ext uri="{BB962C8B-B14F-4D97-AF65-F5344CB8AC3E}">
        <p14:creationId xmlns:p14="http://schemas.microsoft.com/office/powerpoint/2010/main" val="84136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0" y="1136681"/>
            <a:ext cx="7768681" cy="3591989"/>
          </a:xfrm>
        </p:spPr>
        <p:txBody>
          <a:bodyPr/>
          <a:lstStyle/>
          <a:p>
            <a:pPr marL="0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project off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chess uses client-server TCP model:</a:t>
            </a:r>
          </a:p>
          <a:p>
            <a:pPr marL="342900" indent="-342900" algn="just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Client:</a:t>
            </a:r>
          </a:p>
          <a:p>
            <a:pPr marL="0" algn="just">
              <a:spcBef>
                <a:spcPts val="0"/>
              </a:spcBef>
              <a:buClrTx/>
              <a:buSzPct val="11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login to server / start game / quit</a:t>
            </a:r>
          </a:p>
          <a:p>
            <a:pPr marL="0" algn="just">
              <a:spcBef>
                <a:spcPts val="0"/>
              </a:spcBef>
              <a:buClrTx/>
              <a:buSzPct val="11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handle some syntax validation</a:t>
            </a:r>
          </a:p>
          <a:p>
            <a:pPr marL="0" algn="just">
              <a:spcBef>
                <a:spcPts val="0"/>
              </a:spcBef>
              <a:buClrTx/>
              <a:buSzPct val="1100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handle order of sending requests</a:t>
            </a:r>
          </a:p>
          <a:p>
            <a:pPr marL="342900" indent="-342900" algn="just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Server:</a:t>
            </a:r>
          </a:p>
          <a:p>
            <a:pPr marL="0" algn="just"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manage list of players / pairing players</a:t>
            </a:r>
          </a:p>
          <a:p>
            <a:pPr marL="0" algn="just"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forward the player’s move to the opponent player</a:t>
            </a:r>
          </a:p>
          <a:p>
            <a:pPr marL="0" algn="just"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handle the logic of the game (and announce winner)</a:t>
            </a:r>
          </a:p>
          <a:p>
            <a:pPr marL="0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19E00EAB-CD27-57BA-1A34-3CED8325B2E9}"/>
              </a:ext>
            </a:extLst>
          </p:cNvPr>
          <p:cNvSpPr txBox="1"/>
          <p:nvPr/>
        </p:nvSpPr>
        <p:spPr>
          <a:xfrm>
            <a:off x="661640" y="475574"/>
            <a:ext cx="394009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22410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39845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Defined Protocol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Giao Thức Tự Định Nghĩa</a:t>
            </a:r>
            <a:endParaRPr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52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1" y="973133"/>
            <a:ext cx="3657598" cy="3845379"/>
          </a:xfrm>
        </p:spPr>
        <p:txBody>
          <a:bodyPr/>
          <a:lstStyle/>
          <a:p>
            <a:pPr marL="0" algn="just"/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Request to server: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LOGIN &lt;username&gt;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FIND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MOVE &lt;x&gt; &lt;y&gt;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EXIT</a:t>
            </a:r>
            <a:endParaRPr lang="en-US" sz="2000" i="1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01" y="445839"/>
            <a:ext cx="4278833" cy="435600"/>
          </a:xfrm>
        </p:spPr>
        <p:txBody>
          <a:bodyPr/>
          <a:lstStyle/>
          <a:p>
            <a:r>
              <a:rPr lang="en" dirty="0"/>
              <a:t>Command &amp; Respone </a:t>
            </a:r>
            <a:r>
              <a:rPr lang="en" sz="1800" b="0" dirty="0"/>
              <a:t>(text-based)</a:t>
            </a:r>
            <a:endParaRPr lang="en-US" sz="1800" b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CAEBA9-267D-5637-ABB7-306A89CAFBF4}"/>
              </a:ext>
            </a:extLst>
          </p:cNvPr>
          <p:cNvSpPr txBox="1">
            <a:spLocks/>
          </p:cNvSpPr>
          <p:nvPr/>
        </p:nvSpPr>
        <p:spPr>
          <a:xfrm>
            <a:off x="4319239" y="974985"/>
            <a:ext cx="4163121" cy="384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algn="just"/>
            <a:r>
              <a:rPr lang="en-US" sz="22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Response from server: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200 Caro Game ready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110 This username is already in use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210 Login success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120 Cannot find any player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220 &lt;</a:t>
            </a:r>
            <a:r>
              <a:rPr lang="en-US" sz="2000" i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opp</a:t>
            </a: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username&gt; - you play X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221 &lt;</a:t>
            </a:r>
            <a:r>
              <a:rPr lang="en-US" sz="2000" i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opp</a:t>
            </a: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username&gt; - you play O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230 Move okay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330 &lt;x&gt; &lt;y&gt; Opponent move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342 You won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343 &lt;x&gt; &lt;y&gt; Opponent won</a:t>
            </a:r>
          </a:p>
          <a:p>
            <a:pPr marL="342900" indent="-342900" algn="just">
              <a:spcBef>
                <a:spcPts val="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303 Opponent disconnected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84E4EB45-F063-C072-7346-41464DFBEFEF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lang="en" sz="18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31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640" y="1136681"/>
            <a:ext cx="7790983" cy="3591989"/>
          </a:xfrm>
        </p:spPr>
        <p:txBody>
          <a:bodyPr/>
          <a:lstStyle/>
          <a:p>
            <a:pPr marL="0" algn="just"/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Server return codes rule:</a:t>
            </a:r>
          </a:p>
          <a:p>
            <a:pPr marL="0" algn="just"/>
            <a:r>
              <a:rPr lang="en-US" sz="20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1xx</a:t>
            </a:r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error			x0x: connection</a:t>
            </a:r>
          </a:p>
          <a:p>
            <a:pPr marL="0" algn="just"/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2xx: success			x1x: login</a:t>
            </a:r>
          </a:p>
          <a:p>
            <a:pPr marL="0" algn="just"/>
            <a:r>
              <a:rPr lang="en-US" sz="20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3xx: game status			x2x: find</a:t>
            </a:r>
          </a:p>
          <a:p>
            <a:pPr marL="0" algn="just"/>
            <a:r>
              <a:rPr lang="en-US" sz="2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x3x: move</a:t>
            </a:r>
          </a:p>
          <a:p>
            <a:pPr marL="0" algn="just"/>
            <a:r>
              <a:rPr lang="en-US" sz="20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			x4x: game over</a:t>
            </a:r>
          </a:p>
          <a:p>
            <a:pPr marL="0" algn="just"/>
            <a:endParaRPr lang="en-US" sz="2000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01" y="445839"/>
            <a:ext cx="4115281" cy="435600"/>
          </a:xfrm>
        </p:spPr>
        <p:txBody>
          <a:bodyPr/>
          <a:lstStyle/>
          <a:p>
            <a:r>
              <a:rPr lang="en" dirty="0"/>
              <a:t>Command &amp; Respone </a:t>
            </a:r>
            <a:r>
              <a:rPr lang="en" sz="1800" b="0" dirty="0"/>
              <a:t>(text-based)</a:t>
            </a:r>
            <a:endParaRPr lang="en-U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8ECA2599-B0DF-CD9E-6AE8-63581B1DB0F6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2.1</a:t>
            </a:r>
            <a:endParaRPr sz="18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0492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AA6CE-F6E3-9349-9FC0-8B0BC3FA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4" y="937318"/>
            <a:ext cx="7790983" cy="359198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2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Connect To Server:</a:t>
            </a:r>
            <a:endParaRPr lang="en-US" sz="2200" b="1" dirty="0"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ADD-9C43-2A30-3188-FCFEF221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EF959-F8B6-0CBE-D7CC-C505F1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Flow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54E38BE-C5F0-54E9-DE98-9704221E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56188"/>
            <a:ext cx="4572000" cy="2687266"/>
          </a:xfrm>
          <a:prstGeom prst="rect">
            <a:avLst/>
          </a:prstGeom>
        </p:spPr>
      </p:pic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7DB6BF51-6606-2F14-C61F-5FEF72CD7FE5}"/>
              </a:ext>
            </a:extLst>
          </p:cNvPr>
          <p:cNvSpPr txBox="1"/>
          <p:nvPr/>
        </p:nvSpPr>
        <p:spPr>
          <a:xfrm>
            <a:off x="579864" y="475574"/>
            <a:ext cx="553362" cy="4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lang="en" sz="18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8853487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463</Words>
  <Application>Microsoft Office PowerPoint</Application>
  <PresentationFormat>On-screen Show (16:9)</PresentationFormat>
  <Paragraphs>117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Lora</vt:lpstr>
      <vt:lpstr>Arial</vt:lpstr>
      <vt:lpstr>Quattrocento Sans</vt:lpstr>
      <vt:lpstr>Calibri</vt:lpstr>
      <vt:lpstr>Viola template</vt:lpstr>
      <vt:lpstr>Network Programming Project Caro Chess</vt:lpstr>
      <vt:lpstr>Table of Contents</vt:lpstr>
      <vt:lpstr>Introduction</vt:lpstr>
      <vt:lpstr>Introduction</vt:lpstr>
      <vt:lpstr>Introduction</vt:lpstr>
      <vt:lpstr>Defined Protocol</vt:lpstr>
      <vt:lpstr>Command &amp; Respone (text-based)</vt:lpstr>
      <vt:lpstr>Command &amp; Respone (text-based)</vt:lpstr>
      <vt:lpstr>Data Flow</vt:lpstr>
      <vt:lpstr>Data Flow</vt:lpstr>
      <vt:lpstr>Data Flow</vt:lpstr>
      <vt:lpstr>Data Flow</vt:lpstr>
      <vt:lpstr>Some Technical</vt:lpstr>
      <vt:lpstr>Some Technical</vt:lpstr>
      <vt:lpstr>Some Technical</vt:lpstr>
      <vt:lpstr>Some Technical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Customers Segmentation Using K-Means Clustering</dc:title>
  <cp:lastModifiedBy>Lâm Đào Tùng</cp:lastModifiedBy>
  <cp:revision>10</cp:revision>
  <dcterms:modified xsi:type="dcterms:W3CDTF">2022-07-09T09:59:32Z</dcterms:modified>
</cp:coreProperties>
</file>