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Fredoka One"/>
      <p:regular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redokaOne-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dbd58ea75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dbd58ea75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dbd58ea7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dbd58ea7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dbd58ea75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dbd58ea75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dbd58ea75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dbd58ea75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dbd58ea75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dbd58ea75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dbd58ea75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dbd58ea75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dbd58ea75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dbd58ea75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dbd58ea757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dbd58ea75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df117a4bc0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df117a4bc0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df117a4bc0_2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df117a4bc0_2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8ceba8478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8ceba8478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df117a4bc0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df117a4bc0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68000"/>
              </a:lnSpc>
              <a:spcBef>
                <a:spcPts val="1100"/>
              </a:spcBef>
              <a:spcAft>
                <a:spcPts val="0"/>
              </a:spcAft>
              <a:buClr>
                <a:srgbClr val="020202"/>
              </a:buClr>
              <a:buSzPts val="1250"/>
              <a:buFont typeface="Open Sans"/>
              <a:buChar char="●"/>
            </a:pPr>
            <a:r>
              <a:rPr lang="en" sz="1250">
                <a:solidFill>
                  <a:srgbClr val="020202"/>
                </a:solidFill>
                <a:highlight>
                  <a:srgbClr val="FFFFFF"/>
                </a:highlight>
                <a:latin typeface="Open Sans"/>
                <a:ea typeface="Open Sans"/>
                <a:cs typeface="Open Sans"/>
                <a:sym typeface="Open Sans"/>
              </a:rPr>
              <a:t>Improve the training dataset, including more features with higher n-gram models</a:t>
            </a:r>
            <a:endParaRPr sz="1250">
              <a:solidFill>
                <a:srgbClr val="020202"/>
              </a:solidFill>
              <a:highlight>
                <a:srgbClr val="FFFFFF"/>
              </a:highlight>
              <a:latin typeface="Open Sans"/>
              <a:ea typeface="Open Sans"/>
              <a:cs typeface="Open Sans"/>
              <a:sym typeface="Open Sans"/>
            </a:endParaRPr>
          </a:p>
          <a:p>
            <a:pPr indent="0" lvl="0" marL="0" rtl="0" algn="l">
              <a:spcBef>
                <a:spcPts val="11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8ceba84788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8ceba84788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df117a4bc0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df117a4bc0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9653453a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9653453a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9653453a3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9653453a3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9653453a32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9653453a32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b6b47d1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b6b47d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8c835154f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8c835154f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dec5f95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dec5f95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dbd58ea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dbd58ea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1"/>
          <p:cNvSpPr txBox="1"/>
          <p:nvPr>
            <p:ph hasCustomPrompt="1" type="title"/>
          </p:nvPr>
        </p:nvSpPr>
        <p:spPr>
          <a:xfrm>
            <a:off x="1327050" y="1598088"/>
            <a:ext cx="6489900" cy="1318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p:cSld name="CUSTOM">
    <p:spTree>
      <p:nvGrpSpPr>
        <p:cNvPr id="77"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txBox="1"/>
          <p:nvPr>
            <p:ph type="title"/>
          </p:nvPr>
        </p:nvSpPr>
        <p:spPr>
          <a:xfrm>
            <a:off x="723900" y="448056"/>
            <a:ext cx="2314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bg>
      <p:bgPr>
        <a:solidFill>
          <a:schemeClr val="accent3"/>
        </a:solidFill>
      </p:bgPr>
    </p:bg>
    <p:spTree>
      <p:nvGrpSpPr>
        <p:cNvPr id="80"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2">
    <p:bg>
      <p:bgPr>
        <a:solidFill>
          <a:schemeClr val="accent3"/>
        </a:solidFill>
      </p:bgPr>
    </p:bg>
    <p:spTree>
      <p:nvGrpSpPr>
        <p:cNvPr id="86" name="Shape 86"/>
        <p:cNvGrpSpPr/>
        <p:nvPr/>
      </p:nvGrpSpPr>
      <p:grpSpPr>
        <a:xfrm>
          <a:off x="0" y="0"/>
          <a:ext cx="0" cy="0"/>
          <a:chOff x="0" y="0"/>
          <a:chExt cx="0" cy="0"/>
        </a:xfrm>
      </p:grpSpPr>
      <p:grpSp>
        <p:nvGrpSpPr>
          <p:cNvPr id="87" name="Google Shape;87;p15"/>
          <p:cNvGrpSpPr/>
          <p:nvPr/>
        </p:nvGrpSpPr>
        <p:grpSpPr>
          <a:xfrm flipH="1" rot="-2808582">
            <a:off x="-769895" y="-1911250"/>
            <a:ext cx="9580815" cy="9304939"/>
            <a:chOff x="1786775" y="1002200"/>
            <a:chExt cx="3861800" cy="3712875"/>
          </a:xfrm>
        </p:grpSpPr>
        <p:sp>
          <p:nvSpPr>
            <p:cNvPr id="88" name="Google Shape;88;p1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92" name="Google Shape;92;p15"/>
          <p:cNvSpPr txBox="1"/>
          <p:nvPr>
            <p:ph idx="1" type="subTitle"/>
          </p:nvPr>
        </p:nvSpPr>
        <p:spPr>
          <a:xfrm>
            <a:off x="940975" y="392507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5"/>
          <p:cNvSpPr txBox="1"/>
          <p:nvPr>
            <p:ph idx="2" type="subTitle"/>
          </p:nvPr>
        </p:nvSpPr>
        <p:spPr>
          <a:xfrm>
            <a:off x="940975" y="276685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15"/>
          <p:cNvSpPr txBox="1"/>
          <p:nvPr>
            <p:ph idx="3" type="subTitle"/>
          </p:nvPr>
        </p:nvSpPr>
        <p:spPr>
          <a:xfrm>
            <a:off x="940975" y="1608625"/>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5" name="Google Shape;95;p15"/>
          <p:cNvSpPr txBox="1"/>
          <p:nvPr>
            <p:ph idx="4" type="subTitle"/>
          </p:nvPr>
        </p:nvSpPr>
        <p:spPr>
          <a:xfrm>
            <a:off x="940975" y="35076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 name="Google Shape;96;p15"/>
          <p:cNvSpPr txBox="1"/>
          <p:nvPr>
            <p:ph idx="5" type="subTitle"/>
          </p:nvPr>
        </p:nvSpPr>
        <p:spPr>
          <a:xfrm>
            <a:off x="940975" y="23387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5"/>
          <p:cNvSpPr txBox="1"/>
          <p:nvPr>
            <p:ph idx="6" type="subTitle"/>
          </p:nvPr>
        </p:nvSpPr>
        <p:spPr>
          <a:xfrm>
            <a:off x="940975" y="116985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Clr>
                <a:schemeClr val="accent3"/>
              </a:buClr>
              <a:buSzPts val="2800"/>
              <a:buNone/>
              <a:defRPr sz="2800">
                <a:solidFill>
                  <a:schemeClr val="accent3"/>
                </a:solidFill>
              </a:defRPr>
            </a:lvl2pPr>
            <a:lvl3pPr lvl="2" rtl="0" algn="ctr">
              <a:lnSpc>
                <a:spcPct val="100000"/>
              </a:lnSpc>
              <a:spcBef>
                <a:spcPts val="0"/>
              </a:spcBef>
              <a:spcAft>
                <a:spcPts val="0"/>
              </a:spcAft>
              <a:buClr>
                <a:schemeClr val="accent3"/>
              </a:buClr>
              <a:buSzPts val="2800"/>
              <a:buNone/>
              <a:defRPr sz="2800">
                <a:solidFill>
                  <a:schemeClr val="accent3"/>
                </a:solidFill>
              </a:defRPr>
            </a:lvl3pPr>
            <a:lvl4pPr lvl="3" rtl="0" algn="ctr">
              <a:lnSpc>
                <a:spcPct val="100000"/>
              </a:lnSpc>
              <a:spcBef>
                <a:spcPts val="0"/>
              </a:spcBef>
              <a:spcAft>
                <a:spcPts val="0"/>
              </a:spcAft>
              <a:buClr>
                <a:schemeClr val="accent3"/>
              </a:buClr>
              <a:buSzPts val="2800"/>
              <a:buNone/>
              <a:defRPr sz="2800">
                <a:solidFill>
                  <a:schemeClr val="accent3"/>
                </a:solidFill>
              </a:defRPr>
            </a:lvl4pPr>
            <a:lvl5pPr lvl="4" rtl="0" algn="ctr">
              <a:lnSpc>
                <a:spcPct val="100000"/>
              </a:lnSpc>
              <a:spcBef>
                <a:spcPts val="0"/>
              </a:spcBef>
              <a:spcAft>
                <a:spcPts val="0"/>
              </a:spcAft>
              <a:buClr>
                <a:schemeClr val="accent3"/>
              </a:buClr>
              <a:buSzPts val="2800"/>
              <a:buNone/>
              <a:defRPr sz="2800">
                <a:solidFill>
                  <a:schemeClr val="accent3"/>
                </a:solidFill>
              </a:defRPr>
            </a:lvl5pPr>
            <a:lvl6pPr lvl="5" rtl="0" algn="ctr">
              <a:lnSpc>
                <a:spcPct val="100000"/>
              </a:lnSpc>
              <a:spcBef>
                <a:spcPts val="0"/>
              </a:spcBef>
              <a:spcAft>
                <a:spcPts val="0"/>
              </a:spcAft>
              <a:buClr>
                <a:schemeClr val="accent3"/>
              </a:buClr>
              <a:buSzPts val="2800"/>
              <a:buNone/>
              <a:defRPr sz="2800">
                <a:solidFill>
                  <a:schemeClr val="accent3"/>
                </a:solidFill>
              </a:defRPr>
            </a:lvl6pPr>
            <a:lvl7pPr lvl="6" rtl="0" algn="ctr">
              <a:lnSpc>
                <a:spcPct val="100000"/>
              </a:lnSpc>
              <a:spcBef>
                <a:spcPts val="0"/>
              </a:spcBef>
              <a:spcAft>
                <a:spcPts val="0"/>
              </a:spcAft>
              <a:buClr>
                <a:schemeClr val="accent3"/>
              </a:buClr>
              <a:buSzPts val="2800"/>
              <a:buNone/>
              <a:defRPr sz="2800">
                <a:solidFill>
                  <a:schemeClr val="accent3"/>
                </a:solidFill>
              </a:defRPr>
            </a:lvl7pPr>
            <a:lvl8pPr lvl="7" rtl="0" algn="ctr">
              <a:lnSpc>
                <a:spcPct val="100000"/>
              </a:lnSpc>
              <a:spcBef>
                <a:spcPts val="0"/>
              </a:spcBef>
              <a:spcAft>
                <a:spcPts val="0"/>
              </a:spcAft>
              <a:buClr>
                <a:schemeClr val="accent3"/>
              </a:buClr>
              <a:buSzPts val="2800"/>
              <a:buNone/>
              <a:defRPr sz="2800">
                <a:solidFill>
                  <a:schemeClr val="accent3"/>
                </a:solidFill>
              </a:defRPr>
            </a:lvl8pPr>
            <a:lvl9pPr lvl="8" rtl="0"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p:cSld name="CUSTOM_3">
    <p:spTree>
      <p:nvGrpSpPr>
        <p:cNvPr id="98"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6"/>
          <p:cNvSpPr txBox="1"/>
          <p:nvPr>
            <p:ph idx="1" type="subTitle"/>
          </p:nvPr>
        </p:nvSpPr>
        <p:spPr>
          <a:xfrm>
            <a:off x="556807" y="3580886"/>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16"/>
          <p:cNvSpPr txBox="1"/>
          <p:nvPr>
            <p:ph idx="2" type="subTitle"/>
          </p:nvPr>
        </p:nvSpPr>
        <p:spPr>
          <a:xfrm>
            <a:off x="6279880" y="2060361"/>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16"/>
          <p:cNvSpPr txBox="1"/>
          <p:nvPr>
            <p:ph idx="3" type="subTitle"/>
          </p:nvPr>
        </p:nvSpPr>
        <p:spPr>
          <a:xfrm>
            <a:off x="552702" y="2060361"/>
            <a:ext cx="22197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7" name="Google Shape;107;p16"/>
          <p:cNvSpPr txBox="1"/>
          <p:nvPr>
            <p:ph idx="4" type="subTitle"/>
          </p:nvPr>
        </p:nvSpPr>
        <p:spPr>
          <a:xfrm>
            <a:off x="552707" y="3260336"/>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6"/>
          <p:cNvSpPr txBox="1"/>
          <p:nvPr>
            <p:ph idx="5" type="subTitle"/>
          </p:nvPr>
        </p:nvSpPr>
        <p:spPr>
          <a:xfrm>
            <a:off x="6279880" y="1710961"/>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6"/>
          <p:cNvSpPr txBox="1"/>
          <p:nvPr>
            <p:ph idx="6" type="subTitle"/>
          </p:nvPr>
        </p:nvSpPr>
        <p:spPr>
          <a:xfrm>
            <a:off x="552702" y="1710961"/>
            <a:ext cx="22197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6"/>
          <p:cNvSpPr txBox="1"/>
          <p:nvPr>
            <p:ph idx="7" type="subTitle"/>
          </p:nvPr>
        </p:nvSpPr>
        <p:spPr>
          <a:xfrm>
            <a:off x="6279880" y="3580874"/>
            <a:ext cx="22197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16"/>
          <p:cNvSpPr txBox="1"/>
          <p:nvPr>
            <p:ph idx="8" type="subTitle"/>
          </p:nvPr>
        </p:nvSpPr>
        <p:spPr>
          <a:xfrm>
            <a:off x="6279880" y="3239399"/>
            <a:ext cx="22197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CUSTOM_4">
    <p:bg>
      <p:bgPr>
        <a:solidFill>
          <a:schemeClr val="accent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17"/>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5" name="Google Shape;115;p17"/>
          <p:cNvSpPr txBox="1"/>
          <p:nvPr>
            <p:ph idx="2" type="subTitle"/>
          </p:nvPr>
        </p:nvSpPr>
        <p:spPr>
          <a:xfrm>
            <a:off x="6562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17"/>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7"/>
          <p:cNvSpPr txBox="1"/>
          <p:nvPr>
            <p:ph idx="4" type="subTitle"/>
          </p:nvPr>
        </p:nvSpPr>
        <p:spPr>
          <a:xfrm>
            <a:off x="33613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7"/>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9" name="Google Shape;119;p17"/>
          <p:cNvSpPr txBox="1"/>
          <p:nvPr>
            <p:ph idx="6" type="subTitle"/>
          </p:nvPr>
        </p:nvSpPr>
        <p:spPr>
          <a:xfrm>
            <a:off x="6066450" y="189883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17"/>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9" type="subTitle"/>
          </p:nvPr>
        </p:nvSpPr>
        <p:spPr>
          <a:xfrm>
            <a:off x="33613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3" name="Google Shape;123;p17"/>
          <p:cNvSpPr txBox="1"/>
          <p:nvPr>
            <p:ph idx="13" type="subTitle"/>
          </p:nvPr>
        </p:nvSpPr>
        <p:spPr>
          <a:xfrm>
            <a:off x="33613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7"/>
          <p:cNvSpPr txBox="1"/>
          <p:nvPr>
            <p:ph idx="14" type="subTitle"/>
          </p:nvPr>
        </p:nvSpPr>
        <p:spPr>
          <a:xfrm>
            <a:off x="6066450" y="4084725"/>
            <a:ext cx="24213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 name="Google Shape;125;p17"/>
          <p:cNvSpPr txBox="1"/>
          <p:nvPr>
            <p:ph idx="15" type="subTitle"/>
          </p:nvPr>
        </p:nvSpPr>
        <p:spPr>
          <a:xfrm>
            <a:off x="6066450" y="3739661"/>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6" name="Google Shape;126;p17"/>
          <p:cNvSpPr txBox="1"/>
          <p:nvPr>
            <p:ph hasCustomPrompt="1" idx="16" type="title"/>
          </p:nvPr>
        </p:nvSpPr>
        <p:spPr>
          <a:xfrm>
            <a:off x="1532300" y="124277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7" name="Google Shape;127;p17"/>
          <p:cNvSpPr txBox="1"/>
          <p:nvPr>
            <p:ph hasCustomPrompt="1" idx="17" type="title"/>
          </p:nvPr>
        </p:nvSpPr>
        <p:spPr>
          <a:xfrm>
            <a:off x="15323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8" name="Google Shape;128;p17"/>
          <p:cNvSpPr txBox="1"/>
          <p:nvPr>
            <p:ph hasCustomPrompt="1" idx="18" type="title"/>
          </p:nvPr>
        </p:nvSpPr>
        <p:spPr>
          <a:xfrm>
            <a:off x="4237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29" name="Google Shape;129;p17"/>
          <p:cNvSpPr txBox="1"/>
          <p:nvPr>
            <p:ph hasCustomPrompt="1" idx="19" type="title"/>
          </p:nvPr>
        </p:nvSpPr>
        <p:spPr>
          <a:xfrm>
            <a:off x="4237500" y="30844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0" name="Google Shape;130;p17"/>
          <p:cNvSpPr txBox="1"/>
          <p:nvPr>
            <p:ph hasCustomPrompt="1" idx="20" type="title"/>
          </p:nvPr>
        </p:nvSpPr>
        <p:spPr>
          <a:xfrm>
            <a:off x="6942450" y="1242825"/>
            <a:ext cx="6690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1" name="Google Shape;131;p17"/>
          <p:cNvSpPr txBox="1"/>
          <p:nvPr>
            <p:ph hasCustomPrompt="1" idx="21" type="title"/>
          </p:nvPr>
        </p:nvSpPr>
        <p:spPr>
          <a:xfrm>
            <a:off x="6942300" y="3084425"/>
            <a:ext cx="669300" cy="669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bg>
      <p:bgPr>
        <a:solidFill>
          <a:schemeClr val="lt1"/>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1067250" y="445025"/>
            <a:ext cx="7009500" cy="541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p:txBody>
      </p:sp>
      <p:sp>
        <p:nvSpPr>
          <p:cNvPr id="137" name="Google Shape;137;p19"/>
          <p:cNvSpPr txBox="1"/>
          <p:nvPr>
            <p:ph idx="1" type="subTitle"/>
          </p:nvPr>
        </p:nvSpPr>
        <p:spPr>
          <a:xfrm>
            <a:off x="1322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p19"/>
          <p:cNvSpPr txBox="1"/>
          <p:nvPr>
            <p:ph idx="2" type="subTitle"/>
          </p:nvPr>
        </p:nvSpPr>
        <p:spPr>
          <a:xfrm>
            <a:off x="385395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9" name="Google Shape;139;p19"/>
          <p:cNvSpPr txBox="1"/>
          <p:nvPr>
            <p:ph idx="3" type="subTitle"/>
          </p:nvPr>
        </p:nvSpPr>
        <p:spPr>
          <a:xfrm>
            <a:off x="6341000" y="2896922"/>
            <a:ext cx="14361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1" sz="30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9"/>
          <p:cNvSpPr txBox="1"/>
          <p:nvPr>
            <p:ph idx="4" type="subTitle"/>
          </p:nvPr>
        </p:nvSpPr>
        <p:spPr>
          <a:xfrm>
            <a:off x="11431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 name="Google Shape;141;p19"/>
          <p:cNvSpPr txBox="1"/>
          <p:nvPr>
            <p:ph idx="5" type="subTitle"/>
          </p:nvPr>
        </p:nvSpPr>
        <p:spPr>
          <a:xfrm>
            <a:off x="363015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 name="Google Shape;142;p19"/>
          <p:cNvSpPr txBox="1"/>
          <p:nvPr>
            <p:ph idx="6" type="subTitle"/>
          </p:nvPr>
        </p:nvSpPr>
        <p:spPr>
          <a:xfrm>
            <a:off x="6117200" y="3500022"/>
            <a:ext cx="18837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deas">
  <p:cSld name="CUSTOM_7">
    <p:spTree>
      <p:nvGrpSpPr>
        <p:cNvPr id="143"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685800" y="538325"/>
            <a:ext cx="388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46" name="Google Shape;146;p20"/>
          <p:cNvSpPr txBox="1"/>
          <p:nvPr>
            <p:ph idx="1" type="subTitle"/>
          </p:nvPr>
        </p:nvSpPr>
        <p:spPr>
          <a:xfrm>
            <a:off x="4995225" y="301224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 name="Google Shape;147;p20"/>
          <p:cNvSpPr txBox="1"/>
          <p:nvPr>
            <p:ph idx="2" type="subTitle"/>
          </p:nvPr>
        </p:nvSpPr>
        <p:spPr>
          <a:xfrm>
            <a:off x="4995225" y="2672145"/>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8" name="Google Shape;148;p20"/>
          <p:cNvSpPr txBox="1"/>
          <p:nvPr>
            <p:ph idx="3" type="subTitle"/>
          </p:nvPr>
        </p:nvSpPr>
        <p:spPr>
          <a:xfrm>
            <a:off x="4995225" y="4046636"/>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20"/>
          <p:cNvSpPr txBox="1"/>
          <p:nvPr>
            <p:ph idx="4" type="subTitle"/>
          </p:nvPr>
        </p:nvSpPr>
        <p:spPr>
          <a:xfrm>
            <a:off x="4995225" y="370653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0" name="Google Shape;150;p20"/>
          <p:cNvSpPr txBox="1"/>
          <p:nvPr>
            <p:ph idx="5" type="subTitle"/>
          </p:nvPr>
        </p:nvSpPr>
        <p:spPr>
          <a:xfrm>
            <a:off x="4995225" y="1977865"/>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20"/>
          <p:cNvSpPr txBox="1"/>
          <p:nvPr>
            <p:ph idx="6" type="subTitle"/>
          </p:nvPr>
        </p:nvSpPr>
        <p:spPr>
          <a:xfrm>
            <a:off x="4995225" y="1637766"/>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0"/>
          <p:cNvSpPr txBox="1"/>
          <p:nvPr>
            <p:ph idx="7" type="subTitle"/>
          </p:nvPr>
        </p:nvSpPr>
        <p:spPr>
          <a:xfrm>
            <a:off x="4993825" y="943488"/>
            <a:ext cx="3120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3" name="Google Shape;153;p20"/>
          <p:cNvSpPr txBox="1"/>
          <p:nvPr>
            <p:ph idx="8" type="subTitle"/>
          </p:nvPr>
        </p:nvSpPr>
        <p:spPr>
          <a:xfrm>
            <a:off x="4993825" y="603388"/>
            <a:ext cx="3120300" cy="4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1"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5"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837429" y="1652159"/>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58372" y="1512749"/>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3416563" y="1955400"/>
            <a:ext cx="32109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1" name="Google Shape;21;p3"/>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2516538" y="1955400"/>
            <a:ext cx="940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2000"/>
              <a:buNone/>
              <a:defRPr sz="5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accent3"/>
        </a:solidFill>
      </p:bgPr>
    </p:bg>
    <p:spTree>
      <p:nvGrpSpPr>
        <p:cNvPr id="154"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bg>
      <p:bgPr>
        <a:solidFill>
          <a:schemeClr val="lt1"/>
        </a:solidFill>
      </p:bgPr>
    </p:bg>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2"/>
          <p:cNvSpPr txBox="1"/>
          <p:nvPr>
            <p:ph idx="1" type="subTitle"/>
          </p:nvPr>
        </p:nvSpPr>
        <p:spPr>
          <a:xfrm>
            <a:off x="524811"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2"/>
          <p:cNvSpPr txBox="1"/>
          <p:nvPr>
            <p:ph idx="2" type="subTitle"/>
          </p:nvPr>
        </p:nvSpPr>
        <p:spPr>
          <a:xfrm>
            <a:off x="3506266"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2"/>
          <p:cNvSpPr txBox="1"/>
          <p:nvPr>
            <p:ph idx="3" type="subTitle"/>
          </p:nvPr>
        </p:nvSpPr>
        <p:spPr>
          <a:xfrm>
            <a:off x="691461"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5" name="Google Shape;165;p22"/>
          <p:cNvSpPr txBox="1"/>
          <p:nvPr>
            <p:ph idx="4" type="subTitle"/>
          </p:nvPr>
        </p:nvSpPr>
        <p:spPr>
          <a:xfrm>
            <a:off x="3672816"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22"/>
          <p:cNvSpPr txBox="1"/>
          <p:nvPr>
            <p:ph idx="5" type="subTitle"/>
          </p:nvPr>
        </p:nvSpPr>
        <p:spPr>
          <a:xfrm>
            <a:off x="6487722" y="2890215"/>
            <a:ext cx="2124000" cy="63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22"/>
          <p:cNvSpPr txBox="1"/>
          <p:nvPr>
            <p:ph idx="6" type="subTitle"/>
          </p:nvPr>
        </p:nvSpPr>
        <p:spPr>
          <a:xfrm>
            <a:off x="6654284" y="2431963"/>
            <a:ext cx="17907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0">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170" name="Google Shape;170;p23"/>
          <p:cNvSpPr txBox="1"/>
          <p:nvPr>
            <p:ph idx="1" type="subTitle"/>
          </p:nvPr>
        </p:nvSpPr>
        <p:spPr>
          <a:xfrm>
            <a:off x="6562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1" name="Google Shape;171;p23"/>
          <p:cNvSpPr txBox="1"/>
          <p:nvPr>
            <p:ph idx="2" type="subTitle"/>
          </p:nvPr>
        </p:nvSpPr>
        <p:spPr>
          <a:xfrm>
            <a:off x="36724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2" name="Google Shape;172;p23"/>
          <p:cNvSpPr txBox="1"/>
          <p:nvPr>
            <p:ph idx="3" type="subTitle"/>
          </p:nvPr>
        </p:nvSpPr>
        <p:spPr>
          <a:xfrm>
            <a:off x="9639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3" name="Google Shape;173;p23"/>
          <p:cNvSpPr txBox="1"/>
          <p:nvPr>
            <p:ph idx="4" type="subTitle"/>
          </p:nvPr>
        </p:nvSpPr>
        <p:spPr>
          <a:xfrm>
            <a:off x="6381025" y="3184400"/>
            <a:ext cx="1799100" cy="86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174" name="Google Shape;174;p23"/>
          <p:cNvSpPr txBox="1"/>
          <p:nvPr>
            <p:ph idx="5" type="subTitle"/>
          </p:nvPr>
        </p:nvSpPr>
        <p:spPr>
          <a:xfrm>
            <a:off x="33613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23"/>
          <p:cNvSpPr txBox="1"/>
          <p:nvPr>
            <p:ph idx="6" type="subTitle"/>
          </p:nvPr>
        </p:nvSpPr>
        <p:spPr>
          <a:xfrm>
            <a:off x="33613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6" name="Google Shape;176;p23"/>
          <p:cNvSpPr txBox="1"/>
          <p:nvPr>
            <p:ph idx="7" type="subTitle"/>
          </p:nvPr>
        </p:nvSpPr>
        <p:spPr>
          <a:xfrm>
            <a:off x="60664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23"/>
          <p:cNvSpPr txBox="1"/>
          <p:nvPr>
            <p:ph idx="8" type="subTitle"/>
          </p:nvPr>
        </p:nvSpPr>
        <p:spPr>
          <a:xfrm>
            <a:off x="6066450" y="2564247"/>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23"/>
          <p:cNvSpPr txBox="1"/>
          <p:nvPr>
            <p:ph idx="9" type="subTitle"/>
          </p:nvPr>
        </p:nvSpPr>
        <p:spPr>
          <a:xfrm>
            <a:off x="656250" y="2906424"/>
            <a:ext cx="2421300" cy="34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bg>
      <p:bgPr>
        <a:solidFill>
          <a:schemeClr val="accent3"/>
        </a:solidFill>
      </p:bgPr>
    </p:bg>
    <p:spTree>
      <p:nvGrpSpPr>
        <p:cNvPr id="179"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bg>
      <p:bgPr>
        <a:solidFill>
          <a:schemeClr val="accent3"/>
        </a:solidFill>
      </p:bgPr>
    </p:bg>
    <p:spTree>
      <p:nvGrpSpPr>
        <p:cNvPr id="185"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5"/>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p:txBody>
      </p:sp>
      <p:sp>
        <p:nvSpPr>
          <p:cNvPr id="191" name="Google Shape;191;p25"/>
          <p:cNvSpPr txBox="1"/>
          <p:nvPr>
            <p:ph idx="1" type="subTitle"/>
          </p:nvPr>
        </p:nvSpPr>
        <p:spPr>
          <a:xfrm>
            <a:off x="301382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25"/>
          <p:cNvSpPr txBox="1"/>
          <p:nvPr>
            <p:ph idx="2" type="subTitle"/>
          </p:nvPr>
        </p:nvSpPr>
        <p:spPr>
          <a:xfrm>
            <a:off x="3280904"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5"/>
          <p:cNvSpPr txBox="1"/>
          <p:nvPr>
            <p:ph idx="3" type="subTitle"/>
          </p:nvPr>
        </p:nvSpPr>
        <p:spPr>
          <a:xfrm>
            <a:off x="447370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5"/>
          <p:cNvSpPr txBox="1"/>
          <p:nvPr>
            <p:ph idx="4" type="subTitle"/>
          </p:nvPr>
        </p:nvSpPr>
        <p:spPr>
          <a:xfrm>
            <a:off x="4737363"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5" name="Google Shape;195;p25"/>
          <p:cNvSpPr txBox="1"/>
          <p:nvPr>
            <p:ph idx="5" type="subTitle"/>
          </p:nvPr>
        </p:nvSpPr>
        <p:spPr>
          <a:xfrm>
            <a:off x="5933575"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5"/>
          <p:cNvSpPr txBox="1"/>
          <p:nvPr>
            <p:ph idx="6" type="subTitle"/>
          </p:nvPr>
        </p:nvSpPr>
        <p:spPr>
          <a:xfrm>
            <a:off x="6191931"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25"/>
          <p:cNvSpPr txBox="1"/>
          <p:nvPr>
            <p:ph idx="7" type="subTitle"/>
          </p:nvPr>
        </p:nvSpPr>
        <p:spPr>
          <a:xfrm>
            <a:off x="1553950" y="3139792"/>
            <a:ext cx="1634100" cy="8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5"/>
          <p:cNvSpPr txBox="1"/>
          <p:nvPr>
            <p:ph idx="8" type="subTitle"/>
          </p:nvPr>
        </p:nvSpPr>
        <p:spPr>
          <a:xfrm>
            <a:off x="1820825" y="2027104"/>
            <a:ext cx="11085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3">
    <p:bg>
      <p:bgPr>
        <a:solidFill>
          <a:schemeClr val="accent3"/>
        </a:solidFill>
      </p:bgPr>
    </p:bg>
    <p:spTree>
      <p:nvGrpSpPr>
        <p:cNvPr id="199"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05" name="Google Shape;205;p26"/>
          <p:cNvSpPr txBox="1"/>
          <p:nvPr>
            <p:ph idx="1" type="subTitle"/>
          </p:nvPr>
        </p:nvSpPr>
        <p:spPr>
          <a:xfrm>
            <a:off x="2553500"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6" name="Google Shape;206;p26"/>
          <p:cNvSpPr txBox="1"/>
          <p:nvPr>
            <p:ph idx="2" type="subTitle"/>
          </p:nvPr>
        </p:nvSpPr>
        <p:spPr>
          <a:xfrm>
            <a:off x="2553500"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7" name="Google Shape;207;p26"/>
          <p:cNvSpPr txBox="1"/>
          <p:nvPr>
            <p:ph idx="3" type="subTitle"/>
          </p:nvPr>
        </p:nvSpPr>
        <p:spPr>
          <a:xfrm>
            <a:off x="6543896" y="2642263"/>
            <a:ext cx="1957500" cy="77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8" name="Google Shape;208;p26"/>
          <p:cNvSpPr txBox="1"/>
          <p:nvPr>
            <p:ph idx="4" type="subTitle"/>
          </p:nvPr>
        </p:nvSpPr>
        <p:spPr>
          <a:xfrm>
            <a:off x="6543889" y="2183388"/>
            <a:ext cx="1957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text lines 2">
  <p:cSld name="CUSTOM_14">
    <p:spTree>
      <p:nvGrpSpPr>
        <p:cNvPr id="209"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7"/>
          <p:cNvSpPr txBox="1"/>
          <p:nvPr>
            <p:ph idx="1" type="subTitle"/>
          </p:nvPr>
        </p:nvSpPr>
        <p:spPr>
          <a:xfrm>
            <a:off x="888763" y="3515500"/>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5" name="Google Shape;215;p27"/>
          <p:cNvSpPr txBox="1"/>
          <p:nvPr>
            <p:ph idx="2" type="subTitle"/>
          </p:nvPr>
        </p:nvSpPr>
        <p:spPr>
          <a:xfrm>
            <a:off x="5775188" y="1976800"/>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6" name="Google Shape;216;p27"/>
          <p:cNvSpPr txBox="1"/>
          <p:nvPr>
            <p:ph idx="3" type="subTitle"/>
          </p:nvPr>
        </p:nvSpPr>
        <p:spPr>
          <a:xfrm>
            <a:off x="905038" y="1987475"/>
            <a:ext cx="2421300" cy="669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27"/>
          <p:cNvSpPr txBox="1"/>
          <p:nvPr>
            <p:ph idx="4" type="subTitle"/>
          </p:nvPr>
        </p:nvSpPr>
        <p:spPr>
          <a:xfrm>
            <a:off x="888763" y="3098075"/>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8" name="Google Shape;218;p27"/>
          <p:cNvSpPr txBox="1"/>
          <p:nvPr>
            <p:ph idx="5" type="subTitle"/>
          </p:nvPr>
        </p:nvSpPr>
        <p:spPr>
          <a:xfrm>
            <a:off x="5775188" y="1548700"/>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9" name="Google Shape;219;p27"/>
          <p:cNvSpPr txBox="1"/>
          <p:nvPr>
            <p:ph idx="6" type="subTitle"/>
          </p:nvPr>
        </p:nvSpPr>
        <p:spPr>
          <a:xfrm>
            <a:off x="905038" y="1548700"/>
            <a:ext cx="2421300" cy="42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7"/>
          <p:cNvSpPr txBox="1"/>
          <p:nvPr>
            <p:ph idx="7" type="subTitle"/>
          </p:nvPr>
        </p:nvSpPr>
        <p:spPr>
          <a:xfrm>
            <a:off x="5775188" y="3505238"/>
            <a:ext cx="2421300" cy="66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27"/>
          <p:cNvSpPr txBox="1"/>
          <p:nvPr>
            <p:ph idx="8" type="subTitle"/>
          </p:nvPr>
        </p:nvSpPr>
        <p:spPr>
          <a:xfrm>
            <a:off x="5775188" y="3077138"/>
            <a:ext cx="2421300" cy="42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5">
    <p:spTree>
      <p:nvGrpSpPr>
        <p:cNvPr id="223" name="Shape 223"/>
        <p:cNvGrpSpPr/>
        <p:nvPr/>
      </p:nvGrpSpPr>
      <p:grpSpPr>
        <a:xfrm>
          <a:off x="0" y="0"/>
          <a:ext cx="0" cy="0"/>
          <a:chOff x="0" y="0"/>
          <a:chExt cx="0" cy="0"/>
        </a:xfrm>
      </p:grpSpPr>
      <p:sp>
        <p:nvSpPr>
          <p:cNvPr id="224" name="Google Shape;224;p28"/>
          <p:cNvSpPr txBox="1"/>
          <p:nvPr>
            <p:ph type="title"/>
          </p:nvPr>
        </p:nvSpPr>
        <p:spPr>
          <a:xfrm>
            <a:off x="723900" y="695063"/>
            <a:ext cx="4314300" cy="9906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5" name="Google Shape;225;p28"/>
          <p:cNvSpPr txBox="1"/>
          <p:nvPr>
            <p:ph idx="1" type="subTitle"/>
          </p:nvPr>
        </p:nvSpPr>
        <p:spPr>
          <a:xfrm>
            <a:off x="723900" y="1763872"/>
            <a:ext cx="4314300" cy="13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226" name="Google Shape;226;p28"/>
          <p:cNvSpPr txBox="1"/>
          <p:nvPr/>
        </p:nvSpPr>
        <p:spPr>
          <a:xfrm>
            <a:off x="4638675" y="3891175"/>
            <a:ext cx="3785400" cy="714000"/>
          </a:xfrm>
          <a:prstGeom prst="rect">
            <a:avLst/>
          </a:prstGeom>
          <a:noFill/>
          <a:ln>
            <a:noFill/>
          </a:ln>
        </p:spPr>
        <p:txBody>
          <a:bodyPr anchorCtr="0" anchor="t" bIns="91425" lIns="91425" spcFirstLastPara="1" rIns="91425" wrap="square" tIns="91425">
            <a:noAutofit/>
          </a:bodyPr>
          <a:lstStyle/>
          <a:p>
            <a:pPr indent="0" lvl="0" marL="0" rtl="0" algn="r">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b="1" lang="en" sz="1200">
                <a:solidFill>
                  <a:schemeClr val="dk2"/>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b="1" lang="en" sz="1200">
                <a:solidFill>
                  <a:schemeClr val="dk2"/>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2"/>
                </a:solidFill>
                <a:latin typeface="Raleway"/>
                <a:ea typeface="Raleway"/>
                <a:cs typeface="Raleway"/>
                <a:sym typeface="Raleway"/>
              </a:rPr>
              <a:t>, infographics &amp; images by </a:t>
            </a:r>
            <a:r>
              <a:rPr b="1" lang="en" sz="1200">
                <a:solidFill>
                  <a:schemeClr val="dk2"/>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2"/>
                </a:solidFill>
                <a:latin typeface="Raleway"/>
                <a:ea typeface="Raleway"/>
                <a:cs typeface="Raleway"/>
                <a:sym typeface="Raleway"/>
              </a:rPr>
              <a:t> and illustrations by </a:t>
            </a:r>
            <a:r>
              <a:rPr b="1" lang="en" sz="1200">
                <a:solidFill>
                  <a:schemeClr val="dk2"/>
                </a:solidFill>
                <a:uFill>
                  <a:noFill/>
                </a:uFill>
                <a:latin typeface="Raleway"/>
                <a:ea typeface="Raleway"/>
                <a:cs typeface="Raleway"/>
                <a:sym typeface="Raleway"/>
                <a:hlinkClick r:id="rId5">
                  <a:extLst>
                    <a:ext uri="{A12FA001-AC4F-418D-AE19-62706E023703}">
                      <ahyp:hlinkClr val="tx"/>
                    </a:ext>
                  </a:extLst>
                </a:hlinkClick>
              </a:rPr>
              <a:t>Stories</a:t>
            </a:r>
            <a:endParaRPr sz="1200">
              <a:solidFill>
                <a:schemeClr val="dk2"/>
              </a:solidFill>
              <a:latin typeface="Raleway"/>
              <a:ea typeface="Raleway"/>
              <a:cs typeface="Raleway"/>
              <a:sym typeface="Raleway"/>
            </a:endParaRPr>
          </a:p>
          <a:p>
            <a:pPr indent="0" lvl="0" marL="0" rtl="0" algn="r">
              <a:spcBef>
                <a:spcPts val="300"/>
              </a:spcBef>
              <a:spcAft>
                <a:spcPts val="0"/>
              </a:spcAft>
              <a:buNone/>
            </a:pPr>
            <a:r>
              <a:t/>
            </a: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rect b="b" l="l" r="r" t="t"/>
              <a:pathLst>
                <a:path extrusionOk="0" h="18571" w="22233">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1286775" y="2931175"/>
              <a:ext cx="174025" cy="177100"/>
            </a:xfrm>
            <a:custGeom>
              <a:rect b="b" l="l" r="r" t="t"/>
              <a:pathLst>
                <a:path extrusionOk="0" h="7084" w="6961">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5318750" y="3794425"/>
              <a:ext cx="553225" cy="553225"/>
            </a:xfrm>
            <a:custGeom>
              <a:rect b="b" l="l" r="r" t="t"/>
              <a:pathLst>
                <a:path extrusionOk="0" h="22129" w="22129">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496575" y="3969950"/>
              <a:ext cx="205950" cy="201900"/>
            </a:xfrm>
            <a:custGeom>
              <a:rect b="b" l="l" r="r" t="t"/>
              <a:pathLst>
                <a:path extrusionOk="0" h="8076" w="8238">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2786800" y="3847650"/>
              <a:ext cx="607925" cy="590950"/>
            </a:xfrm>
            <a:custGeom>
              <a:rect b="b" l="l" r="r" t="t"/>
              <a:pathLst>
                <a:path extrusionOk="0" h="23638" w="24317">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2881025" y="3957700"/>
              <a:ext cx="455200" cy="95975"/>
            </a:xfrm>
            <a:custGeom>
              <a:rect b="b" l="l" r="r" t="t"/>
              <a:pathLst>
                <a:path extrusionOk="0" h="3839" w="18208">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2872650" y="4235800"/>
              <a:ext cx="455975" cy="95225"/>
            </a:xfrm>
            <a:custGeom>
              <a:rect b="b" l="l" r="r" t="t"/>
              <a:pathLst>
                <a:path extrusionOk="0" h="3809" w="18239">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815675" y="4138500"/>
              <a:ext cx="577525" cy="21175"/>
            </a:xfrm>
            <a:custGeom>
              <a:rect b="b" l="l" r="r" t="t"/>
              <a:pathLst>
                <a:path extrusionOk="0" h="847" w="23101">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3086200" y="3853700"/>
              <a:ext cx="23575" cy="577525"/>
            </a:xfrm>
            <a:custGeom>
              <a:rect b="b" l="l" r="r" t="t"/>
              <a:pathLst>
                <a:path extrusionOk="0" h="23101" w="943">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946375" y="3852900"/>
              <a:ext cx="159600" cy="577650"/>
            </a:xfrm>
            <a:custGeom>
              <a:rect b="b" l="l" r="r" t="t"/>
              <a:pathLst>
                <a:path extrusionOk="0" h="23106" w="6384">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3096075" y="3853625"/>
              <a:ext cx="159600" cy="577675"/>
            </a:xfrm>
            <a:custGeom>
              <a:rect b="b" l="l" r="r" t="t"/>
              <a:pathLst>
                <a:path extrusionOk="0" h="23107" w="6384">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2214600" y="2491975"/>
              <a:ext cx="510675" cy="367800"/>
            </a:xfrm>
            <a:custGeom>
              <a:rect b="b" l="l" r="r" t="t"/>
              <a:pathLst>
                <a:path extrusionOk="0" h="14712" w="20427">
                  <a:moveTo>
                    <a:pt x="19271" y="0"/>
                  </a:moveTo>
                  <a:lnTo>
                    <a:pt x="0" y="1733"/>
                  </a:lnTo>
                  <a:lnTo>
                    <a:pt x="1155" y="14712"/>
                  </a:lnTo>
                  <a:lnTo>
                    <a:pt x="20426" y="12979"/>
                  </a:lnTo>
                  <a:lnTo>
                    <a:pt x="19271"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2214600" y="2492575"/>
              <a:ext cx="481025" cy="219775"/>
            </a:xfrm>
            <a:custGeom>
              <a:rect b="b" l="l" r="r" t="t"/>
              <a:pathLst>
                <a:path extrusionOk="0" h="8791" w="19241">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2242700" y="2649250"/>
              <a:ext cx="149725" cy="210550"/>
            </a:xfrm>
            <a:custGeom>
              <a:rect b="b" l="l" r="r" t="t"/>
              <a:pathLst>
                <a:path extrusionOk="0" h="8422" w="5989">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2549700" y="2631025"/>
              <a:ext cx="175575" cy="186250"/>
            </a:xfrm>
            <a:custGeom>
              <a:rect b="b" l="l" r="r" t="t"/>
              <a:pathLst>
                <a:path extrusionOk="0" h="7450" w="7023">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3308850" y="2305025"/>
              <a:ext cx="628450" cy="607725"/>
            </a:xfrm>
            <a:custGeom>
              <a:rect b="b" l="l" r="r" t="t"/>
              <a:pathLst>
                <a:path extrusionOk="0" h="24309" w="25138">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602925" y="2380275"/>
              <a:ext cx="180100" cy="76750"/>
            </a:xfrm>
            <a:custGeom>
              <a:rect b="b" l="l" r="r" t="t"/>
              <a:pathLst>
                <a:path extrusionOk="0" h="3070" w="7204">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3533000" y="2304275"/>
              <a:ext cx="231800" cy="141125"/>
            </a:xfrm>
            <a:custGeom>
              <a:rect b="b" l="l" r="r" t="t"/>
              <a:pathLst>
                <a:path extrusionOk="0" h="5645" w="9272">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25100" y="2432575"/>
              <a:ext cx="142875" cy="74725"/>
            </a:xfrm>
            <a:custGeom>
              <a:rect b="b" l="l" r="r" t="t"/>
              <a:pathLst>
                <a:path extrusionOk="0" h="2989" w="5715">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460050" y="2451625"/>
              <a:ext cx="235600" cy="123250"/>
            </a:xfrm>
            <a:custGeom>
              <a:rect b="b" l="l" r="r" t="t"/>
              <a:pathLst>
                <a:path extrusionOk="0" h="4930" w="9424">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3489700" y="2497225"/>
              <a:ext cx="256100" cy="133875"/>
            </a:xfrm>
            <a:custGeom>
              <a:rect b="b" l="l" r="r" t="t"/>
              <a:pathLst>
                <a:path extrusionOk="0" h="5355" w="10244">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3517800" y="2550425"/>
              <a:ext cx="256125" cy="133875"/>
            </a:xfrm>
            <a:custGeom>
              <a:rect b="b" l="l" r="r" t="t"/>
              <a:pathLst>
                <a:path extrusionOk="0" h="5355" w="10245">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3545925" y="2603625"/>
              <a:ext cx="256100" cy="133875"/>
            </a:xfrm>
            <a:custGeom>
              <a:rect b="b" l="l" r="r" t="t"/>
              <a:pathLst>
                <a:path extrusionOk="0" h="5355" w="10244">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3574050" y="2656800"/>
              <a:ext cx="256100" cy="133875"/>
            </a:xfrm>
            <a:custGeom>
              <a:rect b="b" l="l" r="r" t="t"/>
              <a:pathLst>
                <a:path extrusionOk="0" h="5355" w="10244">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2731325" y="3077850"/>
              <a:ext cx="57000" cy="49400"/>
            </a:xfrm>
            <a:custGeom>
              <a:rect b="b" l="l" r="r" t="t"/>
              <a:pathLst>
                <a:path extrusionOk="0" h="1976" w="2280">
                  <a:moveTo>
                    <a:pt x="547" y="0"/>
                  </a:moveTo>
                  <a:lnTo>
                    <a:pt x="0" y="1125"/>
                  </a:lnTo>
                  <a:lnTo>
                    <a:pt x="1733" y="1976"/>
                  </a:lnTo>
                  <a:lnTo>
                    <a:pt x="2280" y="882"/>
                  </a:lnTo>
                  <a:lnTo>
                    <a:pt x="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690275" y="3045925"/>
              <a:ext cx="75275" cy="80575"/>
            </a:xfrm>
            <a:custGeom>
              <a:rect b="b" l="l" r="r" t="t"/>
              <a:pathLst>
                <a:path extrusionOk="0" h="3223" w="3011">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692575" y="3093050"/>
              <a:ext cx="48650" cy="24325"/>
            </a:xfrm>
            <a:custGeom>
              <a:rect b="b" l="l" r="r" t="t"/>
              <a:pathLst>
                <a:path extrusionOk="0" h="973" w="1946">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697875" y="3080125"/>
              <a:ext cx="48675" cy="25850"/>
            </a:xfrm>
            <a:custGeom>
              <a:rect b="b" l="l" r="r" t="t"/>
              <a:pathLst>
                <a:path extrusionOk="0" h="1034" w="1947">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704725" y="3064925"/>
              <a:ext cx="49425" cy="26625"/>
            </a:xfrm>
            <a:custGeom>
              <a:rect b="b" l="l" r="r" t="t"/>
              <a:pathLst>
                <a:path extrusionOk="0" h="1065" w="1977">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712325" y="3053525"/>
              <a:ext cx="48650" cy="24350"/>
            </a:xfrm>
            <a:custGeom>
              <a:rect b="b" l="l" r="r" t="t"/>
              <a:pathLst>
                <a:path extrusionOk="0" h="974" w="1946">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093025" y="2930425"/>
              <a:ext cx="47900" cy="57025"/>
            </a:xfrm>
            <a:custGeom>
              <a:rect b="b" l="l" r="r" t="t"/>
              <a:pathLst>
                <a:path extrusionOk="0" h="2281" w="1916">
                  <a:moveTo>
                    <a:pt x="761" y="0"/>
                  </a:moveTo>
                  <a:lnTo>
                    <a:pt x="1" y="1794"/>
                  </a:lnTo>
                  <a:lnTo>
                    <a:pt x="1125" y="2280"/>
                  </a:lnTo>
                  <a:lnTo>
                    <a:pt x="1916" y="487"/>
                  </a:lnTo>
                  <a:lnTo>
                    <a:pt x="76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091500" y="2890150"/>
              <a:ext cx="79075" cy="72975"/>
            </a:xfrm>
            <a:custGeom>
              <a:rect b="b" l="l" r="r" t="t"/>
              <a:pathLst>
                <a:path extrusionOk="0" h="2919" w="3163">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01400" y="2891675"/>
              <a:ext cx="21300" cy="50175"/>
            </a:xfrm>
            <a:custGeom>
              <a:rect b="b" l="l" r="r" t="t"/>
              <a:pathLst>
                <a:path extrusionOk="0" h="2007" w="852">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112025" y="2895475"/>
              <a:ext cx="23575" cy="50925"/>
            </a:xfrm>
            <a:custGeom>
              <a:rect b="b" l="l" r="r" t="t"/>
              <a:pathLst>
                <a:path extrusionOk="0" h="2037" w="943">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3127225" y="2902300"/>
              <a:ext cx="23575" cy="50950"/>
            </a:xfrm>
            <a:custGeom>
              <a:rect b="b" l="l" r="r" t="t"/>
              <a:pathLst>
                <a:path extrusionOk="0" h="2038" w="943">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3140900" y="2909150"/>
              <a:ext cx="22075" cy="50175"/>
            </a:xfrm>
            <a:custGeom>
              <a:rect b="b" l="l" r="r" t="t"/>
              <a:pathLst>
                <a:path extrusionOk="0" h="2007" w="883">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2882550" y="2920550"/>
              <a:ext cx="56250" cy="66900"/>
            </a:xfrm>
            <a:custGeom>
              <a:rect b="b" l="l" r="r" t="t"/>
              <a:pathLst>
                <a:path extrusionOk="0" h="2676" w="2250">
                  <a:moveTo>
                    <a:pt x="1368" y="0"/>
                  </a:moveTo>
                  <a:lnTo>
                    <a:pt x="0" y="547"/>
                  </a:lnTo>
                  <a:lnTo>
                    <a:pt x="882" y="2675"/>
                  </a:lnTo>
                  <a:lnTo>
                    <a:pt x="2249" y="2098"/>
                  </a:lnTo>
                  <a:lnTo>
                    <a:pt x="136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2847575" y="2871925"/>
              <a:ext cx="93500" cy="85875"/>
            </a:xfrm>
            <a:custGeom>
              <a:rect b="b" l="l" r="r" t="t"/>
              <a:pathLst>
                <a:path extrusionOk="0" h="3435" w="374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2847575" y="2871925"/>
              <a:ext cx="70700" cy="29925"/>
            </a:xfrm>
            <a:custGeom>
              <a:rect b="b" l="l" r="r" t="t"/>
              <a:pathLst>
                <a:path extrusionOk="0" h="1197" w="2828">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2874175" y="2899275"/>
              <a:ext cx="20550" cy="48650"/>
            </a:xfrm>
            <a:custGeom>
              <a:rect b="b" l="l" r="r" t="t"/>
              <a:pathLst>
                <a:path extrusionOk="0" h="1946" w="822">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87850" y="2893950"/>
              <a:ext cx="20550" cy="48650"/>
            </a:xfrm>
            <a:custGeom>
              <a:rect b="b" l="l" r="r" t="t"/>
              <a:pathLst>
                <a:path extrusionOk="0" h="1946" w="822">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900775" y="2887875"/>
              <a:ext cx="20550" cy="49425"/>
            </a:xfrm>
            <a:custGeom>
              <a:rect b="b" l="l" r="r" t="t"/>
              <a:pathLst>
                <a:path extrusionOk="0" h="1977" w="822">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909900" y="2879500"/>
              <a:ext cx="22050" cy="53225"/>
            </a:xfrm>
            <a:custGeom>
              <a:rect b="b" l="l" r="r" t="t"/>
              <a:pathLst>
                <a:path extrusionOk="0" h="2129" w="882">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2859750" y="2900025"/>
              <a:ext cx="22050" cy="53225"/>
            </a:xfrm>
            <a:custGeom>
              <a:rect b="b" l="l" r="r" t="t"/>
              <a:pathLst>
                <a:path extrusionOk="0" h="2129" w="882">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2709275" y="2944975"/>
              <a:ext cx="608700" cy="534775"/>
            </a:xfrm>
            <a:custGeom>
              <a:rect b="b" l="l" r="r" t="t"/>
              <a:pathLst>
                <a:path extrusionOk="0" h="21391" w="24348">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2758675" y="2985600"/>
              <a:ext cx="508400" cy="449050"/>
            </a:xfrm>
            <a:custGeom>
              <a:rect b="b" l="l" r="r" t="t"/>
              <a:pathLst>
                <a:path extrusionOk="0" h="17962" w="20336">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2786025" y="2984775"/>
              <a:ext cx="453700" cy="451750"/>
            </a:xfrm>
            <a:custGeom>
              <a:rect b="b" l="l" r="r" t="t"/>
              <a:pathLst>
                <a:path extrusionOk="0" h="18070" w="18148">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3153050" y="3113800"/>
              <a:ext cx="68425" cy="31700"/>
            </a:xfrm>
            <a:custGeom>
              <a:rect b="b" l="l" r="r" t="t"/>
              <a:pathLst>
                <a:path extrusionOk="0" h="1268" w="2737">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3158375" y="3263250"/>
              <a:ext cx="70700" cy="25775"/>
            </a:xfrm>
            <a:custGeom>
              <a:rect b="b" l="l" r="r" t="t"/>
              <a:pathLst>
                <a:path extrusionOk="0" h="1031" w="2828">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079350" y="3349875"/>
              <a:ext cx="34225" cy="67700"/>
            </a:xfrm>
            <a:custGeom>
              <a:rect b="b" l="l" r="r" t="t"/>
              <a:pathLst>
                <a:path extrusionOk="0" h="2708" w="1369">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934975" y="3356725"/>
              <a:ext cx="27375" cy="69950"/>
            </a:xfrm>
            <a:custGeom>
              <a:rect b="b" l="l" r="r" t="t"/>
              <a:pathLst>
                <a:path extrusionOk="0" h="2798" w="1095">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06550" y="3278450"/>
              <a:ext cx="67650" cy="33225"/>
            </a:xfrm>
            <a:custGeom>
              <a:rect b="b" l="l" r="r" t="t"/>
              <a:pathLst>
                <a:path extrusionOk="0" h="1329" w="2706">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2795150" y="3136450"/>
              <a:ext cx="71450" cy="25000"/>
            </a:xfrm>
            <a:custGeom>
              <a:rect b="b" l="l" r="r" t="t"/>
              <a:pathLst>
                <a:path extrusionOk="0" h="1000" w="2858">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908375" y="3006300"/>
              <a:ext cx="34975" cy="66250"/>
            </a:xfrm>
            <a:custGeom>
              <a:rect b="b" l="l" r="r" t="t"/>
              <a:pathLst>
                <a:path extrusionOk="0" h="2650" w="1399">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061125" y="2992700"/>
              <a:ext cx="25100" cy="70725"/>
            </a:xfrm>
            <a:custGeom>
              <a:rect b="b" l="l" r="r" t="t"/>
              <a:pathLst>
                <a:path extrusionOk="0" h="2829" w="1004">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3150775" y="3105525"/>
              <a:ext cx="66900" cy="34650"/>
            </a:xfrm>
            <a:custGeom>
              <a:rect b="b" l="l" r="r" t="t"/>
              <a:pathLst>
                <a:path extrusionOk="0" h="1386" w="2676">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2741200" y="3020100"/>
              <a:ext cx="98050" cy="297125"/>
            </a:xfrm>
            <a:custGeom>
              <a:rect b="b" l="l" r="r" t="t"/>
              <a:pathLst>
                <a:path extrusionOk="0" h="11885" w="3922">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2855950" y="2978300"/>
              <a:ext cx="46375" cy="26625"/>
            </a:xfrm>
            <a:custGeom>
              <a:rect b="b" l="l" r="r" t="t"/>
              <a:pathLst>
                <a:path extrusionOk="0" h="1065" w="1855">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899250" y="3041375"/>
              <a:ext cx="419075" cy="409675"/>
            </a:xfrm>
            <a:custGeom>
              <a:rect b="b" l="l" r="r" t="t"/>
              <a:pathLst>
                <a:path extrusionOk="0" h="16387" w="16763">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022350" y="3076325"/>
              <a:ext cx="44875" cy="169050"/>
            </a:xfrm>
            <a:custGeom>
              <a:rect b="b" l="l" r="r" t="t"/>
              <a:pathLst>
                <a:path extrusionOk="0" h="6762" w="1795">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3001850" y="3037575"/>
              <a:ext cx="36500" cy="179350"/>
            </a:xfrm>
            <a:custGeom>
              <a:rect b="b" l="l" r="r" t="t"/>
              <a:pathLst>
                <a:path extrusionOk="0" h="7174" w="1460">
                  <a:moveTo>
                    <a:pt x="882" y="0"/>
                  </a:moveTo>
                  <a:lnTo>
                    <a:pt x="0" y="6353"/>
                  </a:lnTo>
                  <a:lnTo>
                    <a:pt x="638" y="7174"/>
                  </a:lnTo>
                  <a:lnTo>
                    <a:pt x="1459" y="6505"/>
                  </a:lnTo>
                  <a:lnTo>
                    <a:pt x="88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3022350" y="3037575"/>
              <a:ext cx="16000" cy="162625"/>
            </a:xfrm>
            <a:custGeom>
              <a:rect b="b" l="l" r="r" t="t"/>
              <a:pathLst>
                <a:path extrusionOk="0" h="6505" w="640">
                  <a:moveTo>
                    <a:pt x="62" y="0"/>
                  </a:moveTo>
                  <a:lnTo>
                    <a:pt x="1" y="6110"/>
                  </a:lnTo>
                  <a:lnTo>
                    <a:pt x="639" y="6505"/>
                  </a:lnTo>
                  <a:lnTo>
                    <a:pt x="6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2986650" y="3190225"/>
              <a:ext cx="63150" cy="52375"/>
            </a:xfrm>
            <a:custGeom>
              <a:rect b="b" l="l" r="r" t="t"/>
              <a:pathLst>
                <a:path extrusionOk="0" h="2095" w="2526">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a:off x="2980225" y="3188675"/>
              <a:ext cx="65725" cy="55650"/>
            </a:xfrm>
            <a:custGeom>
              <a:rect b="b" l="l" r="r" t="t"/>
              <a:pathLst>
                <a:path extrusionOk="0" h="2226" w="2629">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2994250" y="3196900"/>
              <a:ext cx="47525" cy="39125"/>
            </a:xfrm>
            <a:custGeom>
              <a:rect b="b" l="l" r="r" t="t"/>
              <a:pathLst>
                <a:path extrusionOk="0" h="1565" w="1901">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a:off x="2200150" y="3571575"/>
              <a:ext cx="484075" cy="399450"/>
            </a:xfrm>
            <a:custGeom>
              <a:rect b="b" l="l" r="r" t="t"/>
              <a:pathLst>
                <a:path extrusionOk="0" h="15978" w="19363">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p:nvPr/>
          </p:nvSpPr>
          <p:spPr>
            <a:xfrm>
              <a:off x="2395450" y="3724500"/>
              <a:ext cx="115525" cy="121625"/>
            </a:xfrm>
            <a:custGeom>
              <a:rect b="b" l="l" r="r" t="t"/>
              <a:pathLst>
                <a:path extrusionOk="0" h="4865" w="4621">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
            <p:cNvSpPr/>
            <p:nvPr/>
          </p:nvSpPr>
          <p:spPr>
            <a:xfrm>
              <a:off x="1582350" y="3302775"/>
              <a:ext cx="367075" cy="321450"/>
            </a:xfrm>
            <a:custGeom>
              <a:rect b="b" l="l" r="r" t="t"/>
              <a:pathLst>
                <a:path extrusionOk="0" h="12858" w="14683">
                  <a:moveTo>
                    <a:pt x="12190" y="0"/>
                  </a:moveTo>
                  <a:lnTo>
                    <a:pt x="1" y="3131"/>
                  </a:lnTo>
                  <a:lnTo>
                    <a:pt x="2524" y="12858"/>
                  </a:lnTo>
                  <a:lnTo>
                    <a:pt x="14682" y="9727"/>
                  </a:lnTo>
                  <a:lnTo>
                    <a:pt x="1219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
            <p:cNvSpPr/>
            <p:nvPr/>
          </p:nvSpPr>
          <p:spPr>
            <a:xfrm>
              <a:off x="1583875" y="3292125"/>
              <a:ext cx="368575" cy="322225"/>
            </a:xfrm>
            <a:custGeom>
              <a:rect b="b" l="l" r="r" t="t"/>
              <a:pathLst>
                <a:path extrusionOk="0" h="12889" w="14743">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1599075" y="3311125"/>
              <a:ext cx="337425" cy="285750"/>
            </a:xfrm>
            <a:custGeom>
              <a:rect b="b" l="l" r="r" t="t"/>
              <a:pathLst>
                <a:path extrusionOk="0" h="11430" w="13497">
                  <a:moveTo>
                    <a:pt x="11308" y="1"/>
                  </a:moveTo>
                  <a:lnTo>
                    <a:pt x="1" y="2949"/>
                  </a:lnTo>
                  <a:lnTo>
                    <a:pt x="2220" y="11429"/>
                  </a:lnTo>
                  <a:lnTo>
                    <a:pt x="13496" y="8481"/>
                  </a:lnTo>
                  <a:lnTo>
                    <a:pt x="1130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654550" y="3439550"/>
              <a:ext cx="281950" cy="157325"/>
            </a:xfrm>
            <a:custGeom>
              <a:rect b="b" l="l" r="r" t="t"/>
              <a:pathLst>
                <a:path extrusionOk="0" h="6293" w="11278">
                  <a:moveTo>
                    <a:pt x="2554" y="1"/>
                  </a:moveTo>
                  <a:lnTo>
                    <a:pt x="1" y="6292"/>
                  </a:lnTo>
                  <a:lnTo>
                    <a:pt x="11277" y="3344"/>
                  </a:lnTo>
                  <a:lnTo>
                    <a:pt x="7083" y="456"/>
                  </a:lnTo>
                  <a:lnTo>
                    <a:pt x="5867" y="2645"/>
                  </a:lnTo>
                  <a:lnTo>
                    <a:pt x="25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750300" y="3383100"/>
              <a:ext cx="55100" cy="46125"/>
            </a:xfrm>
            <a:custGeom>
              <a:rect b="b" l="l" r="r" t="t"/>
              <a:pathLst>
                <a:path extrusionOk="0" h="1845" w="2204">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735850" y="3083150"/>
              <a:ext cx="499275" cy="411125"/>
            </a:xfrm>
            <a:custGeom>
              <a:rect b="b" l="l" r="r" t="t"/>
              <a:pathLst>
                <a:path extrusionOk="0" h="16445" w="19971">
                  <a:moveTo>
                    <a:pt x="18907" y="1"/>
                  </a:moveTo>
                  <a:lnTo>
                    <a:pt x="1" y="1338"/>
                  </a:lnTo>
                  <a:lnTo>
                    <a:pt x="1065" y="16445"/>
                  </a:lnTo>
                  <a:lnTo>
                    <a:pt x="19971" y="15138"/>
                  </a:lnTo>
                  <a:lnTo>
                    <a:pt x="1890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734350" y="3082400"/>
              <a:ext cx="501550" cy="412650"/>
            </a:xfrm>
            <a:custGeom>
              <a:rect b="b" l="l" r="r" t="t"/>
              <a:pathLst>
                <a:path extrusionOk="0" h="16506" w="20062">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
            <p:cNvSpPr/>
            <p:nvPr/>
          </p:nvSpPr>
          <p:spPr>
            <a:xfrm>
              <a:off x="1753350" y="3108250"/>
              <a:ext cx="463550" cy="360950"/>
            </a:xfrm>
            <a:custGeom>
              <a:rect b="b" l="l" r="r" t="t"/>
              <a:pathLst>
                <a:path extrusionOk="0" h="14438" w="18542">
                  <a:moveTo>
                    <a:pt x="17599" y="0"/>
                  </a:moveTo>
                  <a:lnTo>
                    <a:pt x="0" y="1246"/>
                  </a:lnTo>
                  <a:lnTo>
                    <a:pt x="942" y="14438"/>
                  </a:lnTo>
                  <a:lnTo>
                    <a:pt x="18541" y="13222"/>
                  </a:lnTo>
                  <a:lnTo>
                    <a:pt x="1759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1776900" y="3253375"/>
              <a:ext cx="440000" cy="216600"/>
            </a:xfrm>
            <a:custGeom>
              <a:rect b="b" l="l" r="r" t="t"/>
              <a:pathLst>
                <a:path extrusionOk="0" h="8664" w="1760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969150" y="3186400"/>
              <a:ext cx="82175" cy="69625"/>
            </a:xfrm>
            <a:custGeom>
              <a:rect b="b" l="l" r="r" t="t"/>
              <a:pathLst>
                <a:path extrusionOk="0" h="2785" w="3287">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p:nvPr/>
          </p:nvSpPr>
          <p:spPr>
            <a:xfrm>
              <a:off x="991175" y="3562625"/>
              <a:ext cx="329050" cy="313875"/>
            </a:xfrm>
            <a:custGeom>
              <a:rect b="b" l="l" r="r" t="t"/>
              <a:pathLst>
                <a:path extrusionOk="0" h="12555" w="13162">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
            <p:cNvSpPr/>
            <p:nvPr/>
          </p:nvSpPr>
          <p:spPr>
            <a:xfrm>
              <a:off x="1111225" y="3702175"/>
              <a:ext cx="150500" cy="160650"/>
            </a:xfrm>
            <a:custGeom>
              <a:rect b="b" l="l" r="r" t="t"/>
              <a:pathLst>
                <a:path extrusionOk="0" h="6426" w="602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8"/>
            <p:cNvSpPr/>
            <p:nvPr/>
          </p:nvSpPr>
          <p:spPr>
            <a:xfrm>
              <a:off x="1165175" y="3849750"/>
              <a:ext cx="118575" cy="46675"/>
            </a:xfrm>
            <a:custGeom>
              <a:rect b="b" l="l" r="r" t="t"/>
              <a:pathLst>
                <a:path extrusionOk="0" h="1867" w="4743">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a:off x="1168625" y="3870775"/>
              <a:ext cx="124125" cy="69850"/>
            </a:xfrm>
            <a:custGeom>
              <a:rect b="b" l="l" r="r" t="t"/>
              <a:pathLst>
                <a:path extrusionOk="0" h="2794" w="4965">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042075" y="3604150"/>
              <a:ext cx="65375" cy="174475"/>
            </a:xfrm>
            <a:custGeom>
              <a:rect b="b" l="l" r="r" t="t"/>
              <a:pathLst>
                <a:path extrusionOk="0" h="6979" w="2615">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120350" y="3582675"/>
              <a:ext cx="34975" cy="19550"/>
            </a:xfrm>
            <a:custGeom>
              <a:rect b="b" l="l" r="r" t="t"/>
              <a:pathLst>
                <a:path extrusionOk="0" h="782" w="1399">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1222175" y="3922650"/>
              <a:ext cx="47900" cy="17700"/>
            </a:xfrm>
            <a:custGeom>
              <a:rect b="b" l="l" r="r" t="t"/>
              <a:pathLst>
                <a:path extrusionOk="0" h="708" w="1916">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194825" y="3889325"/>
              <a:ext cx="82075" cy="25250"/>
            </a:xfrm>
            <a:custGeom>
              <a:rect b="b" l="l" r="r" t="t"/>
              <a:pathLst>
                <a:path extrusionOk="0" h="1010" w="3283">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206225" y="3903075"/>
              <a:ext cx="67650" cy="22075"/>
            </a:xfrm>
            <a:custGeom>
              <a:rect b="b" l="l" r="r" t="t"/>
              <a:pathLst>
                <a:path extrusionOk="0" h="883" w="2706">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3222200" y="2966275"/>
              <a:ext cx="1224225" cy="922125"/>
            </a:xfrm>
            <a:custGeom>
              <a:rect b="b" l="l" r="r" t="t"/>
              <a:pathLst>
                <a:path extrusionOk="0" h="36885" w="48969">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3571750" y="3108175"/>
              <a:ext cx="769050" cy="548450"/>
            </a:xfrm>
            <a:custGeom>
              <a:rect b="b" l="l" r="r" t="t"/>
              <a:pathLst>
                <a:path extrusionOk="0" h="21938" w="30762">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6102200" y="3118875"/>
              <a:ext cx="243200" cy="257625"/>
            </a:xfrm>
            <a:custGeom>
              <a:rect b="b" l="l" r="r" t="t"/>
              <a:pathLst>
                <a:path extrusionOk="0" h="10305" w="9728">
                  <a:moveTo>
                    <a:pt x="5715" y="1"/>
                  </a:moveTo>
                  <a:lnTo>
                    <a:pt x="1" y="4074"/>
                  </a:lnTo>
                  <a:lnTo>
                    <a:pt x="4408" y="10305"/>
                  </a:lnTo>
                  <a:lnTo>
                    <a:pt x="4651" y="10244"/>
                  </a:lnTo>
                  <a:lnTo>
                    <a:pt x="9727" y="8147"/>
                  </a:lnTo>
                  <a:lnTo>
                    <a:pt x="5715"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6206300" y="3294400"/>
              <a:ext cx="396700" cy="294125"/>
            </a:xfrm>
            <a:custGeom>
              <a:rect b="b" l="l" r="r" t="t"/>
              <a:pathLst>
                <a:path extrusionOk="0" h="11765" w="15868">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23325" y="3469225"/>
              <a:ext cx="25875" cy="24100"/>
            </a:xfrm>
            <a:custGeom>
              <a:rect b="b" l="l" r="r" t="t"/>
              <a:pathLst>
                <a:path extrusionOk="0" h="964" w="1035">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6324100" y="3420300"/>
              <a:ext cx="278900" cy="168225"/>
            </a:xfrm>
            <a:custGeom>
              <a:rect b="b" l="l" r="r" t="t"/>
              <a:pathLst>
                <a:path extrusionOk="0" h="6729" w="11156">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6401600" y="3430825"/>
              <a:ext cx="19775" cy="30025"/>
            </a:xfrm>
            <a:custGeom>
              <a:rect b="b" l="l" r="r" t="t"/>
              <a:pathLst>
                <a:path extrusionOk="0" h="1201" w="791">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8"/>
            <p:cNvSpPr/>
            <p:nvPr/>
          </p:nvSpPr>
          <p:spPr>
            <a:xfrm>
              <a:off x="6445000" y="3425800"/>
              <a:ext cx="11350" cy="30550"/>
            </a:xfrm>
            <a:custGeom>
              <a:rect b="b" l="l" r="r" t="t"/>
              <a:pathLst>
                <a:path extrusionOk="0" h="1222" w="454">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p:nvPr/>
          </p:nvSpPr>
          <p:spPr>
            <a:xfrm>
              <a:off x="6482950" y="3421250"/>
              <a:ext cx="9875" cy="28425"/>
            </a:xfrm>
            <a:custGeom>
              <a:rect b="b" l="l" r="r" t="t"/>
              <a:pathLst>
                <a:path extrusionOk="0" h="1137" w="395">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6371200" y="3400250"/>
              <a:ext cx="28150" cy="18875"/>
            </a:xfrm>
            <a:custGeom>
              <a:rect b="b" l="l" r="r" t="t"/>
              <a:pathLst>
                <a:path extrusionOk="0" h="755" w="1126">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6332450" y="3367050"/>
              <a:ext cx="50950" cy="18575"/>
            </a:xfrm>
            <a:custGeom>
              <a:rect b="b" l="l" r="r" t="t"/>
              <a:pathLst>
                <a:path extrusionOk="0" h="743" w="2038">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6362075" y="3325950"/>
              <a:ext cx="25875" cy="49900"/>
            </a:xfrm>
            <a:custGeom>
              <a:rect b="b" l="l" r="r" t="t"/>
              <a:pathLst>
                <a:path extrusionOk="0" h="1996" w="1035">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5805075" y="2586200"/>
              <a:ext cx="528150" cy="772825"/>
            </a:xfrm>
            <a:custGeom>
              <a:rect b="b" l="l" r="r" t="t"/>
              <a:pathLst>
                <a:path extrusionOk="0" h="30913" w="21126">
                  <a:moveTo>
                    <a:pt x="8542" y="0"/>
                  </a:moveTo>
                  <a:lnTo>
                    <a:pt x="1" y="9453"/>
                  </a:lnTo>
                  <a:lnTo>
                    <a:pt x="13649" y="30913"/>
                  </a:lnTo>
                  <a:lnTo>
                    <a:pt x="21126" y="25837"/>
                  </a:lnTo>
                  <a:lnTo>
                    <a:pt x="8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5808125" y="2704725"/>
              <a:ext cx="25850" cy="104150"/>
            </a:xfrm>
            <a:custGeom>
              <a:rect b="b" l="l" r="r" t="t"/>
              <a:pathLst>
                <a:path extrusionOk="0" h="4166" w="1034">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791400" y="2706250"/>
              <a:ext cx="21300" cy="103375"/>
            </a:xfrm>
            <a:custGeom>
              <a:rect b="b" l="l" r="r" t="t"/>
              <a:pathLst>
                <a:path extrusionOk="0" h="4135" w="852">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3957025" y="2748800"/>
              <a:ext cx="726475" cy="988650"/>
            </a:xfrm>
            <a:custGeom>
              <a:rect b="b" l="l" r="r" t="t"/>
              <a:pathLst>
                <a:path extrusionOk="0" h="39546" w="29059">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4272375" y="2368675"/>
              <a:ext cx="2472725" cy="1291275"/>
            </a:xfrm>
            <a:custGeom>
              <a:rect b="b" l="l" r="r" t="t"/>
              <a:pathLst>
                <a:path extrusionOk="0" h="51651" w="98909">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4286050" y="2365825"/>
              <a:ext cx="2410425" cy="1295650"/>
            </a:xfrm>
            <a:custGeom>
              <a:rect b="b" l="l" r="r" t="t"/>
              <a:pathLst>
                <a:path extrusionOk="0" h="51826" w="96417">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4468425" y="3510225"/>
              <a:ext cx="1002325" cy="632250"/>
            </a:xfrm>
            <a:custGeom>
              <a:rect b="b" l="l" r="r" t="t"/>
              <a:pathLst>
                <a:path extrusionOk="0" h="25290" w="40093">
                  <a:moveTo>
                    <a:pt x="38391" y="0"/>
                  </a:moveTo>
                  <a:lnTo>
                    <a:pt x="8512" y="5958"/>
                  </a:lnTo>
                  <a:lnTo>
                    <a:pt x="1" y="25289"/>
                  </a:lnTo>
                  <a:cubicBezTo>
                    <a:pt x="1" y="25289"/>
                    <a:pt x="40093" y="21429"/>
                    <a:pt x="3839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4161450" y="2261975"/>
              <a:ext cx="1093500" cy="501300"/>
            </a:xfrm>
            <a:custGeom>
              <a:rect b="b" l="l" r="r" t="t"/>
              <a:pathLst>
                <a:path extrusionOk="0" h="20052" w="4374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6134875" y="2353600"/>
              <a:ext cx="942300" cy="956800"/>
            </a:xfrm>
            <a:custGeom>
              <a:rect b="b" l="l" r="r" t="t"/>
              <a:pathLst>
                <a:path extrusionOk="0" h="38272" w="37692">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4230600" y="3438775"/>
              <a:ext cx="149700" cy="168750"/>
            </a:xfrm>
            <a:custGeom>
              <a:rect b="b" l="l" r="r" t="t"/>
              <a:pathLst>
                <a:path extrusionOk="0" h="6750" w="5988">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4479075" y="2635575"/>
              <a:ext cx="2598100" cy="915700"/>
            </a:xfrm>
            <a:custGeom>
              <a:rect b="b" l="l" r="r" t="t"/>
              <a:pathLst>
                <a:path extrusionOk="0" h="36628" w="103924">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5314950" y="2553525"/>
              <a:ext cx="237125" cy="932400"/>
            </a:xfrm>
            <a:custGeom>
              <a:rect b="b" l="l" r="r" t="t"/>
              <a:pathLst>
                <a:path extrusionOk="0" h="37296" w="9485">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4085450" y="2986750"/>
              <a:ext cx="1103375" cy="309200"/>
            </a:xfrm>
            <a:custGeom>
              <a:rect b="b" l="l" r="r" t="t"/>
              <a:pathLst>
                <a:path extrusionOk="0" h="12368" w="44135">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5631825" y="2669775"/>
              <a:ext cx="483325" cy="449125"/>
            </a:xfrm>
            <a:custGeom>
              <a:rect b="b" l="l" r="r" t="t"/>
              <a:pathLst>
                <a:path extrusionOk="0" h="17965" w="19333">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5613600" y="2668275"/>
              <a:ext cx="501550" cy="452150"/>
            </a:xfrm>
            <a:custGeom>
              <a:rect b="b" l="l" r="r" t="t"/>
              <a:pathLst>
                <a:path extrusionOk="0" h="18086" w="20062">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2279175" y="3340825"/>
              <a:ext cx="780450" cy="411175"/>
            </a:xfrm>
            <a:custGeom>
              <a:rect b="b" l="l" r="r" t="t"/>
              <a:pathLst>
                <a:path extrusionOk="0" h="16447" w="31218">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1446350" y="3646125"/>
              <a:ext cx="547900" cy="360325"/>
            </a:xfrm>
            <a:custGeom>
              <a:rect b="b" l="l" r="r" t="t"/>
              <a:pathLst>
                <a:path extrusionOk="0" h="14413" w="21916">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847550" y="3864550"/>
              <a:ext cx="160300" cy="108125"/>
            </a:xfrm>
            <a:custGeom>
              <a:rect b="b" l="l" r="r" t="t"/>
              <a:pathLst>
                <a:path extrusionOk="0" h="4325" w="6412">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4295950" y="2225800"/>
              <a:ext cx="829825" cy="450450"/>
            </a:xfrm>
            <a:custGeom>
              <a:rect b="b" l="l" r="r" t="t"/>
              <a:pathLst>
                <a:path extrusionOk="0" h="18018" w="33193">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5761775" y="3438025"/>
              <a:ext cx="217350" cy="244725"/>
            </a:xfrm>
            <a:custGeom>
              <a:rect b="b" l="l" r="r" t="t"/>
              <a:pathLst>
                <a:path extrusionOk="0" h="9789" w="8694">
                  <a:moveTo>
                    <a:pt x="6444" y="1"/>
                  </a:moveTo>
                  <a:lnTo>
                    <a:pt x="0" y="2797"/>
                  </a:lnTo>
                  <a:lnTo>
                    <a:pt x="3040" y="9788"/>
                  </a:lnTo>
                  <a:lnTo>
                    <a:pt x="3314" y="9788"/>
                  </a:lnTo>
                  <a:lnTo>
                    <a:pt x="8694" y="8785"/>
                  </a:lnTo>
                  <a:lnTo>
                    <a:pt x="644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5831675" y="3629525"/>
              <a:ext cx="377700" cy="286500"/>
            </a:xfrm>
            <a:custGeom>
              <a:rect b="b" l="l" r="r" t="t"/>
              <a:pathLst>
                <a:path extrusionOk="0" h="11460" w="15108">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5923625" y="3799650"/>
              <a:ext cx="26625" cy="23700"/>
            </a:xfrm>
            <a:custGeom>
              <a:rect b="b" l="l" r="r" t="t"/>
              <a:pathLst>
                <a:path extrusionOk="0" h="948" w="1065">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5907675" y="3802775"/>
              <a:ext cx="301700" cy="113250"/>
            </a:xfrm>
            <a:custGeom>
              <a:rect b="b" l="l" r="r" t="t"/>
              <a:pathLst>
                <a:path extrusionOk="0" h="4530" w="12068">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6007225" y="3779050"/>
              <a:ext cx="22825" cy="26800"/>
            </a:xfrm>
            <a:custGeom>
              <a:rect b="b" l="l" r="r" t="t"/>
              <a:pathLst>
                <a:path extrusionOk="0" h="1072" w="913">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6049775" y="3781175"/>
              <a:ext cx="16750" cy="29225"/>
            </a:xfrm>
            <a:custGeom>
              <a:rect b="b" l="l" r="r" t="t"/>
              <a:pathLst>
                <a:path extrusionOk="0" h="1169" w="67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6090075" y="3783700"/>
              <a:ext cx="9125" cy="29050"/>
            </a:xfrm>
            <a:custGeom>
              <a:rect b="b" l="l" r="r" t="t"/>
              <a:pathLst>
                <a:path extrusionOk="0" h="1162" w="365">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5984425" y="3743700"/>
              <a:ext cx="31175" cy="14350"/>
            </a:xfrm>
            <a:custGeom>
              <a:rect b="b" l="l" r="r" t="t"/>
              <a:pathLst>
                <a:path extrusionOk="0" h="574" w="1247">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5954025" y="3702650"/>
              <a:ext cx="51700" cy="18075"/>
            </a:xfrm>
            <a:custGeom>
              <a:rect b="b" l="l" r="r" t="t"/>
              <a:pathLst>
                <a:path extrusionOk="0" h="723" w="2068">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5992025" y="3666475"/>
              <a:ext cx="22825" cy="51225"/>
            </a:xfrm>
            <a:custGeom>
              <a:rect b="b" l="l" r="r" t="t"/>
              <a:pathLst>
                <a:path extrusionOk="0" h="2049" w="913">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28925" y="2323275"/>
              <a:ext cx="1057050" cy="1329825"/>
            </a:xfrm>
            <a:custGeom>
              <a:rect b="b" l="l" r="r" t="t"/>
              <a:pathLst>
                <a:path extrusionOk="0" h="53193" w="42282">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565725" y="2947900"/>
              <a:ext cx="40300" cy="98050"/>
            </a:xfrm>
            <a:custGeom>
              <a:rect b="b" l="l" r="r" t="t"/>
              <a:pathLst>
                <a:path extrusionOk="0" h="3922" w="1612">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556600" y="2941825"/>
              <a:ext cx="15225" cy="104125"/>
            </a:xfrm>
            <a:custGeom>
              <a:rect b="b" l="l" r="r" t="t"/>
              <a:pathLst>
                <a:path extrusionOk="0" h="4165" w="609">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20875" y="2460825"/>
              <a:ext cx="777400" cy="1183150"/>
            </a:xfrm>
            <a:custGeom>
              <a:rect b="b" l="l" r="r" t="t"/>
              <a:pathLst>
                <a:path extrusionOk="0" h="47326" w="31096">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5240475" y="2411425"/>
              <a:ext cx="407325" cy="141350"/>
            </a:xfrm>
            <a:custGeom>
              <a:rect b="b" l="l" r="r" t="t"/>
              <a:pathLst>
                <a:path extrusionOk="0" h="5654" w="16293">
                  <a:moveTo>
                    <a:pt x="1" y="0"/>
                  </a:moveTo>
                  <a:lnTo>
                    <a:pt x="8724" y="5654"/>
                  </a:lnTo>
                  <a:lnTo>
                    <a:pt x="16293" y="2918"/>
                  </a:lnTo>
                  <a:lnTo>
                    <a:pt x="10761" y="1520"/>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16150" y="2391625"/>
              <a:ext cx="194575" cy="82125"/>
            </a:xfrm>
            <a:custGeom>
              <a:rect b="b" l="l" r="r" t="t"/>
              <a:pathLst>
                <a:path extrusionOk="0" h="3285" w="7783">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5052025" y="1573250"/>
              <a:ext cx="905075" cy="883025"/>
            </a:xfrm>
            <a:custGeom>
              <a:rect b="b" l="l" r="r" t="t"/>
              <a:pathLst>
                <a:path extrusionOk="0" h="35321" w="36203">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550525" y="1833900"/>
              <a:ext cx="135275" cy="310075"/>
            </a:xfrm>
            <a:custGeom>
              <a:rect b="b" l="l" r="r" t="t"/>
              <a:pathLst>
                <a:path extrusionOk="0" h="12403" w="5411">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151575" y="1615825"/>
              <a:ext cx="660375" cy="894400"/>
            </a:xfrm>
            <a:custGeom>
              <a:rect b="b" l="l" r="r" t="t"/>
              <a:pathLst>
                <a:path extrusionOk="0" h="35776" w="26415">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5191850" y="1706250"/>
              <a:ext cx="623900" cy="807775"/>
            </a:xfrm>
            <a:custGeom>
              <a:rect b="b" l="l" r="r" t="t"/>
              <a:pathLst>
                <a:path extrusionOk="0" h="32311" w="24956">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5211600" y="1617125"/>
              <a:ext cx="144425" cy="35200"/>
            </a:xfrm>
            <a:custGeom>
              <a:rect b="b" l="l" r="r" t="t"/>
              <a:pathLst>
                <a:path extrusionOk="0" h="1408" w="5777">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5764800" y="2203400"/>
              <a:ext cx="73750" cy="21275"/>
            </a:xfrm>
            <a:custGeom>
              <a:rect b="b" l="l" r="r" t="t"/>
              <a:pathLst>
                <a:path extrusionOk="0" h="851" w="295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5126500" y="1893175"/>
              <a:ext cx="90450" cy="25850"/>
            </a:xfrm>
            <a:custGeom>
              <a:rect b="b" l="l" r="r" t="t"/>
              <a:pathLst>
                <a:path extrusionOk="0" h="1034" w="3618">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5110550" y="1975225"/>
              <a:ext cx="135275" cy="25125"/>
            </a:xfrm>
            <a:custGeom>
              <a:rect b="b" l="l" r="r" t="t"/>
              <a:pathLst>
                <a:path extrusionOk="0" h="1005" w="5411">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5197925" y="1856700"/>
              <a:ext cx="291075" cy="490150"/>
            </a:xfrm>
            <a:custGeom>
              <a:rect b="b" l="l" r="r" t="t"/>
              <a:pathLst>
                <a:path extrusionOk="0" h="19606" w="11643">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5245800" y="1912375"/>
              <a:ext cx="209750" cy="45725"/>
            </a:xfrm>
            <a:custGeom>
              <a:rect b="b" l="l" r="r" t="t"/>
              <a:pathLst>
                <a:path extrusionOk="0" h="1829" w="839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5229075" y="1843025"/>
              <a:ext cx="199125" cy="50175"/>
            </a:xfrm>
            <a:custGeom>
              <a:rect b="b" l="l" r="r" t="t"/>
              <a:pathLst>
                <a:path extrusionOk="0" h="2007" w="7965">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5424375" y="1789825"/>
              <a:ext cx="214325" cy="130725"/>
            </a:xfrm>
            <a:custGeom>
              <a:rect b="b" l="l" r="r" t="t"/>
              <a:pathLst>
                <a:path extrusionOk="0" h="5229" w="8573">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5448700" y="1880625"/>
              <a:ext cx="178600" cy="85525"/>
            </a:xfrm>
            <a:custGeom>
              <a:rect b="b" l="l" r="r" t="t"/>
              <a:pathLst>
                <a:path extrusionOk="0" h="3421" w="7144">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5633350" y="1932400"/>
              <a:ext cx="139850" cy="28500"/>
            </a:xfrm>
            <a:custGeom>
              <a:rect b="b" l="l" r="r" t="t"/>
              <a:pathLst>
                <a:path extrusionOk="0" h="1140" w="5594">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5609800" y="1976000"/>
              <a:ext cx="177825" cy="54175"/>
            </a:xfrm>
            <a:custGeom>
              <a:rect b="b" l="l" r="r" t="t"/>
              <a:pathLst>
                <a:path extrusionOk="0" h="2167" w="7113">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5608275" y="1897725"/>
              <a:ext cx="47900" cy="242450"/>
            </a:xfrm>
            <a:custGeom>
              <a:rect b="b" l="l" r="r" t="t"/>
              <a:pathLst>
                <a:path extrusionOk="0" h="9698" w="1916">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5438050" y="1225225"/>
              <a:ext cx="66900" cy="145925"/>
            </a:xfrm>
            <a:custGeom>
              <a:rect b="b" l="l" r="r" t="t"/>
              <a:pathLst>
                <a:path extrusionOk="0" h="5837" w="2676">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5469225" y="1140325"/>
              <a:ext cx="338175" cy="290100"/>
            </a:xfrm>
            <a:custGeom>
              <a:rect b="b" l="l" r="r" t="t"/>
              <a:pathLst>
                <a:path extrusionOk="0" h="11604" w="13527">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5411450" y="1200550"/>
              <a:ext cx="390625" cy="523400"/>
            </a:xfrm>
            <a:custGeom>
              <a:rect b="b" l="l" r="r" t="t"/>
              <a:pathLst>
                <a:path extrusionOk="0" h="20936" w="15625">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5548250" y="1545150"/>
              <a:ext cx="82850" cy="78300"/>
            </a:xfrm>
            <a:custGeom>
              <a:rect b="b" l="l" r="r" t="t"/>
              <a:pathLst>
                <a:path extrusionOk="0" h="3132" w="3314">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5488200" y="1192750"/>
              <a:ext cx="129225" cy="204800"/>
            </a:xfrm>
            <a:custGeom>
              <a:rect b="b" l="l" r="r" t="t"/>
              <a:pathLst>
                <a:path extrusionOk="0" h="8192" w="5169">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5452300" y="1334000"/>
              <a:ext cx="73925" cy="81425"/>
            </a:xfrm>
            <a:custGeom>
              <a:rect b="b" l="l" r="r" t="t"/>
              <a:pathLst>
                <a:path extrusionOk="0" h="3257" w="2957">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5475300" y="1349850"/>
              <a:ext cx="28125" cy="44550"/>
            </a:xfrm>
            <a:custGeom>
              <a:rect b="b" l="l" r="r" t="t"/>
              <a:pathLst>
                <a:path extrusionOk="0" h="1782" w="1125">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5552800" y="1171150"/>
              <a:ext cx="232550" cy="130525"/>
            </a:xfrm>
            <a:custGeom>
              <a:rect b="b" l="l" r="r" t="t"/>
              <a:pathLst>
                <a:path extrusionOk="0" h="5221" w="9302">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629550" y="1140875"/>
              <a:ext cx="142125" cy="158850"/>
            </a:xfrm>
            <a:custGeom>
              <a:rect b="b" l="l" r="r" t="t"/>
              <a:pathLst>
                <a:path extrusionOk="0" h="6354" w="5685">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5574850" y="1156075"/>
              <a:ext cx="178600" cy="144400"/>
            </a:xfrm>
            <a:custGeom>
              <a:rect b="b" l="l" r="r" t="t"/>
              <a:pathLst>
                <a:path extrusionOk="0" h="5776" w="7144">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711625" y="1397350"/>
              <a:ext cx="25850" cy="22350"/>
            </a:xfrm>
            <a:custGeom>
              <a:rect b="b" l="l" r="r" t="t"/>
              <a:pathLst>
                <a:path extrusionOk="0" h="894" w="1034">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712375" y="1384650"/>
              <a:ext cx="45625" cy="20875"/>
            </a:xfrm>
            <a:custGeom>
              <a:rect b="b" l="l" r="r" t="t"/>
              <a:pathLst>
                <a:path extrusionOk="0" h="835" w="1825">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5594600" y="1363625"/>
              <a:ext cx="25850" cy="22350"/>
            </a:xfrm>
            <a:custGeom>
              <a:rect b="b" l="l" r="r" t="t"/>
              <a:pathLst>
                <a:path extrusionOk="0" h="894" w="1034">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5595350" y="1346525"/>
              <a:ext cx="44875" cy="20875"/>
            </a:xfrm>
            <a:custGeom>
              <a:rect b="b" l="l" r="r" t="t"/>
              <a:pathLst>
                <a:path extrusionOk="0" h="835" w="1795">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5652350" y="1369600"/>
              <a:ext cx="34225" cy="108700"/>
            </a:xfrm>
            <a:custGeom>
              <a:rect b="b" l="l" r="r" t="t"/>
              <a:pathLst>
                <a:path extrusionOk="0" h="4348" w="1369">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5608275" y="1466125"/>
              <a:ext cx="33450" cy="46300"/>
            </a:xfrm>
            <a:custGeom>
              <a:rect b="b" l="l" r="r" t="t"/>
              <a:pathLst>
                <a:path extrusionOk="0" h="1852" w="1338">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5602200" y="1302050"/>
              <a:ext cx="57775" cy="20550"/>
            </a:xfrm>
            <a:custGeom>
              <a:rect b="b" l="l" r="r" t="t"/>
              <a:pathLst>
                <a:path extrusionOk="0" h="822" w="2311">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5724525" y="1348525"/>
              <a:ext cx="41825" cy="21600"/>
            </a:xfrm>
            <a:custGeom>
              <a:rect b="b" l="l" r="r" t="t"/>
              <a:pathLst>
                <a:path extrusionOk="0" h="864" w="1673">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5492000" y="2423575"/>
              <a:ext cx="83625" cy="79050"/>
            </a:xfrm>
            <a:custGeom>
              <a:rect b="b" l="l" r="r" t="t"/>
              <a:pathLst>
                <a:path extrusionOk="0" h="3162" w="3345">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5001875" y="2319850"/>
              <a:ext cx="494725" cy="160925"/>
            </a:xfrm>
            <a:custGeom>
              <a:rect b="b" l="l" r="r" t="t"/>
              <a:pathLst>
                <a:path extrusionOk="0" h="6437" w="19789">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5419050" y="2438775"/>
              <a:ext cx="101850" cy="80150"/>
            </a:xfrm>
            <a:custGeom>
              <a:rect b="b" l="l" r="r" t="t"/>
              <a:pathLst>
                <a:path extrusionOk="0" h="3206" w="4074">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5423625" y="2442250"/>
              <a:ext cx="96525" cy="75875"/>
            </a:xfrm>
            <a:custGeom>
              <a:rect b="b" l="l" r="r" t="t"/>
              <a:pathLst>
                <a:path extrusionOk="0" h="3035" w="3861">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5433500" y="2456250"/>
              <a:ext cx="16750" cy="11425"/>
            </a:xfrm>
            <a:custGeom>
              <a:rect b="b" l="l" r="r" t="t"/>
              <a:pathLst>
                <a:path extrusionOk="0" h="457" w="67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5457050" y="2456250"/>
              <a:ext cx="14475" cy="12175"/>
            </a:xfrm>
            <a:custGeom>
              <a:rect b="b" l="l" r="r" t="t"/>
              <a:pathLst>
                <a:path extrusionOk="0" h="487" w="579">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5458575" y="2481325"/>
              <a:ext cx="21300" cy="31950"/>
            </a:xfrm>
            <a:custGeom>
              <a:rect b="b" l="l" r="r" t="t"/>
              <a:pathLst>
                <a:path extrusionOk="0" h="1278" w="852">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5494300" y="2460050"/>
              <a:ext cx="7625" cy="36500"/>
            </a:xfrm>
            <a:custGeom>
              <a:rect b="b" l="l" r="r" t="t"/>
              <a:pathLst>
                <a:path extrusionOk="0" h="1460" w="305">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5448700" y="2457025"/>
              <a:ext cx="52450" cy="37250"/>
            </a:xfrm>
            <a:custGeom>
              <a:rect b="b" l="l" r="r" t="t"/>
              <a:pathLst>
                <a:path extrusionOk="0" h="1490" w="2098">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5444125" y="2446375"/>
              <a:ext cx="25125" cy="45625"/>
            </a:xfrm>
            <a:custGeom>
              <a:rect b="b" l="l" r="r" t="t"/>
              <a:pathLst>
                <a:path extrusionOk="0" h="1825" w="1005">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5466925" y="2474500"/>
              <a:ext cx="38025" cy="38775"/>
            </a:xfrm>
            <a:custGeom>
              <a:rect b="b" l="l" r="r" t="t"/>
              <a:pathLst>
                <a:path extrusionOk="0" h="1551" w="1521">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4933500" y="2416950"/>
              <a:ext cx="300925" cy="67450"/>
            </a:xfrm>
            <a:custGeom>
              <a:rect b="b" l="l" r="r" t="t"/>
              <a:pathLst>
                <a:path extrusionOk="0" h="2698" w="12037">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4289850" y="2289025"/>
              <a:ext cx="645950" cy="299550"/>
            </a:xfrm>
            <a:custGeom>
              <a:rect b="b" l="l" r="r" t="t"/>
              <a:pathLst>
                <a:path extrusionOk="0" h="11982" w="25838">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4371175" y="2231775"/>
              <a:ext cx="155800" cy="59600"/>
            </a:xfrm>
            <a:custGeom>
              <a:rect b="b" l="l" r="r" t="t"/>
              <a:pathLst>
                <a:path extrusionOk="0" h="2384" w="6232">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4520875" y="2324025"/>
              <a:ext cx="158075" cy="76025"/>
            </a:xfrm>
            <a:custGeom>
              <a:rect b="b" l="l" r="r" t="t"/>
              <a:pathLst>
                <a:path extrusionOk="0" h="3041" w="6323">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4672075" y="2375700"/>
              <a:ext cx="78300" cy="164925"/>
            </a:xfrm>
            <a:custGeom>
              <a:rect b="b" l="l" r="r" t="t"/>
              <a:pathLst>
                <a:path extrusionOk="0" h="6597" w="3132">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4836225" y="2393175"/>
              <a:ext cx="5350" cy="51700"/>
            </a:xfrm>
            <a:custGeom>
              <a:rect b="b" l="l" r="r" t="t"/>
              <a:pathLst>
                <a:path extrusionOk="0" h="2068" w="214">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4805075" y="2453225"/>
              <a:ext cx="66125" cy="107150"/>
            </a:xfrm>
            <a:custGeom>
              <a:rect b="b" l="l" r="r" t="t"/>
              <a:pathLst>
                <a:path extrusionOk="0" h="4286" w="2645">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4924375" y="2370375"/>
              <a:ext cx="71450" cy="57025"/>
            </a:xfrm>
            <a:custGeom>
              <a:rect b="b" l="l" r="r" t="t"/>
              <a:pathLst>
                <a:path extrusionOk="0" h="2281" w="2858">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078625" y="2325550"/>
              <a:ext cx="12175" cy="91225"/>
            </a:xfrm>
            <a:custGeom>
              <a:rect b="b" l="l" r="r" t="t"/>
              <a:pathLst>
                <a:path extrusionOk="0" h="3649" w="487">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192600" y="2351400"/>
              <a:ext cx="16000" cy="76750"/>
            </a:xfrm>
            <a:custGeom>
              <a:rect b="b" l="l" r="r" t="t"/>
              <a:pathLst>
                <a:path extrusionOk="0" h="3070" w="64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89125" y="2399250"/>
              <a:ext cx="6100" cy="30425"/>
            </a:xfrm>
            <a:custGeom>
              <a:rect b="b" l="l" r="r" t="t"/>
              <a:pathLst>
                <a:path extrusionOk="0" h="1217" w="244">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422100" y="2430425"/>
              <a:ext cx="2300" cy="44100"/>
            </a:xfrm>
            <a:custGeom>
              <a:rect b="b" l="l" r="r" t="t"/>
              <a:pathLst>
                <a:path extrusionOk="0" h="1764" w="92">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82425" y="2425100"/>
              <a:ext cx="367050" cy="140900"/>
            </a:xfrm>
            <a:custGeom>
              <a:rect b="b" l="l" r="r" t="t"/>
              <a:pathLst>
                <a:path extrusionOk="0" h="5636" w="14682">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104475" y="2434975"/>
              <a:ext cx="18250" cy="63100"/>
            </a:xfrm>
            <a:custGeom>
              <a:rect b="b" l="l" r="r" t="t"/>
              <a:pathLst>
                <a:path extrusionOk="0" h="2524" w="73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083200" y="2476200"/>
              <a:ext cx="23575" cy="3625"/>
            </a:xfrm>
            <a:custGeom>
              <a:rect b="b" l="l" r="r" t="t"/>
              <a:pathLst>
                <a:path extrusionOk="0" h="145" w="943">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5090775" y="2446000"/>
              <a:ext cx="20550" cy="8000"/>
            </a:xfrm>
            <a:custGeom>
              <a:rect b="b" l="l" r="r" t="t"/>
              <a:pathLst>
                <a:path extrusionOk="0" h="320" w="822">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5105975" y="2427000"/>
              <a:ext cx="346550" cy="138475"/>
            </a:xfrm>
            <a:custGeom>
              <a:rect b="b" l="l" r="r" t="t"/>
              <a:pathLst>
                <a:path extrusionOk="0" h="5539" w="13862">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143975" y="2441825"/>
              <a:ext cx="18275" cy="114000"/>
            </a:xfrm>
            <a:custGeom>
              <a:rect b="b" l="l" r="r" t="t"/>
              <a:pathLst>
                <a:path extrusionOk="0" h="4560" w="731">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5235925" y="2500325"/>
              <a:ext cx="13700" cy="53225"/>
            </a:xfrm>
            <a:custGeom>
              <a:rect b="b" l="l" r="r" t="t"/>
              <a:pathLst>
                <a:path extrusionOk="0" h="2129" w="548">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5223000" y="2467650"/>
              <a:ext cx="5350" cy="31175"/>
            </a:xfrm>
            <a:custGeom>
              <a:rect b="b" l="l" r="r" t="t"/>
              <a:pathLst>
                <a:path extrusionOk="0" h="1247" w="214">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5238200" y="2434975"/>
              <a:ext cx="7625" cy="28900"/>
            </a:xfrm>
            <a:custGeom>
              <a:rect b="b" l="l" r="r" t="t"/>
              <a:pathLst>
                <a:path extrusionOk="0" h="1156" w="305">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302025" y="2428900"/>
              <a:ext cx="9150" cy="24350"/>
            </a:xfrm>
            <a:custGeom>
              <a:rect b="b" l="l" r="r" t="t"/>
              <a:pathLst>
                <a:path extrusionOk="0" h="974" w="366">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337000" y="2448650"/>
              <a:ext cx="25100" cy="57775"/>
            </a:xfrm>
            <a:custGeom>
              <a:rect b="b" l="l" r="r" t="t"/>
              <a:pathLst>
                <a:path extrusionOk="0" h="2311" w="1004">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368900" y="2437250"/>
              <a:ext cx="6875" cy="8400"/>
            </a:xfrm>
            <a:custGeom>
              <a:rect b="b" l="l" r="r" t="t"/>
              <a:pathLst>
                <a:path extrusionOk="0" h="336" w="275">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115900" y="2485775"/>
              <a:ext cx="335100" cy="53475"/>
            </a:xfrm>
            <a:custGeom>
              <a:rect b="b" l="l" r="r" t="t"/>
              <a:pathLst>
                <a:path extrusionOk="0" h="2139" w="13404">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5111300" y="2463850"/>
              <a:ext cx="181650" cy="20550"/>
            </a:xfrm>
            <a:custGeom>
              <a:rect b="b" l="l" r="r" t="t"/>
              <a:pathLst>
                <a:path extrusionOk="0" h="822" w="7266">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5124975" y="2434950"/>
              <a:ext cx="264475" cy="18300"/>
            </a:xfrm>
            <a:custGeom>
              <a:rect b="b" l="l" r="r" t="t"/>
              <a:pathLst>
                <a:path extrusionOk="0" h="732" w="10579">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5213125" y="2446050"/>
              <a:ext cx="235600" cy="57350"/>
            </a:xfrm>
            <a:custGeom>
              <a:rect b="b" l="l" r="r" t="t"/>
              <a:pathLst>
                <a:path extrusionOk="0" h="2294" w="9424">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5200200" y="2454550"/>
              <a:ext cx="117050" cy="14150"/>
            </a:xfrm>
            <a:custGeom>
              <a:rect b="b" l="l" r="r" t="t"/>
              <a:pathLst>
                <a:path extrusionOk="0" h="566" w="4682">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4320250" y="2254800"/>
              <a:ext cx="949900" cy="295700"/>
            </a:xfrm>
            <a:custGeom>
              <a:rect b="b" l="l" r="r" t="t"/>
              <a:pathLst>
                <a:path extrusionOk="0" h="11828" w="37996">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4508700" y="2228275"/>
              <a:ext cx="294875" cy="225725"/>
            </a:xfrm>
            <a:custGeom>
              <a:rect b="b" l="l" r="r" t="t"/>
              <a:pathLst>
                <a:path extrusionOk="0" h="9029" w="11795">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4934250" y="2330750"/>
              <a:ext cx="307025" cy="51825"/>
            </a:xfrm>
            <a:custGeom>
              <a:rect b="b" l="l" r="r" t="t"/>
              <a:pathLst>
                <a:path extrusionOk="0" h="2073" w="12281">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5004150" y="2327075"/>
              <a:ext cx="44100" cy="88925"/>
            </a:xfrm>
            <a:custGeom>
              <a:rect b="b" l="l" r="r" t="t"/>
              <a:pathLst>
                <a:path extrusionOk="0" h="3557" w="1764">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5135625" y="2327075"/>
              <a:ext cx="14450" cy="93500"/>
            </a:xfrm>
            <a:custGeom>
              <a:rect b="b" l="l" r="r" t="t"/>
              <a:pathLst>
                <a:path extrusionOk="0" h="3740" w="578">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4867375" y="2425850"/>
              <a:ext cx="63100" cy="62350"/>
            </a:xfrm>
            <a:custGeom>
              <a:rect b="b" l="l" r="r" t="t"/>
              <a:pathLst>
                <a:path extrusionOk="0" h="2494" w="2524">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4779225" y="2391675"/>
              <a:ext cx="8400" cy="67650"/>
            </a:xfrm>
            <a:custGeom>
              <a:rect b="b" l="l" r="r" t="t"/>
              <a:pathLst>
                <a:path extrusionOk="0" h="2706" w="336">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4760225" y="2486650"/>
              <a:ext cx="22825" cy="95775"/>
            </a:xfrm>
            <a:custGeom>
              <a:rect b="b" l="l" r="r" t="t"/>
              <a:pathLst>
                <a:path extrusionOk="0" h="3831" w="913">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4893975" y="2384075"/>
              <a:ext cx="6100" cy="14450"/>
            </a:xfrm>
            <a:custGeom>
              <a:rect b="b" l="l" r="r" t="t"/>
              <a:pathLst>
                <a:path extrusionOk="0" h="578" w="244">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4577850" y="2348350"/>
              <a:ext cx="131500" cy="118575"/>
            </a:xfrm>
            <a:custGeom>
              <a:rect b="b" l="l" r="r" t="t"/>
              <a:pathLst>
                <a:path extrusionOk="0" h="4743" w="526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4455525" y="2253375"/>
              <a:ext cx="139825" cy="64600"/>
            </a:xfrm>
            <a:custGeom>
              <a:rect b="b" l="l" r="r" t="t"/>
              <a:pathLst>
                <a:path extrusionOk="0" h="2584" w="5593">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5367400" y="2420550"/>
              <a:ext cx="3050" cy="11400"/>
            </a:xfrm>
            <a:custGeom>
              <a:rect b="b" l="l" r="r" t="t"/>
              <a:pathLst>
                <a:path extrusionOk="0" h="456" w="122">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5741250" y="2416750"/>
              <a:ext cx="252325" cy="222050"/>
            </a:xfrm>
            <a:custGeom>
              <a:rect b="b" l="l" r="r" t="t"/>
              <a:pathLst>
                <a:path extrusionOk="0" h="8882" w="10093">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5896275" y="2505650"/>
              <a:ext cx="50925" cy="120075"/>
            </a:xfrm>
            <a:custGeom>
              <a:rect b="b" l="l" r="r" t="t"/>
              <a:pathLst>
                <a:path extrusionOk="0" h="4803" w="2037">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5920600" y="2494450"/>
              <a:ext cx="53200" cy="115325"/>
            </a:xfrm>
            <a:custGeom>
              <a:rect b="b" l="l" r="r" t="t"/>
              <a:pathLst>
                <a:path extrusionOk="0" h="4613" w="2128">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871200" y="2530725"/>
              <a:ext cx="58525" cy="101100"/>
            </a:xfrm>
            <a:custGeom>
              <a:rect b="b" l="l" r="r" t="t"/>
              <a:pathLst>
                <a:path extrusionOk="0" h="4044" w="2341">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874225" y="2439900"/>
              <a:ext cx="72225" cy="41600"/>
            </a:xfrm>
            <a:custGeom>
              <a:rect b="b" l="l" r="r" t="t"/>
              <a:pathLst>
                <a:path extrusionOk="0" h="1664" w="2889">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6">
    <p:spTree>
      <p:nvGrpSpPr>
        <p:cNvPr id="461" name="Shape 461"/>
        <p:cNvGrpSpPr/>
        <p:nvPr/>
      </p:nvGrpSpPr>
      <p:grpSpPr>
        <a:xfrm>
          <a:off x="0" y="0"/>
          <a:ext cx="0" cy="0"/>
          <a:chOff x="0" y="0"/>
          <a:chExt cx="0" cy="0"/>
        </a:xfrm>
      </p:grpSpPr>
      <p:sp>
        <p:nvSpPr>
          <p:cNvPr id="462" name="Google Shape;462;p29"/>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63" name="Google Shape;463;p29"/>
          <p:cNvSpPr txBox="1"/>
          <p:nvPr>
            <p:ph idx="1" type="subTitle"/>
          </p:nvPr>
        </p:nvSpPr>
        <p:spPr>
          <a:xfrm>
            <a:off x="723900" y="1098525"/>
            <a:ext cx="7734300" cy="350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
        <p:nvSpPr>
          <p:cNvPr id="464" name="Google Shape;464;p29"/>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7">
    <p:bg>
      <p:bgPr>
        <a:solidFill>
          <a:schemeClr val="accent3"/>
        </a:solidFill>
      </p:bgPr>
    </p:bg>
    <p:spTree>
      <p:nvGrpSpPr>
        <p:cNvPr id="470"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0"/>
          <p:cNvSpPr txBox="1"/>
          <p:nvPr>
            <p:ph type="title"/>
          </p:nvPr>
        </p:nvSpPr>
        <p:spPr>
          <a:xfrm>
            <a:off x="2414850" y="1636400"/>
            <a:ext cx="4314300" cy="99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7200">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76" name="Google Shape;476;p30"/>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1221188" y="1980750"/>
            <a:ext cx="2005800" cy="1182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subTitle"/>
          </p:nvPr>
        </p:nvSpPr>
        <p:spPr>
          <a:xfrm>
            <a:off x="5352950" y="2616288"/>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1" name="Google Shape;31;p4"/>
          <p:cNvSpPr txBox="1"/>
          <p:nvPr>
            <p:ph idx="2" type="subTitle"/>
          </p:nvPr>
        </p:nvSpPr>
        <p:spPr>
          <a:xfrm>
            <a:off x="5352950" y="1894263"/>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2" name="Google Shape;32;p4"/>
          <p:cNvSpPr txBox="1"/>
          <p:nvPr>
            <p:ph idx="3" type="subTitle"/>
          </p:nvPr>
        </p:nvSpPr>
        <p:spPr>
          <a:xfrm>
            <a:off x="5352950" y="117222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33" name="Google Shape;33;p4"/>
          <p:cNvSpPr txBox="1"/>
          <p:nvPr>
            <p:ph idx="4" type="subTitle"/>
          </p:nvPr>
        </p:nvSpPr>
        <p:spPr>
          <a:xfrm>
            <a:off x="5352950" y="3338875"/>
            <a:ext cx="23646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8">
    <p:spTree>
      <p:nvGrpSpPr>
        <p:cNvPr id="477"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txBox="1"/>
          <p:nvPr>
            <p:ph type="title"/>
          </p:nvPr>
        </p:nvSpPr>
        <p:spPr>
          <a:xfrm>
            <a:off x="729947" y="1423500"/>
            <a:ext cx="3067800" cy="1462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p:txBody>
      </p:sp>
      <p:sp>
        <p:nvSpPr>
          <p:cNvPr id="480" name="Google Shape;480;p31"/>
          <p:cNvSpPr txBox="1"/>
          <p:nvPr>
            <p:ph idx="1" type="subTitle"/>
          </p:nvPr>
        </p:nvSpPr>
        <p:spPr>
          <a:xfrm>
            <a:off x="723900" y="2885700"/>
            <a:ext cx="3067800" cy="83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
        <p:nvSpPr>
          <p:cNvPr id="481" name="Google Shape;481;p31"/>
          <p:cNvSpPr/>
          <p:nvPr/>
        </p:nvSpPr>
        <p:spPr>
          <a:xfrm>
            <a:off x="111300" y="167600"/>
            <a:ext cx="469200" cy="469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9">
    <p:spTree>
      <p:nvGrpSpPr>
        <p:cNvPr id="483" name="Shape 483"/>
        <p:cNvGrpSpPr/>
        <p:nvPr/>
      </p:nvGrpSpPr>
      <p:grpSpPr>
        <a:xfrm>
          <a:off x="0" y="0"/>
          <a:ext cx="0" cy="0"/>
          <a:chOff x="0" y="0"/>
          <a:chExt cx="0" cy="0"/>
        </a:xfrm>
      </p:grpSpPr>
      <p:sp>
        <p:nvSpPr>
          <p:cNvPr id="484" name="Google Shape;484;p32"/>
          <p:cNvSpPr txBox="1"/>
          <p:nvPr>
            <p:ph type="title"/>
          </p:nvPr>
        </p:nvSpPr>
        <p:spPr>
          <a:xfrm>
            <a:off x="4078375" y="1169350"/>
            <a:ext cx="4634700" cy="22497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5" name="Google Shape;485;p32"/>
          <p:cNvSpPr txBox="1"/>
          <p:nvPr>
            <p:ph idx="1" type="subTitle"/>
          </p:nvPr>
        </p:nvSpPr>
        <p:spPr>
          <a:xfrm>
            <a:off x="4078375" y="3419050"/>
            <a:ext cx="3203700" cy="634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0">
    <p:spTree>
      <p:nvGrpSpPr>
        <p:cNvPr id="486" name="Shape 486"/>
        <p:cNvGrpSpPr/>
        <p:nvPr/>
      </p:nvGrpSpPr>
      <p:grpSpPr>
        <a:xfrm>
          <a:off x="0" y="0"/>
          <a:ext cx="0" cy="0"/>
          <a:chOff x="0" y="0"/>
          <a:chExt cx="0" cy="0"/>
        </a:xfrm>
      </p:grpSpPr>
      <p:sp>
        <p:nvSpPr>
          <p:cNvPr id="487" name="Google Shape;487;p33"/>
          <p:cNvSpPr txBox="1"/>
          <p:nvPr>
            <p:ph idx="1" type="subTitle"/>
          </p:nvPr>
        </p:nvSpPr>
        <p:spPr>
          <a:xfrm>
            <a:off x="6562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8" name="Google Shape;488;p33"/>
          <p:cNvSpPr txBox="1"/>
          <p:nvPr>
            <p:ph idx="2" type="subTitle"/>
          </p:nvPr>
        </p:nvSpPr>
        <p:spPr>
          <a:xfrm>
            <a:off x="3361337" y="3977725"/>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89" name="Google Shape;489;p33"/>
          <p:cNvSpPr txBox="1"/>
          <p:nvPr>
            <p:ph idx="3" type="subTitle"/>
          </p:nvPr>
        </p:nvSpPr>
        <p:spPr>
          <a:xfrm>
            <a:off x="65277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0" name="Google Shape;490;p33"/>
          <p:cNvSpPr txBox="1"/>
          <p:nvPr>
            <p:ph idx="4" type="subTitle"/>
          </p:nvPr>
        </p:nvSpPr>
        <p:spPr>
          <a:xfrm>
            <a:off x="6069925" y="3990032"/>
            <a:ext cx="24213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800"/>
              <a:buNone/>
              <a:defRPr sz="1400">
                <a:solidFill>
                  <a:schemeClr val="dk1"/>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sp>
        <p:nvSpPr>
          <p:cNvPr id="491" name="Google Shape;491;p33"/>
          <p:cNvSpPr txBox="1"/>
          <p:nvPr>
            <p:ph idx="5" type="subTitle"/>
          </p:nvPr>
        </p:nvSpPr>
        <p:spPr>
          <a:xfrm>
            <a:off x="3361350" y="2265759"/>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2" name="Google Shape;492;p33"/>
          <p:cNvSpPr txBox="1"/>
          <p:nvPr>
            <p:ph idx="6" type="subTitle"/>
          </p:nvPr>
        </p:nvSpPr>
        <p:spPr>
          <a:xfrm>
            <a:off x="33613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3" name="Google Shape;493;p33"/>
          <p:cNvSpPr txBox="1"/>
          <p:nvPr>
            <p:ph idx="7" type="subTitle"/>
          </p:nvPr>
        </p:nvSpPr>
        <p:spPr>
          <a:xfrm>
            <a:off x="6066450" y="2254434"/>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4" name="Google Shape;494;p33"/>
          <p:cNvSpPr txBox="1"/>
          <p:nvPr>
            <p:ph idx="8" type="subTitle"/>
          </p:nvPr>
        </p:nvSpPr>
        <p:spPr>
          <a:xfrm>
            <a:off x="6066450" y="1938535"/>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5" name="Google Shape;495;p33"/>
          <p:cNvSpPr txBox="1"/>
          <p:nvPr>
            <p:ph idx="9" type="subTitle"/>
          </p:nvPr>
        </p:nvSpPr>
        <p:spPr>
          <a:xfrm>
            <a:off x="656250" y="2275447"/>
            <a:ext cx="24213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3"/>
          <p:cNvSpPr txBox="1"/>
          <p:nvPr>
            <p:ph idx="13" type="subTitle"/>
          </p:nvPr>
        </p:nvSpPr>
        <p:spPr>
          <a:xfrm>
            <a:off x="6562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7" name="Google Shape;497;p33"/>
          <p:cNvSpPr txBox="1"/>
          <p:nvPr>
            <p:ph idx="14" type="subTitle"/>
          </p:nvPr>
        </p:nvSpPr>
        <p:spPr>
          <a:xfrm>
            <a:off x="33613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3"/>
          <p:cNvSpPr txBox="1"/>
          <p:nvPr>
            <p:ph idx="15" type="subTitle"/>
          </p:nvPr>
        </p:nvSpPr>
        <p:spPr>
          <a:xfrm>
            <a:off x="6066450" y="3660110"/>
            <a:ext cx="2421300" cy="4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3"/>
          <p:cNvSpPr txBox="1"/>
          <p:nvPr>
            <p:ph type="title"/>
          </p:nvPr>
        </p:nvSpPr>
        <p:spPr>
          <a:xfrm>
            <a:off x="685800" y="445025"/>
            <a:ext cx="777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1">
    <p:bg>
      <p:bgPr>
        <a:solidFill>
          <a:schemeClr val="accent3"/>
        </a:solidFill>
      </p:bgPr>
    </p:bg>
    <p:spTree>
      <p:nvGrpSpPr>
        <p:cNvPr id="500"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4"/>
          <p:cNvSpPr txBox="1"/>
          <p:nvPr>
            <p:ph type="title"/>
          </p:nvPr>
        </p:nvSpPr>
        <p:spPr>
          <a:xfrm>
            <a:off x="1067275" y="445025"/>
            <a:ext cx="7009500" cy="102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2">
    <p:spTree>
      <p:nvGrpSpPr>
        <p:cNvPr id="506"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txBox="1"/>
          <p:nvPr>
            <p:ph hasCustomPrompt="1" type="title"/>
          </p:nvPr>
        </p:nvSpPr>
        <p:spPr>
          <a:xfrm>
            <a:off x="4428825" y="1297544"/>
            <a:ext cx="3673800" cy="9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9" name="Google Shape;50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510" name="Google Shape;510;p35"/>
          <p:cNvSpPr txBox="1"/>
          <p:nvPr>
            <p:ph idx="1" type="subTitle"/>
          </p:nvPr>
        </p:nvSpPr>
        <p:spPr>
          <a:xfrm>
            <a:off x="5628075" y="2277569"/>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35"/>
          <p:cNvSpPr txBox="1"/>
          <p:nvPr>
            <p:ph idx="2" type="subTitle"/>
          </p:nvPr>
        </p:nvSpPr>
        <p:spPr>
          <a:xfrm>
            <a:off x="6628963" y="3756663"/>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35"/>
          <p:cNvSpPr txBox="1"/>
          <p:nvPr>
            <p:ph idx="3" type="subTitle"/>
          </p:nvPr>
        </p:nvSpPr>
        <p:spPr>
          <a:xfrm>
            <a:off x="4493950" y="3756675"/>
            <a:ext cx="1596000" cy="4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solidFill>
                  <a:schemeClr val="lt1"/>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3" name="Google Shape;513;p35"/>
          <p:cNvSpPr txBox="1"/>
          <p:nvPr>
            <p:ph idx="4" type="title"/>
          </p:nvPr>
        </p:nvSpPr>
        <p:spPr>
          <a:xfrm>
            <a:off x="723900" y="448056"/>
            <a:ext cx="2314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514" name="Google Shape;514;p35"/>
          <p:cNvSpPr txBox="1"/>
          <p:nvPr>
            <p:ph hasCustomPrompt="1" idx="5" type="title"/>
          </p:nvPr>
        </p:nvSpPr>
        <p:spPr>
          <a:xfrm>
            <a:off x="6227110" y="29687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5" name="Google Shape;515;p35"/>
          <p:cNvSpPr txBox="1"/>
          <p:nvPr>
            <p:ph hasCustomPrompt="1" idx="6" type="title"/>
          </p:nvPr>
        </p:nvSpPr>
        <p:spPr>
          <a:xfrm>
            <a:off x="4037625" y="2968625"/>
            <a:ext cx="2231100" cy="71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p:cSld name="CUSTOM_23">
    <p:spTree>
      <p:nvGrpSpPr>
        <p:cNvPr id="516"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txBox="1"/>
          <p:nvPr>
            <p:ph type="title"/>
          </p:nvPr>
        </p:nvSpPr>
        <p:spPr>
          <a:xfrm>
            <a:off x="5061850" y="1584300"/>
            <a:ext cx="33963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9" name="Google Shape;519;p36"/>
          <p:cNvSpPr txBox="1"/>
          <p:nvPr>
            <p:ph idx="1" type="subTitle"/>
          </p:nvPr>
        </p:nvSpPr>
        <p:spPr>
          <a:xfrm>
            <a:off x="5061850" y="2313875"/>
            <a:ext cx="29049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2">
  <p:cSld name="CUSTOM_24">
    <p:spTree>
      <p:nvGrpSpPr>
        <p:cNvPr id="520" name="Shape 520"/>
        <p:cNvGrpSpPr/>
        <p:nvPr/>
      </p:nvGrpSpPr>
      <p:grpSpPr>
        <a:xfrm>
          <a:off x="0" y="0"/>
          <a:ext cx="0" cy="0"/>
          <a:chOff x="0" y="0"/>
          <a:chExt cx="0" cy="0"/>
        </a:xfrm>
      </p:grpSpPr>
      <p:sp>
        <p:nvSpPr>
          <p:cNvPr id="521" name="Google Shape;521;p37"/>
          <p:cNvSpPr/>
          <p:nvPr/>
        </p:nvSpPr>
        <p:spPr>
          <a:xfrm flipH="1" rot="-277656">
            <a:off x="-6329208" y="-4642393"/>
            <a:ext cx="10832132" cy="10461846"/>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txBox="1"/>
          <p:nvPr>
            <p:ph type="title"/>
          </p:nvPr>
        </p:nvSpPr>
        <p:spPr>
          <a:xfrm>
            <a:off x="723900" y="1584300"/>
            <a:ext cx="2962800" cy="863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3" name="Google Shape;523;p37"/>
          <p:cNvSpPr txBox="1"/>
          <p:nvPr>
            <p:ph idx="1" type="subTitle"/>
          </p:nvPr>
        </p:nvSpPr>
        <p:spPr>
          <a:xfrm>
            <a:off x="723900" y="2316851"/>
            <a:ext cx="2962800" cy="111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bg>
      <p:bgPr>
        <a:solidFill>
          <a:schemeClr val="accent3"/>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14597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5164925" y="2545078"/>
            <a:ext cx="2519400" cy="13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400">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1579838"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4" type="subTitle"/>
          </p:nvPr>
        </p:nvSpPr>
        <p:spPr>
          <a:xfrm>
            <a:off x="5285063" y="2086825"/>
            <a:ext cx="2279100" cy="4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noFill/>
      </p:bgPr>
    </p:bg>
    <p:spTree>
      <p:nvGrpSpPr>
        <p:cNvPr id="40"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8087307">
            <a:off x="5106452" y="-301900"/>
            <a:ext cx="5990388" cy="5820772"/>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5148375" y="2076450"/>
            <a:ext cx="3393900" cy="990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type="title"/>
          </p:nvPr>
        </p:nvSpPr>
        <p:spPr>
          <a:xfrm>
            <a:off x="627800" y="1790250"/>
            <a:ext cx="4982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3" name="Google Shape;53;p8"/>
          <p:cNvSpPr txBox="1"/>
          <p:nvPr>
            <p:ph idx="1" type="subTitle"/>
          </p:nvPr>
        </p:nvSpPr>
        <p:spPr>
          <a:xfrm>
            <a:off x="627800" y="2632050"/>
            <a:ext cx="49824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54"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rect b="b" l="l" r="r" t="t"/>
              <a:pathLst>
                <a:path extrusionOk="0" h="148515" w="154472">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a:off x="2818350" y="1817311"/>
              <a:ext cx="218125" cy="218125"/>
            </a:xfrm>
            <a:custGeom>
              <a:rect b="b" l="l" r="r" t="t"/>
              <a:pathLst>
                <a:path extrusionOk="0" h="8725" w="8725">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3016041" y="1693534"/>
              <a:ext cx="96525" cy="96525"/>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311688" y="448056"/>
            <a:ext cx="8520600" cy="516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p:txBody>
      </p:sp>
      <p:sp>
        <p:nvSpPr>
          <p:cNvPr id="60" name="Google Shape;60;p9"/>
          <p:cNvSpPr txBox="1"/>
          <p:nvPr>
            <p:ph idx="1" type="subTitle"/>
          </p:nvPr>
        </p:nvSpPr>
        <p:spPr>
          <a:xfrm>
            <a:off x="916062" y="4010475"/>
            <a:ext cx="2682900" cy="59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txBox="1"/>
          <p:nvPr>
            <p:ph idx="1" type="body"/>
          </p:nvPr>
        </p:nvSpPr>
        <p:spPr>
          <a:xfrm>
            <a:off x="1202875" y="1025725"/>
            <a:ext cx="6738300" cy="13596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p:txBody>
      </p:sp>
      <p:sp>
        <p:nvSpPr>
          <p:cNvPr id="63" name="Google Shape;63;p10"/>
          <p:cNvSpPr txBox="1"/>
          <p:nvPr>
            <p:ph type="title"/>
          </p:nvPr>
        </p:nvSpPr>
        <p:spPr>
          <a:xfrm>
            <a:off x="2860875" y="2486020"/>
            <a:ext cx="3422100" cy="3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ctrTitle"/>
          </p:nvPr>
        </p:nvSpPr>
        <p:spPr>
          <a:xfrm>
            <a:off x="685800" y="534963"/>
            <a:ext cx="4410300" cy="17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Toxic Comments Classification</a:t>
            </a:r>
            <a:endParaRPr sz="3700"/>
          </a:p>
        </p:txBody>
      </p:sp>
      <p:sp>
        <p:nvSpPr>
          <p:cNvPr id="530" name="Google Shape;530;p39"/>
          <p:cNvSpPr txBox="1"/>
          <p:nvPr>
            <p:ph idx="1" type="subTitle"/>
          </p:nvPr>
        </p:nvSpPr>
        <p:spPr>
          <a:xfrm>
            <a:off x="685800" y="2278345"/>
            <a:ext cx="4410300" cy="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Kyeongho Min</a:t>
            </a:r>
            <a:endParaRPr/>
          </a:p>
          <a:p>
            <a:pPr indent="0" lvl="0" marL="0" rtl="0" algn="l">
              <a:spcBef>
                <a:spcPts val="0"/>
              </a:spcBef>
              <a:spcAft>
                <a:spcPts val="0"/>
              </a:spcAft>
              <a:buNone/>
            </a:pPr>
            <a:r>
              <a:rPr lang="en"/>
              <a:t>Bhawana Mohta</a:t>
            </a:r>
            <a:endParaRPr/>
          </a:p>
          <a:p>
            <a:pPr indent="0" lvl="0" marL="0" rtl="0" algn="l">
              <a:spcBef>
                <a:spcPts val="0"/>
              </a:spcBef>
              <a:spcAft>
                <a:spcPts val="0"/>
              </a:spcAft>
              <a:buNone/>
            </a:pPr>
            <a:r>
              <a:rPr lang="en"/>
              <a:t>Nicolette Sauramba</a:t>
            </a:r>
            <a:endParaRPr/>
          </a:p>
          <a:p>
            <a:pPr indent="0" lvl="0" marL="0" rtl="0" algn="l">
              <a:spcBef>
                <a:spcPts val="0"/>
              </a:spcBef>
              <a:spcAft>
                <a:spcPts val="0"/>
              </a:spcAft>
              <a:buNone/>
            </a:pPr>
            <a:r>
              <a:t/>
            </a:r>
            <a:endParaRPr/>
          </a:p>
        </p:txBody>
      </p:sp>
      <p:sp>
        <p:nvSpPr>
          <p:cNvPr id="531" name="Google Shape;531;p39"/>
          <p:cNvSpPr/>
          <p:nvPr/>
        </p:nvSpPr>
        <p:spPr>
          <a:xfrm>
            <a:off x="8744835" y="1740294"/>
            <a:ext cx="125548" cy="125309"/>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9"/>
          <p:cNvGrpSpPr/>
          <p:nvPr/>
        </p:nvGrpSpPr>
        <p:grpSpPr>
          <a:xfrm>
            <a:off x="3985938" y="1810951"/>
            <a:ext cx="4984663" cy="2847244"/>
            <a:chOff x="911375" y="1466875"/>
            <a:chExt cx="5837525" cy="3334400"/>
          </a:xfrm>
        </p:grpSpPr>
        <p:sp>
          <p:nvSpPr>
            <p:cNvPr id="533" name="Google Shape;533;p39"/>
            <p:cNvSpPr/>
            <p:nvPr/>
          </p:nvSpPr>
          <p:spPr>
            <a:xfrm>
              <a:off x="2808825" y="1520075"/>
              <a:ext cx="3212100" cy="2152025"/>
            </a:xfrm>
            <a:custGeom>
              <a:rect b="b" l="l" r="r" t="t"/>
              <a:pathLst>
                <a:path extrusionOk="0" h="86081" w="128484">
                  <a:moveTo>
                    <a:pt x="1" y="0"/>
                  </a:moveTo>
                  <a:lnTo>
                    <a:pt x="1" y="86081"/>
                  </a:lnTo>
                  <a:lnTo>
                    <a:pt x="128483" y="86081"/>
                  </a:lnTo>
                  <a:lnTo>
                    <a:pt x="12848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a:off x="2808825" y="1520075"/>
              <a:ext cx="3212100" cy="215075"/>
            </a:xfrm>
            <a:custGeom>
              <a:rect b="b" l="l" r="r" t="t"/>
              <a:pathLst>
                <a:path extrusionOk="0" h="8603" w="128484">
                  <a:moveTo>
                    <a:pt x="1" y="0"/>
                  </a:moveTo>
                  <a:lnTo>
                    <a:pt x="1" y="8602"/>
                  </a:lnTo>
                  <a:lnTo>
                    <a:pt x="128483" y="8602"/>
                  </a:lnTo>
                  <a:lnTo>
                    <a:pt x="128483"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a:off x="2886350" y="1603625"/>
              <a:ext cx="62625" cy="51950"/>
            </a:xfrm>
            <a:custGeom>
              <a:rect b="b" l="l" r="r" t="t"/>
              <a:pathLst>
                <a:path extrusionOk="0" h="2078" w="2505">
                  <a:moveTo>
                    <a:pt x="1456" y="0"/>
                  </a:moveTo>
                  <a:cubicBezTo>
                    <a:pt x="1437" y="0"/>
                    <a:pt x="1418" y="1"/>
                    <a:pt x="1398" y="2"/>
                  </a:cubicBezTo>
                  <a:cubicBezTo>
                    <a:pt x="456" y="2"/>
                    <a:pt x="0" y="1157"/>
                    <a:pt x="699" y="1795"/>
                  </a:cubicBezTo>
                  <a:cubicBezTo>
                    <a:pt x="913" y="1990"/>
                    <a:pt x="1167" y="2078"/>
                    <a:pt x="1414" y="2078"/>
                  </a:cubicBezTo>
                  <a:cubicBezTo>
                    <a:pt x="1975" y="2078"/>
                    <a:pt x="2504" y="1629"/>
                    <a:pt x="2462" y="974"/>
                  </a:cubicBezTo>
                  <a:cubicBezTo>
                    <a:pt x="2433" y="416"/>
                    <a:pt x="2006" y="0"/>
                    <a:pt x="14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a:off x="2970675" y="1603625"/>
              <a:ext cx="61875" cy="51950"/>
            </a:xfrm>
            <a:custGeom>
              <a:rect b="b" l="l" r="r" t="t"/>
              <a:pathLst>
                <a:path extrusionOk="0" h="2078" w="2475">
                  <a:moveTo>
                    <a:pt x="1454" y="0"/>
                  </a:moveTo>
                  <a:cubicBezTo>
                    <a:pt x="1436" y="0"/>
                    <a:pt x="1418" y="1"/>
                    <a:pt x="1399" y="2"/>
                  </a:cubicBezTo>
                  <a:cubicBezTo>
                    <a:pt x="457" y="2"/>
                    <a:pt x="1" y="1157"/>
                    <a:pt x="670" y="1795"/>
                  </a:cubicBezTo>
                  <a:cubicBezTo>
                    <a:pt x="883" y="1990"/>
                    <a:pt x="1137" y="2078"/>
                    <a:pt x="1384" y="2078"/>
                  </a:cubicBezTo>
                  <a:cubicBezTo>
                    <a:pt x="1946" y="2078"/>
                    <a:pt x="2475" y="1629"/>
                    <a:pt x="2433" y="974"/>
                  </a:cubicBezTo>
                  <a:cubicBezTo>
                    <a:pt x="2403" y="416"/>
                    <a:pt x="1977"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a:off x="3054275" y="1603625"/>
              <a:ext cx="61875" cy="51950"/>
            </a:xfrm>
            <a:custGeom>
              <a:rect b="b" l="l" r="r" t="t"/>
              <a:pathLst>
                <a:path extrusionOk="0" h="2078" w="2475">
                  <a:moveTo>
                    <a:pt x="1454" y="0"/>
                  </a:moveTo>
                  <a:cubicBezTo>
                    <a:pt x="1435" y="0"/>
                    <a:pt x="1417" y="1"/>
                    <a:pt x="1399" y="2"/>
                  </a:cubicBezTo>
                  <a:cubicBezTo>
                    <a:pt x="456" y="2"/>
                    <a:pt x="0" y="1157"/>
                    <a:pt x="700" y="1795"/>
                  </a:cubicBezTo>
                  <a:cubicBezTo>
                    <a:pt x="904" y="1990"/>
                    <a:pt x="1151" y="2078"/>
                    <a:pt x="1394" y="2078"/>
                  </a:cubicBezTo>
                  <a:cubicBezTo>
                    <a:pt x="1945" y="2078"/>
                    <a:pt x="2474" y="1629"/>
                    <a:pt x="2432" y="974"/>
                  </a:cubicBezTo>
                  <a:cubicBezTo>
                    <a:pt x="2403" y="416"/>
                    <a:pt x="1976" y="0"/>
                    <a:pt x="14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a:off x="6158425" y="1466875"/>
              <a:ext cx="351875" cy="369325"/>
            </a:xfrm>
            <a:custGeom>
              <a:rect b="b" l="l" r="r" t="t"/>
              <a:pathLst>
                <a:path extrusionOk="0" h="14773" w="14075">
                  <a:moveTo>
                    <a:pt x="7053" y="1"/>
                  </a:moveTo>
                  <a:cubicBezTo>
                    <a:pt x="5016" y="1"/>
                    <a:pt x="3344" y="1764"/>
                    <a:pt x="3344" y="3952"/>
                  </a:cubicBezTo>
                  <a:cubicBezTo>
                    <a:pt x="3314" y="5533"/>
                    <a:pt x="4226" y="6992"/>
                    <a:pt x="5715" y="7630"/>
                  </a:cubicBezTo>
                  <a:cubicBezTo>
                    <a:pt x="1" y="8511"/>
                    <a:pt x="244" y="14712"/>
                    <a:pt x="244" y="14712"/>
                  </a:cubicBezTo>
                  <a:lnTo>
                    <a:pt x="13770" y="14773"/>
                  </a:lnTo>
                  <a:cubicBezTo>
                    <a:pt x="13770" y="14773"/>
                    <a:pt x="14074" y="8511"/>
                    <a:pt x="8390" y="7660"/>
                  </a:cubicBezTo>
                  <a:cubicBezTo>
                    <a:pt x="9849" y="6992"/>
                    <a:pt x="10791" y="5563"/>
                    <a:pt x="10761" y="3982"/>
                  </a:cubicBezTo>
                  <a:cubicBezTo>
                    <a:pt x="10761" y="1794"/>
                    <a:pt x="9120" y="1"/>
                    <a:pt x="70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a:off x="911375" y="4541400"/>
              <a:ext cx="5837525" cy="5325"/>
            </a:xfrm>
            <a:custGeom>
              <a:rect b="b" l="l" r="r" t="t"/>
              <a:pathLst>
                <a:path extrusionOk="0" h="213" w="233501">
                  <a:moveTo>
                    <a:pt x="116750" y="0"/>
                  </a:moveTo>
                  <a:cubicBezTo>
                    <a:pt x="52281" y="0"/>
                    <a:pt x="1" y="30"/>
                    <a:pt x="1" y="122"/>
                  </a:cubicBezTo>
                  <a:cubicBezTo>
                    <a:pt x="1" y="182"/>
                    <a:pt x="52281" y="213"/>
                    <a:pt x="116750" y="213"/>
                  </a:cubicBezTo>
                  <a:cubicBezTo>
                    <a:pt x="181250" y="213"/>
                    <a:pt x="233500" y="152"/>
                    <a:pt x="233500" y="122"/>
                  </a:cubicBezTo>
                  <a:cubicBezTo>
                    <a:pt x="233500" y="61"/>
                    <a:pt x="181250" y="0"/>
                    <a:pt x="116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a:off x="2101375" y="1686475"/>
              <a:ext cx="3435500" cy="2856450"/>
            </a:xfrm>
            <a:custGeom>
              <a:rect b="b" l="l" r="r" t="t"/>
              <a:pathLst>
                <a:path extrusionOk="0" h="114258" w="137420">
                  <a:moveTo>
                    <a:pt x="4043" y="1"/>
                  </a:moveTo>
                  <a:cubicBezTo>
                    <a:pt x="1824" y="1"/>
                    <a:pt x="0" y="1794"/>
                    <a:pt x="0" y="4044"/>
                  </a:cubicBezTo>
                  <a:lnTo>
                    <a:pt x="0" y="95413"/>
                  </a:lnTo>
                  <a:cubicBezTo>
                    <a:pt x="0" y="97632"/>
                    <a:pt x="1824" y="99425"/>
                    <a:pt x="4043" y="99425"/>
                  </a:cubicBezTo>
                  <a:lnTo>
                    <a:pt x="53679" y="99425"/>
                  </a:lnTo>
                  <a:cubicBezTo>
                    <a:pt x="53679" y="99425"/>
                    <a:pt x="56840" y="109212"/>
                    <a:pt x="47053" y="114258"/>
                  </a:cubicBezTo>
                  <a:lnTo>
                    <a:pt x="93467" y="114258"/>
                  </a:lnTo>
                  <a:cubicBezTo>
                    <a:pt x="93467" y="114258"/>
                    <a:pt x="82433" y="110458"/>
                    <a:pt x="85260" y="99425"/>
                  </a:cubicBezTo>
                  <a:lnTo>
                    <a:pt x="133377" y="99425"/>
                  </a:lnTo>
                  <a:cubicBezTo>
                    <a:pt x="135626" y="99425"/>
                    <a:pt x="137419" y="97632"/>
                    <a:pt x="137419" y="95413"/>
                  </a:cubicBezTo>
                  <a:lnTo>
                    <a:pt x="137419" y="4044"/>
                  </a:lnTo>
                  <a:cubicBezTo>
                    <a:pt x="137419" y="1794"/>
                    <a:pt x="135626" y="1"/>
                    <a:pt x="1333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3734975" y="3912725"/>
              <a:ext cx="161625" cy="121325"/>
            </a:xfrm>
            <a:custGeom>
              <a:rect b="b" l="l" r="r" t="t"/>
              <a:pathLst>
                <a:path extrusionOk="0" h="4853" w="6465">
                  <a:moveTo>
                    <a:pt x="3236" y="0"/>
                  </a:moveTo>
                  <a:cubicBezTo>
                    <a:pt x="1379" y="0"/>
                    <a:pt x="0" y="2116"/>
                    <a:pt x="1375" y="4083"/>
                  </a:cubicBezTo>
                  <a:cubicBezTo>
                    <a:pt x="1436" y="4144"/>
                    <a:pt x="1496" y="4235"/>
                    <a:pt x="1588" y="4296"/>
                  </a:cubicBezTo>
                  <a:cubicBezTo>
                    <a:pt x="2143" y="4684"/>
                    <a:pt x="2709" y="4852"/>
                    <a:pt x="3235" y="4852"/>
                  </a:cubicBezTo>
                  <a:cubicBezTo>
                    <a:pt x="5098" y="4852"/>
                    <a:pt x="6465" y="2737"/>
                    <a:pt x="5114" y="770"/>
                  </a:cubicBezTo>
                  <a:cubicBezTo>
                    <a:pt x="5053" y="679"/>
                    <a:pt x="4962" y="618"/>
                    <a:pt x="4870" y="557"/>
                  </a:cubicBezTo>
                  <a:cubicBezTo>
                    <a:pt x="4322" y="169"/>
                    <a:pt x="3760" y="0"/>
                    <a:pt x="323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2174325" y="1823275"/>
              <a:ext cx="3282750" cy="1947600"/>
            </a:xfrm>
            <a:custGeom>
              <a:rect b="b" l="l" r="r" t="t"/>
              <a:pathLst>
                <a:path extrusionOk="0" h="77904" w="131310">
                  <a:moveTo>
                    <a:pt x="1246" y="0"/>
                  </a:moveTo>
                  <a:cubicBezTo>
                    <a:pt x="547" y="0"/>
                    <a:pt x="0" y="547"/>
                    <a:pt x="0" y="1246"/>
                  </a:cubicBezTo>
                  <a:lnTo>
                    <a:pt x="0" y="76658"/>
                  </a:lnTo>
                  <a:cubicBezTo>
                    <a:pt x="0" y="77357"/>
                    <a:pt x="547" y="77904"/>
                    <a:pt x="1246" y="77904"/>
                  </a:cubicBezTo>
                  <a:lnTo>
                    <a:pt x="130063" y="77904"/>
                  </a:lnTo>
                  <a:cubicBezTo>
                    <a:pt x="130763" y="77904"/>
                    <a:pt x="131310" y="77357"/>
                    <a:pt x="131310" y="76658"/>
                  </a:cubicBezTo>
                  <a:lnTo>
                    <a:pt x="131310" y="1246"/>
                  </a:lnTo>
                  <a:cubicBezTo>
                    <a:pt x="131310" y="547"/>
                    <a:pt x="130763" y="0"/>
                    <a:pt x="13006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p:nvPr/>
          </p:nvSpPr>
          <p:spPr>
            <a:xfrm>
              <a:off x="2172057" y="1966892"/>
              <a:ext cx="3282868" cy="1804775"/>
            </a:xfrm>
            <a:custGeom>
              <a:rect b="b" l="l" r="r" t="t"/>
              <a:pathLst>
                <a:path extrusionOk="0" h="72191" w="131341">
                  <a:moveTo>
                    <a:pt x="1" y="1"/>
                  </a:moveTo>
                  <a:lnTo>
                    <a:pt x="1" y="72190"/>
                  </a:lnTo>
                  <a:lnTo>
                    <a:pt x="131341" y="72190"/>
                  </a:lnTo>
                  <a:lnTo>
                    <a:pt x="1313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p:nvPr/>
          </p:nvSpPr>
          <p:spPr>
            <a:xfrm>
              <a:off x="2382525" y="1872650"/>
              <a:ext cx="61575" cy="52275"/>
            </a:xfrm>
            <a:custGeom>
              <a:rect b="b" l="l" r="r" t="t"/>
              <a:pathLst>
                <a:path extrusionOk="0" h="2091" w="2463">
                  <a:moveTo>
                    <a:pt x="1399" y="1"/>
                  </a:moveTo>
                  <a:cubicBezTo>
                    <a:pt x="457" y="1"/>
                    <a:pt x="1" y="1125"/>
                    <a:pt x="669" y="1794"/>
                  </a:cubicBezTo>
                  <a:cubicBezTo>
                    <a:pt x="874" y="1999"/>
                    <a:pt x="1131" y="2091"/>
                    <a:pt x="1386" y="2091"/>
                  </a:cubicBezTo>
                  <a:cubicBezTo>
                    <a:pt x="1929"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2223700" y="1872650"/>
              <a:ext cx="60825" cy="52275"/>
            </a:xfrm>
            <a:custGeom>
              <a:rect b="b" l="l" r="r" t="t"/>
              <a:pathLst>
                <a:path extrusionOk="0" h="2091" w="2433">
                  <a:moveTo>
                    <a:pt x="1399" y="1"/>
                  </a:moveTo>
                  <a:cubicBezTo>
                    <a:pt x="457" y="1"/>
                    <a:pt x="1" y="1125"/>
                    <a:pt x="639" y="1794"/>
                  </a:cubicBezTo>
                  <a:cubicBezTo>
                    <a:pt x="853" y="1999"/>
                    <a:pt x="1114" y="2091"/>
                    <a:pt x="1370" y="2091"/>
                  </a:cubicBezTo>
                  <a:cubicBezTo>
                    <a:pt x="1913" y="2091"/>
                    <a:pt x="2433" y="1675"/>
                    <a:pt x="2433" y="1034"/>
                  </a:cubicBezTo>
                  <a:cubicBezTo>
                    <a:pt x="2433" y="457"/>
                    <a:pt x="1977"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2299700" y="1872650"/>
              <a:ext cx="61575" cy="52275"/>
            </a:xfrm>
            <a:custGeom>
              <a:rect b="b" l="l" r="r" t="t"/>
              <a:pathLst>
                <a:path extrusionOk="0" h="2091" w="2463">
                  <a:moveTo>
                    <a:pt x="1399" y="1"/>
                  </a:moveTo>
                  <a:cubicBezTo>
                    <a:pt x="487" y="1"/>
                    <a:pt x="1" y="1125"/>
                    <a:pt x="669" y="1794"/>
                  </a:cubicBezTo>
                  <a:cubicBezTo>
                    <a:pt x="883" y="1999"/>
                    <a:pt x="1144" y="2091"/>
                    <a:pt x="1400" y="2091"/>
                  </a:cubicBezTo>
                  <a:cubicBezTo>
                    <a:pt x="1943" y="2091"/>
                    <a:pt x="2463" y="1675"/>
                    <a:pt x="2463" y="1034"/>
                  </a:cubicBezTo>
                  <a:cubicBezTo>
                    <a:pt x="2463" y="457"/>
                    <a:pt x="1976" y="1"/>
                    <a:pt x="13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431175" y="2621900"/>
              <a:ext cx="255350" cy="32700"/>
            </a:xfrm>
            <a:custGeom>
              <a:rect b="b" l="l" r="r" t="t"/>
              <a:pathLst>
                <a:path extrusionOk="0" h="1308" w="10214">
                  <a:moveTo>
                    <a:pt x="1" y="1"/>
                  </a:moveTo>
                  <a:lnTo>
                    <a:pt x="1" y="1308"/>
                  </a:lnTo>
                  <a:lnTo>
                    <a:pt x="10214" y="1308"/>
                  </a:lnTo>
                  <a:lnTo>
                    <a:pt x="1021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a:off x="3431175" y="2726025"/>
              <a:ext cx="1205975" cy="543325"/>
            </a:xfrm>
            <a:custGeom>
              <a:rect b="b" l="l" r="r" t="t"/>
              <a:pathLst>
                <a:path extrusionOk="0" h="21733" w="48239">
                  <a:moveTo>
                    <a:pt x="1" y="0"/>
                  </a:moveTo>
                  <a:lnTo>
                    <a:pt x="1" y="21733"/>
                  </a:lnTo>
                  <a:lnTo>
                    <a:pt x="48239" y="21733"/>
                  </a:lnTo>
                  <a:lnTo>
                    <a:pt x="4823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3474500" y="2879500"/>
              <a:ext cx="1104900" cy="343500"/>
            </a:xfrm>
            <a:custGeom>
              <a:rect b="b" l="l" r="r" t="t"/>
              <a:pathLst>
                <a:path extrusionOk="0" h="13740" w="44196">
                  <a:moveTo>
                    <a:pt x="13648" y="1"/>
                  </a:moveTo>
                  <a:lnTo>
                    <a:pt x="0" y="13740"/>
                  </a:lnTo>
                  <a:lnTo>
                    <a:pt x="44196" y="13740"/>
                  </a:lnTo>
                  <a:lnTo>
                    <a:pt x="31885" y="4743"/>
                  </a:lnTo>
                  <a:lnTo>
                    <a:pt x="25502" y="10457"/>
                  </a:lnTo>
                  <a:lnTo>
                    <a:pt x="13648"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4034525" y="2889400"/>
              <a:ext cx="94250" cy="80550"/>
            </a:xfrm>
            <a:custGeom>
              <a:rect b="b" l="l" r="r" t="t"/>
              <a:pathLst>
                <a:path extrusionOk="0" h="3222" w="3770">
                  <a:moveTo>
                    <a:pt x="2159" y="0"/>
                  </a:moveTo>
                  <a:cubicBezTo>
                    <a:pt x="730" y="0"/>
                    <a:pt x="1" y="1733"/>
                    <a:pt x="1034" y="2736"/>
                  </a:cubicBezTo>
                  <a:cubicBezTo>
                    <a:pt x="1360" y="3072"/>
                    <a:pt x="1763" y="3221"/>
                    <a:pt x="2159" y="3221"/>
                  </a:cubicBezTo>
                  <a:cubicBezTo>
                    <a:pt x="2981" y="3221"/>
                    <a:pt x="3770" y="2575"/>
                    <a:pt x="3770" y="1611"/>
                  </a:cubicBezTo>
                  <a:cubicBezTo>
                    <a:pt x="3770" y="699"/>
                    <a:pt x="3071" y="0"/>
                    <a:pt x="215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p:nvPr/>
          </p:nvSpPr>
          <p:spPr>
            <a:xfrm>
              <a:off x="3473725" y="2767050"/>
              <a:ext cx="1109475" cy="458225"/>
            </a:xfrm>
            <a:custGeom>
              <a:rect b="b" l="l" r="r" t="t"/>
              <a:pathLst>
                <a:path extrusionOk="0" h="18329" w="44379">
                  <a:moveTo>
                    <a:pt x="244" y="0"/>
                  </a:moveTo>
                  <a:lnTo>
                    <a:pt x="1" y="122"/>
                  </a:lnTo>
                  <a:lnTo>
                    <a:pt x="1" y="2584"/>
                  </a:lnTo>
                  <a:lnTo>
                    <a:pt x="1" y="4985"/>
                  </a:lnTo>
                  <a:lnTo>
                    <a:pt x="1" y="9666"/>
                  </a:lnTo>
                  <a:cubicBezTo>
                    <a:pt x="31" y="12706"/>
                    <a:pt x="31" y="15563"/>
                    <a:pt x="31" y="18238"/>
                  </a:cubicBezTo>
                  <a:lnTo>
                    <a:pt x="31" y="18329"/>
                  </a:lnTo>
                  <a:lnTo>
                    <a:pt x="244" y="18329"/>
                  </a:lnTo>
                  <a:lnTo>
                    <a:pt x="32129" y="18268"/>
                  </a:lnTo>
                  <a:lnTo>
                    <a:pt x="40944" y="18268"/>
                  </a:lnTo>
                  <a:lnTo>
                    <a:pt x="31977" y="18238"/>
                  </a:lnTo>
                  <a:lnTo>
                    <a:pt x="458" y="18177"/>
                  </a:lnTo>
                  <a:lnTo>
                    <a:pt x="458" y="18177"/>
                  </a:lnTo>
                  <a:cubicBezTo>
                    <a:pt x="487" y="15558"/>
                    <a:pt x="487" y="12732"/>
                    <a:pt x="487" y="9727"/>
                  </a:cubicBezTo>
                  <a:lnTo>
                    <a:pt x="487" y="5046"/>
                  </a:lnTo>
                  <a:lnTo>
                    <a:pt x="487" y="274"/>
                  </a:lnTo>
                  <a:lnTo>
                    <a:pt x="43924" y="274"/>
                  </a:lnTo>
                  <a:cubicBezTo>
                    <a:pt x="43984" y="5644"/>
                    <a:pt x="44014" y="10140"/>
                    <a:pt x="44044" y="13283"/>
                  </a:cubicBezTo>
                  <a:cubicBezTo>
                    <a:pt x="44075" y="14864"/>
                    <a:pt x="44105" y="16110"/>
                    <a:pt x="44105" y="16992"/>
                  </a:cubicBezTo>
                  <a:cubicBezTo>
                    <a:pt x="44105" y="17387"/>
                    <a:pt x="44105" y="17721"/>
                    <a:pt x="44105" y="17964"/>
                  </a:cubicBezTo>
                  <a:lnTo>
                    <a:pt x="44105" y="18207"/>
                  </a:lnTo>
                  <a:cubicBezTo>
                    <a:pt x="44105" y="18238"/>
                    <a:pt x="44105" y="18268"/>
                    <a:pt x="44105" y="18299"/>
                  </a:cubicBezTo>
                  <a:cubicBezTo>
                    <a:pt x="44135" y="18299"/>
                    <a:pt x="44166" y="18207"/>
                    <a:pt x="44166" y="18147"/>
                  </a:cubicBezTo>
                  <a:lnTo>
                    <a:pt x="44166" y="17903"/>
                  </a:lnTo>
                  <a:cubicBezTo>
                    <a:pt x="44196" y="17660"/>
                    <a:pt x="44196" y="17356"/>
                    <a:pt x="44196" y="16931"/>
                  </a:cubicBezTo>
                  <a:cubicBezTo>
                    <a:pt x="44227" y="16080"/>
                    <a:pt x="44227" y="14833"/>
                    <a:pt x="44257" y="13283"/>
                  </a:cubicBezTo>
                  <a:cubicBezTo>
                    <a:pt x="44287" y="10092"/>
                    <a:pt x="44318" y="5532"/>
                    <a:pt x="44379" y="92"/>
                  </a:cubicBezTo>
                  <a:lnTo>
                    <a:pt x="4437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3438775" y="3386350"/>
              <a:ext cx="110975" cy="95075"/>
            </a:xfrm>
            <a:custGeom>
              <a:rect b="b" l="l" r="r" t="t"/>
              <a:pathLst>
                <a:path extrusionOk="0" h="3803" w="4439">
                  <a:moveTo>
                    <a:pt x="2554" y="1"/>
                  </a:moveTo>
                  <a:cubicBezTo>
                    <a:pt x="852" y="1"/>
                    <a:pt x="1" y="2037"/>
                    <a:pt x="1186" y="3223"/>
                  </a:cubicBezTo>
                  <a:cubicBezTo>
                    <a:pt x="1576" y="3623"/>
                    <a:pt x="2062" y="3803"/>
                    <a:pt x="2538" y="3803"/>
                  </a:cubicBezTo>
                  <a:cubicBezTo>
                    <a:pt x="3509" y="3803"/>
                    <a:pt x="4438" y="3057"/>
                    <a:pt x="4438" y="1916"/>
                  </a:cubicBezTo>
                  <a:cubicBezTo>
                    <a:pt x="4438" y="852"/>
                    <a:pt x="3587" y="1"/>
                    <a:pt x="255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9"/>
            <p:cNvSpPr/>
            <p:nvPr/>
          </p:nvSpPr>
          <p:spPr>
            <a:xfrm>
              <a:off x="3588475" y="3406125"/>
              <a:ext cx="749275" cy="4575"/>
            </a:xfrm>
            <a:custGeom>
              <a:rect b="b" l="l" r="r" t="t"/>
              <a:pathLst>
                <a:path extrusionOk="0" h="183" w="29971">
                  <a:moveTo>
                    <a:pt x="14986" y="0"/>
                  </a:moveTo>
                  <a:cubicBezTo>
                    <a:pt x="6688" y="0"/>
                    <a:pt x="1" y="31"/>
                    <a:pt x="1" y="91"/>
                  </a:cubicBezTo>
                  <a:cubicBezTo>
                    <a:pt x="1" y="152"/>
                    <a:pt x="6718" y="182"/>
                    <a:pt x="14986" y="182"/>
                  </a:cubicBezTo>
                  <a:cubicBezTo>
                    <a:pt x="23253" y="182"/>
                    <a:pt x="29971" y="152"/>
                    <a:pt x="29971" y="91"/>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a:off x="3588475" y="3440300"/>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a:off x="3588475" y="3479825"/>
              <a:ext cx="400500" cy="4575"/>
            </a:xfrm>
            <a:custGeom>
              <a:rect b="b" l="l" r="r" t="t"/>
              <a:pathLst>
                <a:path extrusionOk="0" h="183" w="16020">
                  <a:moveTo>
                    <a:pt x="7995" y="0"/>
                  </a:moveTo>
                  <a:cubicBezTo>
                    <a:pt x="5776" y="0"/>
                    <a:pt x="3800" y="0"/>
                    <a:pt x="2341" y="31"/>
                  </a:cubicBezTo>
                  <a:lnTo>
                    <a:pt x="609" y="61"/>
                  </a:lnTo>
                  <a:cubicBezTo>
                    <a:pt x="396" y="61"/>
                    <a:pt x="183" y="61"/>
                    <a:pt x="1" y="92"/>
                  </a:cubicBezTo>
                  <a:cubicBezTo>
                    <a:pt x="213" y="122"/>
                    <a:pt x="396" y="122"/>
                    <a:pt x="609" y="122"/>
                  </a:cubicBezTo>
                  <a:lnTo>
                    <a:pt x="2341" y="152"/>
                  </a:lnTo>
                  <a:cubicBezTo>
                    <a:pt x="3800" y="183"/>
                    <a:pt x="5776" y="183"/>
                    <a:pt x="7995" y="183"/>
                  </a:cubicBezTo>
                  <a:cubicBezTo>
                    <a:pt x="10214" y="183"/>
                    <a:pt x="12220" y="152"/>
                    <a:pt x="13679" y="152"/>
                  </a:cubicBezTo>
                  <a:lnTo>
                    <a:pt x="15381" y="122"/>
                  </a:lnTo>
                  <a:cubicBezTo>
                    <a:pt x="15594" y="122"/>
                    <a:pt x="15806" y="122"/>
                    <a:pt x="16019" y="92"/>
                  </a:cubicBezTo>
                  <a:cubicBezTo>
                    <a:pt x="15806" y="61"/>
                    <a:pt x="15594" y="61"/>
                    <a:pt x="15381" y="61"/>
                  </a:cubicBezTo>
                  <a:lnTo>
                    <a:pt x="13679" y="31"/>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a:off x="3453975" y="3567975"/>
              <a:ext cx="95775" cy="95775"/>
            </a:xfrm>
            <a:custGeom>
              <a:rect b="b" l="l" r="r" t="t"/>
              <a:pathLst>
                <a:path extrusionOk="0" h="3831" w="3831">
                  <a:moveTo>
                    <a:pt x="1916" y="0"/>
                  </a:moveTo>
                  <a:cubicBezTo>
                    <a:pt x="852" y="0"/>
                    <a:pt x="1" y="851"/>
                    <a:pt x="1" y="1915"/>
                  </a:cubicBezTo>
                  <a:cubicBezTo>
                    <a:pt x="1" y="2979"/>
                    <a:pt x="852" y="3830"/>
                    <a:pt x="1916" y="3830"/>
                  </a:cubicBezTo>
                  <a:cubicBezTo>
                    <a:pt x="2979" y="3830"/>
                    <a:pt x="3830" y="2979"/>
                    <a:pt x="3830" y="1915"/>
                  </a:cubicBezTo>
                  <a:cubicBezTo>
                    <a:pt x="3830" y="851"/>
                    <a:pt x="2979" y="0"/>
                    <a:pt x="191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9"/>
            <p:cNvSpPr/>
            <p:nvPr/>
          </p:nvSpPr>
          <p:spPr>
            <a:xfrm>
              <a:off x="3588475" y="3587725"/>
              <a:ext cx="749275" cy="4600"/>
            </a:xfrm>
            <a:custGeom>
              <a:rect b="b" l="l" r="r" t="t"/>
              <a:pathLst>
                <a:path extrusionOk="0" h="184" w="29971">
                  <a:moveTo>
                    <a:pt x="14986" y="1"/>
                  </a:moveTo>
                  <a:cubicBezTo>
                    <a:pt x="6688" y="1"/>
                    <a:pt x="1" y="31"/>
                    <a:pt x="1" y="92"/>
                  </a:cubicBezTo>
                  <a:cubicBezTo>
                    <a:pt x="1" y="153"/>
                    <a:pt x="6718" y="183"/>
                    <a:pt x="14986" y="183"/>
                  </a:cubicBezTo>
                  <a:cubicBezTo>
                    <a:pt x="23253" y="183"/>
                    <a:pt x="29971" y="153"/>
                    <a:pt x="29971" y="92"/>
                  </a:cubicBezTo>
                  <a:cubicBezTo>
                    <a:pt x="29971" y="31"/>
                    <a:pt x="23253" y="1"/>
                    <a:pt x="14986"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9"/>
            <p:cNvSpPr/>
            <p:nvPr/>
          </p:nvSpPr>
          <p:spPr>
            <a:xfrm>
              <a:off x="3588475" y="3621925"/>
              <a:ext cx="749275" cy="4575"/>
            </a:xfrm>
            <a:custGeom>
              <a:rect b="b" l="l" r="r" t="t"/>
              <a:pathLst>
                <a:path extrusionOk="0" h="183" w="29971">
                  <a:moveTo>
                    <a:pt x="14986" y="0"/>
                  </a:moveTo>
                  <a:cubicBezTo>
                    <a:pt x="6688" y="0"/>
                    <a:pt x="1" y="31"/>
                    <a:pt x="1" y="92"/>
                  </a:cubicBezTo>
                  <a:cubicBezTo>
                    <a:pt x="1" y="152"/>
                    <a:pt x="6718" y="183"/>
                    <a:pt x="14986" y="183"/>
                  </a:cubicBezTo>
                  <a:cubicBezTo>
                    <a:pt x="23253" y="183"/>
                    <a:pt x="29971" y="152"/>
                    <a:pt x="29971" y="92"/>
                  </a:cubicBezTo>
                  <a:cubicBezTo>
                    <a:pt x="29971" y="31"/>
                    <a:pt x="23253" y="0"/>
                    <a:pt x="1498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9"/>
            <p:cNvSpPr/>
            <p:nvPr/>
          </p:nvSpPr>
          <p:spPr>
            <a:xfrm>
              <a:off x="3588475" y="3661450"/>
              <a:ext cx="400500" cy="4575"/>
            </a:xfrm>
            <a:custGeom>
              <a:rect b="b" l="l" r="r" t="t"/>
              <a:pathLst>
                <a:path extrusionOk="0" h="183" w="16020">
                  <a:moveTo>
                    <a:pt x="7995" y="0"/>
                  </a:moveTo>
                  <a:cubicBezTo>
                    <a:pt x="5776" y="0"/>
                    <a:pt x="3800" y="0"/>
                    <a:pt x="2341" y="30"/>
                  </a:cubicBezTo>
                  <a:lnTo>
                    <a:pt x="609" y="61"/>
                  </a:lnTo>
                  <a:cubicBezTo>
                    <a:pt x="396" y="61"/>
                    <a:pt x="183" y="61"/>
                    <a:pt x="1" y="91"/>
                  </a:cubicBezTo>
                  <a:cubicBezTo>
                    <a:pt x="183" y="122"/>
                    <a:pt x="396" y="122"/>
                    <a:pt x="609" y="122"/>
                  </a:cubicBezTo>
                  <a:lnTo>
                    <a:pt x="2341" y="152"/>
                  </a:lnTo>
                  <a:cubicBezTo>
                    <a:pt x="3800" y="182"/>
                    <a:pt x="5776" y="182"/>
                    <a:pt x="7995" y="182"/>
                  </a:cubicBezTo>
                  <a:cubicBezTo>
                    <a:pt x="10214" y="182"/>
                    <a:pt x="12220" y="152"/>
                    <a:pt x="13679" y="152"/>
                  </a:cubicBezTo>
                  <a:lnTo>
                    <a:pt x="15381" y="122"/>
                  </a:lnTo>
                  <a:cubicBezTo>
                    <a:pt x="15594" y="122"/>
                    <a:pt x="15806" y="122"/>
                    <a:pt x="16019" y="91"/>
                  </a:cubicBezTo>
                  <a:cubicBezTo>
                    <a:pt x="15806" y="61"/>
                    <a:pt x="15594" y="61"/>
                    <a:pt x="15381" y="61"/>
                  </a:cubicBezTo>
                  <a:lnTo>
                    <a:pt x="13679" y="30"/>
                  </a:lnTo>
                  <a:cubicBezTo>
                    <a:pt x="12220" y="0"/>
                    <a:pt x="10214" y="0"/>
                    <a:pt x="799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9"/>
            <p:cNvSpPr/>
            <p:nvPr/>
          </p:nvSpPr>
          <p:spPr>
            <a:xfrm>
              <a:off x="2174325" y="1964600"/>
              <a:ext cx="3282750" cy="538800"/>
            </a:xfrm>
            <a:custGeom>
              <a:rect b="b" l="l" r="r" t="t"/>
              <a:pathLst>
                <a:path extrusionOk="0" h="21552" w="131310">
                  <a:moveTo>
                    <a:pt x="0" y="1"/>
                  </a:moveTo>
                  <a:lnTo>
                    <a:pt x="0" y="21551"/>
                  </a:lnTo>
                  <a:lnTo>
                    <a:pt x="131310" y="21551"/>
                  </a:lnTo>
                  <a:lnTo>
                    <a:pt x="131310" y="1"/>
                  </a:lnTo>
                  <a:close/>
                </a:path>
              </a:pathLst>
            </a:custGeom>
            <a:solidFill>
              <a:srgbClr val="455A6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
            <p:cNvSpPr/>
            <p:nvPr/>
          </p:nvSpPr>
          <p:spPr>
            <a:xfrm>
              <a:off x="3628750" y="2150775"/>
              <a:ext cx="763725" cy="55500"/>
            </a:xfrm>
            <a:custGeom>
              <a:rect b="b" l="l" r="r" t="t"/>
              <a:pathLst>
                <a:path extrusionOk="0" h="2220" w="30549">
                  <a:moveTo>
                    <a:pt x="1" y="1"/>
                  </a:moveTo>
                  <a:lnTo>
                    <a:pt x="1" y="2219"/>
                  </a:lnTo>
                  <a:lnTo>
                    <a:pt x="30548" y="2219"/>
                  </a:lnTo>
                  <a:lnTo>
                    <a:pt x="30548"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9"/>
            <p:cNvSpPr/>
            <p:nvPr/>
          </p:nvSpPr>
          <p:spPr>
            <a:xfrm>
              <a:off x="3256400" y="2305025"/>
              <a:ext cx="1464350" cy="4600"/>
            </a:xfrm>
            <a:custGeom>
              <a:rect b="b" l="l" r="r" t="t"/>
              <a:pathLst>
                <a:path extrusionOk="0" h="184" w="58574">
                  <a:moveTo>
                    <a:pt x="29302" y="1"/>
                  </a:moveTo>
                  <a:lnTo>
                    <a:pt x="8147" y="31"/>
                  </a:lnTo>
                  <a:lnTo>
                    <a:pt x="1733" y="62"/>
                  </a:lnTo>
                  <a:lnTo>
                    <a:pt x="1" y="92"/>
                  </a:lnTo>
                  <a:lnTo>
                    <a:pt x="1733" y="123"/>
                  </a:lnTo>
                  <a:lnTo>
                    <a:pt x="8147" y="153"/>
                  </a:lnTo>
                  <a:lnTo>
                    <a:pt x="29302" y="183"/>
                  </a:lnTo>
                  <a:lnTo>
                    <a:pt x="50427" y="153"/>
                  </a:lnTo>
                  <a:lnTo>
                    <a:pt x="56841" y="123"/>
                  </a:lnTo>
                  <a:lnTo>
                    <a:pt x="58573" y="92"/>
                  </a:lnTo>
                  <a:lnTo>
                    <a:pt x="56841" y="62"/>
                  </a:lnTo>
                  <a:lnTo>
                    <a:pt x="50427" y="31"/>
                  </a:lnTo>
                  <a:lnTo>
                    <a:pt x="29302"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9"/>
            <p:cNvSpPr/>
            <p:nvPr/>
          </p:nvSpPr>
          <p:spPr>
            <a:xfrm>
              <a:off x="3607475" y="2364300"/>
              <a:ext cx="807025" cy="3825"/>
            </a:xfrm>
            <a:custGeom>
              <a:rect b="b" l="l" r="r" t="t"/>
              <a:pathLst>
                <a:path extrusionOk="0" h="153" w="32281">
                  <a:moveTo>
                    <a:pt x="4712" y="1"/>
                  </a:moveTo>
                  <a:lnTo>
                    <a:pt x="1247" y="62"/>
                  </a:lnTo>
                  <a:lnTo>
                    <a:pt x="1" y="62"/>
                  </a:lnTo>
                  <a:cubicBezTo>
                    <a:pt x="92" y="92"/>
                    <a:pt x="213" y="92"/>
                    <a:pt x="305" y="92"/>
                  </a:cubicBezTo>
                  <a:lnTo>
                    <a:pt x="1247" y="92"/>
                  </a:lnTo>
                  <a:lnTo>
                    <a:pt x="4712" y="122"/>
                  </a:lnTo>
                  <a:lnTo>
                    <a:pt x="16141" y="153"/>
                  </a:lnTo>
                  <a:lnTo>
                    <a:pt x="27569" y="122"/>
                  </a:lnTo>
                  <a:lnTo>
                    <a:pt x="31004" y="92"/>
                  </a:lnTo>
                  <a:lnTo>
                    <a:pt x="31977" y="92"/>
                  </a:lnTo>
                  <a:cubicBezTo>
                    <a:pt x="32068" y="92"/>
                    <a:pt x="32190" y="92"/>
                    <a:pt x="32281" y="62"/>
                  </a:cubicBezTo>
                  <a:lnTo>
                    <a:pt x="31004" y="62"/>
                  </a:lnTo>
                  <a:lnTo>
                    <a:pt x="27569"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9"/>
            <p:cNvSpPr/>
            <p:nvPr/>
          </p:nvSpPr>
          <p:spPr>
            <a:xfrm>
              <a:off x="2319450" y="2228275"/>
              <a:ext cx="643650" cy="550600"/>
            </a:xfrm>
            <a:custGeom>
              <a:rect b="b" l="l" r="r" t="t"/>
              <a:pathLst>
                <a:path extrusionOk="0" h="22024" w="25746">
                  <a:moveTo>
                    <a:pt x="14712" y="1"/>
                  </a:moveTo>
                  <a:cubicBezTo>
                    <a:pt x="4895" y="1"/>
                    <a:pt x="1" y="11855"/>
                    <a:pt x="6931" y="18785"/>
                  </a:cubicBezTo>
                  <a:cubicBezTo>
                    <a:pt x="9047" y="20901"/>
                    <a:pt x="11871" y="22023"/>
                    <a:pt x="14738" y="22023"/>
                  </a:cubicBezTo>
                  <a:cubicBezTo>
                    <a:pt x="16154" y="22023"/>
                    <a:pt x="17581" y="21749"/>
                    <a:pt x="18937" y="21187"/>
                  </a:cubicBezTo>
                  <a:cubicBezTo>
                    <a:pt x="23041" y="19485"/>
                    <a:pt x="25746" y="15472"/>
                    <a:pt x="25746" y="11004"/>
                  </a:cubicBezTo>
                  <a:cubicBezTo>
                    <a:pt x="25746" y="4925"/>
                    <a:pt x="20791" y="1"/>
                    <a:pt x="14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
            <p:cNvSpPr/>
            <p:nvPr/>
          </p:nvSpPr>
          <p:spPr>
            <a:xfrm>
              <a:off x="2386325" y="3100650"/>
              <a:ext cx="631500" cy="5325"/>
            </a:xfrm>
            <a:custGeom>
              <a:rect b="b" l="l" r="r" t="t"/>
              <a:pathLst>
                <a:path extrusionOk="0" h="213" w="25260">
                  <a:moveTo>
                    <a:pt x="12615" y="0"/>
                  </a:moveTo>
                  <a:cubicBezTo>
                    <a:pt x="5654" y="0"/>
                    <a:pt x="1" y="61"/>
                    <a:pt x="1" y="122"/>
                  </a:cubicBezTo>
                  <a:cubicBezTo>
                    <a:pt x="1" y="182"/>
                    <a:pt x="5654" y="213"/>
                    <a:pt x="12615" y="213"/>
                  </a:cubicBezTo>
                  <a:cubicBezTo>
                    <a:pt x="19606" y="213"/>
                    <a:pt x="25259" y="182"/>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2386325" y="3170550"/>
              <a:ext cx="631500" cy="5350"/>
            </a:xfrm>
            <a:custGeom>
              <a:rect b="b" l="l" r="r" t="t"/>
              <a:pathLst>
                <a:path extrusionOk="0" h="214" w="25260">
                  <a:moveTo>
                    <a:pt x="12615" y="0"/>
                  </a:moveTo>
                  <a:cubicBezTo>
                    <a:pt x="5654" y="0"/>
                    <a:pt x="1" y="61"/>
                    <a:pt x="1" y="122"/>
                  </a:cubicBezTo>
                  <a:cubicBezTo>
                    <a:pt x="1" y="183"/>
                    <a:pt x="5654" y="213"/>
                    <a:pt x="12615" y="213"/>
                  </a:cubicBezTo>
                  <a:cubicBezTo>
                    <a:pt x="19606" y="213"/>
                    <a:pt x="25259" y="183"/>
                    <a:pt x="25259" y="122"/>
                  </a:cubicBezTo>
                  <a:cubicBezTo>
                    <a:pt x="25259" y="61"/>
                    <a:pt x="19606" y="0"/>
                    <a:pt x="126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2386325" y="3240450"/>
              <a:ext cx="631500" cy="5350"/>
            </a:xfrm>
            <a:custGeom>
              <a:rect b="b" l="l" r="r" t="t"/>
              <a:pathLst>
                <a:path extrusionOk="0" h="214" w="25260">
                  <a:moveTo>
                    <a:pt x="12615" y="1"/>
                  </a:moveTo>
                  <a:cubicBezTo>
                    <a:pt x="5654" y="1"/>
                    <a:pt x="1" y="62"/>
                    <a:pt x="1" y="122"/>
                  </a:cubicBezTo>
                  <a:cubicBezTo>
                    <a:pt x="1" y="183"/>
                    <a:pt x="5654" y="214"/>
                    <a:pt x="12615" y="214"/>
                  </a:cubicBezTo>
                  <a:cubicBezTo>
                    <a:pt x="19606" y="214"/>
                    <a:pt x="25259" y="183"/>
                    <a:pt x="25259" y="122"/>
                  </a:cubicBezTo>
                  <a:cubicBezTo>
                    <a:pt x="25259" y="62"/>
                    <a:pt x="19606" y="1"/>
                    <a:pt x="126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2382525" y="3311900"/>
              <a:ext cx="366300" cy="5325"/>
            </a:xfrm>
            <a:custGeom>
              <a:rect b="b" l="l" r="r" t="t"/>
              <a:pathLst>
                <a:path extrusionOk="0" h="213" w="14652">
                  <a:moveTo>
                    <a:pt x="7326" y="0"/>
                  </a:moveTo>
                  <a:cubicBezTo>
                    <a:pt x="3283" y="0"/>
                    <a:pt x="1" y="61"/>
                    <a:pt x="1" y="91"/>
                  </a:cubicBezTo>
                  <a:cubicBezTo>
                    <a:pt x="1" y="152"/>
                    <a:pt x="3283" y="213"/>
                    <a:pt x="7326" y="213"/>
                  </a:cubicBezTo>
                  <a:cubicBezTo>
                    <a:pt x="11369" y="213"/>
                    <a:pt x="14651" y="182"/>
                    <a:pt x="14651" y="91"/>
                  </a:cubicBezTo>
                  <a:cubicBezTo>
                    <a:pt x="14651" y="61"/>
                    <a:pt x="11369" y="0"/>
                    <a:pt x="73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2385575" y="2960825"/>
              <a:ext cx="435425" cy="31925"/>
            </a:xfrm>
            <a:custGeom>
              <a:rect b="b" l="l" r="r" t="t"/>
              <a:pathLst>
                <a:path extrusionOk="0" h="1277" w="17417">
                  <a:moveTo>
                    <a:pt x="0" y="0"/>
                  </a:moveTo>
                  <a:lnTo>
                    <a:pt x="0" y="1277"/>
                  </a:lnTo>
                  <a:lnTo>
                    <a:pt x="17417" y="1277"/>
                  </a:lnTo>
                  <a:lnTo>
                    <a:pt x="1741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2515500" y="2383300"/>
              <a:ext cx="348825" cy="395550"/>
            </a:xfrm>
            <a:custGeom>
              <a:rect b="b" l="l" r="r" t="t"/>
              <a:pathLst>
                <a:path extrusionOk="0" h="15822" w="13953">
                  <a:moveTo>
                    <a:pt x="6971" y="0"/>
                  </a:moveTo>
                  <a:cubicBezTo>
                    <a:pt x="4775" y="0"/>
                    <a:pt x="2979" y="1934"/>
                    <a:pt x="2949" y="4317"/>
                  </a:cubicBezTo>
                  <a:cubicBezTo>
                    <a:pt x="2919" y="6049"/>
                    <a:pt x="3952" y="7660"/>
                    <a:pt x="5533" y="8359"/>
                  </a:cubicBezTo>
                  <a:cubicBezTo>
                    <a:pt x="2037" y="8876"/>
                    <a:pt x="578" y="11277"/>
                    <a:pt x="1" y="13223"/>
                  </a:cubicBezTo>
                  <a:cubicBezTo>
                    <a:pt x="1992" y="14955"/>
                    <a:pt x="4477" y="15822"/>
                    <a:pt x="6965" y="15822"/>
                  </a:cubicBezTo>
                  <a:cubicBezTo>
                    <a:pt x="9454" y="15822"/>
                    <a:pt x="11946" y="14955"/>
                    <a:pt x="13953" y="13223"/>
                  </a:cubicBezTo>
                  <a:cubicBezTo>
                    <a:pt x="13375" y="11247"/>
                    <a:pt x="11946" y="8876"/>
                    <a:pt x="8512" y="8359"/>
                  </a:cubicBezTo>
                  <a:cubicBezTo>
                    <a:pt x="10092" y="7660"/>
                    <a:pt x="11095" y="6080"/>
                    <a:pt x="11065" y="4347"/>
                  </a:cubicBezTo>
                  <a:cubicBezTo>
                    <a:pt x="11065" y="1946"/>
                    <a:pt x="9272" y="1"/>
                    <a:pt x="7022" y="1"/>
                  </a:cubicBezTo>
                  <a:cubicBezTo>
                    <a:pt x="7005" y="0"/>
                    <a:pt x="6988" y="0"/>
                    <a:pt x="697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2386325" y="3423600"/>
              <a:ext cx="243950" cy="29650"/>
            </a:xfrm>
            <a:custGeom>
              <a:rect b="b" l="l" r="r" t="t"/>
              <a:pathLst>
                <a:path extrusionOk="0" h="1186" w="9758">
                  <a:moveTo>
                    <a:pt x="1" y="0"/>
                  </a:moveTo>
                  <a:lnTo>
                    <a:pt x="1" y="1186"/>
                  </a:lnTo>
                  <a:lnTo>
                    <a:pt x="9758" y="1186"/>
                  </a:lnTo>
                  <a:lnTo>
                    <a:pt x="975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5598400" y="1941800"/>
              <a:ext cx="679375" cy="767525"/>
            </a:xfrm>
            <a:custGeom>
              <a:rect b="b" l="l" r="r" t="t"/>
              <a:pathLst>
                <a:path extrusionOk="0" h="30701" w="27175">
                  <a:moveTo>
                    <a:pt x="13010" y="1"/>
                  </a:moveTo>
                  <a:lnTo>
                    <a:pt x="12250" y="31"/>
                  </a:lnTo>
                  <a:lnTo>
                    <a:pt x="11186" y="214"/>
                  </a:lnTo>
                  <a:cubicBezTo>
                    <a:pt x="10244" y="366"/>
                    <a:pt x="9301" y="670"/>
                    <a:pt x="8420" y="1034"/>
                  </a:cubicBezTo>
                  <a:cubicBezTo>
                    <a:pt x="7234" y="1551"/>
                    <a:pt x="6140" y="2250"/>
                    <a:pt x="5137" y="3071"/>
                  </a:cubicBezTo>
                  <a:cubicBezTo>
                    <a:pt x="3921" y="4135"/>
                    <a:pt x="2888" y="5381"/>
                    <a:pt x="2098" y="6749"/>
                  </a:cubicBezTo>
                  <a:cubicBezTo>
                    <a:pt x="1155" y="8390"/>
                    <a:pt x="547" y="10183"/>
                    <a:pt x="304" y="12037"/>
                  </a:cubicBezTo>
                  <a:cubicBezTo>
                    <a:pt x="0" y="14135"/>
                    <a:pt x="152" y="16262"/>
                    <a:pt x="760" y="18299"/>
                  </a:cubicBezTo>
                  <a:cubicBezTo>
                    <a:pt x="1451" y="20461"/>
                    <a:pt x="2616" y="22474"/>
                    <a:pt x="4226" y="24105"/>
                  </a:cubicBezTo>
                  <a:lnTo>
                    <a:pt x="4226" y="24105"/>
                  </a:lnTo>
                  <a:lnTo>
                    <a:pt x="2189" y="30366"/>
                  </a:lnTo>
                  <a:lnTo>
                    <a:pt x="2098" y="30700"/>
                  </a:lnTo>
                  <a:lnTo>
                    <a:pt x="2402" y="30518"/>
                  </a:lnTo>
                  <a:lnTo>
                    <a:pt x="8946" y="27201"/>
                  </a:lnTo>
                  <a:lnTo>
                    <a:pt x="8946" y="27201"/>
                  </a:lnTo>
                  <a:lnTo>
                    <a:pt x="9362" y="27357"/>
                  </a:lnTo>
                  <a:cubicBezTo>
                    <a:pt x="10715" y="27844"/>
                    <a:pt x="12164" y="28066"/>
                    <a:pt x="13624" y="28066"/>
                  </a:cubicBezTo>
                  <a:cubicBezTo>
                    <a:pt x="13804" y="28066"/>
                    <a:pt x="13985" y="28063"/>
                    <a:pt x="14165" y="28056"/>
                  </a:cubicBezTo>
                  <a:cubicBezTo>
                    <a:pt x="15745" y="27995"/>
                    <a:pt x="17295" y="27661"/>
                    <a:pt x="18754" y="27023"/>
                  </a:cubicBezTo>
                  <a:cubicBezTo>
                    <a:pt x="21490" y="25807"/>
                    <a:pt x="23770" y="23740"/>
                    <a:pt x="25229" y="21095"/>
                  </a:cubicBezTo>
                  <a:cubicBezTo>
                    <a:pt x="25928" y="19880"/>
                    <a:pt x="26414" y="18603"/>
                    <a:pt x="26718" y="17235"/>
                  </a:cubicBezTo>
                  <a:cubicBezTo>
                    <a:pt x="26809" y="16901"/>
                    <a:pt x="26870" y="16566"/>
                    <a:pt x="26900" y="16262"/>
                  </a:cubicBezTo>
                  <a:cubicBezTo>
                    <a:pt x="26931" y="15928"/>
                    <a:pt x="27022" y="15594"/>
                    <a:pt x="27022" y="15259"/>
                  </a:cubicBezTo>
                  <a:cubicBezTo>
                    <a:pt x="27174" y="13405"/>
                    <a:pt x="26961" y="11521"/>
                    <a:pt x="26445" y="9727"/>
                  </a:cubicBezTo>
                  <a:cubicBezTo>
                    <a:pt x="26110" y="8664"/>
                    <a:pt x="25654" y="7630"/>
                    <a:pt x="25077" y="6657"/>
                  </a:cubicBezTo>
                  <a:cubicBezTo>
                    <a:pt x="24104" y="4986"/>
                    <a:pt x="22767" y="3527"/>
                    <a:pt x="21216" y="2402"/>
                  </a:cubicBezTo>
                  <a:cubicBezTo>
                    <a:pt x="20001" y="1551"/>
                    <a:pt x="18694" y="913"/>
                    <a:pt x="17265" y="518"/>
                  </a:cubicBezTo>
                  <a:lnTo>
                    <a:pt x="16475" y="305"/>
                  </a:lnTo>
                  <a:cubicBezTo>
                    <a:pt x="16232" y="244"/>
                    <a:pt x="15958" y="183"/>
                    <a:pt x="15715" y="153"/>
                  </a:cubicBezTo>
                  <a:cubicBezTo>
                    <a:pt x="15350" y="92"/>
                    <a:pt x="14955" y="62"/>
                    <a:pt x="14560" y="31"/>
                  </a:cubicBezTo>
                  <a:lnTo>
                    <a:pt x="13861" y="1"/>
                  </a:lnTo>
                  <a:lnTo>
                    <a:pt x="13618" y="1"/>
                  </a:lnTo>
                  <a:cubicBezTo>
                    <a:pt x="13678" y="31"/>
                    <a:pt x="13770" y="31"/>
                    <a:pt x="13861" y="31"/>
                  </a:cubicBezTo>
                  <a:lnTo>
                    <a:pt x="14560" y="92"/>
                  </a:lnTo>
                  <a:cubicBezTo>
                    <a:pt x="14955" y="122"/>
                    <a:pt x="15320" y="183"/>
                    <a:pt x="15715" y="244"/>
                  </a:cubicBezTo>
                  <a:cubicBezTo>
                    <a:pt x="15958" y="274"/>
                    <a:pt x="16201" y="335"/>
                    <a:pt x="16414" y="396"/>
                  </a:cubicBezTo>
                  <a:lnTo>
                    <a:pt x="17235" y="609"/>
                  </a:lnTo>
                  <a:cubicBezTo>
                    <a:pt x="18633" y="1034"/>
                    <a:pt x="19909" y="1673"/>
                    <a:pt x="21095" y="2524"/>
                  </a:cubicBezTo>
                  <a:cubicBezTo>
                    <a:pt x="22645" y="3648"/>
                    <a:pt x="23952" y="5077"/>
                    <a:pt x="24894" y="6749"/>
                  </a:cubicBezTo>
                  <a:cubicBezTo>
                    <a:pt x="25441" y="7691"/>
                    <a:pt x="25897" y="8724"/>
                    <a:pt x="26232" y="9788"/>
                  </a:cubicBezTo>
                  <a:cubicBezTo>
                    <a:pt x="26566" y="10943"/>
                    <a:pt x="26779" y="12129"/>
                    <a:pt x="26809" y="13344"/>
                  </a:cubicBezTo>
                  <a:cubicBezTo>
                    <a:pt x="26840" y="13983"/>
                    <a:pt x="26840" y="14621"/>
                    <a:pt x="26779" y="15259"/>
                  </a:cubicBezTo>
                  <a:cubicBezTo>
                    <a:pt x="26779" y="15563"/>
                    <a:pt x="26688" y="15898"/>
                    <a:pt x="26657" y="16202"/>
                  </a:cubicBezTo>
                  <a:cubicBezTo>
                    <a:pt x="26627" y="16536"/>
                    <a:pt x="26566" y="16870"/>
                    <a:pt x="26475" y="17174"/>
                  </a:cubicBezTo>
                  <a:cubicBezTo>
                    <a:pt x="26171" y="18512"/>
                    <a:pt x="25685" y="19788"/>
                    <a:pt x="25016" y="20974"/>
                  </a:cubicBezTo>
                  <a:cubicBezTo>
                    <a:pt x="23557" y="23557"/>
                    <a:pt x="21338" y="25594"/>
                    <a:pt x="18633" y="26779"/>
                  </a:cubicBezTo>
                  <a:cubicBezTo>
                    <a:pt x="17204" y="27387"/>
                    <a:pt x="15684" y="27722"/>
                    <a:pt x="14134" y="27782"/>
                  </a:cubicBezTo>
                  <a:cubicBezTo>
                    <a:pt x="13916" y="27795"/>
                    <a:pt x="13697" y="27801"/>
                    <a:pt x="13478" y="27801"/>
                  </a:cubicBezTo>
                  <a:cubicBezTo>
                    <a:pt x="12111" y="27801"/>
                    <a:pt x="10737" y="27559"/>
                    <a:pt x="9453" y="27114"/>
                  </a:cubicBezTo>
                  <a:lnTo>
                    <a:pt x="8997" y="26931"/>
                  </a:lnTo>
                  <a:lnTo>
                    <a:pt x="8876" y="26931"/>
                  </a:lnTo>
                  <a:lnTo>
                    <a:pt x="2556" y="30164"/>
                  </a:lnTo>
                  <a:lnTo>
                    <a:pt x="2556" y="30164"/>
                  </a:lnTo>
                  <a:cubicBezTo>
                    <a:pt x="3224" y="28079"/>
                    <a:pt x="3889" y="26051"/>
                    <a:pt x="4499" y="24135"/>
                  </a:cubicBezTo>
                  <a:lnTo>
                    <a:pt x="4529" y="24044"/>
                  </a:lnTo>
                  <a:lnTo>
                    <a:pt x="4468" y="23983"/>
                  </a:lnTo>
                  <a:cubicBezTo>
                    <a:pt x="2888" y="22372"/>
                    <a:pt x="1702" y="20396"/>
                    <a:pt x="1034" y="18208"/>
                  </a:cubicBezTo>
                  <a:cubicBezTo>
                    <a:pt x="426" y="16232"/>
                    <a:pt x="243" y="14135"/>
                    <a:pt x="517" y="12068"/>
                  </a:cubicBezTo>
                  <a:cubicBezTo>
                    <a:pt x="943" y="8633"/>
                    <a:pt x="2614" y="5502"/>
                    <a:pt x="5228" y="3223"/>
                  </a:cubicBezTo>
                  <a:cubicBezTo>
                    <a:pt x="6931" y="1733"/>
                    <a:pt x="8997" y="730"/>
                    <a:pt x="11216" y="305"/>
                  </a:cubicBezTo>
                  <a:lnTo>
                    <a:pt x="12250" y="122"/>
                  </a:lnTo>
                  <a:lnTo>
                    <a:pt x="13010" y="62"/>
                  </a:lnTo>
                  <a:lnTo>
                    <a:pt x="13466" y="31"/>
                  </a:lnTo>
                  <a:lnTo>
                    <a:pt x="1361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5863600" y="2125700"/>
              <a:ext cx="205200" cy="290300"/>
            </a:xfrm>
            <a:custGeom>
              <a:rect b="b" l="l" r="r" t="t"/>
              <a:pathLst>
                <a:path extrusionOk="0" h="11612" w="8208">
                  <a:moveTo>
                    <a:pt x="3120" y="0"/>
                  </a:moveTo>
                  <a:cubicBezTo>
                    <a:pt x="3108" y="0"/>
                    <a:pt x="3101" y="1"/>
                    <a:pt x="3101" y="1"/>
                  </a:cubicBezTo>
                  <a:lnTo>
                    <a:pt x="3101" y="1946"/>
                  </a:lnTo>
                  <a:lnTo>
                    <a:pt x="973" y="4864"/>
                  </a:lnTo>
                  <a:lnTo>
                    <a:pt x="31" y="4864"/>
                  </a:lnTo>
                  <a:lnTo>
                    <a:pt x="0" y="10973"/>
                  </a:lnTo>
                  <a:lnTo>
                    <a:pt x="1672" y="10973"/>
                  </a:lnTo>
                  <a:cubicBezTo>
                    <a:pt x="1672" y="10973"/>
                    <a:pt x="5715" y="11612"/>
                    <a:pt x="6505" y="11612"/>
                  </a:cubicBezTo>
                  <a:cubicBezTo>
                    <a:pt x="6627" y="11612"/>
                    <a:pt x="6748" y="11581"/>
                    <a:pt x="6839" y="11551"/>
                  </a:cubicBezTo>
                  <a:cubicBezTo>
                    <a:pt x="7660" y="11308"/>
                    <a:pt x="8207" y="10548"/>
                    <a:pt x="8146" y="9697"/>
                  </a:cubicBezTo>
                  <a:cubicBezTo>
                    <a:pt x="8116" y="7995"/>
                    <a:pt x="8055" y="4833"/>
                    <a:pt x="7842" y="4621"/>
                  </a:cubicBezTo>
                  <a:cubicBezTo>
                    <a:pt x="7599" y="4347"/>
                    <a:pt x="4408" y="4347"/>
                    <a:pt x="4408" y="4347"/>
                  </a:cubicBezTo>
                  <a:cubicBezTo>
                    <a:pt x="4408" y="4347"/>
                    <a:pt x="4388" y="4411"/>
                    <a:pt x="4369" y="4411"/>
                  </a:cubicBezTo>
                  <a:cubicBezTo>
                    <a:pt x="4328" y="4411"/>
                    <a:pt x="4285" y="4135"/>
                    <a:pt x="4408" y="2432"/>
                  </a:cubicBezTo>
                  <a:cubicBezTo>
                    <a:pt x="4578" y="79"/>
                    <a:pt x="3294" y="0"/>
                    <a:pt x="3120"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5795200" y="2234375"/>
              <a:ext cx="55500" cy="165675"/>
            </a:xfrm>
            <a:custGeom>
              <a:rect b="b" l="l" r="r" t="t"/>
              <a:pathLst>
                <a:path extrusionOk="0" h="6627" w="2220">
                  <a:moveTo>
                    <a:pt x="1" y="0"/>
                  </a:moveTo>
                  <a:lnTo>
                    <a:pt x="578" y="6626"/>
                  </a:lnTo>
                  <a:lnTo>
                    <a:pt x="2220" y="6626"/>
                  </a:lnTo>
                  <a:lnTo>
                    <a:pt x="2220" y="122"/>
                  </a:lnTo>
                  <a:lnTo>
                    <a:pt x="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4748825" y="2849875"/>
              <a:ext cx="1576800" cy="746225"/>
            </a:xfrm>
            <a:custGeom>
              <a:rect b="b" l="l" r="r" t="t"/>
              <a:pathLst>
                <a:path extrusionOk="0" h="29849" w="63072">
                  <a:moveTo>
                    <a:pt x="2281" y="1"/>
                  </a:moveTo>
                  <a:cubicBezTo>
                    <a:pt x="1034" y="1"/>
                    <a:pt x="1" y="1004"/>
                    <a:pt x="1" y="2280"/>
                  </a:cubicBezTo>
                  <a:lnTo>
                    <a:pt x="1" y="20822"/>
                  </a:lnTo>
                  <a:cubicBezTo>
                    <a:pt x="1" y="22068"/>
                    <a:pt x="1034" y="23101"/>
                    <a:pt x="2281" y="23101"/>
                  </a:cubicBezTo>
                  <a:lnTo>
                    <a:pt x="3618" y="23101"/>
                  </a:lnTo>
                  <a:lnTo>
                    <a:pt x="3618" y="29849"/>
                  </a:lnTo>
                  <a:lnTo>
                    <a:pt x="10244" y="23101"/>
                  </a:lnTo>
                  <a:lnTo>
                    <a:pt x="60792" y="23101"/>
                  </a:lnTo>
                  <a:cubicBezTo>
                    <a:pt x="62039" y="23101"/>
                    <a:pt x="63072" y="22068"/>
                    <a:pt x="63072" y="20822"/>
                  </a:cubicBezTo>
                  <a:lnTo>
                    <a:pt x="63072" y="2280"/>
                  </a:lnTo>
                  <a:cubicBezTo>
                    <a:pt x="63072" y="1004"/>
                    <a:pt x="62039" y="1"/>
                    <a:pt x="6076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a:off x="5713150" y="2897025"/>
              <a:ext cx="595550" cy="449075"/>
            </a:xfrm>
            <a:custGeom>
              <a:rect b="b" l="l" r="r" t="t"/>
              <a:pathLst>
                <a:path extrusionOk="0" h="17963" w="23822">
                  <a:moveTo>
                    <a:pt x="12148" y="0"/>
                  </a:moveTo>
                  <a:cubicBezTo>
                    <a:pt x="11165" y="0"/>
                    <a:pt x="10148" y="154"/>
                    <a:pt x="9119" y="485"/>
                  </a:cubicBezTo>
                  <a:cubicBezTo>
                    <a:pt x="1185" y="3008"/>
                    <a:pt x="0" y="13738"/>
                    <a:pt x="7143" y="17963"/>
                  </a:cubicBezTo>
                  <a:cubicBezTo>
                    <a:pt x="6687" y="16322"/>
                    <a:pt x="6566" y="14589"/>
                    <a:pt x="6748" y="12887"/>
                  </a:cubicBezTo>
                  <a:cubicBezTo>
                    <a:pt x="6717" y="11823"/>
                    <a:pt x="6748" y="10273"/>
                    <a:pt x="6778" y="8875"/>
                  </a:cubicBezTo>
                  <a:cubicBezTo>
                    <a:pt x="6140" y="7233"/>
                    <a:pt x="6566" y="5379"/>
                    <a:pt x="7842" y="4133"/>
                  </a:cubicBezTo>
                  <a:cubicBezTo>
                    <a:pt x="9342" y="2592"/>
                    <a:pt x="10499" y="2349"/>
                    <a:pt x="11352" y="2349"/>
                  </a:cubicBezTo>
                  <a:cubicBezTo>
                    <a:pt x="11745" y="2349"/>
                    <a:pt x="12073" y="2400"/>
                    <a:pt x="12341" y="2400"/>
                  </a:cubicBezTo>
                  <a:cubicBezTo>
                    <a:pt x="13161" y="2431"/>
                    <a:pt x="17082" y="3343"/>
                    <a:pt x="18177" y="8024"/>
                  </a:cubicBezTo>
                  <a:cubicBezTo>
                    <a:pt x="18237" y="8297"/>
                    <a:pt x="18268" y="8601"/>
                    <a:pt x="18298" y="8905"/>
                  </a:cubicBezTo>
                  <a:cubicBezTo>
                    <a:pt x="18298" y="9148"/>
                    <a:pt x="18329" y="9361"/>
                    <a:pt x="18359" y="9513"/>
                  </a:cubicBezTo>
                  <a:cubicBezTo>
                    <a:pt x="18450" y="11215"/>
                    <a:pt x="19393" y="12735"/>
                    <a:pt x="20912" y="13556"/>
                  </a:cubicBezTo>
                  <a:cubicBezTo>
                    <a:pt x="23822" y="6916"/>
                    <a:pt x="18744" y="0"/>
                    <a:pt x="1214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5877275" y="3219175"/>
              <a:ext cx="65375" cy="149725"/>
            </a:xfrm>
            <a:custGeom>
              <a:rect b="b" l="l" r="r" t="t"/>
              <a:pathLst>
                <a:path extrusionOk="0" h="5989" w="2615">
                  <a:moveTo>
                    <a:pt x="183" y="1"/>
                  </a:moveTo>
                  <a:lnTo>
                    <a:pt x="183" y="1"/>
                  </a:lnTo>
                  <a:cubicBezTo>
                    <a:pt x="1" y="1703"/>
                    <a:pt x="122" y="3436"/>
                    <a:pt x="578" y="5107"/>
                  </a:cubicBezTo>
                  <a:cubicBezTo>
                    <a:pt x="1216" y="5472"/>
                    <a:pt x="1885" y="5776"/>
                    <a:pt x="2615" y="5989"/>
                  </a:cubicBezTo>
                  <a:cubicBezTo>
                    <a:pt x="2584" y="4651"/>
                    <a:pt x="2463" y="2736"/>
                    <a:pt x="2463" y="2736"/>
                  </a:cubicBezTo>
                  <a:cubicBezTo>
                    <a:pt x="2463" y="2736"/>
                    <a:pt x="274" y="2463"/>
                    <a:pt x="183" y="244"/>
                  </a:cubicBezTo>
                  <a:lnTo>
                    <a:pt x="1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9"/>
            <p:cNvSpPr/>
            <p:nvPr/>
          </p:nvSpPr>
          <p:spPr>
            <a:xfrm>
              <a:off x="5881075" y="3029200"/>
              <a:ext cx="202925" cy="351100"/>
            </a:xfrm>
            <a:custGeom>
              <a:rect b="b" l="l" r="r" t="t"/>
              <a:pathLst>
                <a:path extrusionOk="0" h="14044" w="8117">
                  <a:moveTo>
                    <a:pt x="871" y="3580"/>
                  </a:moveTo>
                  <a:cubicBezTo>
                    <a:pt x="996" y="3580"/>
                    <a:pt x="1116" y="3634"/>
                    <a:pt x="1216" y="3709"/>
                  </a:cubicBezTo>
                  <a:cubicBezTo>
                    <a:pt x="1308" y="3770"/>
                    <a:pt x="1368" y="3831"/>
                    <a:pt x="1338" y="3861"/>
                  </a:cubicBezTo>
                  <a:cubicBezTo>
                    <a:pt x="1338" y="3861"/>
                    <a:pt x="1146" y="3765"/>
                    <a:pt x="890" y="3765"/>
                  </a:cubicBezTo>
                  <a:cubicBezTo>
                    <a:pt x="858" y="3765"/>
                    <a:pt x="825" y="3767"/>
                    <a:pt x="791" y="3770"/>
                  </a:cubicBezTo>
                  <a:cubicBezTo>
                    <a:pt x="510" y="3770"/>
                    <a:pt x="307" y="3925"/>
                    <a:pt x="254" y="3925"/>
                  </a:cubicBezTo>
                  <a:cubicBezTo>
                    <a:pt x="249" y="3925"/>
                    <a:pt x="246" y="3924"/>
                    <a:pt x="244" y="3922"/>
                  </a:cubicBezTo>
                  <a:cubicBezTo>
                    <a:pt x="213" y="3861"/>
                    <a:pt x="274" y="3831"/>
                    <a:pt x="365" y="3740"/>
                  </a:cubicBezTo>
                  <a:cubicBezTo>
                    <a:pt x="487" y="3648"/>
                    <a:pt x="639" y="3588"/>
                    <a:pt x="791" y="3588"/>
                  </a:cubicBezTo>
                  <a:cubicBezTo>
                    <a:pt x="818" y="3582"/>
                    <a:pt x="845" y="3580"/>
                    <a:pt x="871" y="3580"/>
                  </a:cubicBezTo>
                  <a:close/>
                  <a:moveTo>
                    <a:pt x="4104" y="3618"/>
                  </a:moveTo>
                  <a:cubicBezTo>
                    <a:pt x="4256" y="3618"/>
                    <a:pt x="4408" y="3679"/>
                    <a:pt x="4560" y="3770"/>
                  </a:cubicBezTo>
                  <a:cubicBezTo>
                    <a:pt x="4651" y="3831"/>
                    <a:pt x="4681" y="3892"/>
                    <a:pt x="4681" y="3922"/>
                  </a:cubicBezTo>
                  <a:cubicBezTo>
                    <a:pt x="4654" y="3922"/>
                    <a:pt x="4459" y="3826"/>
                    <a:pt x="4203" y="3826"/>
                  </a:cubicBezTo>
                  <a:cubicBezTo>
                    <a:pt x="4171" y="3826"/>
                    <a:pt x="4138" y="3827"/>
                    <a:pt x="4104" y="3831"/>
                  </a:cubicBezTo>
                  <a:cubicBezTo>
                    <a:pt x="3851" y="3831"/>
                    <a:pt x="3651" y="3986"/>
                    <a:pt x="3597" y="3986"/>
                  </a:cubicBezTo>
                  <a:cubicBezTo>
                    <a:pt x="3593" y="3986"/>
                    <a:pt x="3590" y="3985"/>
                    <a:pt x="3587" y="3983"/>
                  </a:cubicBezTo>
                  <a:cubicBezTo>
                    <a:pt x="3526" y="3922"/>
                    <a:pt x="3587" y="3892"/>
                    <a:pt x="3678" y="3800"/>
                  </a:cubicBezTo>
                  <a:cubicBezTo>
                    <a:pt x="3800" y="3709"/>
                    <a:pt x="3952" y="3648"/>
                    <a:pt x="4104" y="3618"/>
                  </a:cubicBezTo>
                  <a:close/>
                  <a:moveTo>
                    <a:pt x="791" y="3952"/>
                  </a:moveTo>
                  <a:cubicBezTo>
                    <a:pt x="943" y="3952"/>
                    <a:pt x="1064" y="4074"/>
                    <a:pt x="1064" y="4226"/>
                  </a:cubicBezTo>
                  <a:cubicBezTo>
                    <a:pt x="1064" y="4408"/>
                    <a:pt x="928" y="4499"/>
                    <a:pt x="791" y="4499"/>
                  </a:cubicBezTo>
                  <a:cubicBezTo>
                    <a:pt x="654" y="4499"/>
                    <a:pt x="517" y="4408"/>
                    <a:pt x="517" y="4226"/>
                  </a:cubicBezTo>
                  <a:cubicBezTo>
                    <a:pt x="517" y="4074"/>
                    <a:pt x="639" y="3952"/>
                    <a:pt x="791" y="3952"/>
                  </a:cubicBezTo>
                  <a:close/>
                  <a:moveTo>
                    <a:pt x="4047" y="4011"/>
                  </a:moveTo>
                  <a:cubicBezTo>
                    <a:pt x="4296" y="4011"/>
                    <a:pt x="4400" y="4325"/>
                    <a:pt x="4225" y="4499"/>
                  </a:cubicBezTo>
                  <a:cubicBezTo>
                    <a:pt x="4170" y="4546"/>
                    <a:pt x="4104" y="4566"/>
                    <a:pt x="4038" y="4566"/>
                  </a:cubicBezTo>
                  <a:cubicBezTo>
                    <a:pt x="3887" y="4566"/>
                    <a:pt x="3739" y="4456"/>
                    <a:pt x="3739" y="4287"/>
                  </a:cubicBezTo>
                  <a:cubicBezTo>
                    <a:pt x="3739" y="4135"/>
                    <a:pt x="3861" y="4013"/>
                    <a:pt x="4013" y="4013"/>
                  </a:cubicBezTo>
                  <a:cubicBezTo>
                    <a:pt x="4024" y="4012"/>
                    <a:pt x="4036" y="4011"/>
                    <a:pt x="4047" y="4011"/>
                  </a:cubicBezTo>
                  <a:close/>
                  <a:moveTo>
                    <a:pt x="2523" y="3861"/>
                  </a:moveTo>
                  <a:lnTo>
                    <a:pt x="2523" y="3861"/>
                  </a:lnTo>
                  <a:cubicBezTo>
                    <a:pt x="2402" y="4439"/>
                    <a:pt x="2250" y="4986"/>
                    <a:pt x="2037" y="5503"/>
                  </a:cubicBezTo>
                  <a:lnTo>
                    <a:pt x="1824" y="6141"/>
                  </a:lnTo>
                  <a:cubicBezTo>
                    <a:pt x="1794" y="6232"/>
                    <a:pt x="1763" y="6293"/>
                    <a:pt x="1794" y="6384"/>
                  </a:cubicBezTo>
                  <a:cubicBezTo>
                    <a:pt x="1794" y="6445"/>
                    <a:pt x="1855" y="6445"/>
                    <a:pt x="1946" y="6445"/>
                  </a:cubicBezTo>
                  <a:cubicBezTo>
                    <a:pt x="2128" y="6475"/>
                    <a:pt x="2280" y="6475"/>
                    <a:pt x="2432" y="6536"/>
                  </a:cubicBezTo>
                  <a:cubicBezTo>
                    <a:pt x="2280" y="6566"/>
                    <a:pt x="2098" y="6566"/>
                    <a:pt x="1946" y="6566"/>
                  </a:cubicBezTo>
                  <a:cubicBezTo>
                    <a:pt x="1915" y="6566"/>
                    <a:pt x="1855" y="6536"/>
                    <a:pt x="1824" y="6536"/>
                  </a:cubicBezTo>
                  <a:cubicBezTo>
                    <a:pt x="1763" y="6536"/>
                    <a:pt x="1703" y="6475"/>
                    <a:pt x="1672" y="6414"/>
                  </a:cubicBezTo>
                  <a:cubicBezTo>
                    <a:pt x="1672" y="6323"/>
                    <a:pt x="1672" y="6202"/>
                    <a:pt x="1733" y="6110"/>
                  </a:cubicBezTo>
                  <a:lnTo>
                    <a:pt x="1915" y="5472"/>
                  </a:lnTo>
                  <a:cubicBezTo>
                    <a:pt x="2098" y="4925"/>
                    <a:pt x="2280" y="4378"/>
                    <a:pt x="2523" y="3861"/>
                  </a:cubicBezTo>
                  <a:close/>
                  <a:moveTo>
                    <a:pt x="3464" y="6800"/>
                  </a:moveTo>
                  <a:cubicBezTo>
                    <a:pt x="3467" y="6800"/>
                    <a:pt x="3449" y="6812"/>
                    <a:pt x="3405" y="6840"/>
                  </a:cubicBezTo>
                  <a:cubicBezTo>
                    <a:pt x="3526" y="7174"/>
                    <a:pt x="3314" y="7539"/>
                    <a:pt x="2979" y="7630"/>
                  </a:cubicBezTo>
                  <a:lnTo>
                    <a:pt x="2949" y="7630"/>
                  </a:lnTo>
                  <a:cubicBezTo>
                    <a:pt x="2844" y="7674"/>
                    <a:pt x="2737" y="7695"/>
                    <a:pt x="2632" y="7695"/>
                  </a:cubicBezTo>
                  <a:cubicBezTo>
                    <a:pt x="2372" y="7695"/>
                    <a:pt x="2128" y="7565"/>
                    <a:pt x="1976" y="7326"/>
                  </a:cubicBezTo>
                  <a:cubicBezTo>
                    <a:pt x="2504" y="7326"/>
                    <a:pt x="3444" y="6800"/>
                    <a:pt x="3464" y="6800"/>
                  </a:cubicBezTo>
                  <a:close/>
                  <a:moveTo>
                    <a:pt x="3952" y="1"/>
                  </a:moveTo>
                  <a:cubicBezTo>
                    <a:pt x="3739" y="518"/>
                    <a:pt x="3374" y="1612"/>
                    <a:pt x="3587" y="2493"/>
                  </a:cubicBezTo>
                  <a:lnTo>
                    <a:pt x="396" y="3284"/>
                  </a:lnTo>
                  <a:lnTo>
                    <a:pt x="61" y="3618"/>
                  </a:lnTo>
                  <a:cubicBezTo>
                    <a:pt x="0" y="5016"/>
                    <a:pt x="0" y="6566"/>
                    <a:pt x="31" y="7630"/>
                  </a:cubicBezTo>
                  <a:lnTo>
                    <a:pt x="31" y="7843"/>
                  </a:lnTo>
                  <a:cubicBezTo>
                    <a:pt x="122" y="10092"/>
                    <a:pt x="2311" y="10366"/>
                    <a:pt x="2311" y="10366"/>
                  </a:cubicBezTo>
                  <a:cubicBezTo>
                    <a:pt x="3344" y="10335"/>
                    <a:pt x="4347" y="10001"/>
                    <a:pt x="5198" y="9393"/>
                  </a:cubicBezTo>
                  <a:lnTo>
                    <a:pt x="5198" y="9393"/>
                  </a:lnTo>
                  <a:cubicBezTo>
                    <a:pt x="5198" y="9393"/>
                    <a:pt x="4548" y="10919"/>
                    <a:pt x="2567" y="10919"/>
                  </a:cubicBezTo>
                  <a:cubicBezTo>
                    <a:pt x="2493" y="10919"/>
                    <a:pt x="2418" y="10917"/>
                    <a:pt x="2341" y="10913"/>
                  </a:cubicBezTo>
                  <a:lnTo>
                    <a:pt x="2311" y="10366"/>
                  </a:lnTo>
                  <a:lnTo>
                    <a:pt x="2311" y="10366"/>
                  </a:lnTo>
                  <a:cubicBezTo>
                    <a:pt x="2311" y="10369"/>
                    <a:pt x="2402" y="12251"/>
                    <a:pt x="2432" y="13618"/>
                  </a:cubicBezTo>
                  <a:cubicBezTo>
                    <a:pt x="3374" y="13892"/>
                    <a:pt x="4347" y="14044"/>
                    <a:pt x="5320" y="14044"/>
                  </a:cubicBezTo>
                  <a:cubicBezTo>
                    <a:pt x="6171" y="14044"/>
                    <a:pt x="6992" y="13952"/>
                    <a:pt x="7782" y="13740"/>
                  </a:cubicBezTo>
                  <a:lnTo>
                    <a:pt x="8116" y="3740"/>
                  </a:lnTo>
                  <a:cubicBezTo>
                    <a:pt x="8116" y="3740"/>
                    <a:pt x="4560" y="3344"/>
                    <a:pt x="3982"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5891900" y="3127950"/>
              <a:ext cx="16550" cy="14400"/>
            </a:xfrm>
            <a:custGeom>
              <a:rect b="b" l="l" r="r" t="t"/>
              <a:pathLst>
                <a:path extrusionOk="0" h="576" w="662">
                  <a:moveTo>
                    <a:pt x="351" y="0"/>
                  </a:moveTo>
                  <a:cubicBezTo>
                    <a:pt x="104" y="0"/>
                    <a:pt x="0" y="286"/>
                    <a:pt x="145" y="489"/>
                  </a:cubicBezTo>
                  <a:cubicBezTo>
                    <a:pt x="205" y="548"/>
                    <a:pt x="277" y="575"/>
                    <a:pt x="348" y="575"/>
                  </a:cubicBezTo>
                  <a:cubicBezTo>
                    <a:pt x="494" y="575"/>
                    <a:pt x="631" y="460"/>
                    <a:pt x="631" y="276"/>
                  </a:cubicBezTo>
                  <a:cubicBezTo>
                    <a:pt x="662" y="124"/>
                    <a:pt x="540" y="2"/>
                    <a:pt x="388" y="2"/>
                  </a:cubicBezTo>
                  <a:cubicBezTo>
                    <a:pt x="375" y="1"/>
                    <a:pt x="363"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5887150" y="3118675"/>
              <a:ext cx="28900" cy="8575"/>
            </a:xfrm>
            <a:custGeom>
              <a:rect b="b" l="l" r="r" t="t"/>
              <a:pathLst>
                <a:path extrusionOk="0" h="343" w="1156">
                  <a:moveTo>
                    <a:pt x="631" y="1"/>
                  </a:moveTo>
                  <a:cubicBezTo>
                    <a:pt x="603" y="1"/>
                    <a:pt x="575" y="3"/>
                    <a:pt x="548" y="9"/>
                  </a:cubicBezTo>
                  <a:cubicBezTo>
                    <a:pt x="396" y="9"/>
                    <a:pt x="244" y="69"/>
                    <a:pt x="122" y="161"/>
                  </a:cubicBezTo>
                  <a:cubicBezTo>
                    <a:pt x="31" y="252"/>
                    <a:pt x="1" y="313"/>
                    <a:pt x="31" y="343"/>
                  </a:cubicBezTo>
                  <a:cubicBezTo>
                    <a:pt x="31" y="343"/>
                    <a:pt x="274" y="191"/>
                    <a:pt x="578" y="191"/>
                  </a:cubicBezTo>
                  <a:cubicBezTo>
                    <a:pt x="821" y="191"/>
                    <a:pt x="1040" y="287"/>
                    <a:pt x="1108" y="287"/>
                  </a:cubicBezTo>
                  <a:cubicBezTo>
                    <a:pt x="1116" y="287"/>
                    <a:pt x="1122" y="286"/>
                    <a:pt x="1125" y="282"/>
                  </a:cubicBezTo>
                  <a:cubicBezTo>
                    <a:pt x="1156" y="221"/>
                    <a:pt x="1125" y="191"/>
                    <a:pt x="1004" y="130"/>
                  </a:cubicBezTo>
                  <a:cubicBezTo>
                    <a:pt x="904" y="55"/>
                    <a:pt x="762" y="1"/>
                    <a:pt x="6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5972250" y="3129525"/>
              <a:ext cx="16000" cy="13700"/>
            </a:xfrm>
            <a:custGeom>
              <a:rect b="b" l="l" r="r" t="t"/>
              <a:pathLst>
                <a:path extrusionOk="0" h="548" w="640">
                  <a:moveTo>
                    <a:pt x="366" y="0"/>
                  </a:moveTo>
                  <a:cubicBezTo>
                    <a:pt x="1" y="0"/>
                    <a:pt x="1" y="547"/>
                    <a:pt x="366" y="547"/>
                  </a:cubicBezTo>
                  <a:cubicBezTo>
                    <a:pt x="518" y="547"/>
                    <a:pt x="639" y="426"/>
                    <a:pt x="639" y="274"/>
                  </a:cubicBezTo>
                  <a:cubicBezTo>
                    <a:pt x="639" y="122"/>
                    <a:pt x="518" y="0"/>
                    <a:pt x="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5969975" y="3119625"/>
              <a:ext cx="28900" cy="8500"/>
            </a:xfrm>
            <a:custGeom>
              <a:rect b="b" l="l" r="r" t="t"/>
              <a:pathLst>
                <a:path extrusionOk="0" h="340" w="1156">
                  <a:moveTo>
                    <a:pt x="548" y="1"/>
                  </a:moveTo>
                  <a:cubicBezTo>
                    <a:pt x="396" y="31"/>
                    <a:pt x="244" y="92"/>
                    <a:pt x="122" y="183"/>
                  </a:cubicBezTo>
                  <a:cubicBezTo>
                    <a:pt x="31" y="244"/>
                    <a:pt x="1" y="335"/>
                    <a:pt x="31" y="335"/>
                  </a:cubicBezTo>
                  <a:cubicBezTo>
                    <a:pt x="31" y="338"/>
                    <a:pt x="33" y="339"/>
                    <a:pt x="37" y="339"/>
                  </a:cubicBezTo>
                  <a:cubicBezTo>
                    <a:pt x="75" y="339"/>
                    <a:pt x="299" y="211"/>
                    <a:pt x="548" y="183"/>
                  </a:cubicBezTo>
                  <a:cubicBezTo>
                    <a:pt x="824" y="183"/>
                    <a:pt x="1050" y="309"/>
                    <a:pt x="1112" y="309"/>
                  </a:cubicBezTo>
                  <a:cubicBezTo>
                    <a:pt x="1118" y="309"/>
                    <a:pt x="1123" y="308"/>
                    <a:pt x="1125" y="305"/>
                  </a:cubicBezTo>
                  <a:cubicBezTo>
                    <a:pt x="1156" y="244"/>
                    <a:pt x="1095" y="214"/>
                    <a:pt x="1004" y="153"/>
                  </a:cubicBezTo>
                  <a:cubicBezTo>
                    <a:pt x="852" y="62"/>
                    <a:pt x="700" y="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5922875" y="3125725"/>
              <a:ext cx="22050" cy="67450"/>
            </a:xfrm>
            <a:custGeom>
              <a:rect b="b" l="l" r="r" t="t"/>
              <a:pathLst>
                <a:path extrusionOk="0" h="2698" w="882">
                  <a:moveTo>
                    <a:pt x="882" y="0"/>
                  </a:moveTo>
                  <a:lnTo>
                    <a:pt x="882" y="0"/>
                  </a:lnTo>
                  <a:cubicBezTo>
                    <a:pt x="639" y="517"/>
                    <a:pt x="426" y="1064"/>
                    <a:pt x="274" y="1611"/>
                  </a:cubicBezTo>
                  <a:lnTo>
                    <a:pt x="61" y="2249"/>
                  </a:lnTo>
                  <a:cubicBezTo>
                    <a:pt x="31" y="2341"/>
                    <a:pt x="0" y="2462"/>
                    <a:pt x="31" y="2553"/>
                  </a:cubicBezTo>
                  <a:cubicBezTo>
                    <a:pt x="61" y="2614"/>
                    <a:pt x="91" y="2675"/>
                    <a:pt x="152" y="2675"/>
                  </a:cubicBezTo>
                  <a:lnTo>
                    <a:pt x="274" y="2675"/>
                  </a:lnTo>
                  <a:cubicBezTo>
                    <a:pt x="365" y="2690"/>
                    <a:pt x="449" y="2698"/>
                    <a:pt x="532" y="2698"/>
                  </a:cubicBezTo>
                  <a:cubicBezTo>
                    <a:pt x="616" y="2698"/>
                    <a:pt x="699" y="2690"/>
                    <a:pt x="791" y="2675"/>
                  </a:cubicBezTo>
                  <a:cubicBezTo>
                    <a:pt x="608" y="2614"/>
                    <a:pt x="456" y="2614"/>
                    <a:pt x="304" y="2614"/>
                  </a:cubicBezTo>
                  <a:cubicBezTo>
                    <a:pt x="213" y="2614"/>
                    <a:pt x="152" y="2584"/>
                    <a:pt x="122" y="2523"/>
                  </a:cubicBezTo>
                  <a:cubicBezTo>
                    <a:pt x="122" y="2432"/>
                    <a:pt x="152" y="2371"/>
                    <a:pt x="183" y="2280"/>
                  </a:cubicBezTo>
                  <a:lnTo>
                    <a:pt x="395" y="1642"/>
                  </a:lnTo>
                  <a:cubicBezTo>
                    <a:pt x="608" y="1125"/>
                    <a:pt x="760" y="578"/>
                    <a:pt x="8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5930475" y="3199175"/>
              <a:ext cx="38775" cy="22400"/>
            </a:xfrm>
            <a:custGeom>
              <a:rect b="b" l="l" r="r" t="t"/>
              <a:pathLst>
                <a:path extrusionOk="0" h="896" w="1551">
                  <a:moveTo>
                    <a:pt x="1508" y="1"/>
                  </a:moveTo>
                  <a:cubicBezTo>
                    <a:pt x="1468" y="1"/>
                    <a:pt x="528" y="527"/>
                    <a:pt x="0" y="527"/>
                  </a:cubicBezTo>
                  <a:cubicBezTo>
                    <a:pt x="152" y="766"/>
                    <a:pt x="412" y="896"/>
                    <a:pt x="681" y="896"/>
                  </a:cubicBezTo>
                  <a:cubicBezTo>
                    <a:pt x="789" y="896"/>
                    <a:pt x="899" y="875"/>
                    <a:pt x="1003" y="831"/>
                  </a:cubicBezTo>
                  <a:cubicBezTo>
                    <a:pt x="1338" y="740"/>
                    <a:pt x="1550" y="406"/>
                    <a:pt x="1459" y="41"/>
                  </a:cubicBezTo>
                  <a:cubicBezTo>
                    <a:pt x="1499" y="13"/>
                    <a:pt x="1514" y="1"/>
                    <a:pt x="15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5938825" y="3264025"/>
              <a:ext cx="72225" cy="37425"/>
            </a:xfrm>
            <a:custGeom>
              <a:rect b="b" l="l" r="r" t="t"/>
              <a:pathLst>
                <a:path extrusionOk="0" h="1497" w="2889">
                  <a:moveTo>
                    <a:pt x="2888" y="0"/>
                  </a:moveTo>
                  <a:lnTo>
                    <a:pt x="2888" y="0"/>
                  </a:lnTo>
                  <a:cubicBezTo>
                    <a:pt x="2037" y="578"/>
                    <a:pt x="1034" y="912"/>
                    <a:pt x="1" y="942"/>
                  </a:cubicBezTo>
                  <a:lnTo>
                    <a:pt x="31" y="1490"/>
                  </a:lnTo>
                  <a:cubicBezTo>
                    <a:pt x="111" y="1494"/>
                    <a:pt x="188" y="1496"/>
                    <a:pt x="264" y="1496"/>
                  </a:cubicBezTo>
                  <a:cubicBezTo>
                    <a:pt x="2267" y="1496"/>
                    <a:pt x="2888" y="0"/>
                    <a:pt x="2888"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5866625" y="2955750"/>
              <a:ext cx="368575" cy="416950"/>
            </a:xfrm>
            <a:custGeom>
              <a:rect b="b" l="l" r="r" t="t"/>
              <a:pathLst>
                <a:path extrusionOk="0" h="16678" w="14743">
                  <a:moveTo>
                    <a:pt x="5210" y="0"/>
                  </a:moveTo>
                  <a:cubicBezTo>
                    <a:pt x="4358" y="0"/>
                    <a:pt x="3172" y="243"/>
                    <a:pt x="1673" y="1784"/>
                  </a:cubicBezTo>
                  <a:cubicBezTo>
                    <a:pt x="396" y="3030"/>
                    <a:pt x="1" y="4884"/>
                    <a:pt x="609" y="6526"/>
                  </a:cubicBezTo>
                  <a:lnTo>
                    <a:pt x="974" y="6222"/>
                  </a:lnTo>
                  <a:lnTo>
                    <a:pt x="4165" y="5431"/>
                  </a:lnTo>
                  <a:cubicBezTo>
                    <a:pt x="3922" y="4550"/>
                    <a:pt x="4317" y="3456"/>
                    <a:pt x="4560" y="2969"/>
                  </a:cubicBezTo>
                  <a:lnTo>
                    <a:pt x="4560" y="2939"/>
                  </a:lnTo>
                  <a:cubicBezTo>
                    <a:pt x="5138" y="6282"/>
                    <a:pt x="8725" y="6678"/>
                    <a:pt x="8725" y="6678"/>
                  </a:cubicBezTo>
                  <a:lnTo>
                    <a:pt x="8360" y="16678"/>
                  </a:lnTo>
                  <a:cubicBezTo>
                    <a:pt x="8512" y="16617"/>
                    <a:pt x="8633" y="16587"/>
                    <a:pt x="8755" y="16556"/>
                  </a:cubicBezTo>
                  <a:cubicBezTo>
                    <a:pt x="11430" y="15735"/>
                    <a:pt x="13618" y="13790"/>
                    <a:pt x="14743" y="11237"/>
                  </a:cubicBezTo>
                  <a:cubicBezTo>
                    <a:pt x="13254" y="10416"/>
                    <a:pt x="12281" y="8866"/>
                    <a:pt x="12190" y="7194"/>
                  </a:cubicBezTo>
                  <a:cubicBezTo>
                    <a:pt x="12190" y="7012"/>
                    <a:pt x="12159" y="6799"/>
                    <a:pt x="12129" y="6556"/>
                  </a:cubicBezTo>
                  <a:cubicBezTo>
                    <a:pt x="12129" y="6282"/>
                    <a:pt x="12068" y="5978"/>
                    <a:pt x="12007" y="5675"/>
                  </a:cubicBezTo>
                  <a:cubicBezTo>
                    <a:pt x="10913" y="994"/>
                    <a:pt x="6962" y="82"/>
                    <a:pt x="6171" y="51"/>
                  </a:cubicBezTo>
                  <a:cubicBezTo>
                    <a:pt x="5923" y="51"/>
                    <a:pt x="5601" y="0"/>
                    <a:pt x="5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4927400" y="3020100"/>
              <a:ext cx="758400" cy="41800"/>
            </a:xfrm>
            <a:custGeom>
              <a:rect b="b" l="l" r="r" t="t"/>
              <a:pathLst>
                <a:path extrusionOk="0" h="1672" w="30336">
                  <a:moveTo>
                    <a:pt x="1" y="0"/>
                  </a:moveTo>
                  <a:lnTo>
                    <a:pt x="1" y="1672"/>
                  </a:lnTo>
                  <a:lnTo>
                    <a:pt x="30336" y="1672"/>
                  </a:lnTo>
                  <a:lnTo>
                    <a:pt x="3033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4927400" y="3127225"/>
              <a:ext cx="758400" cy="41825"/>
            </a:xfrm>
            <a:custGeom>
              <a:rect b="b" l="l" r="r" t="t"/>
              <a:pathLst>
                <a:path extrusionOk="0" h="1673" w="30336">
                  <a:moveTo>
                    <a:pt x="1" y="1"/>
                  </a:moveTo>
                  <a:lnTo>
                    <a:pt x="1" y="1673"/>
                  </a:lnTo>
                  <a:lnTo>
                    <a:pt x="30336" y="1673"/>
                  </a:lnTo>
                  <a:lnTo>
                    <a:pt x="3033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4927400" y="3232100"/>
              <a:ext cx="375425" cy="41825"/>
            </a:xfrm>
            <a:custGeom>
              <a:rect b="b" l="l" r="r" t="t"/>
              <a:pathLst>
                <a:path extrusionOk="0" h="1673" w="15017">
                  <a:moveTo>
                    <a:pt x="1" y="1"/>
                  </a:moveTo>
                  <a:lnTo>
                    <a:pt x="1" y="1672"/>
                  </a:lnTo>
                  <a:lnTo>
                    <a:pt x="15016" y="1672"/>
                  </a:lnTo>
                  <a:lnTo>
                    <a:pt x="15016"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6011025" y="4375725"/>
              <a:ext cx="335900" cy="164175"/>
            </a:xfrm>
            <a:custGeom>
              <a:rect b="b" l="l" r="r" t="t"/>
              <a:pathLst>
                <a:path extrusionOk="0" h="6567" w="13436">
                  <a:moveTo>
                    <a:pt x="6748" y="1"/>
                  </a:moveTo>
                  <a:lnTo>
                    <a:pt x="0" y="1277"/>
                  </a:lnTo>
                  <a:lnTo>
                    <a:pt x="973" y="6566"/>
                  </a:lnTo>
                  <a:lnTo>
                    <a:pt x="1398" y="6506"/>
                  </a:lnTo>
                  <a:cubicBezTo>
                    <a:pt x="3283" y="6262"/>
                    <a:pt x="10943" y="5107"/>
                    <a:pt x="12128" y="4499"/>
                  </a:cubicBezTo>
                  <a:cubicBezTo>
                    <a:pt x="13435" y="3800"/>
                    <a:pt x="7447" y="3588"/>
                    <a:pt x="7447" y="3588"/>
                  </a:cubicBezTo>
                  <a:lnTo>
                    <a:pt x="6748"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6026225" y="4487875"/>
              <a:ext cx="69925" cy="49750"/>
            </a:xfrm>
            <a:custGeom>
              <a:rect b="b" l="l" r="r" t="t"/>
              <a:pathLst>
                <a:path extrusionOk="0" h="1990" w="2797">
                  <a:moveTo>
                    <a:pt x="549" y="1"/>
                  </a:moveTo>
                  <a:cubicBezTo>
                    <a:pt x="363" y="1"/>
                    <a:pt x="178" y="25"/>
                    <a:pt x="0" y="74"/>
                  </a:cubicBezTo>
                  <a:lnTo>
                    <a:pt x="365" y="1989"/>
                  </a:lnTo>
                  <a:lnTo>
                    <a:pt x="2796" y="1564"/>
                  </a:lnTo>
                  <a:cubicBezTo>
                    <a:pt x="2584" y="986"/>
                    <a:pt x="2189" y="530"/>
                    <a:pt x="1672" y="287"/>
                  </a:cubicBezTo>
                  <a:cubicBezTo>
                    <a:pt x="1323" y="103"/>
                    <a:pt x="934" y="1"/>
                    <a:pt x="54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6035325" y="4470725"/>
              <a:ext cx="288800" cy="69175"/>
            </a:xfrm>
            <a:custGeom>
              <a:rect b="b" l="l" r="r" t="t"/>
              <a:pathLst>
                <a:path extrusionOk="0" h="2767" w="11552">
                  <a:moveTo>
                    <a:pt x="9423" y="0"/>
                  </a:moveTo>
                  <a:cubicBezTo>
                    <a:pt x="9028" y="91"/>
                    <a:pt x="8998" y="973"/>
                    <a:pt x="8998" y="973"/>
                  </a:cubicBezTo>
                  <a:lnTo>
                    <a:pt x="1" y="2614"/>
                  </a:lnTo>
                  <a:lnTo>
                    <a:pt x="1" y="2766"/>
                  </a:lnTo>
                  <a:cubicBezTo>
                    <a:pt x="3466" y="2402"/>
                    <a:pt x="11156" y="943"/>
                    <a:pt x="11369" y="578"/>
                  </a:cubicBezTo>
                  <a:cubicBezTo>
                    <a:pt x="11551" y="213"/>
                    <a:pt x="9423" y="0"/>
                    <a:pt x="942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6035325" y="4482875"/>
              <a:ext cx="280425" cy="53225"/>
            </a:xfrm>
            <a:custGeom>
              <a:rect b="b" l="l" r="r" t="t"/>
              <a:pathLst>
                <a:path extrusionOk="0" h="2129" w="11217">
                  <a:moveTo>
                    <a:pt x="11217" y="1"/>
                  </a:moveTo>
                  <a:lnTo>
                    <a:pt x="10882" y="61"/>
                  </a:lnTo>
                  <a:lnTo>
                    <a:pt x="9667" y="335"/>
                  </a:lnTo>
                  <a:cubicBezTo>
                    <a:pt x="8633" y="548"/>
                    <a:pt x="7205" y="821"/>
                    <a:pt x="5624" y="1125"/>
                  </a:cubicBezTo>
                  <a:cubicBezTo>
                    <a:pt x="4043" y="1429"/>
                    <a:pt x="2615" y="1672"/>
                    <a:pt x="1551" y="1855"/>
                  </a:cubicBezTo>
                  <a:lnTo>
                    <a:pt x="335" y="2068"/>
                  </a:lnTo>
                  <a:lnTo>
                    <a:pt x="1" y="2128"/>
                  </a:lnTo>
                  <a:lnTo>
                    <a:pt x="335" y="2098"/>
                  </a:lnTo>
                  <a:lnTo>
                    <a:pt x="1581" y="1916"/>
                  </a:lnTo>
                  <a:cubicBezTo>
                    <a:pt x="2615" y="1733"/>
                    <a:pt x="4043" y="1520"/>
                    <a:pt x="5624" y="1216"/>
                  </a:cubicBezTo>
                  <a:cubicBezTo>
                    <a:pt x="7205" y="913"/>
                    <a:pt x="8633" y="609"/>
                    <a:pt x="9667" y="396"/>
                  </a:cubicBezTo>
                  <a:lnTo>
                    <a:pt x="10882" y="92"/>
                  </a:lnTo>
                  <a:lnTo>
                    <a:pt x="1121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6258750" y="4468450"/>
              <a:ext cx="12925" cy="29650"/>
            </a:xfrm>
            <a:custGeom>
              <a:rect b="b" l="l" r="r" t="t"/>
              <a:pathLst>
                <a:path extrusionOk="0" h="1186" w="517">
                  <a:moveTo>
                    <a:pt x="517" y="0"/>
                  </a:moveTo>
                  <a:lnTo>
                    <a:pt x="517" y="0"/>
                  </a:lnTo>
                  <a:cubicBezTo>
                    <a:pt x="304" y="122"/>
                    <a:pt x="152" y="304"/>
                    <a:pt x="91" y="517"/>
                  </a:cubicBezTo>
                  <a:cubicBezTo>
                    <a:pt x="0" y="730"/>
                    <a:pt x="0" y="973"/>
                    <a:pt x="61" y="1186"/>
                  </a:cubicBezTo>
                  <a:cubicBezTo>
                    <a:pt x="91" y="973"/>
                    <a:pt x="122" y="760"/>
                    <a:pt x="183" y="547"/>
                  </a:cubicBezTo>
                  <a:cubicBezTo>
                    <a:pt x="274" y="365"/>
                    <a:pt x="365" y="182"/>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6206300" y="4466150"/>
              <a:ext cx="6875" cy="16000"/>
            </a:xfrm>
            <a:custGeom>
              <a:rect b="b" l="l" r="r" t="t"/>
              <a:pathLst>
                <a:path extrusionOk="0" h="640" w="275">
                  <a:moveTo>
                    <a:pt x="244" y="1"/>
                  </a:moveTo>
                  <a:lnTo>
                    <a:pt x="244" y="1"/>
                  </a:lnTo>
                  <a:cubicBezTo>
                    <a:pt x="153" y="92"/>
                    <a:pt x="92" y="183"/>
                    <a:pt x="62" y="305"/>
                  </a:cubicBezTo>
                  <a:cubicBezTo>
                    <a:pt x="31" y="396"/>
                    <a:pt x="1" y="518"/>
                    <a:pt x="1" y="639"/>
                  </a:cubicBezTo>
                  <a:cubicBezTo>
                    <a:pt x="1" y="639"/>
                    <a:pt x="92" y="518"/>
                    <a:pt x="153" y="335"/>
                  </a:cubicBezTo>
                  <a:cubicBezTo>
                    <a:pt x="214" y="153"/>
                    <a:pt x="274" y="31"/>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6190350" y="4466025"/>
              <a:ext cx="9900" cy="11550"/>
            </a:xfrm>
            <a:custGeom>
              <a:rect b="b" l="l" r="r" t="t"/>
              <a:pathLst>
                <a:path extrusionOk="0" h="462" w="396">
                  <a:moveTo>
                    <a:pt x="361" y="0"/>
                  </a:moveTo>
                  <a:cubicBezTo>
                    <a:pt x="341" y="0"/>
                    <a:pt x="258" y="83"/>
                    <a:pt x="153" y="188"/>
                  </a:cubicBezTo>
                  <a:cubicBezTo>
                    <a:pt x="61" y="340"/>
                    <a:pt x="1" y="431"/>
                    <a:pt x="31" y="462"/>
                  </a:cubicBezTo>
                  <a:cubicBezTo>
                    <a:pt x="31" y="462"/>
                    <a:pt x="153" y="371"/>
                    <a:pt x="244" y="249"/>
                  </a:cubicBezTo>
                  <a:cubicBezTo>
                    <a:pt x="335" y="128"/>
                    <a:pt x="396" y="6"/>
                    <a:pt x="365" y="6"/>
                  </a:cubicBezTo>
                  <a:cubicBezTo>
                    <a:pt x="365" y="2"/>
                    <a:pt x="364" y="0"/>
                    <a:pt x="3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6179725" y="4459575"/>
              <a:ext cx="17500" cy="3875"/>
            </a:xfrm>
            <a:custGeom>
              <a:rect b="b" l="l" r="r" t="t"/>
              <a:pathLst>
                <a:path extrusionOk="0" h="155" w="700">
                  <a:moveTo>
                    <a:pt x="537" y="1"/>
                  </a:moveTo>
                  <a:cubicBezTo>
                    <a:pt x="457" y="1"/>
                    <a:pt x="375" y="16"/>
                    <a:pt x="304" y="51"/>
                  </a:cubicBezTo>
                  <a:cubicBezTo>
                    <a:pt x="182" y="51"/>
                    <a:pt x="91" y="82"/>
                    <a:pt x="0" y="142"/>
                  </a:cubicBezTo>
                  <a:cubicBezTo>
                    <a:pt x="27" y="151"/>
                    <a:pt x="56" y="155"/>
                    <a:pt x="87" y="155"/>
                  </a:cubicBezTo>
                  <a:cubicBezTo>
                    <a:pt x="162" y="155"/>
                    <a:pt x="248" y="133"/>
                    <a:pt x="334" y="112"/>
                  </a:cubicBezTo>
                  <a:cubicBezTo>
                    <a:pt x="456" y="112"/>
                    <a:pt x="578" y="82"/>
                    <a:pt x="699" y="21"/>
                  </a:cubicBezTo>
                  <a:cubicBezTo>
                    <a:pt x="649" y="8"/>
                    <a:pt x="593" y="1"/>
                    <a:pt x="5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6174400" y="4450200"/>
              <a:ext cx="19775" cy="3600"/>
            </a:xfrm>
            <a:custGeom>
              <a:rect b="b" l="l" r="r" t="t"/>
              <a:pathLst>
                <a:path extrusionOk="0" h="144" w="791">
                  <a:moveTo>
                    <a:pt x="791" y="1"/>
                  </a:moveTo>
                  <a:cubicBezTo>
                    <a:pt x="669" y="1"/>
                    <a:pt x="517" y="31"/>
                    <a:pt x="395" y="61"/>
                  </a:cubicBezTo>
                  <a:cubicBezTo>
                    <a:pt x="274" y="61"/>
                    <a:pt x="122" y="61"/>
                    <a:pt x="0" y="92"/>
                  </a:cubicBezTo>
                  <a:cubicBezTo>
                    <a:pt x="103" y="126"/>
                    <a:pt x="205" y="143"/>
                    <a:pt x="306" y="143"/>
                  </a:cubicBezTo>
                  <a:cubicBezTo>
                    <a:pt x="475" y="143"/>
                    <a:pt x="639" y="96"/>
                    <a:pt x="7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6208600" y="4446575"/>
              <a:ext cx="30400" cy="21900"/>
            </a:xfrm>
            <a:custGeom>
              <a:rect b="b" l="l" r="r" t="t"/>
              <a:pathLst>
                <a:path extrusionOk="0" h="876" w="1216">
                  <a:moveTo>
                    <a:pt x="871" y="84"/>
                  </a:moveTo>
                  <a:cubicBezTo>
                    <a:pt x="935" y="84"/>
                    <a:pt x="999" y="94"/>
                    <a:pt x="1064" y="115"/>
                  </a:cubicBezTo>
                  <a:cubicBezTo>
                    <a:pt x="1155" y="146"/>
                    <a:pt x="1125" y="237"/>
                    <a:pt x="1064" y="298"/>
                  </a:cubicBezTo>
                  <a:cubicBezTo>
                    <a:pt x="1003" y="328"/>
                    <a:pt x="942" y="389"/>
                    <a:pt x="851" y="450"/>
                  </a:cubicBezTo>
                  <a:cubicBezTo>
                    <a:pt x="699" y="510"/>
                    <a:pt x="578" y="571"/>
                    <a:pt x="426" y="632"/>
                  </a:cubicBezTo>
                  <a:cubicBezTo>
                    <a:pt x="304" y="693"/>
                    <a:pt x="197" y="731"/>
                    <a:pt x="121" y="754"/>
                  </a:cubicBezTo>
                  <a:lnTo>
                    <a:pt x="121" y="754"/>
                  </a:lnTo>
                  <a:cubicBezTo>
                    <a:pt x="144" y="661"/>
                    <a:pt x="171" y="563"/>
                    <a:pt x="213" y="480"/>
                  </a:cubicBezTo>
                  <a:cubicBezTo>
                    <a:pt x="304" y="358"/>
                    <a:pt x="395" y="237"/>
                    <a:pt x="547" y="176"/>
                  </a:cubicBezTo>
                  <a:cubicBezTo>
                    <a:pt x="645" y="117"/>
                    <a:pt x="756" y="84"/>
                    <a:pt x="871" y="84"/>
                  </a:cubicBezTo>
                  <a:close/>
                  <a:moveTo>
                    <a:pt x="920" y="1"/>
                  </a:moveTo>
                  <a:cubicBezTo>
                    <a:pt x="600" y="1"/>
                    <a:pt x="308" y="173"/>
                    <a:pt x="182" y="450"/>
                  </a:cubicBezTo>
                  <a:cubicBezTo>
                    <a:pt x="125" y="535"/>
                    <a:pt x="95" y="648"/>
                    <a:pt x="92" y="762"/>
                  </a:cubicBezTo>
                  <a:lnTo>
                    <a:pt x="92" y="762"/>
                  </a:lnTo>
                  <a:cubicBezTo>
                    <a:pt x="34" y="778"/>
                    <a:pt x="0" y="784"/>
                    <a:pt x="0" y="784"/>
                  </a:cubicBezTo>
                  <a:cubicBezTo>
                    <a:pt x="30" y="784"/>
                    <a:pt x="61" y="783"/>
                    <a:pt x="91" y="780"/>
                  </a:cubicBezTo>
                  <a:lnTo>
                    <a:pt x="91" y="780"/>
                  </a:lnTo>
                  <a:cubicBezTo>
                    <a:pt x="91" y="782"/>
                    <a:pt x="91" y="783"/>
                    <a:pt x="91" y="784"/>
                  </a:cubicBezTo>
                  <a:cubicBezTo>
                    <a:pt x="91" y="814"/>
                    <a:pt x="91" y="845"/>
                    <a:pt x="91" y="875"/>
                  </a:cubicBezTo>
                  <a:cubicBezTo>
                    <a:pt x="99" y="844"/>
                    <a:pt x="107" y="812"/>
                    <a:pt x="115" y="778"/>
                  </a:cubicBezTo>
                  <a:lnTo>
                    <a:pt x="115" y="778"/>
                  </a:lnTo>
                  <a:cubicBezTo>
                    <a:pt x="228" y="767"/>
                    <a:pt x="342" y="738"/>
                    <a:pt x="456" y="693"/>
                  </a:cubicBezTo>
                  <a:cubicBezTo>
                    <a:pt x="608" y="662"/>
                    <a:pt x="760" y="602"/>
                    <a:pt x="882" y="510"/>
                  </a:cubicBezTo>
                  <a:cubicBezTo>
                    <a:pt x="973" y="480"/>
                    <a:pt x="1064" y="419"/>
                    <a:pt x="1125" y="358"/>
                  </a:cubicBezTo>
                  <a:cubicBezTo>
                    <a:pt x="1185" y="328"/>
                    <a:pt x="1216" y="267"/>
                    <a:pt x="1216" y="206"/>
                  </a:cubicBezTo>
                  <a:cubicBezTo>
                    <a:pt x="1216" y="146"/>
                    <a:pt x="1185" y="54"/>
                    <a:pt x="1125" y="24"/>
                  </a:cubicBezTo>
                  <a:cubicBezTo>
                    <a:pt x="1056" y="8"/>
                    <a:pt x="988" y="1"/>
                    <a:pt x="9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6194150" y="4446975"/>
              <a:ext cx="18275" cy="19200"/>
            </a:xfrm>
            <a:custGeom>
              <a:rect b="b" l="l" r="r" t="t"/>
              <a:pathLst>
                <a:path extrusionOk="0" h="768" w="731">
                  <a:moveTo>
                    <a:pt x="200" y="0"/>
                  </a:moveTo>
                  <a:cubicBezTo>
                    <a:pt x="174" y="0"/>
                    <a:pt x="148" y="3"/>
                    <a:pt x="122" y="8"/>
                  </a:cubicBezTo>
                  <a:cubicBezTo>
                    <a:pt x="31" y="38"/>
                    <a:pt x="1" y="160"/>
                    <a:pt x="31" y="251"/>
                  </a:cubicBezTo>
                  <a:cubicBezTo>
                    <a:pt x="61" y="312"/>
                    <a:pt x="92" y="373"/>
                    <a:pt x="153" y="434"/>
                  </a:cubicBezTo>
                  <a:cubicBezTo>
                    <a:pt x="213" y="494"/>
                    <a:pt x="304" y="586"/>
                    <a:pt x="396" y="646"/>
                  </a:cubicBezTo>
                  <a:cubicBezTo>
                    <a:pt x="487" y="707"/>
                    <a:pt x="578" y="738"/>
                    <a:pt x="669" y="768"/>
                  </a:cubicBezTo>
                  <a:cubicBezTo>
                    <a:pt x="669" y="768"/>
                    <a:pt x="578" y="707"/>
                    <a:pt x="426" y="586"/>
                  </a:cubicBezTo>
                  <a:cubicBezTo>
                    <a:pt x="335" y="525"/>
                    <a:pt x="274" y="464"/>
                    <a:pt x="183" y="373"/>
                  </a:cubicBezTo>
                  <a:cubicBezTo>
                    <a:pt x="122" y="282"/>
                    <a:pt x="61" y="130"/>
                    <a:pt x="153" y="99"/>
                  </a:cubicBezTo>
                  <a:cubicBezTo>
                    <a:pt x="174" y="94"/>
                    <a:pt x="196" y="91"/>
                    <a:pt x="217" y="91"/>
                  </a:cubicBezTo>
                  <a:cubicBezTo>
                    <a:pt x="316" y="91"/>
                    <a:pt x="412" y="146"/>
                    <a:pt x="487" y="221"/>
                  </a:cubicBezTo>
                  <a:cubicBezTo>
                    <a:pt x="548" y="282"/>
                    <a:pt x="608" y="373"/>
                    <a:pt x="669" y="494"/>
                  </a:cubicBezTo>
                  <a:cubicBezTo>
                    <a:pt x="669" y="586"/>
                    <a:pt x="700" y="677"/>
                    <a:pt x="700" y="768"/>
                  </a:cubicBezTo>
                  <a:cubicBezTo>
                    <a:pt x="730" y="677"/>
                    <a:pt x="730" y="555"/>
                    <a:pt x="700" y="464"/>
                  </a:cubicBezTo>
                  <a:cubicBezTo>
                    <a:pt x="669" y="342"/>
                    <a:pt x="608" y="251"/>
                    <a:pt x="517" y="160"/>
                  </a:cubicBezTo>
                  <a:cubicBezTo>
                    <a:pt x="442" y="59"/>
                    <a:pt x="324" y="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6026975" y="4485625"/>
              <a:ext cx="69175" cy="39900"/>
            </a:xfrm>
            <a:custGeom>
              <a:rect b="b" l="l" r="r" t="t"/>
              <a:pathLst>
                <a:path extrusionOk="0" h="1596" w="2767">
                  <a:moveTo>
                    <a:pt x="745" y="0"/>
                  </a:moveTo>
                  <a:cubicBezTo>
                    <a:pt x="670" y="0"/>
                    <a:pt x="593" y="4"/>
                    <a:pt x="517" y="12"/>
                  </a:cubicBezTo>
                  <a:cubicBezTo>
                    <a:pt x="365" y="43"/>
                    <a:pt x="244" y="43"/>
                    <a:pt x="122" y="103"/>
                  </a:cubicBezTo>
                  <a:cubicBezTo>
                    <a:pt x="92" y="103"/>
                    <a:pt x="31" y="134"/>
                    <a:pt x="0" y="164"/>
                  </a:cubicBezTo>
                  <a:cubicBezTo>
                    <a:pt x="0" y="164"/>
                    <a:pt x="183" y="103"/>
                    <a:pt x="517" y="73"/>
                  </a:cubicBezTo>
                  <a:cubicBezTo>
                    <a:pt x="567" y="69"/>
                    <a:pt x="618" y="67"/>
                    <a:pt x="668" y="67"/>
                  </a:cubicBezTo>
                  <a:cubicBezTo>
                    <a:pt x="1012" y="67"/>
                    <a:pt x="1354" y="157"/>
                    <a:pt x="1672" y="316"/>
                  </a:cubicBezTo>
                  <a:cubicBezTo>
                    <a:pt x="2037" y="499"/>
                    <a:pt x="2341" y="803"/>
                    <a:pt x="2554" y="1137"/>
                  </a:cubicBezTo>
                  <a:cubicBezTo>
                    <a:pt x="2696" y="1393"/>
                    <a:pt x="2732" y="1596"/>
                    <a:pt x="2761" y="1596"/>
                  </a:cubicBezTo>
                  <a:cubicBezTo>
                    <a:pt x="2763" y="1596"/>
                    <a:pt x="2765" y="1595"/>
                    <a:pt x="2766" y="1593"/>
                  </a:cubicBezTo>
                  <a:cubicBezTo>
                    <a:pt x="2766" y="1562"/>
                    <a:pt x="2736" y="1502"/>
                    <a:pt x="2736" y="1471"/>
                  </a:cubicBezTo>
                  <a:cubicBezTo>
                    <a:pt x="2706" y="1350"/>
                    <a:pt x="2645" y="1228"/>
                    <a:pt x="2584" y="1106"/>
                  </a:cubicBezTo>
                  <a:cubicBezTo>
                    <a:pt x="2224" y="415"/>
                    <a:pt x="1512" y="0"/>
                    <a:pt x="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6031525" y="4416000"/>
              <a:ext cx="12200" cy="69175"/>
            </a:xfrm>
            <a:custGeom>
              <a:rect b="b" l="l" r="r" t="t"/>
              <a:pathLst>
                <a:path extrusionOk="0" h="2767" w="488">
                  <a:moveTo>
                    <a:pt x="1" y="1"/>
                  </a:moveTo>
                  <a:lnTo>
                    <a:pt x="1" y="1"/>
                  </a:lnTo>
                  <a:cubicBezTo>
                    <a:pt x="31" y="457"/>
                    <a:pt x="92" y="943"/>
                    <a:pt x="183" y="1399"/>
                  </a:cubicBezTo>
                  <a:cubicBezTo>
                    <a:pt x="274" y="1855"/>
                    <a:pt x="366" y="2311"/>
                    <a:pt x="487" y="2767"/>
                  </a:cubicBezTo>
                  <a:cubicBezTo>
                    <a:pt x="426" y="2311"/>
                    <a:pt x="366" y="1855"/>
                    <a:pt x="274" y="1369"/>
                  </a:cubicBezTo>
                  <a:cubicBezTo>
                    <a:pt x="214" y="913"/>
                    <a:pt x="122" y="45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6114350" y="4497200"/>
              <a:ext cx="49425" cy="9250"/>
            </a:xfrm>
            <a:custGeom>
              <a:rect b="b" l="l" r="r" t="t"/>
              <a:pathLst>
                <a:path extrusionOk="0" h="370" w="1977">
                  <a:moveTo>
                    <a:pt x="1962" y="0"/>
                  </a:moveTo>
                  <a:cubicBezTo>
                    <a:pt x="1884" y="0"/>
                    <a:pt x="1493" y="106"/>
                    <a:pt x="1004" y="188"/>
                  </a:cubicBezTo>
                  <a:cubicBezTo>
                    <a:pt x="457" y="279"/>
                    <a:pt x="1" y="340"/>
                    <a:pt x="1" y="370"/>
                  </a:cubicBezTo>
                  <a:cubicBezTo>
                    <a:pt x="335" y="370"/>
                    <a:pt x="670" y="340"/>
                    <a:pt x="1004" y="279"/>
                  </a:cubicBezTo>
                  <a:cubicBezTo>
                    <a:pt x="1338" y="218"/>
                    <a:pt x="1673" y="127"/>
                    <a:pt x="1977" y="5"/>
                  </a:cubicBezTo>
                  <a:cubicBezTo>
                    <a:pt x="1977" y="2"/>
                    <a:pt x="1972" y="0"/>
                    <a:pt x="19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6081675" y="4512325"/>
              <a:ext cx="6875" cy="9325"/>
            </a:xfrm>
            <a:custGeom>
              <a:rect b="b" l="l" r="r" t="t"/>
              <a:pathLst>
                <a:path extrusionOk="0" h="373" w="275">
                  <a:moveTo>
                    <a:pt x="11" y="0"/>
                  </a:moveTo>
                  <a:cubicBezTo>
                    <a:pt x="5" y="0"/>
                    <a:pt x="1" y="3"/>
                    <a:pt x="1" y="8"/>
                  </a:cubicBezTo>
                  <a:cubicBezTo>
                    <a:pt x="1" y="38"/>
                    <a:pt x="31" y="99"/>
                    <a:pt x="92" y="190"/>
                  </a:cubicBezTo>
                  <a:cubicBezTo>
                    <a:pt x="183" y="282"/>
                    <a:pt x="214" y="373"/>
                    <a:pt x="244" y="373"/>
                  </a:cubicBezTo>
                  <a:cubicBezTo>
                    <a:pt x="275" y="342"/>
                    <a:pt x="244" y="251"/>
                    <a:pt x="183" y="130"/>
                  </a:cubicBezTo>
                  <a:cubicBezTo>
                    <a:pt x="133" y="55"/>
                    <a:pt x="42"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6065725" y="4499300"/>
              <a:ext cx="8375" cy="5650"/>
            </a:xfrm>
            <a:custGeom>
              <a:rect b="b" l="l" r="r" t="t"/>
              <a:pathLst>
                <a:path extrusionOk="0" h="226" w="335">
                  <a:moveTo>
                    <a:pt x="32" y="0"/>
                  </a:moveTo>
                  <a:cubicBezTo>
                    <a:pt x="19" y="0"/>
                    <a:pt x="9" y="4"/>
                    <a:pt x="1" y="12"/>
                  </a:cubicBezTo>
                  <a:cubicBezTo>
                    <a:pt x="1" y="12"/>
                    <a:pt x="61" y="73"/>
                    <a:pt x="153" y="134"/>
                  </a:cubicBezTo>
                  <a:cubicBezTo>
                    <a:pt x="213" y="195"/>
                    <a:pt x="305" y="225"/>
                    <a:pt x="305" y="225"/>
                  </a:cubicBezTo>
                  <a:cubicBezTo>
                    <a:pt x="335" y="195"/>
                    <a:pt x="274" y="134"/>
                    <a:pt x="183" y="73"/>
                  </a:cubicBezTo>
                  <a:cubicBezTo>
                    <a:pt x="116" y="29"/>
                    <a:pt x="66" y="0"/>
                    <a:pt x="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6046725" y="4494075"/>
              <a:ext cx="10675" cy="3275"/>
            </a:xfrm>
            <a:custGeom>
              <a:rect b="b" l="l" r="r" t="t"/>
              <a:pathLst>
                <a:path extrusionOk="0" h="131" w="427">
                  <a:moveTo>
                    <a:pt x="148" y="0"/>
                  </a:moveTo>
                  <a:cubicBezTo>
                    <a:pt x="60" y="0"/>
                    <a:pt x="1" y="45"/>
                    <a:pt x="1" y="69"/>
                  </a:cubicBezTo>
                  <a:cubicBezTo>
                    <a:pt x="1" y="79"/>
                    <a:pt x="11" y="83"/>
                    <a:pt x="29" y="83"/>
                  </a:cubicBezTo>
                  <a:cubicBezTo>
                    <a:pt x="65" y="83"/>
                    <a:pt x="132" y="69"/>
                    <a:pt x="214" y="69"/>
                  </a:cubicBezTo>
                  <a:cubicBezTo>
                    <a:pt x="305" y="100"/>
                    <a:pt x="396" y="130"/>
                    <a:pt x="396" y="130"/>
                  </a:cubicBezTo>
                  <a:cubicBezTo>
                    <a:pt x="426" y="100"/>
                    <a:pt x="366" y="9"/>
                    <a:pt x="214" y="9"/>
                  </a:cubicBezTo>
                  <a:cubicBezTo>
                    <a:pt x="190" y="3"/>
                    <a:pt x="168" y="0"/>
                    <a:pt x="1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6033825" y="4493950"/>
              <a:ext cx="5325" cy="2625"/>
            </a:xfrm>
            <a:custGeom>
              <a:rect b="b" l="l" r="r" t="t"/>
              <a:pathLst>
                <a:path extrusionOk="0" h="105" w="213">
                  <a:moveTo>
                    <a:pt x="59" y="1"/>
                  </a:moveTo>
                  <a:cubicBezTo>
                    <a:pt x="30" y="1"/>
                    <a:pt x="0" y="22"/>
                    <a:pt x="0" y="44"/>
                  </a:cubicBezTo>
                  <a:cubicBezTo>
                    <a:pt x="0" y="44"/>
                    <a:pt x="30" y="74"/>
                    <a:pt x="91" y="105"/>
                  </a:cubicBezTo>
                  <a:cubicBezTo>
                    <a:pt x="152" y="105"/>
                    <a:pt x="213" y="105"/>
                    <a:pt x="213" y="74"/>
                  </a:cubicBezTo>
                  <a:cubicBezTo>
                    <a:pt x="213" y="44"/>
                    <a:pt x="152" y="14"/>
                    <a:pt x="91" y="14"/>
                  </a:cubicBezTo>
                  <a:cubicBezTo>
                    <a:pt x="82" y="5"/>
                    <a:pt x="71" y="1"/>
                    <a:pt x="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5467700" y="3769200"/>
              <a:ext cx="737125" cy="709150"/>
            </a:xfrm>
            <a:custGeom>
              <a:rect b="b" l="l" r="r" t="t"/>
              <a:pathLst>
                <a:path extrusionOk="0" h="28366" w="29485">
                  <a:moveTo>
                    <a:pt x="18528" y="0"/>
                  </a:moveTo>
                  <a:cubicBezTo>
                    <a:pt x="18249" y="0"/>
                    <a:pt x="18086" y="37"/>
                    <a:pt x="18086" y="37"/>
                  </a:cubicBezTo>
                  <a:cubicBezTo>
                    <a:pt x="9332" y="219"/>
                    <a:pt x="0" y="21131"/>
                    <a:pt x="0" y="21131"/>
                  </a:cubicBezTo>
                  <a:lnTo>
                    <a:pt x="13101" y="22499"/>
                  </a:lnTo>
                  <a:lnTo>
                    <a:pt x="17295" y="12924"/>
                  </a:lnTo>
                  <a:lnTo>
                    <a:pt x="20609" y="28365"/>
                  </a:lnTo>
                  <a:lnTo>
                    <a:pt x="29484" y="26845"/>
                  </a:lnTo>
                  <a:cubicBezTo>
                    <a:pt x="29484" y="26845"/>
                    <a:pt x="26141" y="14414"/>
                    <a:pt x="25137" y="9216"/>
                  </a:cubicBezTo>
                  <a:cubicBezTo>
                    <a:pt x="23516" y="758"/>
                    <a:pt x="19805" y="0"/>
                    <a:pt x="185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5967700" y="4412200"/>
              <a:ext cx="247750" cy="75250"/>
            </a:xfrm>
            <a:custGeom>
              <a:rect b="b" l="l" r="r" t="t"/>
              <a:pathLst>
                <a:path extrusionOk="0" h="3010" w="9910">
                  <a:moveTo>
                    <a:pt x="9697" y="1"/>
                  </a:moveTo>
                  <a:lnTo>
                    <a:pt x="1" y="1885"/>
                  </a:lnTo>
                  <a:lnTo>
                    <a:pt x="274" y="3010"/>
                  </a:lnTo>
                  <a:lnTo>
                    <a:pt x="9910" y="1186"/>
                  </a:lnTo>
                  <a:lnTo>
                    <a:pt x="969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5802325" y="3982800"/>
              <a:ext cx="17975" cy="7000"/>
            </a:xfrm>
            <a:custGeom>
              <a:rect b="b" l="l" r="r" t="t"/>
              <a:pathLst>
                <a:path extrusionOk="0" h="280" w="719">
                  <a:moveTo>
                    <a:pt x="657" y="1"/>
                  </a:moveTo>
                  <a:cubicBezTo>
                    <a:pt x="594" y="1"/>
                    <a:pt x="486" y="27"/>
                    <a:pt x="354" y="64"/>
                  </a:cubicBezTo>
                  <a:cubicBezTo>
                    <a:pt x="141" y="125"/>
                    <a:pt x="20" y="155"/>
                    <a:pt x="20" y="216"/>
                  </a:cubicBezTo>
                  <a:cubicBezTo>
                    <a:pt x="1" y="254"/>
                    <a:pt x="63" y="280"/>
                    <a:pt x="164" y="280"/>
                  </a:cubicBezTo>
                  <a:cubicBezTo>
                    <a:pt x="226" y="280"/>
                    <a:pt x="303" y="270"/>
                    <a:pt x="384" y="247"/>
                  </a:cubicBezTo>
                  <a:cubicBezTo>
                    <a:pt x="597" y="186"/>
                    <a:pt x="719" y="95"/>
                    <a:pt x="719" y="34"/>
                  </a:cubicBezTo>
                  <a:cubicBezTo>
                    <a:pt x="719" y="11"/>
                    <a:pt x="697" y="1"/>
                    <a:pt x="6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5856750" y="3967925"/>
              <a:ext cx="38025" cy="6675"/>
            </a:xfrm>
            <a:custGeom>
              <a:rect b="b" l="l" r="r" t="t"/>
              <a:pathLst>
                <a:path extrusionOk="0" h="267" w="1521">
                  <a:moveTo>
                    <a:pt x="1013" y="1"/>
                  </a:moveTo>
                  <a:cubicBezTo>
                    <a:pt x="925" y="1"/>
                    <a:pt x="829" y="7"/>
                    <a:pt x="730" y="21"/>
                  </a:cubicBezTo>
                  <a:cubicBezTo>
                    <a:pt x="305" y="51"/>
                    <a:pt x="1" y="173"/>
                    <a:pt x="1" y="234"/>
                  </a:cubicBezTo>
                  <a:cubicBezTo>
                    <a:pt x="1" y="257"/>
                    <a:pt x="50" y="267"/>
                    <a:pt x="134" y="267"/>
                  </a:cubicBezTo>
                  <a:cubicBezTo>
                    <a:pt x="270" y="267"/>
                    <a:pt x="498" y="241"/>
                    <a:pt x="761" y="203"/>
                  </a:cubicBezTo>
                  <a:cubicBezTo>
                    <a:pt x="1004" y="203"/>
                    <a:pt x="1277" y="173"/>
                    <a:pt x="1521" y="112"/>
                  </a:cubicBezTo>
                  <a:cubicBezTo>
                    <a:pt x="1521" y="65"/>
                    <a:pt x="1306" y="1"/>
                    <a:pt x="10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5922875" y="3991175"/>
              <a:ext cx="14450" cy="35800"/>
            </a:xfrm>
            <a:custGeom>
              <a:rect b="b" l="l" r="r" t="t"/>
              <a:pathLst>
                <a:path extrusionOk="0" h="1432" w="578">
                  <a:moveTo>
                    <a:pt x="40" y="1"/>
                  </a:moveTo>
                  <a:cubicBezTo>
                    <a:pt x="36" y="1"/>
                    <a:pt x="33" y="1"/>
                    <a:pt x="31" y="3"/>
                  </a:cubicBezTo>
                  <a:cubicBezTo>
                    <a:pt x="0" y="246"/>
                    <a:pt x="61" y="519"/>
                    <a:pt x="183" y="763"/>
                  </a:cubicBezTo>
                  <a:cubicBezTo>
                    <a:pt x="304" y="1158"/>
                    <a:pt x="456" y="1431"/>
                    <a:pt x="517" y="1431"/>
                  </a:cubicBezTo>
                  <a:cubicBezTo>
                    <a:pt x="578" y="1431"/>
                    <a:pt x="517" y="1067"/>
                    <a:pt x="365" y="671"/>
                  </a:cubicBezTo>
                  <a:cubicBezTo>
                    <a:pt x="249" y="295"/>
                    <a:pt x="105" y="1"/>
                    <a:pt x="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5944900" y="4063425"/>
              <a:ext cx="12200" cy="36500"/>
            </a:xfrm>
            <a:custGeom>
              <a:rect b="b" l="l" r="r" t="t"/>
              <a:pathLst>
                <a:path extrusionOk="0" h="1460" w="488">
                  <a:moveTo>
                    <a:pt x="62" y="0"/>
                  </a:moveTo>
                  <a:cubicBezTo>
                    <a:pt x="1" y="0"/>
                    <a:pt x="62" y="365"/>
                    <a:pt x="153" y="760"/>
                  </a:cubicBezTo>
                  <a:cubicBezTo>
                    <a:pt x="274" y="1155"/>
                    <a:pt x="396" y="1459"/>
                    <a:pt x="457" y="1459"/>
                  </a:cubicBezTo>
                  <a:cubicBezTo>
                    <a:pt x="487" y="1459"/>
                    <a:pt x="457" y="1095"/>
                    <a:pt x="365" y="699"/>
                  </a:cubicBezTo>
                  <a:cubicBezTo>
                    <a:pt x="244" y="304"/>
                    <a:pt x="122" y="0"/>
                    <a:pt x="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5963900" y="4137125"/>
              <a:ext cx="11425" cy="36500"/>
            </a:xfrm>
            <a:custGeom>
              <a:rect b="b" l="l" r="r" t="t"/>
              <a:pathLst>
                <a:path extrusionOk="0" h="1460" w="457">
                  <a:moveTo>
                    <a:pt x="61" y="1"/>
                  </a:moveTo>
                  <a:cubicBezTo>
                    <a:pt x="1" y="1"/>
                    <a:pt x="31" y="335"/>
                    <a:pt x="153" y="761"/>
                  </a:cubicBezTo>
                  <a:cubicBezTo>
                    <a:pt x="244" y="1156"/>
                    <a:pt x="365" y="1460"/>
                    <a:pt x="426" y="1460"/>
                  </a:cubicBezTo>
                  <a:cubicBezTo>
                    <a:pt x="457" y="1186"/>
                    <a:pt x="426" y="943"/>
                    <a:pt x="335" y="700"/>
                  </a:cubicBezTo>
                  <a:cubicBezTo>
                    <a:pt x="244" y="305"/>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9"/>
            <p:cNvSpPr/>
            <p:nvPr/>
          </p:nvSpPr>
          <p:spPr>
            <a:xfrm>
              <a:off x="5982150" y="4210075"/>
              <a:ext cx="11425" cy="37250"/>
            </a:xfrm>
            <a:custGeom>
              <a:rect b="b" l="l" r="r" t="t"/>
              <a:pathLst>
                <a:path extrusionOk="0" h="1490" w="457">
                  <a:moveTo>
                    <a:pt x="31" y="1"/>
                  </a:moveTo>
                  <a:cubicBezTo>
                    <a:pt x="0" y="1"/>
                    <a:pt x="31" y="365"/>
                    <a:pt x="122" y="761"/>
                  </a:cubicBezTo>
                  <a:cubicBezTo>
                    <a:pt x="213" y="1186"/>
                    <a:pt x="334" y="1490"/>
                    <a:pt x="395" y="1490"/>
                  </a:cubicBezTo>
                  <a:cubicBezTo>
                    <a:pt x="456" y="1460"/>
                    <a:pt x="426" y="1125"/>
                    <a:pt x="304" y="730"/>
                  </a:cubicBezTo>
                  <a:cubicBezTo>
                    <a:pt x="213" y="305"/>
                    <a:pt x="9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a:off x="5999625" y="4283800"/>
              <a:ext cx="11425" cy="37250"/>
            </a:xfrm>
            <a:custGeom>
              <a:rect b="b" l="l" r="r" t="t"/>
              <a:pathLst>
                <a:path extrusionOk="0" h="1490" w="457">
                  <a:moveTo>
                    <a:pt x="31" y="0"/>
                  </a:moveTo>
                  <a:cubicBezTo>
                    <a:pt x="0" y="0"/>
                    <a:pt x="31" y="365"/>
                    <a:pt x="122" y="760"/>
                  </a:cubicBezTo>
                  <a:cubicBezTo>
                    <a:pt x="213" y="1185"/>
                    <a:pt x="335" y="1489"/>
                    <a:pt x="395" y="1489"/>
                  </a:cubicBezTo>
                  <a:cubicBezTo>
                    <a:pt x="456" y="1489"/>
                    <a:pt x="395" y="1125"/>
                    <a:pt x="304" y="729"/>
                  </a:cubicBezTo>
                  <a:cubicBezTo>
                    <a:pt x="213" y="334"/>
                    <a:pt x="91" y="0"/>
                    <a:pt x="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6016325" y="4358250"/>
              <a:ext cx="11425" cy="36500"/>
            </a:xfrm>
            <a:custGeom>
              <a:rect b="b" l="l" r="r" t="t"/>
              <a:pathLst>
                <a:path extrusionOk="0" h="1460" w="457">
                  <a:moveTo>
                    <a:pt x="62" y="1"/>
                  </a:moveTo>
                  <a:cubicBezTo>
                    <a:pt x="1" y="1"/>
                    <a:pt x="31" y="335"/>
                    <a:pt x="123" y="761"/>
                  </a:cubicBezTo>
                  <a:cubicBezTo>
                    <a:pt x="214" y="1156"/>
                    <a:pt x="335" y="1460"/>
                    <a:pt x="396" y="1460"/>
                  </a:cubicBezTo>
                  <a:cubicBezTo>
                    <a:pt x="457" y="1460"/>
                    <a:pt x="426" y="1125"/>
                    <a:pt x="335" y="700"/>
                  </a:cubicBezTo>
                  <a:cubicBezTo>
                    <a:pt x="214" y="305"/>
                    <a:pt x="92" y="1"/>
                    <a:pt x="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9"/>
            <p:cNvSpPr/>
            <p:nvPr/>
          </p:nvSpPr>
          <p:spPr>
            <a:xfrm>
              <a:off x="6033050" y="4432725"/>
              <a:ext cx="6875" cy="18275"/>
            </a:xfrm>
            <a:custGeom>
              <a:rect b="b" l="l" r="r" t="t"/>
              <a:pathLst>
                <a:path extrusionOk="0" h="731" w="275">
                  <a:moveTo>
                    <a:pt x="31" y="1"/>
                  </a:moveTo>
                  <a:cubicBezTo>
                    <a:pt x="1" y="1"/>
                    <a:pt x="1" y="153"/>
                    <a:pt x="31" y="365"/>
                  </a:cubicBezTo>
                  <a:cubicBezTo>
                    <a:pt x="92" y="578"/>
                    <a:pt x="153" y="730"/>
                    <a:pt x="213" y="730"/>
                  </a:cubicBezTo>
                  <a:cubicBezTo>
                    <a:pt x="274" y="730"/>
                    <a:pt x="274" y="548"/>
                    <a:pt x="213" y="335"/>
                  </a:cubicBezTo>
                  <a:cubicBezTo>
                    <a:pt x="183" y="122"/>
                    <a:pt x="61"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9"/>
            <p:cNvSpPr/>
            <p:nvPr/>
          </p:nvSpPr>
          <p:spPr>
            <a:xfrm>
              <a:off x="4980600" y="3576325"/>
              <a:ext cx="654300" cy="693800"/>
            </a:xfrm>
            <a:custGeom>
              <a:rect b="b" l="l" r="r" t="t"/>
              <a:pathLst>
                <a:path extrusionOk="0" h="27752" w="26172">
                  <a:moveTo>
                    <a:pt x="4894" y="1"/>
                  </a:moveTo>
                  <a:lnTo>
                    <a:pt x="3709" y="92"/>
                  </a:lnTo>
                  <a:lnTo>
                    <a:pt x="457" y="7448"/>
                  </a:lnTo>
                  <a:lnTo>
                    <a:pt x="2463" y="15472"/>
                  </a:lnTo>
                  <a:cubicBezTo>
                    <a:pt x="3526" y="19211"/>
                    <a:pt x="517" y="23983"/>
                    <a:pt x="1" y="27296"/>
                  </a:cubicBezTo>
                  <a:lnTo>
                    <a:pt x="17296" y="27752"/>
                  </a:lnTo>
                  <a:lnTo>
                    <a:pt x="18147" y="16384"/>
                  </a:lnTo>
                  <a:lnTo>
                    <a:pt x="18724" y="21430"/>
                  </a:lnTo>
                  <a:lnTo>
                    <a:pt x="26171" y="22372"/>
                  </a:lnTo>
                  <a:lnTo>
                    <a:pt x="22159" y="8147"/>
                  </a:lnTo>
                  <a:cubicBezTo>
                    <a:pt x="20048" y="149"/>
                    <a:pt x="13284" y="61"/>
                    <a:pt x="12989" y="61"/>
                  </a:cubicBezTo>
                  <a:cubicBezTo>
                    <a:pt x="12983" y="61"/>
                    <a:pt x="12980" y="62"/>
                    <a:pt x="12980" y="62"/>
                  </a:cubicBezTo>
                  <a:lnTo>
                    <a:pt x="4894"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5146250" y="3179675"/>
              <a:ext cx="220400" cy="396675"/>
            </a:xfrm>
            <a:custGeom>
              <a:rect b="b" l="l" r="r" t="t"/>
              <a:pathLst>
                <a:path extrusionOk="0" h="15867" w="8816">
                  <a:moveTo>
                    <a:pt x="4195" y="0"/>
                  </a:moveTo>
                  <a:lnTo>
                    <a:pt x="1" y="3769"/>
                  </a:lnTo>
                  <a:lnTo>
                    <a:pt x="62" y="15836"/>
                  </a:lnTo>
                  <a:lnTo>
                    <a:pt x="5928" y="15867"/>
                  </a:lnTo>
                  <a:cubicBezTo>
                    <a:pt x="5806" y="15228"/>
                    <a:pt x="6050" y="12888"/>
                    <a:pt x="6050" y="12888"/>
                  </a:cubicBezTo>
                  <a:cubicBezTo>
                    <a:pt x="6050" y="12888"/>
                    <a:pt x="8512" y="12614"/>
                    <a:pt x="8664" y="10213"/>
                  </a:cubicBezTo>
                  <a:cubicBezTo>
                    <a:pt x="8816" y="7781"/>
                    <a:pt x="8664" y="2189"/>
                    <a:pt x="8664" y="2189"/>
                  </a:cubicBezTo>
                  <a:lnTo>
                    <a:pt x="4195"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5327875" y="3327850"/>
              <a:ext cx="18250" cy="15450"/>
            </a:xfrm>
            <a:custGeom>
              <a:rect b="b" l="l" r="r" t="t"/>
              <a:pathLst>
                <a:path extrusionOk="0" h="618" w="730">
                  <a:moveTo>
                    <a:pt x="396" y="0"/>
                  </a:moveTo>
                  <a:cubicBezTo>
                    <a:pt x="122" y="0"/>
                    <a:pt x="0" y="335"/>
                    <a:pt x="183" y="517"/>
                  </a:cubicBezTo>
                  <a:cubicBezTo>
                    <a:pt x="243" y="587"/>
                    <a:pt x="322" y="617"/>
                    <a:pt x="401" y="617"/>
                  </a:cubicBezTo>
                  <a:cubicBezTo>
                    <a:pt x="565" y="617"/>
                    <a:pt x="730" y="488"/>
                    <a:pt x="730" y="304"/>
                  </a:cubicBezTo>
                  <a:cubicBezTo>
                    <a:pt x="700" y="122"/>
                    <a:pt x="578"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5325600" y="3320250"/>
              <a:ext cx="32700" cy="9975"/>
            </a:xfrm>
            <a:custGeom>
              <a:rect b="b" l="l" r="r" t="t"/>
              <a:pathLst>
                <a:path extrusionOk="0" h="399" w="1308">
                  <a:moveTo>
                    <a:pt x="669" y="0"/>
                  </a:moveTo>
                  <a:cubicBezTo>
                    <a:pt x="487" y="0"/>
                    <a:pt x="335" y="31"/>
                    <a:pt x="183" y="152"/>
                  </a:cubicBezTo>
                  <a:cubicBezTo>
                    <a:pt x="61" y="213"/>
                    <a:pt x="0" y="274"/>
                    <a:pt x="31" y="304"/>
                  </a:cubicBezTo>
                  <a:cubicBezTo>
                    <a:pt x="35" y="313"/>
                    <a:pt x="44" y="317"/>
                    <a:pt x="57" y="317"/>
                  </a:cubicBezTo>
                  <a:cubicBezTo>
                    <a:pt x="126" y="317"/>
                    <a:pt x="314" y="210"/>
                    <a:pt x="562" y="210"/>
                  </a:cubicBezTo>
                  <a:cubicBezTo>
                    <a:pt x="587" y="210"/>
                    <a:pt x="612" y="211"/>
                    <a:pt x="639" y="213"/>
                  </a:cubicBezTo>
                  <a:cubicBezTo>
                    <a:pt x="947" y="241"/>
                    <a:pt x="1178" y="399"/>
                    <a:pt x="1236" y="399"/>
                  </a:cubicBezTo>
                  <a:cubicBezTo>
                    <a:pt x="1241" y="399"/>
                    <a:pt x="1244" y="398"/>
                    <a:pt x="1246" y="396"/>
                  </a:cubicBezTo>
                  <a:cubicBezTo>
                    <a:pt x="1307" y="396"/>
                    <a:pt x="1246" y="304"/>
                    <a:pt x="1155" y="213"/>
                  </a:cubicBezTo>
                  <a:cubicBezTo>
                    <a:pt x="1003" y="92"/>
                    <a:pt x="851" y="31"/>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5237450" y="3326325"/>
              <a:ext cx="18250" cy="15450"/>
            </a:xfrm>
            <a:custGeom>
              <a:rect b="b" l="l" r="r" t="t"/>
              <a:pathLst>
                <a:path extrusionOk="0" h="618" w="730">
                  <a:moveTo>
                    <a:pt x="426" y="1"/>
                  </a:moveTo>
                  <a:cubicBezTo>
                    <a:pt x="122" y="1"/>
                    <a:pt x="0" y="335"/>
                    <a:pt x="183" y="517"/>
                  </a:cubicBezTo>
                  <a:cubicBezTo>
                    <a:pt x="252" y="587"/>
                    <a:pt x="335" y="618"/>
                    <a:pt x="415" y="618"/>
                  </a:cubicBezTo>
                  <a:cubicBezTo>
                    <a:pt x="579" y="618"/>
                    <a:pt x="730" y="489"/>
                    <a:pt x="730" y="305"/>
                  </a:cubicBezTo>
                  <a:cubicBezTo>
                    <a:pt x="730" y="153"/>
                    <a:pt x="578" y="1"/>
                    <a:pt x="4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9"/>
            <p:cNvSpPr/>
            <p:nvPr/>
          </p:nvSpPr>
          <p:spPr>
            <a:xfrm>
              <a:off x="5235175" y="3319300"/>
              <a:ext cx="31925" cy="9425"/>
            </a:xfrm>
            <a:custGeom>
              <a:rect b="b" l="l" r="r" t="t"/>
              <a:pathLst>
                <a:path extrusionOk="0" h="377" w="1277">
                  <a:moveTo>
                    <a:pt x="575" y="0"/>
                  </a:moveTo>
                  <a:cubicBezTo>
                    <a:pt x="433" y="0"/>
                    <a:pt x="308" y="55"/>
                    <a:pt x="183" y="130"/>
                  </a:cubicBezTo>
                  <a:cubicBezTo>
                    <a:pt x="61" y="190"/>
                    <a:pt x="0" y="251"/>
                    <a:pt x="31" y="312"/>
                  </a:cubicBezTo>
                  <a:cubicBezTo>
                    <a:pt x="36" y="315"/>
                    <a:pt x="43" y="316"/>
                    <a:pt x="52" y="316"/>
                  </a:cubicBezTo>
                  <a:cubicBezTo>
                    <a:pt x="136" y="316"/>
                    <a:pt x="365" y="190"/>
                    <a:pt x="669" y="190"/>
                  </a:cubicBezTo>
                  <a:cubicBezTo>
                    <a:pt x="978" y="218"/>
                    <a:pt x="1183" y="376"/>
                    <a:pt x="1260" y="376"/>
                  </a:cubicBezTo>
                  <a:cubicBezTo>
                    <a:pt x="1267" y="376"/>
                    <a:pt x="1272" y="375"/>
                    <a:pt x="1277" y="373"/>
                  </a:cubicBezTo>
                  <a:cubicBezTo>
                    <a:pt x="1277" y="342"/>
                    <a:pt x="1246" y="282"/>
                    <a:pt x="1155" y="190"/>
                  </a:cubicBezTo>
                  <a:cubicBezTo>
                    <a:pt x="1034" y="69"/>
                    <a:pt x="851" y="8"/>
                    <a:pt x="669" y="8"/>
                  </a:cubicBezTo>
                  <a:cubicBezTo>
                    <a:pt x="637" y="3"/>
                    <a:pt x="605" y="0"/>
                    <a:pt x="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5294450" y="3325575"/>
              <a:ext cx="22800" cy="73525"/>
            </a:xfrm>
            <a:custGeom>
              <a:rect b="b" l="l" r="r" t="t"/>
              <a:pathLst>
                <a:path extrusionOk="0" h="2941" w="912">
                  <a:moveTo>
                    <a:pt x="0" y="0"/>
                  </a:moveTo>
                  <a:lnTo>
                    <a:pt x="0" y="0"/>
                  </a:lnTo>
                  <a:cubicBezTo>
                    <a:pt x="122" y="608"/>
                    <a:pt x="274" y="1216"/>
                    <a:pt x="486" y="1794"/>
                  </a:cubicBezTo>
                  <a:lnTo>
                    <a:pt x="730" y="2493"/>
                  </a:lnTo>
                  <a:cubicBezTo>
                    <a:pt x="760" y="2584"/>
                    <a:pt x="790" y="2675"/>
                    <a:pt x="790" y="2766"/>
                  </a:cubicBezTo>
                  <a:cubicBezTo>
                    <a:pt x="760" y="2827"/>
                    <a:pt x="669" y="2827"/>
                    <a:pt x="578" y="2827"/>
                  </a:cubicBezTo>
                  <a:cubicBezTo>
                    <a:pt x="395" y="2827"/>
                    <a:pt x="213" y="2857"/>
                    <a:pt x="30" y="2918"/>
                  </a:cubicBezTo>
                  <a:cubicBezTo>
                    <a:pt x="122" y="2933"/>
                    <a:pt x="213" y="2941"/>
                    <a:pt x="308" y="2941"/>
                  </a:cubicBezTo>
                  <a:cubicBezTo>
                    <a:pt x="403" y="2941"/>
                    <a:pt x="502" y="2933"/>
                    <a:pt x="608" y="2918"/>
                  </a:cubicBezTo>
                  <a:lnTo>
                    <a:pt x="730" y="2918"/>
                  </a:lnTo>
                  <a:cubicBezTo>
                    <a:pt x="790" y="2918"/>
                    <a:pt x="851" y="2857"/>
                    <a:pt x="881" y="2797"/>
                  </a:cubicBezTo>
                  <a:cubicBezTo>
                    <a:pt x="912" y="2675"/>
                    <a:pt x="912" y="2553"/>
                    <a:pt x="851" y="2462"/>
                  </a:cubicBezTo>
                  <a:lnTo>
                    <a:pt x="638" y="1763"/>
                  </a:lnTo>
                  <a:cubicBezTo>
                    <a:pt x="456" y="1155"/>
                    <a:pt x="243" y="578"/>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5263275" y="3406125"/>
              <a:ext cx="44875" cy="23250"/>
            </a:xfrm>
            <a:custGeom>
              <a:rect b="b" l="l" r="r" t="t"/>
              <a:pathLst>
                <a:path extrusionOk="0" h="930" w="1795">
                  <a:moveTo>
                    <a:pt x="183" y="0"/>
                  </a:moveTo>
                  <a:cubicBezTo>
                    <a:pt x="183" y="0"/>
                    <a:pt x="1" y="578"/>
                    <a:pt x="700" y="851"/>
                  </a:cubicBezTo>
                  <a:cubicBezTo>
                    <a:pt x="815" y="904"/>
                    <a:pt x="936" y="929"/>
                    <a:pt x="1055" y="929"/>
                  </a:cubicBezTo>
                  <a:cubicBezTo>
                    <a:pt x="1343" y="929"/>
                    <a:pt x="1622" y="784"/>
                    <a:pt x="1794" y="547"/>
                  </a:cubicBezTo>
                  <a:cubicBezTo>
                    <a:pt x="1217" y="486"/>
                    <a:pt x="669" y="304"/>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5217700" y="3474500"/>
              <a:ext cx="79800" cy="41975"/>
            </a:xfrm>
            <a:custGeom>
              <a:rect b="b" l="l" r="r" t="t"/>
              <a:pathLst>
                <a:path extrusionOk="0" h="1679" w="3192">
                  <a:moveTo>
                    <a:pt x="0" y="1"/>
                  </a:moveTo>
                  <a:cubicBezTo>
                    <a:pt x="0" y="1"/>
                    <a:pt x="683" y="1678"/>
                    <a:pt x="2927" y="1678"/>
                  </a:cubicBezTo>
                  <a:cubicBezTo>
                    <a:pt x="3004" y="1678"/>
                    <a:pt x="3081" y="1676"/>
                    <a:pt x="3161" y="1672"/>
                  </a:cubicBezTo>
                  <a:lnTo>
                    <a:pt x="3192" y="1095"/>
                  </a:lnTo>
                  <a:cubicBezTo>
                    <a:pt x="2037" y="1034"/>
                    <a:pt x="942" y="669"/>
                    <a:pt x="0"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5046725" y="3136250"/>
              <a:ext cx="335875" cy="349675"/>
            </a:xfrm>
            <a:custGeom>
              <a:rect b="b" l="l" r="r" t="t"/>
              <a:pathLst>
                <a:path extrusionOk="0" h="13987" w="13435">
                  <a:moveTo>
                    <a:pt x="6866" y="0"/>
                  </a:moveTo>
                  <a:cubicBezTo>
                    <a:pt x="6739" y="0"/>
                    <a:pt x="6647" y="5"/>
                    <a:pt x="6596" y="5"/>
                  </a:cubicBezTo>
                  <a:cubicBezTo>
                    <a:pt x="6596" y="5"/>
                    <a:pt x="6539" y="1"/>
                    <a:pt x="6437" y="1"/>
                  </a:cubicBezTo>
                  <a:cubicBezTo>
                    <a:pt x="5538" y="1"/>
                    <a:pt x="1110" y="295"/>
                    <a:pt x="182" y="6023"/>
                  </a:cubicBezTo>
                  <a:cubicBezTo>
                    <a:pt x="152" y="6236"/>
                    <a:pt x="91" y="6783"/>
                    <a:pt x="61" y="7239"/>
                  </a:cubicBezTo>
                  <a:cubicBezTo>
                    <a:pt x="61" y="7239"/>
                    <a:pt x="61" y="7269"/>
                    <a:pt x="61" y="7482"/>
                  </a:cubicBezTo>
                  <a:cubicBezTo>
                    <a:pt x="30" y="7695"/>
                    <a:pt x="0" y="7847"/>
                    <a:pt x="0" y="7968"/>
                  </a:cubicBezTo>
                  <a:cubicBezTo>
                    <a:pt x="0" y="9549"/>
                    <a:pt x="456" y="13196"/>
                    <a:pt x="4134" y="13987"/>
                  </a:cubicBezTo>
                  <a:lnTo>
                    <a:pt x="4134" y="8637"/>
                  </a:lnTo>
                  <a:lnTo>
                    <a:pt x="4499" y="8667"/>
                  </a:lnTo>
                  <a:cubicBezTo>
                    <a:pt x="4499" y="8667"/>
                    <a:pt x="7538" y="6996"/>
                    <a:pt x="8298" y="3470"/>
                  </a:cubicBezTo>
                  <a:cubicBezTo>
                    <a:pt x="8420" y="4199"/>
                    <a:pt x="8602" y="5689"/>
                    <a:pt x="8328" y="6631"/>
                  </a:cubicBezTo>
                  <a:lnTo>
                    <a:pt x="12645" y="7330"/>
                  </a:lnTo>
                  <a:cubicBezTo>
                    <a:pt x="13070" y="6357"/>
                    <a:pt x="13131" y="5294"/>
                    <a:pt x="12857" y="4290"/>
                  </a:cubicBezTo>
                  <a:lnTo>
                    <a:pt x="12857" y="4290"/>
                  </a:lnTo>
                  <a:cubicBezTo>
                    <a:pt x="13070" y="4868"/>
                    <a:pt x="13222" y="5476"/>
                    <a:pt x="13253" y="6084"/>
                  </a:cubicBezTo>
                  <a:cubicBezTo>
                    <a:pt x="13344" y="6935"/>
                    <a:pt x="13222" y="7452"/>
                    <a:pt x="13253" y="7452"/>
                  </a:cubicBezTo>
                  <a:cubicBezTo>
                    <a:pt x="13313" y="7360"/>
                    <a:pt x="13344" y="7239"/>
                    <a:pt x="13344" y="7117"/>
                  </a:cubicBezTo>
                  <a:cubicBezTo>
                    <a:pt x="13405" y="6783"/>
                    <a:pt x="13435" y="6418"/>
                    <a:pt x="13405" y="6084"/>
                  </a:cubicBezTo>
                  <a:cubicBezTo>
                    <a:pt x="13374" y="4169"/>
                    <a:pt x="12341" y="2376"/>
                    <a:pt x="10699" y="1342"/>
                  </a:cubicBezTo>
                  <a:cubicBezTo>
                    <a:pt x="8957" y="105"/>
                    <a:pt x="7488" y="0"/>
                    <a:pt x="68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9"/>
            <p:cNvSpPr/>
            <p:nvPr/>
          </p:nvSpPr>
          <p:spPr>
            <a:xfrm>
              <a:off x="4928925" y="3266050"/>
              <a:ext cx="133775" cy="115025"/>
            </a:xfrm>
            <a:custGeom>
              <a:rect b="b" l="l" r="r" t="t"/>
              <a:pathLst>
                <a:path extrusionOk="0" h="4601" w="5351">
                  <a:moveTo>
                    <a:pt x="2610" y="1"/>
                  </a:moveTo>
                  <a:cubicBezTo>
                    <a:pt x="1928" y="1"/>
                    <a:pt x="1241" y="233"/>
                    <a:pt x="669" y="709"/>
                  </a:cubicBezTo>
                  <a:cubicBezTo>
                    <a:pt x="426" y="892"/>
                    <a:pt x="213" y="1135"/>
                    <a:pt x="122" y="1439"/>
                  </a:cubicBezTo>
                  <a:cubicBezTo>
                    <a:pt x="1" y="1743"/>
                    <a:pt x="61" y="2047"/>
                    <a:pt x="274" y="2290"/>
                  </a:cubicBezTo>
                  <a:cubicBezTo>
                    <a:pt x="391" y="2424"/>
                    <a:pt x="554" y="2493"/>
                    <a:pt x="718" y="2493"/>
                  </a:cubicBezTo>
                  <a:cubicBezTo>
                    <a:pt x="774" y="2493"/>
                    <a:pt x="831" y="2485"/>
                    <a:pt x="885" y="2468"/>
                  </a:cubicBezTo>
                  <a:lnTo>
                    <a:pt x="885" y="2468"/>
                  </a:lnTo>
                  <a:cubicBezTo>
                    <a:pt x="601" y="2707"/>
                    <a:pt x="545" y="3174"/>
                    <a:pt x="821" y="3475"/>
                  </a:cubicBezTo>
                  <a:cubicBezTo>
                    <a:pt x="963" y="3630"/>
                    <a:pt x="1149" y="3703"/>
                    <a:pt x="1334" y="3703"/>
                  </a:cubicBezTo>
                  <a:cubicBezTo>
                    <a:pt x="1585" y="3703"/>
                    <a:pt x="1836" y="3569"/>
                    <a:pt x="1976" y="3323"/>
                  </a:cubicBezTo>
                  <a:lnTo>
                    <a:pt x="1976" y="3323"/>
                  </a:lnTo>
                  <a:cubicBezTo>
                    <a:pt x="1885" y="3536"/>
                    <a:pt x="1824" y="3779"/>
                    <a:pt x="1855" y="3992"/>
                  </a:cubicBezTo>
                  <a:cubicBezTo>
                    <a:pt x="1855" y="4266"/>
                    <a:pt x="2007" y="4478"/>
                    <a:pt x="2220" y="4570"/>
                  </a:cubicBezTo>
                  <a:cubicBezTo>
                    <a:pt x="2282" y="4591"/>
                    <a:pt x="2347" y="4600"/>
                    <a:pt x="2411" y="4600"/>
                  </a:cubicBezTo>
                  <a:cubicBezTo>
                    <a:pt x="2626" y="4600"/>
                    <a:pt x="2839" y="4490"/>
                    <a:pt x="2979" y="4326"/>
                  </a:cubicBezTo>
                  <a:cubicBezTo>
                    <a:pt x="3162" y="4083"/>
                    <a:pt x="3314" y="3871"/>
                    <a:pt x="3466" y="3597"/>
                  </a:cubicBezTo>
                  <a:cubicBezTo>
                    <a:pt x="3891" y="2989"/>
                    <a:pt x="4590" y="2624"/>
                    <a:pt x="5350" y="2624"/>
                  </a:cubicBezTo>
                  <a:lnTo>
                    <a:pt x="4894" y="1044"/>
                  </a:lnTo>
                  <a:cubicBezTo>
                    <a:pt x="4290" y="355"/>
                    <a:pt x="3453" y="1"/>
                    <a:pt x="26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9"/>
            <p:cNvSpPr/>
            <p:nvPr/>
          </p:nvSpPr>
          <p:spPr>
            <a:xfrm>
              <a:off x="4959325" y="3243300"/>
              <a:ext cx="90450" cy="48100"/>
            </a:xfrm>
            <a:custGeom>
              <a:rect b="b" l="l" r="r" t="t"/>
              <a:pathLst>
                <a:path extrusionOk="0" h="1924" w="3618">
                  <a:moveTo>
                    <a:pt x="496" y="1"/>
                  </a:moveTo>
                  <a:cubicBezTo>
                    <a:pt x="321" y="1"/>
                    <a:pt x="151" y="55"/>
                    <a:pt x="1" y="130"/>
                  </a:cubicBezTo>
                  <a:lnTo>
                    <a:pt x="639" y="130"/>
                  </a:lnTo>
                  <a:cubicBezTo>
                    <a:pt x="1125" y="160"/>
                    <a:pt x="1611" y="282"/>
                    <a:pt x="2067" y="525"/>
                  </a:cubicBezTo>
                  <a:cubicBezTo>
                    <a:pt x="2523" y="738"/>
                    <a:pt x="2918" y="1042"/>
                    <a:pt x="3222" y="1437"/>
                  </a:cubicBezTo>
                  <a:cubicBezTo>
                    <a:pt x="3466" y="1741"/>
                    <a:pt x="3587" y="1923"/>
                    <a:pt x="3618" y="1923"/>
                  </a:cubicBezTo>
                  <a:cubicBezTo>
                    <a:pt x="3557" y="1711"/>
                    <a:pt x="3466" y="1528"/>
                    <a:pt x="3344" y="1346"/>
                  </a:cubicBezTo>
                  <a:cubicBezTo>
                    <a:pt x="2740" y="511"/>
                    <a:pt x="1808" y="4"/>
                    <a:pt x="782" y="4"/>
                  </a:cubicBezTo>
                  <a:cubicBezTo>
                    <a:pt x="724" y="4"/>
                    <a:pt x="667" y="5"/>
                    <a:pt x="608" y="8"/>
                  </a:cubicBezTo>
                  <a:cubicBezTo>
                    <a:pt x="571" y="3"/>
                    <a:pt x="533" y="1"/>
                    <a:pt x="4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9"/>
            <p:cNvSpPr/>
            <p:nvPr/>
          </p:nvSpPr>
          <p:spPr>
            <a:xfrm>
              <a:off x="5043675" y="3287575"/>
              <a:ext cx="9150" cy="55500"/>
            </a:xfrm>
            <a:custGeom>
              <a:rect b="b" l="l" r="r" t="t"/>
              <a:pathLst>
                <a:path extrusionOk="0" h="2220" w="366">
                  <a:moveTo>
                    <a:pt x="365" y="0"/>
                  </a:moveTo>
                  <a:cubicBezTo>
                    <a:pt x="61" y="700"/>
                    <a:pt x="0" y="1490"/>
                    <a:pt x="152" y="2219"/>
                  </a:cubicBezTo>
                  <a:cubicBezTo>
                    <a:pt x="244" y="1855"/>
                    <a:pt x="274" y="1490"/>
                    <a:pt x="274" y="1125"/>
                  </a:cubicBezTo>
                  <a:cubicBezTo>
                    <a:pt x="365" y="760"/>
                    <a:pt x="365" y="396"/>
                    <a:pt x="36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9"/>
            <p:cNvSpPr/>
            <p:nvPr/>
          </p:nvSpPr>
          <p:spPr>
            <a:xfrm>
              <a:off x="5112825" y="3326225"/>
              <a:ext cx="41050" cy="60050"/>
            </a:xfrm>
            <a:custGeom>
              <a:rect b="b" l="l" r="r" t="t"/>
              <a:pathLst>
                <a:path extrusionOk="0" h="2402" w="1642">
                  <a:moveTo>
                    <a:pt x="922" y="1"/>
                  </a:moveTo>
                  <a:cubicBezTo>
                    <a:pt x="766" y="1"/>
                    <a:pt x="608" y="32"/>
                    <a:pt x="456" y="96"/>
                  </a:cubicBezTo>
                  <a:cubicBezTo>
                    <a:pt x="274" y="278"/>
                    <a:pt x="122" y="521"/>
                    <a:pt x="92" y="825"/>
                  </a:cubicBezTo>
                  <a:cubicBezTo>
                    <a:pt x="0" y="1251"/>
                    <a:pt x="92" y="1737"/>
                    <a:pt x="426" y="2102"/>
                  </a:cubicBezTo>
                  <a:cubicBezTo>
                    <a:pt x="606" y="2300"/>
                    <a:pt x="860" y="2402"/>
                    <a:pt x="1120" y="2402"/>
                  </a:cubicBezTo>
                  <a:cubicBezTo>
                    <a:pt x="1299" y="2402"/>
                    <a:pt x="1480" y="2353"/>
                    <a:pt x="1642" y="2254"/>
                  </a:cubicBezTo>
                  <a:lnTo>
                    <a:pt x="1551" y="187"/>
                  </a:lnTo>
                  <a:cubicBezTo>
                    <a:pt x="1356" y="63"/>
                    <a:pt x="1140" y="1"/>
                    <a:pt x="922"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9"/>
            <p:cNvSpPr/>
            <p:nvPr/>
          </p:nvSpPr>
          <p:spPr>
            <a:xfrm>
              <a:off x="5117375" y="3338600"/>
              <a:ext cx="26625" cy="35350"/>
            </a:xfrm>
            <a:custGeom>
              <a:rect b="b" l="l" r="r" t="t"/>
              <a:pathLst>
                <a:path extrusionOk="0" h="1414" w="1065">
                  <a:moveTo>
                    <a:pt x="901" y="0"/>
                  </a:moveTo>
                  <a:cubicBezTo>
                    <a:pt x="854" y="0"/>
                    <a:pt x="796" y="7"/>
                    <a:pt x="730" y="26"/>
                  </a:cubicBezTo>
                  <a:cubicBezTo>
                    <a:pt x="92" y="209"/>
                    <a:pt x="1" y="1060"/>
                    <a:pt x="609" y="1364"/>
                  </a:cubicBezTo>
                  <a:cubicBezTo>
                    <a:pt x="687" y="1403"/>
                    <a:pt x="759" y="1414"/>
                    <a:pt x="814" y="1414"/>
                  </a:cubicBezTo>
                  <a:cubicBezTo>
                    <a:pt x="888" y="1414"/>
                    <a:pt x="930" y="1394"/>
                    <a:pt x="913" y="1394"/>
                  </a:cubicBezTo>
                  <a:cubicBezTo>
                    <a:pt x="913" y="1333"/>
                    <a:pt x="821" y="1333"/>
                    <a:pt x="670" y="1212"/>
                  </a:cubicBezTo>
                  <a:cubicBezTo>
                    <a:pt x="274" y="938"/>
                    <a:pt x="335" y="361"/>
                    <a:pt x="761" y="148"/>
                  </a:cubicBezTo>
                  <a:cubicBezTo>
                    <a:pt x="913" y="87"/>
                    <a:pt x="1034" y="87"/>
                    <a:pt x="1065" y="57"/>
                  </a:cubicBezTo>
                  <a:cubicBezTo>
                    <a:pt x="1065" y="36"/>
                    <a:pt x="1007" y="0"/>
                    <a:pt x="901" y="0"/>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5100675" y="3373450"/>
              <a:ext cx="36500" cy="34350"/>
            </a:xfrm>
            <a:custGeom>
              <a:rect b="b" l="l" r="r" t="t"/>
              <a:pathLst>
                <a:path extrusionOk="0" h="1374" w="1460">
                  <a:moveTo>
                    <a:pt x="699" y="0"/>
                  </a:moveTo>
                  <a:cubicBezTo>
                    <a:pt x="486" y="0"/>
                    <a:pt x="304" y="91"/>
                    <a:pt x="213" y="243"/>
                  </a:cubicBezTo>
                  <a:cubicBezTo>
                    <a:pt x="61" y="426"/>
                    <a:pt x="0" y="638"/>
                    <a:pt x="61" y="851"/>
                  </a:cubicBezTo>
                  <a:cubicBezTo>
                    <a:pt x="122" y="1094"/>
                    <a:pt x="334" y="1277"/>
                    <a:pt x="578" y="1368"/>
                  </a:cubicBezTo>
                  <a:cubicBezTo>
                    <a:pt x="612" y="1372"/>
                    <a:pt x="646" y="1374"/>
                    <a:pt x="679" y="1374"/>
                  </a:cubicBezTo>
                  <a:cubicBezTo>
                    <a:pt x="911" y="1374"/>
                    <a:pt x="1117" y="1281"/>
                    <a:pt x="1277" y="1094"/>
                  </a:cubicBezTo>
                  <a:cubicBezTo>
                    <a:pt x="1398" y="942"/>
                    <a:pt x="1459" y="730"/>
                    <a:pt x="1398" y="517"/>
                  </a:cubicBezTo>
                  <a:cubicBezTo>
                    <a:pt x="1368" y="395"/>
                    <a:pt x="1338" y="243"/>
                    <a:pt x="1246" y="152"/>
                  </a:cubicBezTo>
                  <a:cubicBezTo>
                    <a:pt x="1186" y="61"/>
                    <a:pt x="1155" y="31"/>
                    <a:pt x="1155" y="30"/>
                  </a:cubicBezTo>
                  <a:lnTo>
                    <a:pt x="1155" y="30"/>
                  </a:lnTo>
                  <a:cubicBezTo>
                    <a:pt x="1246" y="182"/>
                    <a:pt x="1307" y="334"/>
                    <a:pt x="1368" y="517"/>
                  </a:cubicBezTo>
                  <a:cubicBezTo>
                    <a:pt x="1440" y="968"/>
                    <a:pt x="1073" y="1248"/>
                    <a:pt x="718" y="1248"/>
                  </a:cubicBezTo>
                  <a:cubicBezTo>
                    <a:pt x="475" y="1248"/>
                    <a:pt x="238" y="1117"/>
                    <a:pt x="152" y="821"/>
                  </a:cubicBezTo>
                  <a:cubicBezTo>
                    <a:pt x="91" y="638"/>
                    <a:pt x="122" y="426"/>
                    <a:pt x="243" y="274"/>
                  </a:cubicBezTo>
                  <a:cubicBezTo>
                    <a:pt x="365" y="152"/>
                    <a:pt x="517" y="30"/>
                    <a:pt x="699"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4922100" y="3577850"/>
              <a:ext cx="221150" cy="345025"/>
            </a:xfrm>
            <a:custGeom>
              <a:rect b="b" l="l" r="r" t="t"/>
              <a:pathLst>
                <a:path extrusionOk="0" h="13801" w="8846">
                  <a:moveTo>
                    <a:pt x="6353" y="1"/>
                  </a:moveTo>
                  <a:cubicBezTo>
                    <a:pt x="6353" y="1"/>
                    <a:pt x="2705" y="61"/>
                    <a:pt x="851" y="4864"/>
                  </a:cubicBezTo>
                  <a:cubicBezTo>
                    <a:pt x="0" y="7143"/>
                    <a:pt x="0" y="9636"/>
                    <a:pt x="821" y="11916"/>
                  </a:cubicBezTo>
                  <a:lnTo>
                    <a:pt x="1490" y="13800"/>
                  </a:lnTo>
                  <a:lnTo>
                    <a:pt x="8845" y="11672"/>
                  </a:lnTo>
                  <a:lnTo>
                    <a:pt x="6353"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9"/>
            <p:cNvSpPr/>
            <p:nvPr/>
          </p:nvSpPr>
          <p:spPr>
            <a:xfrm>
              <a:off x="5408425" y="3752625"/>
              <a:ext cx="52450" cy="307025"/>
            </a:xfrm>
            <a:custGeom>
              <a:rect b="b" l="l" r="r" t="t"/>
              <a:pathLst>
                <a:path extrusionOk="0" h="12281" w="2098">
                  <a:moveTo>
                    <a:pt x="0" y="0"/>
                  </a:moveTo>
                  <a:lnTo>
                    <a:pt x="0" y="0"/>
                  </a:lnTo>
                  <a:cubicBezTo>
                    <a:pt x="61" y="152"/>
                    <a:pt x="122" y="335"/>
                    <a:pt x="213" y="456"/>
                  </a:cubicBezTo>
                  <a:lnTo>
                    <a:pt x="851" y="1703"/>
                  </a:lnTo>
                  <a:cubicBezTo>
                    <a:pt x="1155" y="2280"/>
                    <a:pt x="1429" y="2918"/>
                    <a:pt x="1642" y="3557"/>
                  </a:cubicBezTo>
                  <a:cubicBezTo>
                    <a:pt x="1915" y="4347"/>
                    <a:pt x="1946" y="5168"/>
                    <a:pt x="1763" y="5958"/>
                  </a:cubicBezTo>
                  <a:cubicBezTo>
                    <a:pt x="1551" y="6809"/>
                    <a:pt x="1247" y="7630"/>
                    <a:pt x="1064" y="8390"/>
                  </a:cubicBezTo>
                  <a:cubicBezTo>
                    <a:pt x="912" y="9028"/>
                    <a:pt x="791" y="9727"/>
                    <a:pt x="730" y="10396"/>
                  </a:cubicBezTo>
                  <a:cubicBezTo>
                    <a:pt x="699" y="10852"/>
                    <a:pt x="669" y="11308"/>
                    <a:pt x="669" y="11764"/>
                  </a:cubicBezTo>
                  <a:cubicBezTo>
                    <a:pt x="669" y="11946"/>
                    <a:pt x="669" y="12098"/>
                    <a:pt x="699" y="12280"/>
                  </a:cubicBezTo>
                  <a:cubicBezTo>
                    <a:pt x="730" y="12128"/>
                    <a:pt x="760" y="11946"/>
                    <a:pt x="760" y="11764"/>
                  </a:cubicBezTo>
                  <a:cubicBezTo>
                    <a:pt x="760" y="11460"/>
                    <a:pt x="791" y="10973"/>
                    <a:pt x="882" y="10396"/>
                  </a:cubicBezTo>
                  <a:cubicBezTo>
                    <a:pt x="973" y="9727"/>
                    <a:pt x="1095" y="9089"/>
                    <a:pt x="1247" y="8420"/>
                  </a:cubicBezTo>
                  <a:cubicBezTo>
                    <a:pt x="1429" y="7660"/>
                    <a:pt x="1733" y="6870"/>
                    <a:pt x="1946" y="6019"/>
                  </a:cubicBezTo>
                  <a:cubicBezTo>
                    <a:pt x="2067" y="5593"/>
                    <a:pt x="2098" y="5137"/>
                    <a:pt x="2067" y="4712"/>
                  </a:cubicBezTo>
                  <a:cubicBezTo>
                    <a:pt x="2006" y="4286"/>
                    <a:pt x="1946" y="3891"/>
                    <a:pt x="1794" y="3496"/>
                  </a:cubicBezTo>
                  <a:cubicBezTo>
                    <a:pt x="1581" y="2858"/>
                    <a:pt x="1307" y="2219"/>
                    <a:pt x="973" y="1611"/>
                  </a:cubicBezTo>
                  <a:cubicBezTo>
                    <a:pt x="699" y="1125"/>
                    <a:pt x="456" y="700"/>
                    <a:pt x="274" y="426"/>
                  </a:cubicBezTo>
                  <a:cubicBezTo>
                    <a:pt x="213"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9"/>
            <p:cNvSpPr/>
            <p:nvPr/>
          </p:nvSpPr>
          <p:spPr>
            <a:xfrm>
              <a:off x="5143225" y="3541375"/>
              <a:ext cx="155025" cy="36500"/>
            </a:xfrm>
            <a:custGeom>
              <a:rect b="b" l="l" r="r" t="t"/>
              <a:pathLst>
                <a:path extrusionOk="0" h="1460" w="6201">
                  <a:moveTo>
                    <a:pt x="0" y="1"/>
                  </a:moveTo>
                  <a:lnTo>
                    <a:pt x="0" y="1460"/>
                  </a:lnTo>
                  <a:lnTo>
                    <a:pt x="6201" y="1460"/>
                  </a:lnTo>
                  <a:lnTo>
                    <a:pt x="6201"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5260250" y="3575575"/>
              <a:ext cx="69925" cy="683150"/>
            </a:xfrm>
            <a:custGeom>
              <a:rect b="b" l="l" r="r" t="t"/>
              <a:pathLst>
                <a:path extrusionOk="0" h="27326" w="2797">
                  <a:moveTo>
                    <a:pt x="0" y="0"/>
                  </a:moveTo>
                  <a:cubicBezTo>
                    <a:pt x="0" y="122"/>
                    <a:pt x="0" y="213"/>
                    <a:pt x="31" y="304"/>
                  </a:cubicBezTo>
                  <a:cubicBezTo>
                    <a:pt x="61" y="487"/>
                    <a:pt x="91" y="760"/>
                    <a:pt x="152" y="1095"/>
                  </a:cubicBezTo>
                  <a:cubicBezTo>
                    <a:pt x="243" y="1794"/>
                    <a:pt x="395" y="2766"/>
                    <a:pt x="578" y="3982"/>
                  </a:cubicBezTo>
                  <a:cubicBezTo>
                    <a:pt x="912" y="6444"/>
                    <a:pt x="1338" y="9848"/>
                    <a:pt x="1733" y="13648"/>
                  </a:cubicBezTo>
                  <a:cubicBezTo>
                    <a:pt x="2098" y="17417"/>
                    <a:pt x="2310" y="20852"/>
                    <a:pt x="2493" y="23314"/>
                  </a:cubicBezTo>
                  <a:cubicBezTo>
                    <a:pt x="2553" y="24560"/>
                    <a:pt x="2645" y="25533"/>
                    <a:pt x="2675" y="26262"/>
                  </a:cubicBezTo>
                  <a:cubicBezTo>
                    <a:pt x="2705" y="26596"/>
                    <a:pt x="2705" y="26870"/>
                    <a:pt x="2736" y="27052"/>
                  </a:cubicBezTo>
                  <a:cubicBezTo>
                    <a:pt x="2736" y="27144"/>
                    <a:pt x="2736" y="27235"/>
                    <a:pt x="2766" y="27326"/>
                  </a:cubicBezTo>
                  <a:cubicBezTo>
                    <a:pt x="2797" y="27235"/>
                    <a:pt x="2797" y="27144"/>
                    <a:pt x="2797" y="27052"/>
                  </a:cubicBezTo>
                  <a:cubicBezTo>
                    <a:pt x="2766" y="26840"/>
                    <a:pt x="2766" y="26596"/>
                    <a:pt x="2766" y="26262"/>
                  </a:cubicBezTo>
                  <a:cubicBezTo>
                    <a:pt x="2736" y="25563"/>
                    <a:pt x="2705" y="24560"/>
                    <a:pt x="2645" y="23314"/>
                  </a:cubicBezTo>
                  <a:cubicBezTo>
                    <a:pt x="2523" y="20852"/>
                    <a:pt x="2310" y="17387"/>
                    <a:pt x="1946" y="13618"/>
                  </a:cubicBezTo>
                  <a:cubicBezTo>
                    <a:pt x="1581" y="9848"/>
                    <a:pt x="1094" y="6444"/>
                    <a:pt x="730" y="3982"/>
                  </a:cubicBezTo>
                  <a:cubicBezTo>
                    <a:pt x="517" y="2736"/>
                    <a:pt x="365" y="1763"/>
                    <a:pt x="213" y="1064"/>
                  </a:cubicBezTo>
                  <a:cubicBezTo>
                    <a:pt x="152" y="730"/>
                    <a:pt x="91" y="487"/>
                    <a:pt x="61" y="274"/>
                  </a:cubicBezTo>
                  <a:cubicBezTo>
                    <a:pt x="61" y="183"/>
                    <a:pt x="31" y="9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5142450" y="3541375"/>
              <a:ext cx="117050" cy="63100"/>
            </a:xfrm>
            <a:custGeom>
              <a:rect b="b" l="l" r="r" t="t"/>
              <a:pathLst>
                <a:path extrusionOk="0" h="2524" w="4682">
                  <a:moveTo>
                    <a:pt x="4560" y="1"/>
                  </a:moveTo>
                  <a:lnTo>
                    <a:pt x="4560" y="1"/>
                  </a:lnTo>
                  <a:cubicBezTo>
                    <a:pt x="4530" y="1"/>
                    <a:pt x="4591" y="396"/>
                    <a:pt x="4560" y="973"/>
                  </a:cubicBezTo>
                  <a:cubicBezTo>
                    <a:pt x="4530" y="1308"/>
                    <a:pt x="4408" y="1642"/>
                    <a:pt x="4195" y="1885"/>
                  </a:cubicBezTo>
                  <a:cubicBezTo>
                    <a:pt x="3945" y="2163"/>
                    <a:pt x="3592" y="2314"/>
                    <a:pt x="3208" y="2314"/>
                  </a:cubicBezTo>
                  <a:cubicBezTo>
                    <a:pt x="3172" y="2314"/>
                    <a:pt x="3137" y="2313"/>
                    <a:pt x="3101" y="2311"/>
                  </a:cubicBezTo>
                  <a:cubicBezTo>
                    <a:pt x="2341" y="2280"/>
                    <a:pt x="1581" y="2098"/>
                    <a:pt x="882" y="1794"/>
                  </a:cubicBezTo>
                  <a:cubicBezTo>
                    <a:pt x="335" y="1551"/>
                    <a:pt x="1" y="1338"/>
                    <a:pt x="1" y="1338"/>
                  </a:cubicBezTo>
                  <a:lnTo>
                    <a:pt x="1" y="1338"/>
                  </a:lnTo>
                  <a:cubicBezTo>
                    <a:pt x="244" y="1581"/>
                    <a:pt x="518" y="1763"/>
                    <a:pt x="822" y="1915"/>
                  </a:cubicBezTo>
                  <a:cubicBezTo>
                    <a:pt x="1521" y="2280"/>
                    <a:pt x="2281" y="2463"/>
                    <a:pt x="3101" y="2523"/>
                  </a:cubicBezTo>
                  <a:cubicBezTo>
                    <a:pt x="3314" y="2523"/>
                    <a:pt x="3557" y="2463"/>
                    <a:pt x="3770" y="2402"/>
                  </a:cubicBezTo>
                  <a:cubicBezTo>
                    <a:pt x="3983" y="2311"/>
                    <a:pt x="4165" y="2189"/>
                    <a:pt x="4317" y="2007"/>
                  </a:cubicBezTo>
                  <a:cubicBezTo>
                    <a:pt x="4560" y="1733"/>
                    <a:pt x="4682" y="1368"/>
                    <a:pt x="4682" y="1004"/>
                  </a:cubicBezTo>
                  <a:cubicBezTo>
                    <a:pt x="4682" y="760"/>
                    <a:pt x="4682" y="517"/>
                    <a:pt x="4621" y="274"/>
                  </a:cubicBezTo>
                  <a:cubicBezTo>
                    <a:pt x="4621" y="183"/>
                    <a:pt x="4591" y="92"/>
                    <a:pt x="45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5254175" y="3542125"/>
              <a:ext cx="46375" cy="53725"/>
            </a:xfrm>
            <a:custGeom>
              <a:rect b="b" l="l" r="r" t="t"/>
              <a:pathLst>
                <a:path extrusionOk="0" h="2149" w="1855">
                  <a:moveTo>
                    <a:pt x="91" y="1"/>
                  </a:moveTo>
                  <a:cubicBezTo>
                    <a:pt x="30" y="153"/>
                    <a:pt x="0" y="366"/>
                    <a:pt x="30" y="548"/>
                  </a:cubicBezTo>
                  <a:cubicBezTo>
                    <a:pt x="0" y="761"/>
                    <a:pt x="0" y="943"/>
                    <a:pt x="30" y="1156"/>
                  </a:cubicBezTo>
                  <a:cubicBezTo>
                    <a:pt x="30" y="1430"/>
                    <a:pt x="122" y="1673"/>
                    <a:pt x="304" y="1885"/>
                  </a:cubicBezTo>
                  <a:cubicBezTo>
                    <a:pt x="426" y="2007"/>
                    <a:pt x="547" y="2068"/>
                    <a:pt x="699" y="2098"/>
                  </a:cubicBezTo>
                  <a:cubicBezTo>
                    <a:pt x="770" y="2134"/>
                    <a:pt x="842" y="2149"/>
                    <a:pt x="919" y="2149"/>
                  </a:cubicBezTo>
                  <a:cubicBezTo>
                    <a:pt x="974" y="2149"/>
                    <a:pt x="1031" y="2141"/>
                    <a:pt x="1094" y="2129"/>
                  </a:cubicBezTo>
                  <a:cubicBezTo>
                    <a:pt x="1307" y="2068"/>
                    <a:pt x="1489" y="1946"/>
                    <a:pt x="1611" y="1764"/>
                  </a:cubicBezTo>
                  <a:cubicBezTo>
                    <a:pt x="1854" y="1460"/>
                    <a:pt x="1824" y="1217"/>
                    <a:pt x="1793" y="1217"/>
                  </a:cubicBezTo>
                  <a:lnTo>
                    <a:pt x="1793" y="1217"/>
                  </a:lnTo>
                  <a:cubicBezTo>
                    <a:pt x="1733" y="1369"/>
                    <a:pt x="1641" y="1521"/>
                    <a:pt x="1520" y="1673"/>
                  </a:cubicBezTo>
                  <a:cubicBezTo>
                    <a:pt x="1398" y="1794"/>
                    <a:pt x="1246" y="1916"/>
                    <a:pt x="1064" y="1946"/>
                  </a:cubicBezTo>
                  <a:cubicBezTo>
                    <a:pt x="1028" y="1955"/>
                    <a:pt x="995" y="1959"/>
                    <a:pt x="964" y="1959"/>
                  </a:cubicBezTo>
                  <a:cubicBezTo>
                    <a:pt x="889" y="1959"/>
                    <a:pt x="824" y="1937"/>
                    <a:pt x="760" y="1916"/>
                  </a:cubicBezTo>
                  <a:cubicBezTo>
                    <a:pt x="638" y="1885"/>
                    <a:pt x="547" y="1825"/>
                    <a:pt x="486" y="1764"/>
                  </a:cubicBezTo>
                  <a:cubicBezTo>
                    <a:pt x="334" y="1581"/>
                    <a:pt x="243" y="1369"/>
                    <a:pt x="243" y="1126"/>
                  </a:cubicBezTo>
                  <a:cubicBezTo>
                    <a:pt x="182" y="913"/>
                    <a:pt x="182" y="700"/>
                    <a:pt x="182" y="548"/>
                  </a:cubicBezTo>
                  <a:cubicBezTo>
                    <a:pt x="182" y="366"/>
                    <a:pt x="152" y="153"/>
                    <a:pt x="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4987450" y="3641675"/>
              <a:ext cx="34200" cy="31950"/>
            </a:xfrm>
            <a:custGeom>
              <a:rect b="b" l="l" r="r" t="t"/>
              <a:pathLst>
                <a:path extrusionOk="0" h="1278" w="1368">
                  <a:moveTo>
                    <a:pt x="31" y="1"/>
                  </a:moveTo>
                  <a:lnTo>
                    <a:pt x="31" y="1"/>
                  </a:lnTo>
                  <a:cubicBezTo>
                    <a:pt x="0" y="31"/>
                    <a:pt x="365" y="214"/>
                    <a:pt x="760" y="578"/>
                  </a:cubicBezTo>
                  <a:cubicBezTo>
                    <a:pt x="1125" y="913"/>
                    <a:pt x="1338" y="1277"/>
                    <a:pt x="1368" y="1277"/>
                  </a:cubicBezTo>
                  <a:cubicBezTo>
                    <a:pt x="1246" y="973"/>
                    <a:pt x="1034" y="730"/>
                    <a:pt x="790" y="517"/>
                  </a:cubicBezTo>
                  <a:cubicBezTo>
                    <a:pt x="578" y="305"/>
                    <a:pt x="304" y="122"/>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a:off x="5007200" y="3631800"/>
              <a:ext cx="4575" cy="27375"/>
            </a:xfrm>
            <a:custGeom>
              <a:rect b="b" l="l" r="r" t="t"/>
              <a:pathLst>
                <a:path extrusionOk="0" h="1095" w="183">
                  <a:moveTo>
                    <a:pt x="61" y="1"/>
                  </a:moveTo>
                  <a:cubicBezTo>
                    <a:pt x="0" y="183"/>
                    <a:pt x="0" y="365"/>
                    <a:pt x="31" y="578"/>
                  </a:cubicBezTo>
                  <a:cubicBezTo>
                    <a:pt x="31" y="760"/>
                    <a:pt x="61" y="943"/>
                    <a:pt x="152" y="1095"/>
                  </a:cubicBezTo>
                  <a:cubicBezTo>
                    <a:pt x="183" y="1095"/>
                    <a:pt x="122" y="852"/>
                    <a:pt x="122" y="548"/>
                  </a:cubicBezTo>
                  <a:cubicBezTo>
                    <a:pt x="122" y="365"/>
                    <a:pt x="92" y="183"/>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4995050" y="3662950"/>
              <a:ext cx="19000" cy="4150"/>
            </a:xfrm>
            <a:custGeom>
              <a:rect b="b" l="l" r="r" t="t"/>
              <a:pathLst>
                <a:path extrusionOk="0" h="166" w="760">
                  <a:moveTo>
                    <a:pt x="760" y="1"/>
                  </a:moveTo>
                  <a:cubicBezTo>
                    <a:pt x="638" y="1"/>
                    <a:pt x="517" y="1"/>
                    <a:pt x="395" y="62"/>
                  </a:cubicBezTo>
                  <a:cubicBezTo>
                    <a:pt x="243" y="62"/>
                    <a:pt x="122" y="92"/>
                    <a:pt x="0" y="153"/>
                  </a:cubicBezTo>
                  <a:cubicBezTo>
                    <a:pt x="45" y="162"/>
                    <a:pt x="87" y="165"/>
                    <a:pt x="127" y="165"/>
                  </a:cubicBezTo>
                  <a:cubicBezTo>
                    <a:pt x="223" y="165"/>
                    <a:pt x="309" y="144"/>
                    <a:pt x="395" y="122"/>
                  </a:cubicBezTo>
                  <a:cubicBezTo>
                    <a:pt x="517" y="122"/>
                    <a:pt x="638" y="62"/>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a:off x="5363600" y="3870400"/>
              <a:ext cx="34975" cy="31200"/>
            </a:xfrm>
            <a:custGeom>
              <a:rect b="b" l="l" r="r" t="t"/>
              <a:pathLst>
                <a:path extrusionOk="0" h="1248" w="1399">
                  <a:moveTo>
                    <a:pt x="30" y="1"/>
                  </a:moveTo>
                  <a:cubicBezTo>
                    <a:pt x="0" y="1"/>
                    <a:pt x="395" y="214"/>
                    <a:pt x="760" y="548"/>
                  </a:cubicBezTo>
                  <a:cubicBezTo>
                    <a:pt x="1125" y="913"/>
                    <a:pt x="1368" y="1247"/>
                    <a:pt x="1398" y="1247"/>
                  </a:cubicBezTo>
                  <a:cubicBezTo>
                    <a:pt x="1246" y="973"/>
                    <a:pt x="1064" y="700"/>
                    <a:pt x="821" y="518"/>
                  </a:cubicBezTo>
                  <a:cubicBezTo>
                    <a:pt x="608" y="274"/>
                    <a:pt x="334" y="92"/>
                    <a:pt x="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a:off x="5384100" y="3860525"/>
              <a:ext cx="3825" cy="27375"/>
            </a:xfrm>
            <a:custGeom>
              <a:rect b="b" l="l" r="r" t="t"/>
              <a:pathLst>
                <a:path extrusionOk="0" h="1095" w="153">
                  <a:moveTo>
                    <a:pt x="31" y="1"/>
                  </a:moveTo>
                  <a:cubicBezTo>
                    <a:pt x="1" y="183"/>
                    <a:pt x="1" y="365"/>
                    <a:pt x="1" y="548"/>
                  </a:cubicBezTo>
                  <a:cubicBezTo>
                    <a:pt x="1" y="730"/>
                    <a:pt x="61" y="913"/>
                    <a:pt x="122" y="1095"/>
                  </a:cubicBezTo>
                  <a:cubicBezTo>
                    <a:pt x="153" y="1095"/>
                    <a:pt x="92" y="852"/>
                    <a:pt x="92" y="548"/>
                  </a:cubicBezTo>
                  <a:cubicBezTo>
                    <a:pt x="92" y="365"/>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5371950" y="3891375"/>
              <a:ext cx="19025" cy="4125"/>
            </a:xfrm>
            <a:custGeom>
              <a:rect b="b" l="l" r="r" t="t"/>
              <a:pathLst>
                <a:path extrusionOk="0" h="165" w="761">
                  <a:moveTo>
                    <a:pt x="647" y="0"/>
                  </a:moveTo>
                  <a:cubicBezTo>
                    <a:pt x="552" y="0"/>
                    <a:pt x="451" y="22"/>
                    <a:pt x="365" y="43"/>
                  </a:cubicBezTo>
                  <a:cubicBezTo>
                    <a:pt x="244" y="43"/>
                    <a:pt x="122" y="104"/>
                    <a:pt x="0" y="165"/>
                  </a:cubicBezTo>
                  <a:cubicBezTo>
                    <a:pt x="122" y="165"/>
                    <a:pt x="244" y="165"/>
                    <a:pt x="365" y="134"/>
                  </a:cubicBezTo>
                  <a:cubicBezTo>
                    <a:pt x="517" y="104"/>
                    <a:pt x="639" y="74"/>
                    <a:pt x="760" y="13"/>
                  </a:cubicBezTo>
                  <a:cubicBezTo>
                    <a:pt x="725" y="4"/>
                    <a:pt x="686" y="0"/>
                    <a:pt x="6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5038350" y="4193350"/>
              <a:ext cx="34225" cy="31200"/>
            </a:xfrm>
            <a:custGeom>
              <a:rect b="b" l="l" r="r" t="t"/>
              <a:pathLst>
                <a:path extrusionOk="0" h="1248" w="1369">
                  <a:moveTo>
                    <a:pt x="1" y="1"/>
                  </a:moveTo>
                  <a:cubicBezTo>
                    <a:pt x="1" y="31"/>
                    <a:pt x="365" y="214"/>
                    <a:pt x="730" y="578"/>
                  </a:cubicBezTo>
                  <a:cubicBezTo>
                    <a:pt x="943" y="791"/>
                    <a:pt x="1156" y="1004"/>
                    <a:pt x="1368" y="1247"/>
                  </a:cubicBezTo>
                  <a:cubicBezTo>
                    <a:pt x="1216" y="974"/>
                    <a:pt x="1034" y="700"/>
                    <a:pt x="791" y="518"/>
                  </a:cubicBezTo>
                  <a:cubicBezTo>
                    <a:pt x="578" y="274"/>
                    <a:pt x="305" y="123"/>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a:off x="5058100" y="4183475"/>
              <a:ext cx="3825" cy="27400"/>
            </a:xfrm>
            <a:custGeom>
              <a:rect b="b" l="l" r="r" t="t"/>
              <a:pathLst>
                <a:path extrusionOk="0" h="1096" w="153">
                  <a:moveTo>
                    <a:pt x="31" y="1"/>
                  </a:moveTo>
                  <a:cubicBezTo>
                    <a:pt x="1" y="183"/>
                    <a:pt x="1" y="366"/>
                    <a:pt x="31" y="548"/>
                  </a:cubicBezTo>
                  <a:cubicBezTo>
                    <a:pt x="1" y="730"/>
                    <a:pt x="62" y="943"/>
                    <a:pt x="123" y="1095"/>
                  </a:cubicBezTo>
                  <a:cubicBezTo>
                    <a:pt x="153" y="1095"/>
                    <a:pt x="123" y="852"/>
                    <a:pt x="92" y="548"/>
                  </a:cubicBezTo>
                  <a:cubicBezTo>
                    <a:pt x="92" y="366"/>
                    <a:pt x="92" y="183"/>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a:off x="5045950" y="4214650"/>
              <a:ext cx="19025" cy="3800"/>
            </a:xfrm>
            <a:custGeom>
              <a:rect b="b" l="l" r="r" t="t"/>
              <a:pathLst>
                <a:path extrusionOk="0" h="152" w="761">
                  <a:moveTo>
                    <a:pt x="761" y="0"/>
                  </a:moveTo>
                  <a:cubicBezTo>
                    <a:pt x="639" y="0"/>
                    <a:pt x="487" y="0"/>
                    <a:pt x="365" y="30"/>
                  </a:cubicBezTo>
                  <a:cubicBezTo>
                    <a:pt x="244" y="61"/>
                    <a:pt x="122" y="91"/>
                    <a:pt x="1" y="152"/>
                  </a:cubicBezTo>
                  <a:cubicBezTo>
                    <a:pt x="122" y="152"/>
                    <a:pt x="244" y="152"/>
                    <a:pt x="365" y="122"/>
                  </a:cubicBezTo>
                  <a:cubicBezTo>
                    <a:pt x="517" y="122"/>
                    <a:pt x="639" y="61"/>
                    <a:pt x="7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a:off x="5195650" y="3783725"/>
              <a:ext cx="28150" cy="35800"/>
            </a:xfrm>
            <a:custGeom>
              <a:rect b="b" l="l" r="r" t="t"/>
              <a:pathLst>
                <a:path extrusionOk="0" h="1432" w="1126">
                  <a:moveTo>
                    <a:pt x="1121" y="1"/>
                  </a:moveTo>
                  <a:cubicBezTo>
                    <a:pt x="1083" y="1"/>
                    <a:pt x="930" y="354"/>
                    <a:pt x="608" y="763"/>
                  </a:cubicBezTo>
                  <a:cubicBezTo>
                    <a:pt x="305" y="1158"/>
                    <a:pt x="1" y="1401"/>
                    <a:pt x="1" y="1431"/>
                  </a:cubicBezTo>
                  <a:cubicBezTo>
                    <a:pt x="517" y="1097"/>
                    <a:pt x="912" y="580"/>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a:off x="5208575" y="3802275"/>
              <a:ext cx="26625" cy="5300"/>
            </a:xfrm>
            <a:custGeom>
              <a:rect b="b" l="l" r="r" t="t"/>
              <a:pathLst>
                <a:path extrusionOk="0" h="212" w="1065">
                  <a:moveTo>
                    <a:pt x="838" y="1"/>
                  </a:moveTo>
                  <a:cubicBezTo>
                    <a:pt x="731" y="1"/>
                    <a:pt x="624" y="15"/>
                    <a:pt x="517" y="51"/>
                  </a:cubicBezTo>
                  <a:cubicBezTo>
                    <a:pt x="335" y="51"/>
                    <a:pt x="152" y="112"/>
                    <a:pt x="0" y="203"/>
                  </a:cubicBezTo>
                  <a:cubicBezTo>
                    <a:pt x="0" y="209"/>
                    <a:pt x="8" y="211"/>
                    <a:pt x="24" y="211"/>
                  </a:cubicBezTo>
                  <a:cubicBezTo>
                    <a:pt x="92" y="211"/>
                    <a:pt x="299" y="161"/>
                    <a:pt x="547" y="112"/>
                  </a:cubicBezTo>
                  <a:cubicBezTo>
                    <a:pt x="730" y="112"/>
                    <a:pt x="912" y="81"/>
                    <a:pt x="1064" y="21"/>
                  </a:cubicBezTo>
                  <a:cubicBezTo>
                    <a:pt x="989" y="8"/>
                    <a:pt x="913" y="1"/>
                    <a:pt x="8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a:off x="5199450" y="3792900"/>
              <a:ext cx="5350" cy="18250"/>
            </a:xfrm>
            <a:custGeom>
              <a:rect b="b" l="l" r="r" t="t"/>
              <a:pathLst>
                <a:path extrusionOk="0" h="730" w="214">
                  <a:moveTo>
                    <a:pt x="1" y="0"/>
                  </a:moveTo>
                  <a:cubicBezTo>
                    <a:pt x="1" y="122"/>
                    <a:pt x="31" y="244"/>
                    <a:pt x="61" y="365"/>
                  </a:cubicBezTo>
                  <a:cubicBezTo>
                    <a:pt x="92" y="487"/>
                    <a:pt x="153" y="608"/>
                    <a:pt x="213" y="730"/>
                  </a:cubicBezTo>
                  <a:cubicBezTo>
                    <a:pt x="213" y="608"/>
                    <a:pt x="183" y="456"/>
                    <a:pt x="153" y="365"/>
                  </a:cubicBezTo>
                  <a:cubicBezTo>
                    <a:pt x="122" y="213"/>
                    <a:pt x="61" y="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5452500" y="3740925"/>
              <a:ext cx="44850" cy="10300"/>
            </a:xfrm>
            <a:custGeom>
              <a:rect b="b" l="l" r="r" t="t"/>
              <a:pathLst>
                <a:path extrusionOk="0" h="412" w="1794">
                  <a:moveTo>
                    <a:pt x="423" y="1"/>
                  </a:moveTo>
                  <a:cubicBezTo>
                    <a:pt x="280" y="1"/>
                    <a:pt x="137" y="16"/>
                    <a:pt x="0" y="43"/>
                  </a:cubicBezTo>
                  <a:cubicBezTo>
                    <a:pt x="0" y="43"/>
                    <a:pt x="395" y="43"/>
                    <a:pt x="912" y="134"/>
                  </a:cubicBezTo>
                  <a:cubicBezTo>
                    <a:pt x="1390" y="247"/>
                    <a:pt x="1738" y="411"/>
                    <a:pt x="1788" y="411"/>
                  </a:cubicBezTo>
                  <a:cubicBezTo>
                    <a:pt x="1792" y="411"/>
                    <a:pt x="1794" y="410"/>
                    <a:pt x="1794" y="408"/>
                  </a:cubicBezTo>
                  <a:cubicBezTo>
                    <a:pt x="1550" y="225"/>
                    <a:pt x="1247" y="134"/>
                    <a:pt x="943" y="73"/>
                  </a:cubicBezTo>
                  <a:cubicBezTo>
                    <a:pt x="775" y="23"/>
                    <a:pt x="599"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a:off x="5465425" y="3723000"/>
              <a:ext cx="15975" cy="22050"/>
            </a:xfrm>
            <a:custGeom>
              <a:rect b="b" l="l" r="r" t="t"/>
              <a:pathLst>
                <a:path extrusionOk="0" h="882" w="639">
                  <a:moveTo>
                    <a:pt x="0" y="0"/>
                  </a:moveTo>
                  <a:cubicBezTo>
                    <a:pt x="61" y="152"/>
                    <a:pt x="152" y="334"/>
                    <a:pt x="274" y="486"/>
                  </a:cubicBezTo>
                  <a:cubicBezTo>
                    <a:pt x="334" y="638"/>
                    <a:pt x="486" y="790"/>
                    <a:pt x="638" y="882"/>
                  </a:cubicBezTo>
                  <a:cubicBezTo>
                    <a:pt x="638" y="851"/>
                    <a:pt x="486" y="699"/>
                    <a:pt x="334" y="426"/>
                  </a:cubicBezTo>
                  <a:cubicBezTo>
                    <a:pt x="243" y="274"/>
                    <a:pt x="12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a:off x="5471500" y="3746550"/>
              <a:ext cx="14450" cy="12950"/>
            </a:xfrm>
            <a:custGeom>
              <a:rect b="b" l="l" r="r" t="t"/>
              <a:pathLst>
                <a:path extrusionOk="0" h="518" w="578">
                  <a:moveTo>
                    <a:pt x="578" y="0"/>
                  </a:moveTo>
                  <a:lnTo>
                    <a:pt x="578" y="0"/>
                  </a:lnTo>
                  <a:cubicBezTo>
                    <a:pt x="456" y="61"/>
                    <a:pt x="365" y="122"/>
                    <a:pt x="274" y="213"/>
                  </a:cubicBezTo>
                  <a:cubicBezTo>
                    <a:pt x="122" y="365"/>
                    <a:pt x="0" y="517"/>
                    <a:pt x="0" y="517"/>
                  </a:cubicBezTo>
                  <a:cubicBezTo>
                    <a:pt x="122" y="456"/>
                    <a:pt x="243" y="395"/>
                    <a:pt x="304" y="274"/>
                  </a:cubicBezTo>
                  <a:cubicBezTo>
                    <a:pt x="487" y="152"/>
                    <a:pt x="578" y="0"/>
                    <a:pt x="5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a:off x="5159175" y="3645425"/>
              <a:ext cx="28150" cy="35800"/>
            </a:xfrm>
            <a:custGeom>
              <a:rect b="b" l="l" r="r" t="t"/>
              <a:pathLst>
                <a:path extrusionOk="0" h="1432" w="1126">
                  <a:moveTo>
                    <a:pt x="1121" y="1"/>
                  </a:moveTo>
                  <a:cubicBezTo>
                    <a:pt x="1083" y="1"/>
                    <a:pt x="931" y="354"/>
                    <a:pt x="639" y="763"/>
                  </a:cubicBezTo>
                  <a:cubicBezTo>
                    <a:pt x="305" y="1158"/>
                    <a:pt x="1" y="1401"/>
                    <a:pt x="1" y="1431"/>
                  </a:cubicBezTo>
                  <a:cubicBezTo>
                    <a:pt x="274" y="1279"/>
                    <a:pt x="517" y="1067"/>
                    <a:pt x="700" y="823"/>
                  </a:cubicBezTo>
                  <a:cubicBezTo>
                    <a:pt x="882" y="580"/>
                    <a:pt x="1034" y="307"/>
                    <a:pt x="1125" y="3"/>
                  </a:cubicBezTo>
                  <a:cubicBezTo>
                    <a:pt x="1124" y="2"/>
                    <a:pt x="1123" y="1"/>
                    <a:pt x="11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a:off x="5172100" y="3664475"/>
              <a:ext cx="27375" cy="5350"/>
            </a:xfrm>
            <a:custGeom>
              <a:rect b="b" l="l" r="r" t="t"/>
              <a:pathLst>
                <a:path extrusionOk="0" h="214" w="1095">
                  <a:moveTo>
                    <a:pt x="1095" y="1"/>
                  </a:moveTo>
                  <a:cubicBezTo>
                    <a:pt x="882" y="1"/>
                    <a:pt x="699" y="1"/>
                    <a:pt x="517" y="31"/>
                  </a:cubicBezTo>
                  <a:cubicBezTo>
                    <a:pt x="335" y="31"/>
                    <a:pt x="152" y="92"/>
                    <a:pt x="0" y="213"/>
                  </a:cubicBezTo>
                  <a:cubicBezTo>
                    <a:pt x="0" y="213"/>
                    <a:pt x="243" y="153"/>
                    <a:pt x="547" y="122"/>
                  </a:cubicBezTo>
                  <a:cubicBezTo>
                    <a:pt x="730" y="92"/>
                    <a:pt x="912" y="61"/>
                    <a:pt x="1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a:off x="5162975" y="3654600"/>
              <a:ext cx="5350" cy="19025"/>
            </a:xfrm>
            <a:custGeom>
              <a:rect b="b" l="l" r="r" t="t"/>
              <a:pathLst>
                <a:path extrusionOk="0" h="761" w="214">
                  <a:moveTo>
                    <a:pt x="1" y="0"/>
                  </a:moveTo>
                  <a:cubicBezTo>
                    <a:pt x="1" y="152"/>
                    <a:pt x="31" y="274"/>
                    <a:pt x="61" y="396"/>
                  </a:cubicBezTo>
                  <a:cubicBezTo>
                    <a:pt x="92" y="517"/>
                    <a:pt x="153" y="639"/>
                    <a:pt x="213" y="760"/>
                  </a:cubicBezTo>
                  <a:cubicBezTo>
                    <a:pt x="213" y="608"/>
                    <a:pt x="213" y="487"/>
                    <a:pt x="153" y="365"/>
                  </a:cubicBezTo>
                  <a:cubicBezTo>
                    <a:pt x="122" y="244"/>
                    <a:pt x="92" y="12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a:off x="5504925" y="3898525"/>
              <a:ext cx="28150" cy="36500"/>
            </a:xfrm>
            <a:custGeom>
              <a:rect b="b" l="l" r="r" t="t"/>
              <a:pathLst>
                <a:path extrusionOk="0" h="1460" w="1126">
                  <a:moveTo>
                    <a:pt x="1125" y="0"/>
                  </a:moveTo>
                  <a:cubicBezTo>
                    <a:pt x="1095" y="0"/>
                    <a:pt x="912" y="365"/>
                    <a:pt x="609" y="791"/>
                  </a:cubicBezTo>
                  <a:cubicBezTo>
                    <a:pt x="305" y="1186"/>
                    <a:pt x="1" y="1429"/>
                    <a:pt x="1" y="1459"/>
                  </a:cubicBezTo>
                  <a:cubicBezTo>
                    <a:pt x="274" y="1307"/>
                    <a:pt x="487" y="1064"/>
                    <a:pt x="669" y="821"/>
                  </a:cubicBezTo>
                  <a:cubicBezTo>
                    <a:pt x="882" y="578"/>
                    <a:pt x="1034" y="304"/>
                    <a:pt x="1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a:off x="5517075" y="3917775"/>
              <a:ext cx="27400" cy="5250"/>
            </a:xfrm>
            <a:custGeom>
              <a:rect b="b" l="l" r="r" t="t"/>
              <a:pathLst>
                <a:path extrusionOk="0" h="210" w="1096">
                  <a:moveTo>
                    <a:pt x="869" y="1"/>
                  </a:moveTo>
                  <a:cubicBezTo>
                    <a:pt x="762" y="1"/>
                    <a:pt x="655" y="16"/>
                    <a:pt x="548" y="51"/>
                  </a:cubicBezTo>
                  <a:cubicBezTo>
                    <a:pt x="366" y="51"/>
                    <a:pt x="183" y="112"/>
                    <a:pt x="1" y="203"/>
                  </a:cubicBezTo>
                  <a:cubicBezTo>
                    <a:pt x="5" y="207"/>
                    <a:pt x="13" y="209"/>
                    <a:pt x="24" y="209"/>
                  </a:cubicBezTo>
                  <a:cubicBezTo>
                    <a:pt x="93" y="209"/>
                    <a:pt x="287" y="138"/>
                    <a:pt x="548" y="112"/>
                  </a:cubicBezTo>
                  <a:cubicBezTo>
                    <a:pt x="730" y="112"/>
                    <a:pt x="913" y="51"/>
                    <a:pt x="1095" y="21"/>
                  </a:cubicBezTo>
                  <a:cubicBezTo>
                    <a:pt x="1020" y="8"/>
                    <a:pt x="944"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a:off x="5508725" y="3908400"/>
              <a:ext cx="5350" cy="18275"/>
            </a:xfrm>
            <a:custGeom>
              <a:rect b="b" l="l" r="r" t="t"/>
              <a:pathLst>
                <a:path extrusionOk="0" h="731" w="214">
                  <a:moveTo>
                    <a:pt x="1" y="1"/>
                  </a:moveTo>
                  <a:cubicBezTo>
                    <a:pt x="1" y="122"/>
                    <a:pt x="1" y="244"/>
                    <a:pt x="61" y="365"/>
                  </a:cubicBezTo>
                  <a:cubicBezTo>
                    <a:pt x="92" y="487"/>
                    <a:pt x="122" y="608"/>
                    <a:pt x="213" y="730"/>
                  </a:cubicBezTo>
                  <a:cubicBezTo>
                    <a:pt x="213" y="608"/>
                    <a:pt x="183" y="457"/>
                    <a:pt x="122" y="335"/>
                  </a:cubicBezTo>
                  <a:cubicBezTo>
                    <a:pt x="122" y="213"/>
                    <a:pt x="61"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a:off x="5343825" y="3643150"/>
              <a:ext cx="28150" cy="36550"/>
            </a:xfrm>
            <a:custGeom>
              <a:rect b="b" l="l" r="r" t="t"/>
              <a:pathLst>
                <a:path extrusionOk="0" h="1462" w="1126">
                  <a:moveTo>
                    <a:pt x="1122" y="1"/>
                  </a:moveTo>
                  <a:cubicBezTo>
                    <a:pt x="1084" y="1"/>
                    <a:pt x="932" y="382"/>
                    <a:pt x="639" y="762"/>
                  </a:cubicBezTo>
                  <a:cubicBezTo>
                    <a:pt x="305" y="1188"/>
                    <a:pt x="1" y="1431"/>
                    <a:pt x="1" y="1462"/>
                  </a:cubicBezTo>
                  <a:cubicBezTo>
                    <a:pt x="517" y="1127"/>
                    <a:pt x="913" y="610"/>
                    <a:pt x="1125" y="3"/>
                  </a:cubicBezTo>
                  <a:cubicBezTo>
                    <a:pt x="1124" y="1"/>
                    <a:pt x="1123" y="1"/>
                    <a:pt x="1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a:off x="5356750" y="3662200"/>
              <a:ext cx="26625" cy="5500"/>
            </a:xfrm>
            <a:custGeom>
              <a:rect b="b" l="l" r="r" t="t"/>
              <a:pathLst>
                <a:path extrusionOk="0" h="220" w="1065">
                  <a:moveTo>
                    <a:pt x="1064" y="0"/>
                  </a:moveTo>
                  <a:cubicBezTo>
                    <a:pt x="882" y="0"/>
                    <a:pt x="700" y="0"/>
                    <a:pt x="517" y="31"/>
                  </a:cubicBezTo>
                  <a:cubicBezTo>
                    <a:pt x="335" y="61"/>
                    <a:pt x="152" y="122"/>
                    <a:pt x="0" y="213"/>
                  </a:cubicBezTo>
                  <a:cubicBezTo>
                    <a:pt x="0" y="217"/>
                    <a:pt x="5" y="219"/>
                    <a:pt x="14" y="219"/>
                  </a:cubicBezTo>
                  <a:cubicBezTo>
                    <a:pt x="70" y="219"/>
                    <a:pt x="286" y="148"/>
                    <a:pt x="548" y="122"/>
                  </a:cubicBezTo>
                  <a:cubicBezTo>
                    <a:pt x="730" y="92"/>
                    <a:pt x="912" y="61"/>
                    <a:pt x="1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a:off x="5347625" y="3653075"/>
              <a:ext cx="5350" cy="18275"/>
            </a:xfrm>
            <a:custGeom>
              <a:rect b="b" l="l" r="r" t="t"/>
              <a:pathLst>
                <a:path extrusionOk="0" h="731" w="214">
                  <a:moveTo>
                    <a:pt x="1" y="1"/>
                  </a:moveTo>
                  <a:cubicBezTo>
                    <a:pt x="1" y="122"/>
                    <a:pt x="31" y="244"/>
                    <a:pt x="62" y="365"/>
                  </a:cubicBezTo>
                  <a:cubicBezTo>
                    <a:pt x="92" y="487"/>
                    <a:pt x="153" y="609"/>
                    <a:pt x="213" y="730"/>
                  </a:cubicBezTo>
                  <a:cubicBezTo>
                    <a:pt x="213" y="609"/>
                    <a:pt x="183" y="457"/>
                    <a:pt x="153" y="335"/>
                  </a:cubicBezTo>
                  <a:cubicBezTo>
                    <a:pt x="122" y="213"/>
                    <a:pt x="62" y="92"/>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a:off x="5207050" y="3943925"/>
              <a:ext cx="46375" cy="4175"/>
            </a:xfrm>
            <a:custGeom>
              <a:rect b="b" l="l" r="r" t="t"/>
              <a:pathLst>
                <a:path extrusionOk="0" h="167" w="1855">
                  <a:moveTo>
                    <a:pt x="928" y="1"/>
                  </a:moveTo>
                  <a:cubicBezTo>
                    <a:pt x="616" y="1"/>
                    <a:pt x="304" y="54"/>
                    <a:pt x="1" y="160"/>
                  </a:cubicBezTo>
                  <a:cubicBezTo>
                    <a:pt x="5" y="164"/>
                    <a:pt x="17" y="166"/>
                    <a:pt x="35" y="166"/>
                  </a:cubicBezTo>
                  <a:cubicBezTo>
                    <a:pt x="146" y="166"/>
                    <a:pt x="500" y="99"/>
                    <a:pt x="943" y="99"/>
                  </a:cubicBezTo>
                  <a:cubicBezTo>
                    <a:pt x="1360" y="99"/>
                    <a:pt x="1732" y="166"/>
                    <a:pt x="1830" y="166"/>
                  </a:cubicBezTo>
                  <a:cubicBezTo>
                    <a:pt x="1846" y="166"/>
                    <a:pt x="1855" y="164"/>
                    <a:pt x="1855" y="160"/>
                  </a:cubicBezTo>
                  <a:cubicBezTo>
                    <a:pt x="1551" y="54"/>
                    <a:pt x="1239" y="1"/>
                    <a:pt x="9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9"/>
            <p:cNvSpPr/>
            <p:nvPr/>
          </p:nvSpPr>
          <p:spPr>
            <a:xfrm>
              <a:off x="5214650" y="3927400"/>
              <a:ext cx="21300" cy="18250"/>
            </a:xfrm>
            <a:custGeom>
              <a:rect b="b" l="l" r="r" t="t"/>
              <a:pathLst>
                <a:path extrusionOk="0" h="730" w="852">
                  <a:moveTo>
                    <a:pt x="0" y="0"/>
                  </a:moveTo>
                  <a:lnTo>
                    <a:pt x="0" y="0"/>
                  </a:lnTo>
                  <a:cubicBezTo>
                    <a:pt x="122" y="152"/>
                    <a:pt x="244" y="274"/>
                    <a:pt x="396" y="396"/>
                  </a:cubicBezTo>
                  <a:cubicBezTo>
                    <a:pt x="517" y="548"/>
                    <a:pt x="669" y="639"/>
                    <a:pt x="852" y="730"/>
                  </a:cubicBezTo>
                  <a:cubicBezTo>
                    <a:pt x="852" y="700"/>
                    <a:pt x="669" y="548"/>
                    <a:pt x="426" y="335"/>
                  </a:cubicBezTo>
                  <a:cubicBezTo>
                    <a:pt x="304" y="213"/>
                    <a:pt x="152" y="9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9"/>
            <p:cNvSpPr/>
            <p:nvPr/>
          </p:nvSpPr>
          <p:spPr>
            <a:xfrm>
              <a:off x="5229850" y="3945625"/>
              <a:ext cx="11425" cy="16000"/>
            </a:xfrm>
            <a:custGeom>
              <a:rect b="b" l="l" r="r" t="t"/>
              <a:pathLst>
                <a:path extrusionOk="0" h="640" w="457">
                  <a:moveTo>
                    <a:pt x="456" y="1"/>
                  </a:moveTo>
                  <a:cubicBezTo>
                    <a:pt x="426" y="1"/>
                    <a:pt x="304" y="123"/>
                    <a:pt x="183" y="305"/>
                  </a:cubicBezTo>
                  <a:cubicBezTo>
                    <a:pt x="61" y="457"/>
                    <a:pt x="0" y="639"/>
                    <a:pt x="0" y="639"/>
                  </a:cubicBezTo>
                  <a:cubicBezTo>
                    <a:pt x="92" y="548"/>
                    <a:pt x="183" y="457"/>
                    <a:pt x="244" y="335"/>
                  </a:cubicBezTo>
                  <a:cubicBezTo>
                    <a:pt x="335" y="244"/>
                    <a:pt x="396" y="123"/>
                    <a:pt x="4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a:off x="5307350" y="3787700"/>
              <a:ext cx="12200" cy="11450"/>
            </a:xfrm>
            <a:custGeom>
              <a:rect b="b" l="l" r="r" t="t"/>
              <a:pathLst>
                <a:path extrusionOk="0" h="458" w="488">
                  <a:moveTo>
                    <a:pt x="240" y="98"/>
                  </a:moveTo>
                  <a:lnTo>
                    <a:pt x="240" y="98"/>
                  </a:lnTo>
                  <a:cubicBezTo>
                    <a:pt x="250" y="109"/>
                    <a:pt x="262" y="123"/>
                    <a:pt x="274" y="148"/>
                  </a:cubicBezTo>
                  <a:cubicBezTo>
                    <a:pt x="335" y="178"/>
                    <a:pt x="274" y="208"/>
                    <a:pt x="244" y="239"/>
                  </a:cubicBezTo>
                  <a:cubicBezTo>
                    <a:pt x="240" y="243"/>
                    <a:pt x="235" y="245"/>
                    <a:pt x="231" y="245"/>
                  </a:cubicBezTo>
                  <a:cubicBezTo>
                    <a:pt x="206" y="245"/>
                    <a:pt x="183" y="174"/>
                    <a:pt x="183" y="148"/>
                  </a:cubicBezTo>
                  <a:lnTo>
                    <a:pt x="122" y="148"/>
                  </a:lnTo>
                  <a:cubicBezTo>
                    <a:pt x="183" y="148"/>
                    <a:pt x="244" y="148"/>
                    <a:pt x="244" y="117"/>
                  </a:cubicBezTo>
                  <a:cubicBezTo>
                    <a:pt x="244" y="111"/>
                    <a:pt x="243" y="105"/>
                    <a:pt x="240" y="98"/>
                  </a:cubicBezTo>
                  <a:close/>
                  <a:moveTo>
                    <a:pt x="290" y="0"/>
                  </a:moveTo>
                  <a:cubicBezTo>
                    <a:pt x="242" y="0"/>
                    <a:pt x="214" y="36"/>
                    <a:pt x="214" y="56"/>
                  </a:cubicBezTo>
                  <a:cubicBezTo>
                    <a:pt x="214" y="60"/>
                    <a:pt x="214" y="63"/>
                    <a:pt x="215" y="66"/>
                  </a:cubicBezTo>
                  <a:lnTo>
                    <a:pt x="215" y="66"/>
                  </a:lnTo>
                  <a:cubicBezTo>
                    <a:pt x="200" y="52"/>
                    <a:pt x="179" y="39"/>
                    <a:pt x="153" y="26"/>
                  </a:cubicBezTo>
                  <a:lnTo>
                    <a:pt x="122" y="26"/>
                  </a:lnTo>
                  <a:lnTo>
                    <a:pt x="92" y="56"/>
                  </a:lnTo>
                  <a:cubicBezTo>
                    <a:pt x="31" y="117"/>
                    <a:pt x="1" y="208"/>
                    <a:pt x="31" y="269"/>
                  </a:cubicBezTo>
                  <a:cubicBezTo>
                    <a:pt x="58" y="375"/>
                    <a:pt x="130" y="458"/>
                    <a:pt x="228" y="458"/>
                  </a:cubicBezTo>
                  <a:cubicBezTo>
                    <a:pt x="243" y="458"/>
                    <a:pt x="258" y="456"/>
                    <a:pt x="274" y="452"/>
                  </a:cubicBezTo>
                  <a:cubicBezTo>
                    <a:pt x="396" y="421"/>
                    <a:pt x="457" y="330"/>
                    <a:pt x="487" y="239"/>
                  </a:cubicBezTo>
                  <a:cubicBezTo>
                    <a:pt x="487" y="148"/>
                    <a:pt x="457" y="87"/>
                    <a:pt x="365" y="26"/>
                  </a:cubicBezTo>
                  <a:cubicBezTo>
                    <a:pt x="337" y="7"/>
                    <a:pt x="312" y="0"/>
                    <a:pt x="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a:off x="5316675" y="3915350"/>
              <a:ext cx="13500" cy="11375"/>
            </a:xfrm>
            <a:custGeom>
              <a:rect b="b" l="l" r="r" t="t"/>
              <a:pathLst>
                <a:path extrusionOk="0" h="455" w="540">
                  <a:moveTo>
                    <a:pt x="277" y="88"/>
                  </a:moveTo>
                  <a:cubicBezTo>
                    <a:pt x="294" y="100"/>
                    <a:pt x="310" y="115"/>
                    <a:pt x="327" y="148"/>
                  </a:cubicBezTo>
                  <a:cubicBezTo>
                    <a:pt x="357" y="209"/>
                    <a:pt x="327" y="209"/>
                    <a:pt x="296" y="239"/>
                  </a:cubicBezTo>
                  <a:cubicBezTo>
                    <a:pt x="288" y="244"/>
                    <a:pt x="281" y="245"/>
                    <a:pt x="274" y="245"/>
                  </a:cubicBezTo>
                  <a:cubicBezTo>
                    <a:pt x="241" y="245"/>
                    <a:pt x="236" y="192"/>
                    <a:pt x="236" y="160"/>
                  </a:cubicBezTo>
                  <a:lnTo>
                    <a:pt x="236" y="160"/>
                  </a:lnTo>
                  <a:cubicBezTo>
                    <a:pt x="271" y="157"/>
                    <a:pt x="296" y="138"/>
                    <a:pt x="296" y="118"/>
                  </a:cubicBezTo>
                  <a:cubicBezTo>
                    <a:pt x="296" y="118"/>
                    <a:pt x="290" y="105"/>
                    <a:pt x="277" y="88"/>
                  </a:cubicBezTo>
                  <a:close/>
                  <a:moveTo>
                    <a:pt x="322" y="1"/>
                  </a:moveTo>
                  <a:cubicBezTo>
                    <a:pt x="273" y="1"/>
                    <a:pt x="245" y="27"/>
                    <a:pt x="237" y="47"/>
                  </a:cubicBezTo>
                  <a:lnTo>
                    <a:pt x="237" y="47"/>
                  </a:lnTo>
                  <a:cubicBezTo>
                    <a:pt x="228" y="40"/>
                    <a:pt x="217" y="32"/>
                    <a:pt x="205" y="27"/>
                  </a:cubicBezTo>
                  <a:lnTo>
                    <a:pt x="175" y="27"/>
                  </a:lnTo>
                  <a:lnTo>
                    <a:pt x="144" y="57"/>
                  </a:lnTo>
                  <a:cubicBezTo>
                    <a:pt x="0" y="201"/>
                    <a:pt x="102" y="454"/>
                    <a:pt x="294" y="454"/>
                  </a:cubicBezTo>
                  <a:cubicBezTo>
                    <a:pt x="305" y="454"/>
                    <a:pt x="316" y="454"/>
                    <a:pt x="327" y="452"/>
                  </a:cubicBezTo>
                  <a:cubicBezTo>
                    <a:pt x="418" y="422"/>
                    <a:pt x="509" y="330"/>
                    <a:pt x="540" y="239"/>
                  </a:cubicBezTo>
                  <a:cubicBezTo>
                    <a:pt x="540" y="148"/>
                    <a:pt x="479" y="87"/>
                    <a:pt x="418" y="27"/>
                  </a:cubicBezTo>
                  <a:cubicBezTo>
                    <a:pt x="380" y="8"/>
                    <a:pt x="348" y="1"/>
                    <a:pt x="3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a:off x="5326350" y="4028575"/>
              <a:ext cx="12175" cy="10750"/>
            </a:xfrm>
            <a:custGeom>
              <a:rect b="b" l="l" r="r" t="t"/>
              <a:pathLst>
                <a:path extrusionOk="0" h="430" w="487">
                  <a:moveTo>
                    <a:pt x="300" y="0"/>
                  </a:moveTo>
                  <a:cubicBezTo>
                    <a:pt x="242" y="0"/>
                    <a:pt x="213" y="36"/>
                    <a:pt x="213" y="57"/>
                  </a:cubicBezTo>
                  <a:cubicBezTo>
                    <a:pt x="213" y="87"/>
                    <a:pt x="274" y="57"/>
                    <a:pt x="305" y="118"/>
                  </a:cubicBezTo>
                  <a:cubicBezTo>
                    <a:pt x="335" y="178"/>
                    <a:pt x="274" y="209"/>
                    <a:pt x="244" y="239"/>
                  </a:cubicBezTo>
                  <a:cubicBezTo>
                    <a:pt x="217" y="239"/>
                    <a:pt x="190" y="192"/>
                    <a:pt x="184" y="139"/>
                  </a:cubicBezTo>
                  <a:lnTo>
                    <a:pt x="184" y="139"/>
                  </a:lnTo>
                  <a:cubicBezTo>
                    <a:pt x="219" y="130"/>
                    <a:pt x="244" y="118"/>
                    <a:pt x="244" y="118"/>
                  </a:cubicBezTo>
                  <a:cubicBezTo>
                    <a:pt x="244" y="87"/>
                    <a:pt x="213" y="57"/>
                    <a:pt x="153" y="26"/>
                  </a:cubicBezTo>
                  <a:lnTo>
                    <a:pt x="122" y="26"/>
                  </a:lnTo>
                  <a:lnTo>
                    <a:pt x="92" y="57"/>
                  </a:lnTo>
                  <a:cubicBezTo>
                    <a:pt x="31" y="87"/>
                    <a:pt x="1" y="178"/>
                    <a:pt x="31" y="270"/>
                  </a:cubicBezTo>
                  <a:cubicBezTo>
                    <a:pt x="56" y="370"/>
                    <a:pt x="144" y="429"/>
                    <a:pt x="225" y="429"/>
                  </a:cubicBezTo>
                  <a:cubicBezTo>
                    <a:pt x="242" y="429"/>
                    <a:pt x="259" y="427"/>
                    <a:pt x="274" y="422"/>
                  </a:cubicBezTo>
                  <a:cubicBezTo>
                    <a:pt x="396" y="422"/>
                    <a:pt x="457" y="330"/>
                    <a:pt x="487" y="239"/>
                  </a:cubicBezTo>
                  <a:cubicBezTo>
                    <a:pt x="487" y="148"/>
                    <a:pt x="457" y="57"/>
                    <a:pt x="396" y="26"/>
                  </a:cubicBezTo>
                  <a:cubicBezTo>
                    <a:pt x="358" y="8"/>
                    <a:pt x="326"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a:off x="5288350" y="3668375"/>
              <a:ext cx="12200" cy="11325"/>
            </a:xfrm>
            <a:custGeom>
              <a:rect b="b" l="l" r="r" t="t"/>
              <a:pathLst>
                <a:path extrusionOk="0" h="453" w="488">
                  <a:moveTo>
                    <a:pt x="235" y="89"/>
                  </a:moveTo>
                  <a:cubicBezTo>
                    <a:pt x="246" y="96"/>
                    <a:pt x="260" y="104"/>
                    <a:pt x="274" y="118"/>
                  </a:cubicBezTo>
                  <a:cubicBezTo>
                    <a:pt x="305" y="179"/>
                    <a:pt x="274" y="209"/>
                    <a:pt x="244" y="240"/>
                  </a:cubicBezTo>
                  <a:cubicBezTo>
                    <a:pt x="240" y="244"/>
                    <a:pt x="236" y="246"/>
                    <a:pt x="232" y="246"/>
                  </a:cubicBezTo>
                  <a:cubicBezTo>
                    <a:pt x="210" y="246"/>
                    <a:pt x="191" y="195"/>
                    <a:pt x="185" y="147"/>
                  </a:cubicBezTo>
                  <a:lnTo>
                    <a:pt x="185" y="147"/>
                  </a:lnTo>
                  <a:cubicBezTo>
                    <a:pt x="219" y="145"/>
                    <a:pt x="244" y="138"/>
                    <a:pt x="244" y="118"/>
                  </a:cubicBezTo>
                  <a:cubicBezTo>
                    <a:pt x="244" y="109"/>
                    <a:pt x="241" y="99"/>
                    <a:pt x="235" y="89"/>
                  </a:cubicBezTo>
                  <a:close/>
                  <a:moveTo>
                    <a:pt x="290" y="1"/>
                  </a:moveTo>
                  <a:cubicBezTo>
                    <a:pt x="243" y="1"/>
                    <a:pt x="214" y="36"/>
                    <a:pt x="214" y="57"/>
                  </a:cubicBezTo>
                  <a:cubicBezTo>
                    <a:pt x="214" y="61"/>
                    <a:pt x="214" y="64"/>
                    <a:pt x="215" y="66"/>
                  </a:cubicBezTo>
                  <a:lnTo>
                    <a:pt x="215" y="66"/>
                  </a:lnTo>
                  <a:cubicBezTo>
                    <a:pt x="200" y="53"/>
                    <a:pt x="179" y="40"/>
                    <a:pt x="153" y="27"/>
                  </a:cubicBezTo>
                  <a:lnTo>
                    <a:pt x="122" y="27"/>
                  </a:lnTo>
                  <a:lnTo>
                    <a:pt x="92" y="57"/>
                  </a:lnTo>
                  <a:cubicBezTo>
                    <a:pt x="31" y="118"/>
                    <a:pt x="1" y="209"/>
                    <a:pt x="31" y="270"/>
                  </a:cubicBezTo>
                  <a:cubicBezTo>
                    <a:pt x="31" y="392"/>
                    <a:pt x="153" y="453"/>
                    <a:pt x="274" y="453"/>
                  </a:cubicBezTo>
                  <a:cubicBezTo>
                    <a:pt x="396" y="422"/>
                    <a:pt x="457" y="331"/>
                    <a:pt x="487" y="240"/>
                  </a:cubicBezTo>
                  <a:cubicBezTo>
                    <a:pt x="487" y="149"/>
                    <a:pt x="457" y="88"/>
                    <a:pt x="366" y="27"/>
                  </a:cubicBezTo>
                  <a:cubicBezTo>
                    <a:pt x="337" y="8"/>
                    <a:pt x="312" y="1"/>
                    <a:pt x="2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a:off x="4883325" y="4245950"/>
              <a:ext cx="1067675" cy="289550"/>
            </a:xfrm>
            <a:custGeom>
              <a:rect b="b" l="l" r="r" t="t"/>
              <a:pathLst>
                <a:path extrusionOk="0" h="11582" w="42707">
                  <a:moveTo>
                    <a:pt x="22951" y="1"/>
                  </a:moveTo>
                  <a:cubicBezTo>
                    <a:pt x="14071" y="1"/>
                    <a:pt x="3831" y="177"/>
                    <a:pt x="3831" y="177"/>
                  </a:cubicBezTo>
                  <a:cubicBezTo>
                    <a:pt x="3831" y="177"/>
                    <a:pt x="1" y="10754"/>
                    <a:pt x="9302" y="11180"/>
                  </a:cubicBezTo>
                  <a:cubicBezTo>
                    <a:pt x="15405" y="11469"/>
                    <a:pt x="22976" y="11530"/>
                    <a:pt x="28261" y="11530"/>
                  </a:cubicBezTo>
                  <a:cubicBezTo>
                    <a:pt x="30189" y="11530"/>
                    <a:pt x="31813" y="11522"/>
                    <a:pt x="32950" y="11514"/>
                  </a:cubicBezTo>
                  <a:cubicBezTo>
                    <a:pt x="33837" y="11514"/>
                    <a:pt x="34650" y="11582"/>
                    <a:pt x="35443" y="11582"/>
                  </a:cubicBezTo>
                  <a:cubicBezTo>
                    <a:pt x="36415" y="11582"/>
                    <a:pt x="37355" y="11480"/>
                    <a:pt x="38360" y="11028"/>
                  </a:cubicBezTo>
                  <a:cubicBezTo>
                    <a:pt x="40336" y="10146"/>
                    <a:pt x="42342" y="8687"/>
                    <a:pt x="42494" y="6377"/>
                  </a:cubicBezTo>
                  <a:cubicBezTo>
                    <a:pt x="42707" y="3368"/>
                    <a:pt x="40731" y="572"/>
                    <a:pt x="33801" y="177"/>
                  </a:cubicBezTo>
                  <a:cubicBezTo>
                    <a:pt x="31491" y="45"/>
                    <a:pt x="27391" y="1"/>
                    <a:pt x="22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a:off x="5020125" y="4249500"/>
              <a:ext cx="8375" cy="17700"/>
            </a:xfrm>
            <a:custGeom>
              <a:rect b="b" l="l" r="r" t="t"/>
              <a:pathLst>
                <a:path extrusionOk="0" h="708" w="335">
                  <a:moveTo>
                    <a:pt x="266" y="1"/>
                  </a:moveTo>
                  <a:cubicBezTo>
                    <a:pt x="230" y="1"/>
                    <a:pt x="145" y="170"/>
                    <a:pt x="61" y="339"/>
                  </a:cubicBezTo>
                  <a:cubicBezTo>
                    <a:pt x="0" y="521"/>
                    <a:pt x="0" y="703"/>
                    <a:pt x="31" y="703"/>
                  </a:cubicBezTo>
                  <a:cubicBezTo>
                    <a:pt x="36" y="706"/>
                    <a:pt x="41" y="707"/>
                    <a:pt x="47" y="707"/>
                  </a:cubicBezTo>
                  <a:cubicBezTo>
                    <a:pt x="107" y="707"/>
                    <a:pt x="188" y="566"/>
                    <a:pt x="243" y="399"/>
                  </a:cubicBezTo>
                  <a:cubicBezTo>
                    <a:pt x="335" y="187"/>
                    <a:pt x="335" y="35"/>
                    <a:pt x="274" y="4"/>
                  </a:cubicBezTo>
                  <a:cubicBezTo>
                    <a:pt x="271" y="2"/>
                    <a:pt x="269" y="1"/>
                    <a:pt x="2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a:off x="5005675" y="4304300"/>
              <a:ext cx="6875" cy="38025"/>
            </a:xfrm>
            <a:custGeom>
              <a:rect b="b" l="l" r="r" t="t"/>
              <a:pathLst>
                <a:path extrusionOk="0" h="1521" w="275">
                  <a:moveTo>
                    <a:pt x="213" y="1"/>
                  </a:moveTo>
                  <a:cubicBezTo>
                    <a:pt x="92" y="244"/>
                    <a:pt x="1" y="517"/>
                    <a:pt x="31" y="761"/>
                  </a:cubicBezTo>
                  <a:cubicBezTo>
                    <a:pt x="1" y="1186"/>
                    <a:pt x="61" y="1520"/>
                    <a:pt x="122" y="1520"/>
                  </a:cubicBezTo>
                  <a:cubicBezTo>
                    <a:pt x="213" y="1277"/>
                    <a:pt x="244" y="1034"/>
                    <a:pt x="213" y="761"/>
                  </a:cubicBezTo>
                  <a:cubicBezTo>
                    <a:pt x="244" y="365"/>
                    <a:pt x="27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a:off x="5016325" y="4379525"/>
              <a:ext cx="25100" cy="31275"/>
            </a:xfrm>
            <a:custGeom>
              <a:rect b="b" l="l" r="r" t="t"/>
              <a:pathLst>
                <a:path extrusionOk="0" h="1251" w="1004">
                  <a:moveTo>
                    <a:pt x="61" y="1"/>
                  </a:moveTo>
                  <a:cubicBezTo>
                    <a:pt x="0" y="31"/>
                    <a:pt x="122" y="366"/>
                    <a:pt x="365" y="730"/>
                  </a:cubicBezTo>
                  <a:cubicBezTo>
                    <a:pt x="591" y="1069"/>
                    <a:pt x="869" y="1250"/>
                    <a:pt x="932" y="1250"/>
                  </a:cubicBezTo>
                  <a:cubicBezTo>
                    <a:pt x="937" y="1250"/>
                    <a:pt x="940" y="1249"/>
                    <a:pt x="942" y="1247"/>
                  </a:cubicBezTo>
                  <a:cubicBezTo>
                    <a:pt x="1003" y="1217"/>
                    <a:pt x="760" y="943"/>
                    <a:pt x="517" y="609"/>
                  </a:cubicBezTo>
                  <a:cubicBezTo>
                    <a:pt x="274" y="274"/>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a:off x="5073300" y="4428725"/>
              <a:ext cx="38025" cy="10125"/>
            </a:xfrm>
            <a:custGeom>
              <a:rect b="b" l="l" r="r" t="t"/>
              <a:pathLst>
                <a:path extrusionOk="0" h="405" w="1521">
                  <a:moveTo>
                    <a:pt x="163" y="1"/>
                  </a:moveTo>
                  <a:cubicBezTo>
                    <a:pt x="118" y="1"/>
                    <a:pt x="74" y="3"/>
                    <a:pt x="31" y="9"/>
                  </a:cubicBezTo>
                  <a:cubicBezTo>
                    <a:pt x="1" y="69"/>
                    <a:pt x="335" y="221"/>
                    <a:pt x="761" y="313"/>
                  </a:cubicBezTo>
                  <a:cubicBezTo>
                    <a:pt x="1016" y="371"/>
                    <a:pt x="1258" y="405"/>
                    <a:pt x="1398" y="405"/>
                  </a:cubicBezTo>
                  <a:cubicBezTo>
                    <a:pt x="1475" y="405"/>
                    <a:pt x="1521" y="395"/>
                    <a:pt x="1521" y="373"/>
                  </a:cubicBezTo>
                  <a:cubicBezTo>
                    <a:pt x="1521" y="313"/>
                    <a:pt x="1186" y="221"/>
                    <a:pt x="791" y="130"/>
                  </a:cubicBezTo>
                  <a:cubicBezTo>
                    <a:pt x="591" y="55"/>
                    <a:pt x="370" y="1"/>
                    <a:pt x="16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a:off x="5149300" y="4440325"/>
              <a:ext cx="38025" cy="5350"/>
            </a:xfrm>
            <a:custGeom>
              <a:rect b="b" l="l" r="r" t="t"/>
              <a:pathLst>
                <a:path extrusionOk="0" h="214" w="1521">
                  <a:moveTo>
                    <a:pt x="760" y="0"/>
                  </a:moveTo>
                  <a:cubicBezTo>
                    <a:pt x="365" y="0"/>
                    <a:pt x="0" y="31"/>
                    <a:pt x="0" y="92"/>
                  </a:cubicBezTo>
                  <a:cubicBezTo>
                    <a:pt x="0" y="152"/>
                    <a:pt x="365" y="213"/>
                    <a:pt x="760" y="213"/>
                  </a:cubicBezTo>
                  <a:cubicBezTo>
                    <a:pt x="1186" y="213"/>
                    <a:pt x="1520" y="183"/>
                    <a:pt x="1520" y="122"/>
                  </a:cubicBezTo>
                  <a:cubicBezTo>
                    <a:pt x="1277" y="31"/>
                    <a:pt x="1034" y="0"/>
                    <a:pt x="7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a:off x="5226050" y="4441275"/>
              <a:ext cx="38025" cy="5150"/>
            </a:xfrm>
            <a:custGeom>
              <a:rect b="b" l="l" r="r" t="t"/>
              <a:pathLst>
                <a:path extrusionOk="0" h="206" w="1521">
                  <a:moveTo>
                    <a:pt x="772" y="0"/>
                  </a:moveTo>
                  <a:cubicBezTo>
                    <a:pt x="517" y="0"/>
                    <a:pt x="259" y="38"/>
                    <a:pt x="0" y="114"/>
                  </a:cubicBezTo>
                  <a:cubicBezTo>
                    <a:pt x="0" y="175"/>
                    <a:pt x="365" y="206"/>
                    <a:pt x="760" y="206"/>
                  </a:cubicBezTo>
                  <a:cubicBezTo>
                    <a:pt x="1186" y="206"/>
                    <a:pt x="1520" y="175"/>
                    <a:pt x="1520" y="114"/>
                  </a:cubicBezTo>
                  <a:cubicBezTo>
                    <a:pt x="1277" y="38"/>
                    <a:pt x="1026" y="0"/>
                    <a:pt x="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a:off x="5303550" y="4441575"/>
              <a:ext cx="38025" cy="5900"/>
            </a:xfrm>
            <a:custGeom>
              <a:rect b="b" l="l" r="r" t="t"/>
              <a:pathLst>
                <a:path extrusionOk="0" h="236" w="1521">
                  <a:moveTo>
                    <a:pt x="568" y="0"/>
                  </a:moveTo>
                  <a:cubicBezTo>
                    <a:pt x="361" y="0"/>
                    <a:pt x="163" y="40"/>
                    <a:pt x="1" y="133"/>
                  </a:cubicBezTo>
                  <a:cubicBezTo>
                    <a:pt x="160" y="201"/>
                    <a:pt x="354" y="235"/>
                    <a:pt x="556" y="235"/>
                  </a:cubicBezTo>
                  <a:cubicBezTo>
                    <a:pt x="624" y="235"/>
                    <a:pt x="692" y="232"/>
                    <a:pt x="761" y="224"/>
                  </a:cubicBezTo>
                  <a:cubicBezTo>
                    <a:pt x="1156" y="224"/>
                    <a:pt x="1521" y="194"/>
                    <a:pt x="1521" y="133"/>
                  </a:cubicBezTo>
                  <a:cubicBezTo>
                    <a:pt x="1320" y="58"/>
                    <a:pt x="1100" y="3"/>
                    <a:pt x="892" y="3"/>
                  </a:cubicBezTo>
                  <a:cubicBezTo>
                    <a:pt x="848" y="3"/>
                    <a:pt x="804" y="6"/>
                    <a:pt x="761" y="11"/>
                  </a:cubicBezTo>
                  <a:cubicBezTo>
                    <a:pt x="696" y="4"/>
                    <a:pt x="631" y="0"/>
                    <a:pt x="5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a:off x="5380300" y="4442000"/>
              <a:ext cx="38025" cy="5475"/>
            </a:xfrm>
            <a:custGeom>
              <a:rect b="b" l="l" r="r" t="t"/>
              <a:pathLst>
                <a:path extrusionOk="0" h="219" w="1521">
                  <a:moveTo>
                    <a:pt x="970" y="0"/>
                  </a:moveTo>
                  <a:cubicBezTo>
                    <a:pt x="899" y="0"/>
                    <a:pt x="829" y="8"/>
                    <a:pt x="761" y="25"/>
                  </a:cubicBezTo>
                  <a:cubicBezTo>
                    <a:pt x="335" y="25"/>
                    <a:pt x="1" y="55"/>
                    <a:pt x="1" y="116"/>
                  </a:cubicBezTo>
                  <a:cubicBezTo>
                    <a:pt x="183" y="184"/>
                    <a:pt x="365" y="218"/>
                    <a:pt x="561" y="218"/>
                  </a:cubicBezTo>
                  <a:cubicBezTo>
                    <a:pt x="626" y="218"/>
                    <a:pt x="692" y="215"/>
                    <a:pt x="761" y="207"/>
                  </a:cubicBezTo>
                  <a:cubicBezTo>
                    <a:pt x="1156" y="207"/>
                    <a:pt x="1521" y="177"/>
                    <a:pt x="1521" y="116"/>
                  </a:cubicBezTo>
                  <a:cubicBezTo>
                    <a:pt x="1345" y="50"/>
                    <a:pt x="1154" y="0"/>
                    <a:pt x="9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a:off x="5457050" y="4441550"/>
              <a:ext cx="38025" cy="5900"/>
            </a:xfrm>
            <a:custGeom>
              <a:rect b="b" l="l" r="r" t="t"/>
              <a:pathLst>
                <a:path extrusionOk="0" h="236" w="1521">
                  <a:moveTo>
                    <a:pt x="948" y="1"/>
                  </a:moveTo>
                  <a:cubicBezTo>
                    <a:pt x="884" y="1"/>
                    <a:pt x="821" y="5"/>
                    <a:pt x="761" y="12"/>
                  </a:cubicBezTo>
                  <a:cubicBezTo>
                    <a:pt x="335" y="12"/>
                    <a:pt x="1" y="73"/>
                    <a:pt x="1" y="103"/>
                  </a:cubicBezTo>
                  <a:cubicBezTo>
                    <a:pt x="186" y="196"/>
                    <a:pt x="372" y="236"/>
                    <a:pt x="572" y="236"/>
                  </a:cubicBezTo>
                  <a:cubicBezTo>
                    <a:pt x="633" y="236"/>
                    <a:pt x="696" y="232"/>
                    <a:pt x="761" y="225"/>
                  </a:cubicBezTo>
                  <a:cubicBezTo>
                    <a:pt x="1156" y="225"/>
                    <a:pt x="1520" y="164"/>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a:off x="5533800" y="4440875"/>
              <a:ext cx="38025" cy="5825"/>
            </a:xfrm>
            <a:custGeom>
              <a:rect b="b" l="l" r="r" t="t"/>
              <a:pathLst>
                <a:path extrusionOk="0" h="233" w="1521">
                  <a:moveTo>
                    <a:pt x="618" y="1"/>
                  </a:moveTo>
                  <a:cubicBezTo>
                    <a:pt x="401" y="1"/>
                    <a:pt x="201" y="55"/>
                    <a:pt x="1" y="130"/>
                  </a:cubicBezTo>
                  <a:cubicBezTo>
                    <a:pt x="1" y="191"/>
                    <a:pt x="335" y="222"/>
                    <a:pt x="761" y="222"/>
                  </a:cubicBezTo>
                  <a:cubicBezTo>
                    <a:pt x="818" y="229"/>
                    <a:pt x="877" y="233"/>
                    <a:pt x="937" y="233"/>
                  </a:cubicBezTo>
                  <a:cubicBezTo>
                    <a:pt x="1131" y="233"/>
                    <a:pt x="1335" y="193"/>
                    <a:pt x="1520" y="100"/>
                  </a:cubicBezTo>
                  <a:cubicBezTo>
                    <a:pt x="1520" y="70"/>
                    <a:pt x="1186" y="9"/>
                    <a:pt x="761" y="9"/>
                  </a:cubicBezTo>
                  <a:cubicBezTo>
                    <a:pt x="712" y="4"/>
                    <a:pt x="665" y="1"/>
                    <a:pt x="6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a:off x="5610550" y="4440325"/>
              <a:ext cx="38025" cy="5625"/>
            </a:xfrm>
            <a:custGeom>
              <a:rect b="b" l="l" r="r" t="t"/>
              <a:pathLst>
                <a:path extrusionOk="0" h="225" w="1521">
                  <a:moveTo>
                    <a:pt x="761" y="0"/>
                  </a:moveTo>
                  <a:cubicBezTo>
                    <a:pt x="335" y="31"/>
                    <a:pt x="1" y="61"/>
                    <a:pt x="1" y="122"/>
                  </a:cubicBezTo>
                  <a:cubicBezTo>
                    <a:pt x="183" y="190"/>
                    <a:pt x="365" y="225"/>
                    <a:pt x="561" y="225"/>
                  </a:cubicBezTo>
                  <a:cubicBezTo>
                    <a:pt x="626" y="225"/>
                    <a:pt x="692" y="221"/>
                    <a:pt x="761" y="213"/>
                  </a:cubicBezTo>
                  <a:cubicBezTo>
                    <a:pt x="818" y="220"/>
                    <a:pt x="877" y="224"/>
                    <a:pt x="937" y="224"/>
                  </a:cubicBezTo>
                  <a:cubicBezTo>
                    <a:pt x="1131" y="224"/>
                    <a:pt x="1335" y="185"/>
                    <a:pt x="1520" y="92"/>
                  </a:cubicBezTo>
                  <a:cubicBezTo>
                    <a:pt x="1520" y="31"/>
                    <a:pt x="1186" y="0"/>
                    <a:pt x="7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a:off x="5687300" y="4439275"/>
              <a:ext cx="38025" cy="5825"/>
            </a:xfrm>
            <a:custGeom>
              <a:rect b="b" l="l" r="r" t="t"/>
              <a:pathLst>
                <a:path extrusionOk="0" h="233" w="1521">
                  <a:moveTo>
                    <a:pt x="948" y="1"/>
                  </a:moveTo>
                  <a:cubicBezTo>
                    <a:pt x="884" y="1"/>
                    <a:pt x="821" y="4"/>
                    <a:pt x="760" y="12"/>
                  </a:cubicBezTo>
                  <a:cubicBezTo>
                    <a:pt x="335" y="12"/>
                    <a:pt x="1" y="73"/>
                    <a:pt x="1" y="134"/>
                  </a:cubicBezTo>
                  <a:cubicBezTo>
                    <a:pt x="1" y="194"/>
                    <a:pt x="335" y="225"/>
                    <a:pt x="760" y="225"/>
                  </a:cubicBezTo>
                  <a:cubicBezTo>
                    <a:pt x="804" y="230"/>
                    <a:pt x="848" y="233"/>
                    <a:pt x="892" y="233"/>
                  </a:cubicBezTo>
                  <a:cubicBezTo>
                    <a:pt x="1100" y="233"/>
                    <a:pt x="1320" y="178"/>
                    <a:pt x="1520" y="103"/>
                  </a:cubicBezTo>
                  <a:cubicBezTo>
                    <a:pt x="1338" y="35"/>
                    <a:pt x="1139" y="1"/>
                    <a:pt x="9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a:off x="5764050" y="4439000"/>
              <a:ext cx="38025" cy="5425"/>
            </a:xfrm>
            <a:custGeom>
              <a:rect b="b" l="l" r="r" t="t"/>
              <a:pathLst>
                <a:path extrusionOk="0" h="217" w="1521">
                  <a:moveTo>
                    <a:pt x="749" y="0"/>
                  </a:moveTo>
                  <a:cubicBezTo>
                    <a:pt x="494" y="0"/>
                    <a:pt x="244" y="38"/>
                    <a:pt x="1" y="114"/>
                  </a:cubicBezTo>
                  <a:cubicBezTo>
                    <a:pt x="183" y="183"/>
                    <a:pt x="365" y="217"/>
                    <a:pt x="561" y="217"/>
                  </a:cubicBezTo>
                  <a:cubicBezTo>
                    <a:pt x="626" y="217"/>
                    <a:pt x="692" y="213"/>
                    <a:pt x="760" y="205"/>
                  </a:cubicBezTo>
                  <a:cubicBezTo>
                    <a:pt x="1125" y="179"/>
                    <a:pt x="1422" y="153"/>
                    <a:pt x="1500" y="108"/>
                  </a:cubicBezTo>
                  <a:lnTo>
                    <a:pt x="1500" y="108"/>
                  </a:lnTo>
                  <a:cubicBezTo>
                    <a:pt x="1507" y="110"/>
                    <a:pt x="1514" y="112"/>
                    <a:pt x="1520" y="114"/>
                  </a:cubicBezTo>
                  <a:lnTo>
                    <a:pt x="1520" y="84"/>
                  </a:lnTo>
                  <a:cubicBezTo>
                    <a:pt x="1520" y="93"/>
                    <a:pt x="1513" y="101"/>
                    <a:pt x="1500" y="108"/>
                  </a:cubicBezTo>
                  <a:lnTo>
                    <a:pt x="1500" y="108"/>
                  </a:lnTo>
                  <a:cubicBezTo>
                    <a:pt x="1249" y="36"/>
                    <a:pt x="997" y="0"/>
                    <a:pt x="7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a:off x="5840800" y="4438525"/>
              <a:ext cx="38025" cy="5625"/>
            </a:xfrm>
            <a:custGeom>
              <a:rect b="b" l="l" r="r" t="t"/>
              <a:pathLst>
                <a:path extrusionOk="0" h="225" w="1521">
                  <a:moveTo>
                    <a:pt x="560" y="0"/>
                  </a:moveTo>
                  <a:cubicBezTo>
                    <a:pt x="365" y="0"/>
                    <a:pt x="183" y="34"/>
                    <a:pt x="1" y="103"/>
                  </a:cubicBezTo>
                  <a:cubicBezTo>
                    <a:pt x="244" y="194"/>
                    <a:pt x="487" y="224"/>
                    <a:pt x="760" y="224"/>
                  </a:cubicBezTo>
                  <a:cubicBezTo>
                    <a:pt x="1186" y="194"/>
                    <a:pt x="1520" y="164"/>
                    <a:pt x="1520" y="103"/>
                  </a:cubicBezTo>
                  <a:cubicBezTo>
                    <a:pt x="1338" y="34"/>
                    <a:pt x="1138" y="0"/>
                    <a:pt x="948" y="0"/>
                  </a:cubicBezTo>
                  <a:cubicBezTo>
                    <a:pt x="884" y="0"/>
                    <a:pt x="821" y="4"/>
                    <a:pt x="760" y="12"/>
                  </a:cubicBezTo>
                  <a:cubicBezTo>
                    <a:pt x="692" y="4"/>
                    <a:pt x="626" y="0"/>
                    <a:pt x="56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a:off x="5916800" y="4438050"/>
              <a:ext cx="19000" cy="5350"/>
            </a:xfrm>
            <a:custGeom>
              <a:rect b="b" l="l" r="r" t="t"/>
              <a:pathLst>
                <a:path extrusionOk="0" h="214" w="760">
                  <a:moveTo>
                    <a:pt x="395" y="0"/>
                  </a:moveTo>
                  <a:cubicBezTo>
                    <a:pt x="182" y="0"/>
                    <a:pt x="0" y="61"/>
                    <a:pt x="0" y="91"/>
                  </a:cubicBezTo>
                  <a:cubicBezTo>
                    <a:pt x="0" y="152"/>
                    <a:pt x="182" y="213"/>
                    <a:pt x="395" y="213"/>
                  </a:cubicBezTo>
                  <a:cubicBezTo>
                    <a:pt x="608" y="213"/>
                    <a:pt x="760" y="152"/>
                    <a:pt x="760" y="91"/>
                  </a:cubicBezTo>
                  <a:cubicBezTo>
                    <a:pt x="760" y="61"/>
                    <a:pt x="608" y="0"/>
                    <a:pt x="3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a:off x="4989725" y="4248075"/>
              <a:ext cx="933925" cy="215275"/>
            </a:xfrm>
            <a:custGeom>
              <a:rect b="b" l="l" r="r" t="t"/>
              <a:pathLst>
                <a:path extrusionOk="0" h="8611" w="37357">
                  <a:moveTo>
                    <a:pt x="943" y="0"/>
                  </a:moveTo>
                  <a:lnTo>
                    <a:pt x="943" y="0"/>
                  </a:lnTo>
                  <a:cubicBezTo>
                    <a:pt x="943" y="0"/>
                    <a:pt x="912" y="31"/>
                    <a:pt x="912" y="122"/>
                  </a:cubicBezTo>
                  <a:cubicBezTo>
                    <a:pt x="943" y="92"/>
                    <a:pt x="943" y="61"/>
                    <a:pt x="943" y="0"/>
                  </a:cubicBezTo>
                  <a:close/>
                  <a:moveTo>
                    <a:pt x="912" y="122"/>
                  </a:moveTo>
                  <a:cubicBezTo>
                    <a:pt x="882" y="213"/>
                    <a:pt x="851" y="304"/>
                    <a:pt x="791" y="426"/>
                  </a:cubicBezTo>
                  <a:cubicBezTo>
                    <a:pt x="699" y="700"/>
                    <a:pt x="547" y="1125"/>
                    <a:pt x="426" y="1672"/>
                  </a:cubicBezTo>
                  <a:cubicBezTo>
                    <a:pt x="213" y="2310"/>
                    <a:pt x="92" y="2979"/>
                    <a:pt x="31" y="3678"/>
                  </a:cubicBezTo>
                  <a:cubicBezTo>
                    <a:pt x="0" y="4073"/>
                    <a:pt x="0" y="4529"/>
                    <a:pt x="31" y="4955"/>
                  </a:cubicBezTo>
                  <a:cubicBezTo>
                    <a:pt x="31" y="5411"/>
                    <a:pt x="152" y="5897"/>
                    <a:pt x="395" y="6323"/>
                  </a:cubicBezTo>
                  <a:cubicBezTo>
                    <a:pt x="669" y="6779"/>
                    <a:pt x="1034" y="7174"/>
                    <a:pt x="1429" y="7539"/>
                  </a:cubicBezTo>
                  <a:cubicBezTo>
                    <a:pt x="1915" y="7873"/>
                    <a:pt x="2432" y="8086"/>
                    <a:pt x="3010" y="8207"/>
                  </a:cubicBezTo>
                  <a:cubicBezTo>
                    <a:pt x="4129" y="8398"/>
                    <a:pt x="5248" y="8516"/>
                    <a:pt x="6367" y="8516"/>
                  </a:cubicBezTo>
                  <a:cubicBezTo>
                    <a:pt x="6494" y="8516"/>
                    <a:pt x="6621" y="8514"/>
                    <a:pt x="6748" y="8511"/>
                  </a:cubicBezTo>
                  <a:cubicBezTo>
                    <a:pt x="9393" y="8542"/>
                    <a:pt x="12280" y="8572"/>
                    <a:pt x="15320" y="8602"/>
                  </a:cubicBezTo>
                  <a:cubicBezTo>
                    <a:pt x="16481" y="8608"/>
                    <a:pt x="17622" y="8611"/>
                    <a:pt x="18736" y="8611"/>
                  </a:cubicBezTo>
                  <a:cubicBezTo>
                    <a:pt x="23455" y="8611"/>
                    <a:pt x="27691" y="8566"/>
                    <a:pt x="30913" y="8542"/>
                  </a:cubicBezTo>
                  <a:lnTo>
                    <a:pt x="35624" y="8481"/>
                  </a:lnTo>
                  <a:lnTo>
                    <a:pt x="36931" y="8450"/>
                  </a:lnTo>
                  <a:lnTo>
                    <a:pt x="37357" y="8450"/>
                  </a:lnTo>
                  <a:cubicBezTo>
                    <a:pt x="37326" y="8420"/>
                    <a:pt x="37296" y="8420"/>
                    <a:pt x="37265" y="8390"/>
                  </a:cubicBezTo>
                  <a:lnTo>
                    <a:pt x="30943" y="8390"/>
                  </a:lnTo>
                  <a:cubicBezTo>
                    <a:pt x="28268" y="8390"/>
                    <a:pt x="24932" y="8417"/>
                    <a:pt x="21203" y="8417"/>
                  </a:cubicBezTo>
                  <a:cubicBezTo>
                    <a:pt x="19339" y="8417"/>
                    <a:pt x="17377" y="8410"/>
                    <a:pt x="15350" y="8390"/>
                  </a:cubicBezTo>
                  <a:cubicBezTo>
                    <a:pt x="12311" y="8390"/>
                    <a:pt x="9423" y="8359"/>
                    <a:pt x="6779" y="8329"/>
                  </a:cubicBezTo>
                  <a:cubicBezTo>
                    <a:pt x="6623" y="8333"/>
                    <a:pt x="6467" y="8334"/>
                    <a:pt x="6311" y="8334"/>
                  </a:cubicBezTo>
                  <a:cubicBezTo>
                    <a:pt x="5221" y="8334"/>
                    <a:pt x="4134" y="8241"/>
                    <a:pt x="3070" y="8055"/>
                  </a:cubicBezTo>
                  <a:cubicBezTo>
                    <a:pt x="2523" y="7934"/>
                    <a:pt x="2006" y="7721"/>
                    <a:pt x="1551" y="7417"/>
                  </a:cubicBezTo>
                  <a:cubicBezTo>
                    <a:pt x="1155" y="7083"/>
                    <a:pt x="791" y="6687"/>
                    <a:pt x="517" y="6262"/>
                  </a:cubicBezTo>
                  <a:cubicBezTo>
                    <a:pt x="304" y="5867"/>
                    <a:pt x="183" y="5411"/>
                    <a:pt x="183" y="4924"/>
                  </a:cubicBezTo>
                  <a:cubicBezTo>
                    <a:pt x="152" y="4499"/>
                    <a:pt x="152" y="4104"/>
                    <a:pt x="152" y="3678"/>
                  </a:cubicBezTo>
                  <a:cubicBezTo>
                    <a:pt x="213" y="3010"/>
                    <a:pt x="335" y="2341"/>
                    <a:pt x="487" y="1672"/>
                  </a:cubicBezTo>
                  <a:cubicBezTo>
                    <a:pt x="639" y="1155"/>
                    <a:pt x="760" y="730"/>
                    <a:pt x="821" y="456"/>
                  </a:cubicBezTo>
                  <a:lnTo>
                    <a:pt x="912" y="122"/>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4919050" y="3755675"/>
              <a:ext cx="543350" cy="448100"/>
            </a:xfrm>
            <a:custGeom>
              <a:rect b="b" l="l" r="r" t="t"/>
              <a:pathLst>
                <a:path extrusionOk="0" h="17924" w="21734">
                  <a:moveTo>
                    <a:pt x="639" y="0"/>
                  </a:moveTo>
                  <a:cubicBezTo>
                    <a:pt x="639" y="0"/>
                    <a:pt x="1" y="1216"/>
                    <a:pt x="1216" y="10639"/>
                  </a:cubicBezTo>
                  <a:cubicBezTo>
                    <a:pt x="2044" y="17019"/>
                    <a:pt x="12215" y="17923"/>
                    <a:pt x="17918" y="17923"/>
                  </a:cubicBezTo>
                  <a:cubicBezTo>
                    <a:pt x="20176" y="17923"/>
                    <a:pt x="21733" y="17781"/>
                    <a:pt x="21733" y="17781"/>
                  </a:cubicBezTo>
                  <a:lnTo>
                    <a:pt x="21338" y="12462"/>
                  </a:lnTo>
                  <a:cubicBezTo>
                    <a:pt x="19241" y="12462"/>
                    <a:pt x="12949" y="11794"/>
                    <a:pt x="9302" y="9635"/>
                  </a:cubicBezTo>
                  <a:cubicBezTo>
                    <a:pt x="8451" y="9119"/>
                    <a:pt x="8086" y="91"/>
                    <a:pt x="8086" y="91"/>
                  </a:cubicBezTo>
                  <a:lnTo>
                    <a:pt x="63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a:off x="5118150" y="3739700"/>
              <a:ext cx="344250" cy="460525"/>
            </a:xfrm>
            <a:custGeom>
              <a:rect b="b" l="l" r="r" t="t"/>
              <a:pathLst>
                <a:path extrusionOk="0" h="18421" w="13770">
                  <a:moveTo>
                    <a:pt x="31" y="1"/>
                  </a:moveTo>
                  <a:cubicBezTo>
                    <a:pt x="0" y="92"/>
                    <a:pt x="0" y="183"/>
                    <a:pt x="0" y="274"/>
                  </a:cubicBezTo>
                  <a:lnTo>
                    <a:pt x="0" y="1095"/>
                  </a:lnTo>
                  <a:cubicBezTo>
                    <a:pt x="0" y="1825"/>
                    <a:pt x="61" y="2858"/>
                    <a:pt x="152" y="4104"/>
                  </a:cubicBezTo>
                  <a:cubicBezTo>
                    <a:pt x="183" y="4742"/>
                    <a:pt x="243" y="5442"/>
                    <a:pt x="304" y="6201"/>
                  </a:cubicBezTo>
                  <a:cubicBezTo>
                    <a:pt x="335" y="6992"/>
                    <a:pt x="456" y="7782"/>
                    <a:pt x="669" y="8572"/>
                  </a:cubicBezTo>
                  <a:cubicBezTo>
                    <a:pt x="882" y="9454"/>
                    <a:pt x="1368" y="10214"/>
                    <a:pt x="2067" y="10791"/>
                  </a:cubicBezTo>
                  <a:cubicBezTo>
                    <a:pt x="2827" y="11399"/>
                    <a:pt x="3800" y="11642"/>
                    <a:pt x="4742" y="11855"/>
                  </a:cubicBezTo>
                  <a:cubicBezTo>
                    <a:pt x="7551" y="12489"/>
                    <a:pt x="10419" y="12943"/>
                    <a:pt x="13289" y="13188"/>
                  </a:cubicBezTo>
                  <a:lnTo>
                    <a:pt x="13289" y="13188"/>
                  </a:lnTo>
                  <a:cubicBezTo>
                    <a:pt x="13437" y="14744"/>
                    <a:pt x="13527" y="16061"/>
                    <a:pt x="13617" y="16992"/>
                  </a:cubicBezTo>
                  <a:cubicBezTo>
                    <a:pt x="13648" y="17448"/>
                    <a:pt x="13678" y="17782"/>
                    <a:pt x="13709" y="18056"/>
                  </a:cubicBezTo>
                  <a:cubicBezTo>
                    <a:pt x="13709" y="18177"/>
                    <a:pt x="13739" y="18299"/>
                    <a:pt x="13769" y="18420"/>
                  </a:cubicBezTo>
                  <a:cubicBezTo>
                    <a:pt x="13769" y="18299"/>
                    <a:pt x="13739" y="18177"/>
                    <a:pt x="13739" y="18056"/>
                  </a:cubicBezTo>
                  <a:cubicBezTo>
                    <a:pt x="13709" y="17782"/>
                    <a:pt x="13709" y="17417"/>
                    <a:pt x="13678" y="16992"/>
                  </a:cubicBezTo>
                  <a:cubicBezTo>
                    <a:pt x="13587" y="16050"/>
                    <a:pt x="13526" y="14712"/>
                    <a:pt x="13405" y="13101"/>
                  </a:cubicBezTo>
                  <a:lnTo>
                    <a:pt x="13405" y="13040"/>
                  </a:lnTo>
                  <a:lnTo>
                    <a:pt x="13344" y="13040"/>
                  </a:lnTo>
                  <a:cubicBezTo>
                    <a:pt x="10456" y="12767"/>
                    <a:pt x="7569" y="12311"/>
                    <a:pt x="4742" y="11673"/>
                  </a:cubicBezTo>
                  <a:cubicBezTo>
                    <a:pt x="3830" y="11521"/>
                    <a:pt x="2949" y="11156"/>
                    <a:pt x="2189" y="10639"/>
                  </a:cubicBezTo>
                  <a:cubicBezTo>
                    <a:pt x="1520" y="10092"/>
                    <a:pt x="1034" y="9332"/>
                    <a:pt x="821" y="8512"/>
                  </a:cubicBezTo>
                  <a:cubicBezTo>
                    <a:pt x="608" y="7752"/>
                    <a:pt x="487" y="6961"/>
                    <a:pt x="426" y="6171"/>
                  </a:cubicBezTo>
                  <a:cubicBezTo>
                    <a:pt x="365" y="5442"/>
                    <a:pt x="304" y="4742"/>
                    <a:pt x="243" y="4104"/>
                  </a:cubicBezTo>
                  <a:cubicBezTo>
                    <a:pt x="152" y="2828"/>
                    <a:pt x="91" y="1825"/>
                    <a:pt x="61" y="1095"/>
                  </a:cubicBezTo>
                  <a:cubicBezTo>
                    <a:pt x="31" y="761"/>
                    <a:pt x="31" y="487"/>
                    <a:pt x="31" y="305"/>
                  </a:cubicBezTo>
                  <a:cubicBezTo>
                    <a:pt x="31" y="183"/>
                    <a:pt x="31"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a:off x="4941850" y="3978300"/>
              <a:ext cx="527400" cy="229725"/>
            </a:xfrm>
            <a:custGeom>
              <a:rect b="b" l="l" r="r" t="t"/>
              <a:pathLst>
                <a:path extrusionOk="0" h="9189" w="21096">
                  <a:moveTo>
                    <a:pt x="152" y="1"/>
                  </a:moveTo>
                  <a:cubicBezTo>
                    <a:pt x="61" y="335"/>
                    <a:pt x="0" y="670"/>
                    <a:pt x="0" y="1004"/>
                  </a:cubicBezTo>
                  <a:cubicBezTo>
                    <a:pt x="31" y="1946"/>
                    <a:pt x="274" y="2858"/>
                    <a:pt x="730" y="3648"/>
                  </a:cubicBezTo>
                  <a:cubicBezTo>
                    <a:pt x="1034" y="4196"/>
                    <a:pt x="1429" y="4712"/>
                    <a:pt x="1885" y="5168"/>
                  </a:cubicBezTo>
                  <a:cubicBezTo>
                    <a:pt x="2402" y="5685"/>
                    <a:pt x="3010" y="6110"/>
                    <a:pt x="3648" y="6475"/>
                  </a:cubicBezTo>
                  <a:cubicBezTo>
                    <a:pt x="5137" y="7235"/>
                    <a:pt x="6718" y="7782"/>
                    <a:pt x="8359" y="8086"/>
                  </a:cubicBezTo>
                  <a:cubicBezTo>
                    <a:pt x="11308" y="8755"/>
                    <a:pt x="14317" y="9120"/>
                    <a:pt x="17356" y="9180"/>
                  </a:cubicBezTo>
                  <a:cubicBezTo>
                    <a:pt x="17513" y="9186"/>
                    <a:pt x="17669" y="9188"/>
                    <a:pt x="17826" y="9188"/>
                  </a:cubicBezTo>
                  <a:cubicBezTo>
                    <a:pt x="18581" y="9188"/>
                    <a:pt x="19337" y="9129"/>
                    <a:pt x="20092" y="9028"/>
                  </a:cubicBezTo>
                  <a:cubicBezTo>
                    <a:pt x="20426" y="8998"/>
                    <a:pt x="20669" y="8937"/>
                    <a:pt x="20852" y="8907"/>
                  </a:cubicBezTo>
                  <a:cubicBezTo>
                    <a:pt x="20943" y="8907"/>
                    <a:pt x="21034" y="8876"/>
                    <a:pt x="21095" y="8876"/>
                  </a:cubicBezTo>
                  <a:cubicBezTo>
                    <a:pt x="21065" y="8861"/>
                    <a:pt x="21027" y="8854"/>
                    <a:pt x="20985" y="8854"/>
                  </a:cubicBezTo>
                  <a:cubicBezTo>
                    <a:pt x="20943" y="8854"/>
                    <a:pt x="20897" y="8861"/>
                    <a:pt x="20852" y="8876"/>
                  </a:cubicBezTo>
                  <a:cubicBezTo>
                    <a:pt x="20669" y="8876"/>
                    <a:pt x="20426" y="8937"/>
                    <a:pt x="20092" y="8937"/>
                  </a:cubicBezTo>
                  <a:cubicBezTo>
                    <a:pt x="19408" y="9006"/>
                    <a:pt x="18724" y="9040"/>
                    <a:pt x="18040" y="9040"/>
                  </a:cubicBezTo>
                  <a:cubicBezTo>
                    <a:pt x="17812" y="9040"/>
                    <a:pt x="17584" y="9036"/>
                    <a:pt x="17356" y="9028"/>
                  </a:cubicBezTo>
                  <a:cubicBezTo>
                    <a:pt x="14347" y="8937"/>
                    <a:pt x="11368" y="8542"/>
                    <a:pt x="8420" y="7873"/>
                  </a:cubicBezTo>
                  <a:cubicBezTo>
                    <a:pt x="6779" y="7600"/>
                    <a:pt x="5198" y="7053"/>
                    <a:pt x="3709" y="6323"/>
                  </a:cubicBezTo>
                  <a:cubicBezTo>
                    <a:pt x="3070" y="5989"/>
                    <a:pt x="2493" y="5563"/>
                    <a:pt x="1976" y="5047"/>
                  </a:cubicBezTo>
                  <a:cubicBezTo>
                    <a:pt x="1551" y="4621"/>
                    <a:pt x="1155" y="4135"/>
                    <a:pt x="851" y="3588"/>
                  </a:cubicBezTo>
                  <a:cubicBezTo>
                    <a:pt x="396" y="2797"/>
                    <a:pt x="122" y="1916"/>
                    <a:pt x="92" y="1004"/>
                  </a:cubicBezTo>
                  <a:cubicBezTo>
                    <a:pt x="61" y="366"/>
                    <a:pt x="183" y="1"/>
                    <a:pt x="1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a:off x="5049000" y="3765550"/>
              <a:ext cx="34200" cy="31175"/>
            </a:xfrm>
            <a:custGeom>
              <a:rect b="b" l="l" r="r" t="t"/>
              <a:pathLst>
                <a:path extrusionOk="0" h="1247" w="1368">
                  <a:moveTo>
                    <a:pt x="31" y="0"/>
                  </a:moveTo>
                  <a:cubicBezTo>
                    <a:pt x="0" y="31"/>
                    <a:pt x="365" y="213"/>
                    <a:pt x="760" y="578"/>
                  </a:cubicBezTo>
                  <a:cubicBezTo>
                    <a:pt x="973" y="791"/>
                    <a:pt x="1155" y="1003"/>
                    <a:pt x="1368" y="1246"/>
                  </a:cubicBezTo>
                  <a:cubicBezTo>
                    <a:pt x="1216" y="973"/>
                    <a:pt x="1034" y="699"/>
                    <a:pt x="790" y="517"/>
                  </a:cubicBezTo>
                  <a:cubicBezTo>
                    <a:pt x="578" y="274"/>
                    <a:pt x="304"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a:off x="5068750" y="3755675"/>
              <a:ext cx="4575" cy="27375"/>
            </a:xfrm>
            <a:custGeom>
              <a:rect b="b" l="l" r="r" t="t"/>
              <a:pathLst>
                <a:path extrusionOk="0" h="1095" w="183">
                  <a:moveTo>
                    <a:pt x="61" y="0"/>
                  </a:moveTo>
                  <a:cubicBezTo>
                    <a:pt x="0" y="182"/>
                    <a:pt x="0" y="365"/>
                    <a:pt x="31" y="547"/>
                  </a:cubicBezTo>
                  <a:cubicBezTo>
                    <a:pt x="31" y="730"/>
                    <a:pt x="61" y="912"/>
                    <a:pt x="152" y="1094"/>
                  </a:cubicBezTo>
                  <a:cubicBezTo>
                    <a:pt x="183" y="1094"/>
                    <a:pt x="122" y="851"/>
                    <a:pt x="92" y="547"/>
                  </a:cubicBezTo>
                  <a:cubicBezTo>
                    <a:pt x="122" y="365"/>
                    <a:pt x="92" y="182"/>
                    <a:pt x="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056600" y="3786825"/>
              <a:ext cx="19025" cy="3825"/>
            </a:xfrm>
            <a:custGeom>
              <a:rect b="b" l="l" r="r" t="t"/>
              <a:pathLst>
                <a:path extrusionOk="0" h="153" w="761">
                  <a:moveTo>
                    <a:pt x="760" y="0"/>
                  </a:moveTo>
                  <a:cubicBezTo>
                    <a:pt x="638" y="0"/>
                    <a:pt x="517" y="0"/>
                    <a:pt x="395" y="31"/>
                  </a:cubicBezTo>
                  <a:cubicBezTo>
                    <a:pt x="243" y="31"/>
                    <a:pt x="122" y="91"/>
                    <a:pt x="0" y="152"/>
                  </a:cubicBezTo>
                  <a:cubicBezTo>
                    <a:pt x="122" y="152"/>
                    <a:pt x="274" y="152"/>
                    <a:pt x="395" y="122"/>
                  </a:cubicBezTo>
                  <a:cubicBezTo>
                    <a:pt x="517" y="91"/>
                    <a:pt x="638" y="61"/>
                    <a:pt x="7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457050" y="4099125"/>
              <a:ext cx="117050" cy="98050"/>
            </a:xfrm>
            <a:custGeom>
              <a:rect b="b" l="l" r="r" t="t"/>
              <a:pathLst>
                <a:path extrusionOk="0" h="3922" w="4682">
                  <a:moveTo>
                    <a:pt x="118" y="0"/>
                  </a:moveTo>
                  <a:cubicBezTo>
                    <a:pt x="43" y="0"/>
                    <a:pt x="1" y="1"/>
                    <a:pt x="1" y="1"/>
                  </a:cubicBezTo>
                  <a:lnTo>
                    <a:pt x="274" y="3740"/>
                  </a:lnTo>
                  <a:lnTo>
                    <a:pt x="4682" y="3922"/>
                  </a:lnTo>
                  <a:cubicBezTo>
                    <a:pt x="4682" y="3922"/>
                    <a:pt x="4226" y="1794"/>
                    <a:pt x="3739" y="882"/>
                  </a:cubicBezTo>
                  <a:cubicBezTo>
                    <a:pt x="3282" y="48"/>
                    <a:pt x="702" y="0"/>
                    <a:pt x="118"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5351425" y="4111250"/>
              <a:ext cx="28900" cy="36550"/>
            </a:xfrm>
            <a:custGeom>
              <a:rect b="b" l="l" r="r" t="t"/>
              <a:pathLst>
                <a:path extrusionOk="0" h="1462" w="1156">
                  <a:moveTo>
                    <a:pt x="1152" y="1"/>
                  </a:moveTo>
                  <a:cubicBezTo>
                    <a:pt x="1114" y="1"/>
                    <a:pt x="961" y="381"/>
                    <a:pt x="639" y="762"/>
                  </a:cubicBezTo>
                  <a:cubicBezTo>
                    <a:pt x="419" y="1070"/>
                    <a:pt x="198" y="1299"/>
                    <a:pt x="94" y="1402"/>
                  </a:cubicBezTo>
                  <a:lnTo>
                    <a:pt x="94" y="1402"/>
                  </a:lnTo>
                  <a:cubicBezTo>
                    <a:pt x="593" y="1067"/>
                    <a:pt x="955" y="575"/>
                    <a:pt x="1156" y="2"/>
                  </a:cubicBezTo>
                  <a:cubicBezTo>
                    <a:pt x="1155" y="1"/>
                    <a:pt x="1153" y="1"/>
                    <a:pt x="1152" y="1"/>
                  </a:cubicBezTo>
                  <a:close/>
                  <a:moveTo>
                    <a:pt x="94" y="1402"/>
                  </a:moveTo>
                  <a:cubicBezTo>
                    <a:pt x="63" y="1422"/>
                    <a:pt x="32" y="1442"/>
                    <a:pt x="1" y="1461"/>
                  </a:cubicBezTo>
                  <a:lnTo>
                    <a:pt x="31" y="1461"/>
                  </a:lnTo>
                  <a:cubicBezTo>
                    <a:pt x="31" y="1461"/>
                    <a:pt x="54" y="1440"/>
                    <a:pt x="94" y="14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65100" y="4130300"/>
              <a:ext cx="26625" cy="5475"/>
            </a:xfrm>
            <a:custGeom>
              <a:rect b="b" l="l" r="r" t="t"/>
              <a:pathLst>
                <a:path extrusionOk="0" h="219" w="1065">
                  <a:moveTo>
                    <a:pt x="1065" y="0"/>
                  </a:moveTo>
                  <a:cubicBezTo>
                    <a:pt x="882" y="0"/>
                    <a:pt x="700" y="0"/>
                    <a:pt x="518" y="30"/>
                  </a:cubicBezTo>
                  <a:cubicBezTo>
                    <a:pt x="335" y="61"/>
                    <a:pt x="153" y="122"/>
                    <a:pt x="1" y="213"/>
                  </a:cubicBezTo>
                  <a:cubicBezTo>
                    <a:pt x="1" y="217"/>
                    <a:pt x="6" y="219"/>
                    <a:pt x="14" y="219"/>
                  </a:cubicBezTo>
                  <a:cubicBezTo>
                    <a:pt x="69" y="219"/>
                    <a:pt x="282" y="148"/>
                    <a:pt x="518" y="122"/>
                  </a:cubicBezTo>
                  <a:cubicBezTo>
                    <a:pt x="700" y="122"/>
                    <a:pt x="882" y="61"/>
                    <a:pt x="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56000" y="4120400"/>
              <a:ext cx="5325" cy="19025"/>
            </a:xfrm>
            <a:custGeom>
              <a:rect b="b" l="l" r="r" t="t"/>
              <a:pathLst>
                <a:path extrusionOk="0" h="761" w="213">
                  <a:moveTo>
                    <a:pt x="0" y="1"/>
                  </a:moveTo>
                  <a:cubicBezTo>
                    <a:pt x="0" y="275"/>
                    <a:pt x="91" y="518"/>
                    <a:pt x="213" y="761"/>
                  </a:cubicBezTo>
                  <a:cubicBezTo>
                    <a:pt x="213" y="609"/>
                    <a:pt x="182" y="487"/>
                    <a:pt x="152" y="366"/>
                  </a:cubicBezTo>
                  <a:cubicBezTo>
                    <a:pt x="122" y="214"/>
                    <a:pt x="61" y="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028475" y="4050450"/>
              <a:ext cx="28150" cy="35800"/>
            </a:xfrm>
            <a:custGeom>
              <a:rect b="b" l="l" r="r" t="t"/>
              <a:pathLst>
                <a:path extrusionOk="0" h="1432" w="1126">
                  <a:moveTo>
                    <a:pt x="1124" y="1"/>
                  </a:moveTo>
                  <a:cubicBezTo>
                    <a:pt x="1112" y="1"/>
                    <a:pt x="932" y="382"/>
                    <a:pt x="639" y="762"/>
                  </a:cubicBezTo>
                  <a:cubicBezTo>
                    <a:pt x="335" y="1158"/>
                    <a:pt x="1" y="1431"/>
                    <a:pt x="1" y="1431"/>
                  </a:cubicBezTo>
                  <a:cubicBezTo>
                    <a:pt x="274" y="1279"/>
                    <a:pt x="517" y="1066"/>
                    <a:pt x="700" y="823"/>
                  </a:cubicBezTo>
                  <a:cubicBezTo>
                    <a:pt x="912" y="580"/>
                    <a:pt x="1034" y="307"/>
                    <a:pt x="1125" y="3"/>
                  </a:cubicBezTo>
                  <a:cubicBezTo>
                    <a:pt x="1125" y="1"/>
                    <a:pt x="1125" y="1"/>
                    <a:pt x="11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041400" y="4069175"/>
              <a:ext cx="27375" cy="5675"/>
            </a:xfrm>
            <a:custGeom>
              <a:rect b="b" l="l" r="r" t="t"/>
              <a:pathLst>
                <a:path extrusionOk="0" h="227" w="1095">
                  <a:moveTo>
                    <a:pt x="929" y="1"/>
                  </a:moveTo>
                  <a:cubicBezTo>
                    <a:pt x="793" y="1"/>
                    <a:pt x="655" y="22"/>
                    <a:pt x="547" y="44"/>
                  </a:cubicBezTo>
                  <a:cubicBezTo>
                    <a:pt x="335" y="44"/>
                    <a:pt x="152" y="105"/>
                    <a:pt x="0" y="226"/>
                  </a:cubicBezTo>
                  <a:cubicBezTo>
                    <a:pt x="0" y="226"/>
                    <a:pt x="243" y="165"/>
                    <a:pt x="547" y="135"/>
                  </a:cubicBezTo>
                  <a:cubicBezTo>
                    <a:pt x="730" y="105"/>
                    <a:pt x="912" y="74"/>
                    <a:pt x="1094" y="13"/>
                  </a:cubicBezTo>
                  <a:cubicBezTo>
                    <a:pt x="1041" y="5"/>
                    <a:pt x="985"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5032275" y="4059625"/>
              <a:ext cx="6100" cy="18250"/>
            </a:xfrm>
            <a:custGeom>
              <a:rect b="b" l="l" r="r" t="t"/>
              <a:pathLst>
                <a:path extrusionOk="0" h="730" w="244">
                  <a:moveTo>
                    <a:pt x="0" y="0"/>
                  </a:moveTo>
                  <a:cubicBezTo>
                    <a:pt x="0" y="122"/>
                    <a:pt x="31" y="274"/>
                    <a:pt x="92" y="395"/>
                  </a:cubicBezTo>
                  <a:cubicBezTo>
                    <a:pt x="92" y="517"/>
                    <a:pt x="152" y="639"/>
                    <a:pt x="244" y="730"/>
                  </a:cubicBezTo>
                  <a:cubicBezTo>
                    <a:pt x="213" y="608"/>
                    <a:pt x="213" y="487"/>
                    <a:pt x="152" y="395"/>
                  </a:cubicBezTo>
                  <a:cubicBezTo>
                    <a:pt x="122" y="243"/>
                    <a:pt x="92" y="122"/>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5205525" y="4065700"/>
              <a:ext cx="31950" cy="33450"/>
            </a:xfrm>
            <a:custGeom>
              <a:rect b="b" l="l" r="r" t="t"/>
              <a:pathLst>
                <a:path extrusionOk="0" h="1338" w="1278">
                  <a:moveTo>
                    <a:pt x="31" y="0"/>
                  </a:moveTo>
                  <a:lnTo>
                    <a:pt x="31" y="0"/>
                  </a:lnTo>
                  <a:cubicBezTo>
                    <a:pt x="1" y="0"/>
                    <a:pt x="365" y="244"/>
                    <a:pt x="700" y="608"/>
                  </a:cubicBezTo>
                  <a:cubicBezTo>
                    <a:pt x="1065" y="973"/>
                    <a:pt x="1247" y="1338"/>
                    <a:pt x="1277" y="1338"/>
                  </a:cubicBezTo>
                  <a:cubicBezTo>
                    <a:pt x="1156" y="1034"/>
                    <a:pt x="1004" y="791"/>
                    <a:pt x="791" y="548"/>
                  </a:cubicBezTo>
                  <a:cubicBezTo>
                    <a:pt x="578" y="304"/>
                    <a:pt x="305" y="122"/>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5225300" y="4056575"/>
              <a:ext cx="3050" cy="27375"/>
            </a:xfrm>
            <a:custGeom>
              <a:rect b="b" l="l" r="r" t="t"/>
              <a:pathLst>
                <a:path extrusionOk="0" h="1095" w="122">
                  <a:moveTo>
                    <a:pt x="91" y="1"/>
                  </a:moveTo>
                  <a:cubicBezTo>
                    <a:pt x="30" y="183"/>
                    <a:pt x="0" y="365"/>
                    <a:pt x="30" y="548"/>
                  </a:cubicBezTo>
                  <a:cubicBezTo>
                    <a:pt x="0" y="730"/>
                    <a:pt x="30" y="943"/>
                    <a:pt x="91" y="1095"/>
                  </a:cubicBezTo>
                  <a:cubicBezTo>
                    <a:pt x="91" y="913"/>
                    <a:pt x="91" y="730"/>
                    <a:pt x="91" y="548"/>
                  </a:cubicBezTo>
                  <a:cubicBezTo>
                    <a:pt x="122" y="365"/>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5211600" y="4087925"/>
              <a:ext cx="19025" cy="2875"/>
            </a:xfrm>
            <a:custGeom>
              <a:rect b="b" l="l" r="r" t="t"/>
              <a:pathLst>
                <a:path extrusionOk="0" h="115" w="761">
                  <a:moveTo>
                    <a:pt x="578" y="1"/>
                  </a:moveTo>
                  <a:cubicBezTo>
                    <a:pt x="518" y="1"/>
                    <a:pt x="457" y="8"/>
                    <a:pt x="396" y="23"/>
                  </a:cubicBezTo>
                  <a:cubicBezTo>
                    <a:pt x="274" y="23"/>
                    <a:pt x="122" y="54"/>
                    <a:pt x="1" y="115"/>
                  </a:cubicBezTo>
                  <a:lnTo>
                    <a:pt x="396" y="115"/>
                  </a:lnTo>
                  <a:cubicBezTo>
                    <a:pt x="518" y="115"/>
                    <a:pt x="639" y="84"/>
                    <a:pt x="761" y="23"/>
                  </a:cubicBezTo>
                  <a:cubicBezTo>
                    <a:pt x="700" y="8"/>
                    <a:pt x="639" y="1"/>
                    <a:pt x="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4983650" y="3892450"/>
              <a:ext cx="31175" cy="34225"/>
            </a:xfrm>
            <a:custGeom>
              <a:rect b="b" l="l" r="r" t="t"/>
              <a:pathLst>
                <a:path extrusionOk="0" h="1369" w="1247">
                  <a:moveTo>
                    <a:pt x="0" y="0"/>
                  </a:moveTo>
                  <a:cubicBezTo>
                    <a:pt x="0" y="31"/>
                    <a:pt x="335" y="243"/>
                    <a:pt x="699" y="608"/>
                  </a:cubicBezTo>
                  <a:cubicBezTo>
                    <a:pt x="1034" y="1003"/>
                    <a:pt x="1246" y="1368"/>
                    <a:pt x="1246" y="1368"/>
                  </a:cubicBezTo>
                  <a:cubicBezTo>
                    <a:pt x="1003" y="760"/>
                    <a:pt x="578" y="30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002650" y="3884075"/>
              <a:ext cx="3050" cy="27400"/>
            </a:xfrm>
            <a:custGeom>
              <a:rect b="b" l="l" r="r" t="t"/>
              <a:pathLst>
                <a:path extrusionOk="0" h="1096" w="122">
                  <a:moveTo>
                    <a:pt x="91" y="1"/>
                  </a:moveTo>
                  <a:cubicBezTo>
                    <a:pt x="30" y="183"/>
                    <a:pt x="30" y="366"/>
                    <a:pt x="30" y="548"/>
                  </a:cubicBezTo>
                  <a:cubicBezTo>
                    <a:pt x="0" y="730"/>
                    <a:pt x="30" y="943"/>
                    <a:pt x="122" y="1095"/>
                  </a:cubicBezTo>
                  <a:cubicBezTo>
                    <a:pt x="122" y="1095"/>
                    <a:pt x="91" y="852"/>
                    <a:pt x="122" y="548"/>
                  </a:cubicBezTo>
                  <a:cubicBezTo>
                    <a:pt x="122" y="366"/>
                    <a:pt x="122" y="183"/>
                    <a:pt x="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4989725" y="3915250"/>
              <a:ext cx="19025" cy="2875"/>
            </a:xfrm>
            <a:custGeom>
              <a:rect b="b" l="l" r="r" t="t"/>
              <a:pathLst>
                <a:path extrusionOk="0" h="115" w="761">
                  <a:moveTo>
                    <a:pt x="760" y="0"/>
                  </a:moveTo>
                  <a:cubicBezTo>
                    <a:pt x="487" y="0"/>
                    <a:pt x="244" y="31"/>
                    <a:pt x="0" y="91"/>
                  </a:cubicBezTo>
                  <a:cubicBezTo>
                    <a:pt x="61" y="107"/>
                    <a:pt x="122" y="114"/>
                    <a:pt x="183" y="114"/>
                  </a:cubicBezTo>
                  <a:cubicBezTo>
                    <a:pt x="244" y="114"/>
                    <a:pt x="304" y="107"/>
                    <a:pt x="365" y="91"/>
                  </a:cubicBezTo>
                  <a:cubicBezTo>
                    <a:pt x="487" y="91"/>
                    <a:pt x="639" y="61"/>
                    <a:pt x="760" y="31"/>
                  </a:cubicBezTo>
                  <a:lnTo>
                    <a:pt x="7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4987450" y="3711600"/>
              <a:ext cx="15975" cy="23575"/>
            </a:xfrm>
            <a:custGeom>
              <a:rect b="b" l="l" r="r" t="t"/>
              <a:pathLst>
                <a:path extrusionOk="0" h="943" w="639">
                  <a:moveTo>
                    <a:pt x="638" y="0"/>
                  </a:moveTo>
                  <a:cubicBezTo>
                    <a:pt x="517" y="152"/>
                    <a:pt x="426" y="304"/>
                    <a:pt x="335" y="486"/>
                  </a:cubicBezTo>
                  <a:cubicBezTo>
                    <a:pt x="213" y="638"/>
                    <a:pt x="91" y="790"/>
                    <a:pt x="0" y="942"/>
                  </a:cubicBezTo>
                  <a:cubicBezTo>
                    <a:pt x="152" y="821"/>
                    <a:pt x="304" y="699"/>
                    <a:pt x="395" y="517"/>
                  </a:cubicBezTo>
                  <a:cubicBezTo>
                    <a:pt x="517" y="365"/>
                    <a:pt x="578" y="213"/>
                    <a:pt x="63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078625" y="3640150"/>
              <a:ext cx="14475" cy="27400"/>
            </a:xfrm>
            <a:custGeom>
              <a:rect b="b" l="l" r="r" t="t"/>
              <a:pathLst>
                <a:path extrusionOk="0" h="1096" w="579">
                  <a:moveTo>
                    <a:pt x="1" y="1"/>
                  </a:moveTo>
                  <a:lnTo>
                    <a:pt x="1" y="1"/>
                  </a:lnTo>
                  <a:cubicBezTo>
                    <a:pt x="61" y="183"/>
                    <a:pt x="153" y="366"/>
                    <a:pt x="244" y="548"/>
                  </a:cubicBezTo>
                  <a:cubicBezTo>
                    <a:pt x="335" y="730"/>
                    <a:pt x="426" y="913"/>
                    <a:pt x="578" y="1095"/>
                  </a:cubicBezTo>
                  <a:cubicBezTo>
                    <a:pt x="517" y="882"/>
                    <a:pt x="426" y="700"/>
                    <a:pt x="335" y="518"/>
                  </a:cubicBezTo>
                  <a:cubicBezTo>
                    <a:pt x="244" y="335"/>
                    <a:pt x="122" y="153"/>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196400" y="3724500"/>
              <a:ext cx="27400" cy="29675"/>
            </a:xfrm>
            <a:custGeom>
              <a:rect b="b" l="l" r="r" t="t"/>
              <a:pathLst>
                <a:path extrusionOk="0" h="1187" w="1096">
                  <a:moveTo>
                    <a:pt x="1095" y="1"/>
                  </a:moveTo>
                  <a:cubicBezTo>
                    <a:pt x="882" y="153"/>
                    <a:pt x="700" y="366"/>
                    <a:pt x="518" y="578"/>
                  </a:cubicBezTo>
                  <a:cubicBezTo>
                    <a:pt x="335" y="761"/>
                    <a:pt x="153" y="974"/>
                    <a:pt x="1" y="1186"/>
                  </a:cubicBezTo>
                  <a:cubicBezTo>
                    <a:pt x="214" y="1004"/>
                    <a:pt x="396" y="822"/>
                    <a:pt x="578" y="609"/>
                  </a:cubicBezTo>
                  <a:cubicBezTo>
                    <a:pt x="761" y="426"/>
                    <a:pt x="943" y="214"/>
                    <a:pt x="10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189575" y="3862800"/>
              <a:ext cx="21300" cy="18275"/>
            </a:xfrm>
            <a:custGeom>
              <a:rect b="b" l="l" r="r" t="t"/>
              <a:pathLst>
                <a:path extrusionOk="0" h="731" w="852">
                  <a:moveTo>
                    <a:pt x="0" y="1"/>
                  </a:moveTo>
                  <a:cubicBezTo>
                    <a:pt x="61" y="183"/>
                    <a:pt x="183" y="335"/>
                    <a:pt x="335" y="457"/>
                  </a:cubicBezTo>
                  <a:cubicBezTo>
                    <a:pt x="487" y="578"/>
                    <a:pt x="639" y="670"/>
                    <a:pt x="851" y="730"/>
                  </a:cubicBezTo>
                  <a:cubicBezTo>
                    <a:pt x="851" y="700"/>
                    <a:pt x="639" y="578"/>
                    <a:pt x="396" y="396"/>
                  </a:cubicBezTo>
                  <a:cubicBezTo>
                    <a:pt x="152"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264800" y="3864325"/>
              <a:ext cx="6100" cy="22825"/>
            </a:xfrm>
            <a:custGeom>
              <a:rect b="b" l="l" r="r" t="t"/>
              <a:pathLst>
                <a:path extrusionOk="0" h="913" w="244">
                  <a:moveTo>
                    <a:pt x="244" y="1"/>
                  </a:moveTo>
                  <a:lnTo>
                    <a:pt x="244" y="1"/>
                  </a:lnTo>
                  <a:cubicBezTo>
                    <a:pt x="153" y="153"/>
                    <a:pt x="122" y="305"/>
                    <a:pt x="92" y="457"/>
                  </a:cubicBezTo>
                  <a:cubicBezTo>
                    <a:pt x="31" y="578"/>
                    <a:pt x="1" y="730"/>
                    <a:pt x="1" y="913"/>
                  </a:cubicBezTo>
                  <a:cubicBezTo>
                    <a:pt x="92" y="761"/>
                    <a:pt x="153" y="609"/>
                    <a:pt x="153" y="457"/>
                  </a:cubicBezTo>
                  <a:cubicBezTo>
                    <a:pt x="213" y="305"/>
                    <a:pt x="244" y="153"/>
                    <a:pt x="2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176650" y="3978300"/>
              <a:ext cx="22075" cy="19025"/>
            </a:xfrm>
            <a:custGeom>
              <a:rect b="b" l="l" r="r" t="t"/>
              <a:pathLst>
                <a:path extrusionOk="0" h="761" w="883">
                  <a:moveTo>
                    <a:pt x="1" y="1"/>
                  </a:moveTo>
                  <a:lnTo>
                    <a:pt x="1" y="1"/>
                  </a:lnTo>
                  <a:cubicBezTo>
                    <a:pt x="122" y="153"/>
                    <a:pt x="274" y="305"/>
                    <a:pt x="426" y="396"/>
                  </a:cubicBezTo>
                  <a:cubicBezTo>
                    <a:pt x="548" y="548"/>
                    <a:pt x="730" y="670"/>
                    <a:pt x="882" y="761"/>
                  </a:cubicBezTo>
                  <a:cubicBezTo>
                    <a:pt x="761" y="609"/>
                    <a:pt x="639" y="457"/>
                    <a:pt x="487" y="335"/>
                  </a:cubicBezTo>
                  <a:cubicBezTo>
                    <a:pt x="335" y="214"/>
                    <a:pt x="183" y="9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271650" y="4004900"/>
              <a:ext cx="3050" cy="18275"/>
            </a:xfrm>
            <a:custGeom>
              <a:rect b="b" l="l" r="r" t="t"/>
              <a:pathLst>
                <a:path extrusionOk="0" h="731" w="122">
                  <a:moveTo>
                    <a:pt x="61" y="1"/>
                  </a:moveTo>
                  <a:cubicBezTo>
                    <a:pt x="31" y="122"/>
                    <a:pt x="0" y="244"/>
                    <a:pt x="31" y="366"/>
                  </a:cubicBezTo>
                  <a:cubicBezTo>
                    <a:pt x="0" y="487"/>
                    <a:pt x="31" y="609"/>
                    <a:pt x="61" y="730"/>
                  </a:cubicBezTo>
                  <a:cubicBezTo>
                    <a:pt x="91" y="609"/>
                    <a:pt x="122" y="487"/>
                    <a:pt x="91" y="366"/>
                  </a:cubicBezTo>
                  <a:cubicBezTo>
                    <a:pt x="122" y="244"/>
                    <a:pt x="91" y="122"/>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364350" y="3979825"/>
              <a:ext cx="33450" cy="13700"/>
            </a:xfrm>
            <a:custGeom>
              <a:rect b="b" l="l" r="r" t="t"/>
              <a:pathLst>
                <a:path extrusionOk="0" h="548" w="1338">
                  <a:moveTo>
                    <a:pt x="1338" y="1"/>
                  </a:moveTo>
                  <a:lnTo>
                    <a:pt x="1338" y="1"/>
                  </a:lnTo>
                  <a:cubicBezTo>
                    <a:pt x="1095" y="62"/>
                    <a:pt x="882" y="122"/>
                    <a:pt x="669" y="244"/>
                  </a:cubicBezTo>
                  <a:cubicBezTo>
                    <a:pt x="426" y="335"/>
                    <a:pt x="213" y="426"/>
                    <a:pt x="0" y="548"/>
                  </a:cubicBezTo>
                  <a:cubicBezTo>
                    <a:pt x="244" y="487"/>
                    <a:pt x="487" y="426"/>
                    <a:pt x="700" y="305"/>
                  </a:cubicBezTo>
                  <a:cubicBezTo>
                    <a:pt x="912" y="244"/>
                    <a:pt x="1125" y="122"/>
                    <a:pt x="133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429700" y="3857500"/>
              <a:ext cx="3075" cy="26600"/>
            </a:xfrm>
            <a:custGeom>
              <a:rect b="b" l="l" r="r" t="t"/>
              <a:pathLst>
                <a:path extrusionOk="0" h="1064" w="123">
                  <a:moveTo>
                    <a:pt x="92" y="0"/>
                  </a:moveTo>
                  <a:cubicBezTo>
                    <a:pt x="31" y="152"/>
                    <a:pt x="31" y="334"/>
                    <a:pt x="31" y="517"/>
                  </a:cubicBezTo>
                  <a:cubicBezTo>
                    <a:pt x="0" y="699"/>
                    <a:pt x="31" y="882"/>
                    <a:pt x="61" y="1064"/>
                  </a:cubicBezTo>
                  <a:cubicBezTo>
                    <a:pt x="122" y="699"/>
                    <a:pt x="122" y="334"/>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350675" y="3793650"/>
              <a:ext cx="25850" cy="14475"/>
            </a:xfrm>
            <a:custGeom>
              <a:rect b="b" l="l" r="r" t="t"/>
              <a:pathLst>
                <a:path extrusionOk="0" h="579" w="1034">
                  <a:moveTo>
                    <a:pt x="0" y="1"/>
                  </a:moveTo>
                  <a:lnTo>
                    <a:pt x="0" y="1"/>
                  </a:lnTo>
                  <a:cubicBezTo>
                    <a:pt x="122" y="183"/>
                    <a:pt x="274" y="305"/>
                    <a:pt x="456" y="396"/>
                  </a:cubicBezTo>
                  <a:cubicBezTo>
                    <a:pt x="608" y="518"/>
                    <a:pt x="821" y="578"/>
                    <a:pt x="1003" y="578"/>
                  </a:cubicBezTo>
                  <a:cubicBezTo>
                    <a:pt x="1034" y="578"/>
                    <a:pt x="760" y="487"/>
                    <a:pt x="487" y="335"/>
                  </a:cubicBezTo>
                  <a:cubicBezTo>
                    <a:pt x="213" y="183"/>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385625" y="3680425"/>
              <a:ext cx="23575" cy="22075"/>
            </a:xfrm>
            <a:custGeom>
              <a:rect b="b" l="l" r="r" t="t"/>
              <a:pathLst>
                <a:path extrusionOk="0" h="883" w="943">
                  <a:moveTo>
                    <a:pt x="943" y="1"/>
                  </a:moveTo>
                  <a:lnTo>
                    <a:pt x="943" y="1"/>
                  </a:lnTo>
                  <a:cubicBezTo>
                    <a:pt x="760" y="92"/>
                    <a:pt x="578" y="244"/>
                    <a:pt x="426" y="396"/>
                  </a:cubicBezTo>
                  <a:cubicBezTo>
                    <a:pt x="274" y="548"/>
                    <a:pt x="122" y="700"/>
                    <a:pt x="0" y="882"/>
                  </a:cubicBezTo>
                  <a:cubicBezTo>
                    <a:pt x="183" y="761"/>
                    <a:pt x="335" y="609"/>
                    <a:pt x="487" y="457"/>
                  </a:cubicBezTo>
                  <a:cubicBezTo>
                    <a:pt x="669" y="305"/>
                    <a:pt x="821" y="153"/>
                    <a:pt x="9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320275" y="3609000"/>
              <a:ext cx="22050" cy="6100"/>
            </a:xfrm>
            <a:custGeom>
              <a:rect b="b" l="l" r="r" t="t"/>
              <a:pathLst>
                <a:path extrusionOk="0" h="244" w="882">
                  <a:moveTo>
                    <a:pt x="0" y="1"/>
                  </a:moveTo>
                  <a:cubicBezTo>
                    <a:pt x="122" y="92"/>
                    <a:pt x="274" y="122"/>
                    <a:pt x="426" y="153"/>
                  </a:cubicBezTo>
                  <a:cubicBezTo>
                    <a:pt x="578" y="214"/>
                    <a:pt x="730" y="214"/>
                    <a:pt x="882" y="244"/>
                  </a:cubicBezTo>
                  <a:cubicBezTo>
                    <a:pt x="730" y="153"/>
                    <a:pt x="578" y="92"/>
                    <a:pt x="426" y="92"/>
                  </a:cubicBezTo>
                  <a:cubicBezTo>
                    <a:pt x="304" y="31"/>
                    <a:pt x="152"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202500" y="3561125"/>
              <a:ext cx="12925" cy="17500"/>
            </a:xfrm>
            <a:custGeom>
              <a:rect b="b" l="l" r="r" t="t"/>
              <a:pathLst>
                <a:path extrusionOk="0" h="700" w="517">
                  <a:moveTo>
                    <a:pt x="517" y="1"/>
                  </a:moveTo>
                  <a:lnTo>
                    <a:pt x="517" y="1"/>
                  </a:lnTo>
                  <a:cubicBezTo>
                    <a:pt x="395" y="92"/>
                    <a:pt x="304" y="214"/>
                    <a:pt x="213" y="335"/>
                  </a:cubicBezTo>
                  <a:cubicBezTo>
                    <a:pt x="122" y="426"/>
                    <a:pt x="31" y="548"/>
                    <a:pt x="0" y="700"/>
                  </a:cubicBezTo>
                  <a:cubicBezTo>
                    <a:pt x="91" y="609"/>
                    <a:pt x="213" y="487"/>
                    <a:pt x="274" y="366"/>
                  </a:cubicBezTo>
                  <a:cubicBezTo>
                    <a:pt x="365" y="274"/>
                    <a:pt x="456" y="153"/>
                    <a:pt x="5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5229850" y="3624975"/>
              <a:ext cx="14450" cy="23575"/>
            </a:xfrm>
            <a:custGeom>
              <a:rect b="b" l="l" r="r" t="t"/>
              <a:pathLst>
                <a:path extrusionOk="0" h="943" w="578">
                  <a:moveTo>
                    <a:pt x="0" y="0"/>
                  </a:moveTo>
                  <a:lnTo>
                    <a:pt x="0" y="0"/>
                  </a:lnTo>
                  <a:cubicBezTo>
                    <a:pt x="61" y="182"/>
                    <a:pt x="152" y="334"/>
                    <a:pt x="274" y="486"/>
                  </a:cubicBezTo>
                  <a:cubicBezTo>
                    <a:pt x="335" y="638"/>
                    <a:pt x="456" y="790"/>
                    <a:pt x="578" y="942"/>
                  </a:cubicBezTo>
                  <a:cubicBezTo>
                    <a:pt x="517" y="760"/>
                    <a:pt x="426" y="578"/>
                    <a:pt x="335" y="456"/>
                  </a:cubicBezTo>
                  <a:cubicBezTo>
                    <a:pt x="244" y="274"/>
                    <a:pt x="122"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5146250" y="3754150"/>
              <a:ext cx="3075" cy="31925"/>
            </a:xfrm>
            <a:custGeom>
              <a:rect b="b" l="l" r="r" t="t"/>
              <a:pathLst>
                <a:path extrusionOk="0" h="1277" w="123">
                  <a:moveTo>
                    <a:pt x="31" y="0"/>
                  </a:moveTo>
                  <a:cubicBezTo>
                    <a:pt x="1" y="213"/>
                    <a:pt x="1" y="426"/>
                    <a:pt x="31" y="639"/>
                  </a:cubicBezTo>
                  <a:cubicBezTo>
                    <a:pt x="31" y="851"/>
                    <a:pt x="62" y="1064"/>
                    <a:pt x="122" y="1277"/>
                  </a:cubicBezTo>
                  <a:cubicBezTo>
                    <a:pt x="122" y="1064"/>
                    <a:pt x="122" y="851"/>
                    <a:pt x="92" y="639"/>
                  </a:cubicBezTo>
                  <a:cubicBezTo>
                    <a:pt x="92" y="426"/>
                    <a:pt x="92" y="213"/>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5495050" y="3830900"/>
              <a:ext cx="19775" cy="13700"/>
            </a:xfrm>
            <a:custGeom>
              <a:rect b="b" l="l" r="r" t="t"/>
              <a:pathLst>
                <a:path extrusionOk="0" h="548" w="791">
                  <a:moveTo>
                    <a:pt x="0" y="0"/>
                  </a:moveTo>
                  <a:lnTo>
                    <a:pt x="0" y="0"/>
                  </a:lnTo>
                  <a:cubicBezTo>
                    <a:pt x="122" y="122"/>
                    <a:pt x="244" y="213"/>
                    <a:pt x="365" y="304"/>
                  </a:cubicBezTo>
                  <a:cubicBezTo>
                    <a:pt x="517" y="395"/>
                    <a:pt x="639" y="487"/>
                    <a:pt x="791" y="547"/>
                  </a:cubicBezTo>
                  <a:cubicBezTo>
                    <a:pt x="700" y="426"/>
                    <a:pt x="578" y="304"/>
                    <a:pt x="426" y="243"/>
                  </a:cubicBezTo>
                  <a:cubicBezTo>
                    <a:pt x="304" y="122"/>
                    <a:pt x="15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5467700" y="3957800"/>
              <a:ext cx="6850" cy="26625"/>
            </a:xfrm>
            <a:custGeom>
              <a:rect b="b" l="l" r="r" t="t"/>
              <a:pathLst>
                <a:path extrusionOk="0" h="1065" w="274">
                  <a:moveTo>
                    <a:pt x="274" y="0"/>
                  </a:moveTo>
                  <a:cubicBezTo>
                    <a:pt x="183" y="183"/>
                    <a:pt x="122" y="335"/>
                    <a:pt x="91" y="517"/>
                  </a:cubicBezTo>
                  <a:cubicBezTo>
                    <a:pt x="31" y="699"/>
                    <a:pt x="0" y="882"/>
                    <a:pt x="0" y="1064"/>
                  </a:cubicBezTo>
                  <a:cubicBezTo>
                    <a:pt x="61" y="912"/>
                    <a:pt x="122" y="730"/>
                    <a:pt x="183" y="547"/>
                  </a:cubicBezTo>
                  <a:cubicBezTo>
                    <a:pt x="243" y="365"/>
                    <a:pt x="274" y="183"/>
                    <a:pt x="27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5493525" y="4010225"/>
              <a:ext cx="26625" cy="15225"/>
            </a:xfrm>
            <a:custGeom>
              <a:rect b="b" l="l" r="r" t="t"/>
              <a:pathLst>
                <a:path extrusionOk="0" h="609" w="1065">
                  <a:moveTo>
                    <a:pt x="1" y="1"/>
                  </a:moveTo>
                  <a:lnTo>
                    <a:pt x="1" y="1"/>
                  </a:lnTo>
                  <a:cubicBezTo>
                    <a:pt x="153" y="122"/>
                    <a:pt x="335" y="244"/>
                    <a:pt x="517" y="335"/>
                  </a:cubicBezTo>
                  <a:cubicBezTo>
                    <a:pt x="700" y="457"/>
                    <a:pt x="882" y="548"/>
                    <a:pt x="1065" y="609"/>
                  </a:cubicBezTo>
                  <a:cubicBezTo>
                    <a:pt x="913" y="457"/>
                    <a:pt x="730" y="365"/>
                    <a:pt x="548" y="274"/>
                  </a:cubicBezTo>
                  <a:cubicBezTo>
                    <a:pt x="396" y="153"/>
                    <a:pt x="213" y="6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109775" y="4204000"/>
              <a:ext cx="25100" cy="20550"/>
            </a:xfrm>
            <a:custGeom>
              <a:rect b="b" l="l" r="r" t="t"/>
              <a:pathLst>
                <a:path extrusionOk="0" h="822" w="1004">
                  <a:moveTo>
                    <a:pt x="1004" y="0"/>
                  </a:moveTo>
                  <a:lnTo>
                    <a:pt x="1004" y="0"/>
                  </a:lnTo>
                  <a:cubicBezTo>
                    <a:pt x="822" y="92"/>
                    <a:pt x="639" y="213"/>
                    <a:pt x="487" y="365"/>
                  </a:cubicBezTo>
                  <a:cubicBezTo>
                    <a:pt x="305" y="487"/>
                    <a:pt x="153" y="639"/>
                    <a:pt x="1" y="821"/>
                  </a:cubicBezTo>
                  <a:cubicBezTo>
                    <a:pt x="183" y="700"/>
                    <a:pt x="366" y="578"/>
                    <a:pt x="548" y="426"/>
                  </a:cubicBezTo>
                  <a:cubicBezTo>
                    <a:pt x="700" y="304"/>
                    <a:pt x="882" y="152"/>
                    <a:pt x="10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209325" y="4212350"/>
              <a:ext cx="17500" cy="18275"/>
            </a:xfrm>
            <a:custGeom>
              <a:rect b="b" l="l" r="r" t="t"/>
              <a:pathLst>
                <a:path extrusionOk="0" h="731" w="700">
                  <a:moveTo>
                    <a:pt x="1" y="1"/>
                  </a:moveTo>
                  <a:lnTo>
                    <a:pt x="1" y="1"/>
                  </a:lnTo>
                  <a:cubicBezTo>
                    <a:pt x="92" y="153"/>
                    <a:pt x="183" y="274"/>
                    <a:pt x="305" y="396"/>
                  </a:cubicBezTo>
                  <a:cubicBezTo>
                    <a:pt x="412" y="503"/>
                    <a:pt x="519" y="610"/>
                    <a:pt x="646" y="696"/>
                  </a:cubicBezTo>
                  <a:lnTo>
                    <a:pt x="646" y="696"/>
                  </a:lnTo>
                  <a:cubicBezTo>
                    <a:pt x="469" y="437"/>
                    <a:pt x="263" y="205"/>
                    <a:pt x="1" y="1"/>
                  </a:cubicBezTo>
                  <a:close/>
                  <a:moveTo>
                    <a:pt x="646" y="696"/>
                  </a:moveTo>
                  <a:cubicBezTo>
                    <a:pt x="654" y="708"/>
                    <a:pt x="662" y="719"/>
                    <a:pt x="669" y="730"/>
                  </a:cubicBezTo>
                  <a:lnTo>
                    <a:pt x="700" y="730"/>
                  </a:lnTo>
                  <a:cubicBezTo>
                    <a:pt x="682" y="719"/>
                    <a:pt x="664" y="708"/>
                    <a:pt x="646" y="69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5005675" y="4161450"/>
              <a:ext cx="21300" cy="12175"/>
            </a:xfrm>
            <a:custGeom>
              <a:rect b="b" l="l" r="r" t="t"/>
              <a:pathLst>
                <a:path extrusionOk="0" h="487" w="852">
                  <a:moveTo>
                    <a:pt x="852" y="0"/>
                  </a:moveTo>
                  <a:cubicBezTo>
                    <a:pt x="821" y="0"/>
                    <a:pt x="669" y="152"/>
                    <a:pt x="457" y="274"/>
                  </a:cubicBezTo>
                  <a:cubicBezTo>
                    <a:pt x="213" y="426"/>
                    <a:pt x="1" y="456"/>
                    <a:pt x="1" y="487"/>
                  </a:cubicBezTo>
                  <a:cubicBezTo>
                    <a:pt x="335" y="487"/>
                    <a:pt x="669" y="304"/>
                    <a:pt x="8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4979850" y="3798975"/>
              <a:ext cx="26625" cy="22075"/>
            </a:xfrm>
            <a:custGeom>
              <a:rect b="b" l="l" r="r" t="t"/>
              <a:pathLst>
                <a:path extrusionOk="0" h="883" w="1065">
                  <a:moveTo>
                    <a:pt x="0" y="1"/>
                  </a:moveTo>
                  <a:cubicBezTo>
                    <a:pt x="152" y="183"/>
                    <a:pt x="335" y="335"/>
                    <a:pt x="517" y="487"/>
                  </a:cubicBezTo>
                  <a:cubicBezTo>
                    <a:pt x="669" y="639"/>
                    <a:pt x="851" y="761"/>
                    <a:pt x="1064" y="882"/>
                  </a:cubicBezTo>
                  <a:cubicBezTo>
                    <a:pt x="912" y="730"/>
                    <a:pt x="760" y="548"/>
                    <a:pt x="547" y="426"/>
                  </a:cubicBezTo>
                  <a:cubicBezTo>
                    <a:pt x="395" y="274"/>
                    <a:pt x="213" y="12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5060400" y="3868900"/>
              <a:ext cx="28125" cy="25850"/>
            </a:xfrm>
            <a:custGeom>
              <a:rect b="b" l="l" r="r" t="t"/>
              <a:pathLst>
                <a:path extrusionOk="0" h="1034" w="1125">
                  <a:moveTo>
                    <a:pt x="1125" y="0"/>
                  </a:moveTo>
                  <a:lnTo>
                    <a:pt x="1125" y="0"/>
                  </a:lnTo>
                  <a:cubicBezTo>
                    <a:pt x="912" y="122"/>
                    <a:pt x="699" y="304"/>
                    <a:pt x="547" y="486"/>
                  </a:cubicBezTo>
                  <a:cubicBezTo>
                    <a:pt x="334" y="669"/>
                    <a:pt x="152" y="851"/>
                    <a:pt x="0" y="1033"/>
                  </a:cubicBezTo>
                  <a:cubicBezTo>
                    <a:pt x="213" y="912"/>
                    <a:pt x="426" y="730"/>
                    <a:pt x="608" y="547"/>
                  </a:cubicBezTo>
                  <a:cubicBezTo>
                    <a:pt x="790" y="365"/>
                    <a:pt x="973" y="182"/>
                    <a:pt x="1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4988950" y="3981350"/>
              <a:ext cx="31200" cy="22075"/>
            </a:xfrm>
            <a:custGeom>
              <a:rect b="b" l="l" r="r" t="t"/>
              <a:pathLst>
                <a:path extrusionOk="0" h="883" w="1248">
                  <a:moveTo>
                    <a:pt x="1" y="1"/>
                  </a:moveTo>
                  <a:lnTo>
                    <a:pt x="1" y="1"/>
                  </a:lnTo>
                  <a:cubicBezTo>
                    <a:pt x="153" y="183"/>
                    <a:pt x="335" y="365"/>
                    <a:pt x="578" y="517"/>
                  </a:cubicBezTo>
                  <a:cubicBezTo>
                    <a:pt x="761" y="669"/>
                    <a:pt x="974" y="791"/>
                    <a:pt x="1217" y="882"/>
                  </a:cubicBezTo>
                  <a:cubicBezTo>
                    <a:pt x="1247" y="882"/>
                    <a:pt x="943" y="700"/>
                    <a:pt x="609" y="456"/>
                  </a:cubicBezTo>
                  <a:cubicBezTo>
                    <a:pt x="426" y="274"/>
                    <a:pt x="214" y="122"/>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5112825" y="3995025"/>
              <a:ext cx="6100" cy="42575"/>
            </a:xfrm>
            <a:custGeom>
              <a:rect b="b" l="l" r="r" t="t"/>
              <a:pathLst>
                <a:path extrusionOk="0" h="1703" w="244">
                  <a:moveTo>
                    <a:pt x="0" y="1"/>
                  </a:moveTo>
                  <a:cubicBezTo>
                    <a:pt x="0" y="305"/>
                    <a:pt x="31" y="578"/>
                    <a:pt x="92" y="852"/>
                  </a:cubicBezTo>
                  <a:cubicBezTo>
                    <a:pt x="122" y="1156"/>
                    <a:pt x="152" y="1429"/>
                    <a:pt x="244" y="1703"/>
                  </a:cubicBezTo>
                  <a:cubicBezTo>
                    <a:pt x="244" y="1429"/>
                    <a:pt x="213" y="1125"/>
                    <a:pt x="152" y="852"/>
                  </a:cubicBezTo>
                  <a:cubicBezTo>
                    <a:pt x="122" y="578"/>
                    <a:pt x="61" y="274"/>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p:cNvSpPr/>
            <p:nvPr/>
          </p:nvSpPr>
          <p:spPr>
            <a:xfrm>
              <a:off x="5131050" y="4128000"/>
              <a:ext cx="35750" cy="8400"/>
            </a:xfrm>
            <a:custGeom>
              <a:rect b="b" l="l" r="r" t="t"/>
              <a:pathLst>
                <a:path extrusionOk="0" h="336" w="1430">
                  <a:moveTo>
                    <a:pt x="1430" y="1"/>
                  </a:moveTo>
                  <a:lnTo>
                    <a:pt x="1430" y="1"/>
                  </a:lnTo>
                  <a:cubicBezTo>
                    <a:pt x="1186" y="31"/>
                    <a:pt x="943" y="92"/>
                    <a:pt x="700" y="153"/>
                  </a:cubicBezTo>
                  <a:cubicBezTo>
                    <a:pt x="305" y="244"/>
                    <a:pt x="1" y="305"/>
                    <a:pt x="1" y="335"/>
                  </a:cubicBezTo>
                  <a:cubicBezTo>
                    <a:pt x="244" y="335"/>
                    <a:pt x="487" y="305"/>
                    <a:pt x="730" y="244"/>
                  </a:cubicBezTo>
                  <a:cubicBezTo>
                    <a:pt x="974" y="183"/>
                    <a:pt x="1186" y="92"/>
                    <a:pt x="14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p:cNvSpPr/>
            <p:nvPr/>
          </p:nvSpPr>
          <p:spPr>
            <a:xfrm>
              <a:off x="5282275" y="4102175"/>
              <a:ext cx="19775" cy="38775"/>
            </a:xfrm>
            <a:custGeom>
              <a:rect b="b" l="l" r="r" t="t"/>
              <a:pathLst>
                <a:path extrusionOk="0" h="1551" w="791">
                  <a:moveTo>
                    <a:pt x="791" y="0"/>
                  </a:moveTo>
                  <a:cubicBezTo>
                    <a:pt x="609" y="244"/>
                    <a:pt x="487" y="517"/>
                    <a:pt x="365" y="791"/>
                  </a:cubicBezTo>
                  <a:cubicBezTo>
                    <a:pt x="213" y="1034"/>
                    <a:pt x="92" y="1277"/>
                    <a:pt x="1" y="1551"/>
                  </a:cubicBezTo>
                  <a:cubicBezTo>
                    <a:pt x="183" y="1307"/>
                    <a:pt x="305" y="1064"/>
                    <a:pt x="426" y="791"/>
                  </a:cubicBezTo>
                  <a:cubicBezTo>
                    <a:pt x="578" y="548"/>
                    <a:pt x="700" y="274"/>
                    <a:pt x="79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5399300" y="4168275"/>
              <a:ext cx="26625" cy="16000"/>
            </a:xfrm>
            <a:custGeom>
              <a:rect b="b" l="l" r="r" t="t"/>
              <a:pathLst>
                <a:path extrusionOk="0" h="640" w="1065">
                  <a:moveTo>
                    <a:pt x="1064" y="1"/>
                  </a:moveTo>
                  <a:lnTo>
                    <a:pt x="1064" y="1"/>
                  </a:lnTo>
                  <a:cubicBezTo>
                    <a:pt x="882" y="62"/>
                    <a:pt x="669" y="153"/>
                    <a:pt x="517" y="274"/>
                  </a:cubicBezTo>
                  <a:cubicBezTo>
                    <a:pt x="335" y="366"/>
                    <a:pt x="153" y="487"/>
                    <a:pt x="1" y="639"/>
                  </a:cubicBezTo>
                  <a:cubicBezTo>
                    <a:pt x="213" y="548"/>
                    <a:pt x="396" y="457"/>
                    <a:pt x="548" y="335"/>
                  </a:cubicBezTo>
                  <a:cubicBezTo>
                    <a:pt x="730" y="244"/>
                    <a:pt x="912" y="122"/>
                    <a:pt x="1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5349900" y="3774650"/>
              <a:ext cx="58550" cy="80575"/>
            </a:xfrm>
            <a:custGeom>
              <a:rect b="b" l="l" r="r" t="t"/>
              <a:pathLst>
                <a:path extrusionOk="0" h="3223" w="2342">
                  <a:moveTo>
                    <a:pt x="1977" y="1"/>
                  </a:moveTo>
                  <a:cubicBezTo>
                    <a:pt x="1369" y="92"/>
                    <a:pt x="882" y="183"/>
                    <a:pt x="548" y="244"/>
                  </a:cubicBezTo>
                  <a:cubicBezTo>
                    <a:pt x="366" y="244"/>
                    <a:pt x="183" y="275"/>
                    <a:pt x="31" y="335"/>
                  </a:cubicBezTo>
                  <a:cubicBezTo>
                    <a:pt x="214" y="335"/>
                    <a:pt x="396" y="335"/>
                    <a:pt x="578" y="305"/>
                  </a:cubicBezTo>
                  <a:cubicBezTo>
                    <a:pt x="897" y="276"/>
                    <a:pt x="1353" y="219"/>
                    <a:pt x="1894" y="162"/>
                  </a:cubicBezTo>
                  <a:lnTo>
                    <a:pt x="1894" y="162"/>
                  </a:lnTo>
                  <a:lnTo>
                    <a:pt x="2152" y="2227"/>
                  </a:lnTo>
                  <a:lnTo>
                    <a:pt x="2152" y="2227"/>
                  </a:lnTo>
                  <a:lnTo>
                    <a:pt x="2007" y="2372"/>
                  </a:lnTo>
                  <a:lnTo>
                    <a:pt x="1371" y="2981"/>
                  </a:lnTo>
                  <a:lnTo>
                    <a:pt x="1371" y="2981"/>
                  </a:lnTo>
                  <a:lnTo>
                    <a:pt x="330" y="2461"/>
                  </a:lnTo>
                  <a:lnTo>
                    <a:pt x="330" y="2461"/>
                  </a:lnTo>
                  <a:cubicBezTo>
                    <a:pt x="242" y="1866"/>
                    <a:pt x="182" y="1331"/>
                    <a:pt x="122" y="943"/>
                  </a:cubicBezTo>
                  <a:cubicBezTo>
                    <a:pt x="92" y="761"/>
                    <a:pt x="62" y="548"/>
                    <a:pt x="1" y="335"/>
                  </a:cubicBezTo>
                  <a:lnTo>
                    <a:pt x="1" y="335"/>
                  </a:lnTo>
                  <a:cubicBezTo>
                    <a:pt x="1" y="518"/>
                    <a:pt x="1" y="730"/>
                    <a:pt x="31" y="913"/>
                  </a:cubicBezTo>
                  <a:cubicBezTo>
                    <a:pt x="62" y="1308"/>
                    <a:pt x="92" y="1855"/>
                    <a:pt x="153" y="2524"/>
                  </a:cubicBezTo>
                  <a:lnTo>
                    <a:pt x="153" y="2554"/>
                  </a:lnTo>
                  <a:lnTo>
                    <a:pt x="214" y="2585"/>
                  </a:lnTo>
                  <a:cubicBezTo>
                    <a:pt x="578" y="2767"/>
                    <a:pt x="943" y="2980"/>
                    <a:pt x="1338" y="3193"/>
                  </a:cubicBezTo>
                  <a:lnTo>
                    <a:pt x="1399" y="3223"/>
                  </a:lnTo>
                  <a:lnTo>
                    <a:pt x="1460" y="3162"/>
                  </a:lnTo>
                  <a:lnTo>
                    <a:pt x="2129" y="2524"/>
                  </a:lnTo>
                  <a:lnTo>
                    <a:pt x="2311" y="2341"/>
                  </a:lnTo>
                  <a:lnTo>
                    <a:pt x="2341" y="2311"/>
                  </a:lnTo>
                  <a:lnTo>
                    <a:pt x="2341" y="2281"/>
                  </a:lnTo>
                  <a:cubicBezTo>
                    <a:pt x="2250" y="1460"/>
                    <a:pt x="2129" y="730"/>
                    <a:pt x="2037" y="92"/>
                  </a:cubicBezTo>
                  <a:lnTo>
                    <a:pt x="203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5352200" y="3799250"/>
              <a:ext cx="46375" cy="5450"/>
            </a:xfrm>
            <a:custGeom>
              <a:rect b="b" l="l" r="r" t="t"/>
              <a:pathLst>
                <a:path extrusionOk="0" h="218" w="1855">
                  <a:moveTo>
                    <a:pt x="1191" y="1"/>
                  </a:moveTo>
                  <a:cubicBezTo>
                    <a:pt x="792" y="1"/>
                    <a:pt x="390" y="55"/>
                    <a:pt x="0" y="172"/>
                  </a:cubicBezTo>
                  <a:cubicBezTo>
                    <a:pt x="152" y="202"/>
                    <a:pt x="304" y="218"/>
                    <a:pt x="456" y="218"/>
                  </a:cubicBezTo>
                  <a:cubicBezTo>
                    <a:pt x="608" y="218"/>
                    <a:pt x="760" y="202"/>
                    <a:pt x="912" y="172"/>
                  </a:cubicBezTo>
                  <a:cubicBezTo>
                    <a:pt x="1216" y="172"/>
                    <a:pt x="1550" y="142"/>
                    <a:pt x="1854" y="50"/>
                  </a:cubicBezTo>
                  <a:cubicBezTo>
                    <a:pt x="1636" y="18"/>
                    <a:pt x="1414" y="1"/>
                    <a:pt x="11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5287600" y="3954000"/>
              <a:ext cx="667200" cy="290300"/>
            </a:xfrm>
            <a:custGeom>
              <a:rect b="b" l="l" r="r" t="t"/>
              <a:pathLst>
                <a:path extrusionOk="0" h="11612" w="26688">
                  <a:moveTo>
                    <a:pt x="11764" y="0"/>
                  </a:moveTo>
                  <a:lnTo>
                    <a:pt x="7873" y="9818"/>
                  </a:lnTo>
                  <a:lnTo>
                    <a:pt x="0" y="10943"/>
                  </a:lnTo>
                  <a:lnTo>
                    <a:pt x="0" y="11611"/>
                  </a:lnTo>
                  <a:lnTo>
                    <a:pt x="21369" y="11611"/>
                  </a:lnTo>
                  <a:lnTo>
                    <a:pt x="26688"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5701875" y="4073975"/>
              <a:ext cx="43200" cy="37925"/>
            </a:xfrm>
            <a:custGeom>
              <a:rect b="b" l="l" r="r" t="t"/>
              <a:pathLst>
                <a:path extrusionOk="0" h="1517" w="1728">
                  <a:moveTo>
                    <a:pt x="851" y="1"/>
                  </a:moveTo>
                  <a:cubicBezTo>
                    <a:pt x="399" y="1"/>
                    <a:pt x="1" y="405"/>
                    <a:pt x="117" y="916"/>
                  </a:cubicBezTo>
                  <a:cubicBezTo>
                    <a:pt x="205" y="1302"/>
                    <a:pt x="536" y="1516"/>
                    <a:pt x="871" y="1516"/>
                  </a:cubicBezTo>
                  <a:cubicBezTo>
                    <a:pt x="1115" y="1516"/>
                    <a:pt x="1361" y="1402"/>
                    <a:pt x="1515" y="1159"/>
                  </a:cubicBezTo>
                  <a:cubicBezTo>
                    <a:pt x="1728" y="794"/>
                    <a:pt x="1636" y="338"/>
                    <a:pt x="1272" y="125"/>
                  </a:cubicBezTo>
                  <a:cubicBezTo>
                    <a:pt x="1135" y="39"/>
                    <a:pt x="990" y="1"/>
                    <a:pt x="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1127175" y="4507950"/>
              <a:ext cx="182450" cy="235375"/>
            </a:xfrm>
            <a:custGeom>
              <a:rect b="b" l="l" r="r" t="t"/>
              <a:pathLst>
                <a:path extrusionOk="0" h="9415" w="7298">
                  <a:moveTo>
                    <a:pt x="2949" y="1"/>
                  </a:moveTo>
                  <a:lnTo>
                    <a:pt x="1" y="3101"/>
                  </a:lnTo>
                  <a:lnTo>
                    <a:pt x="214" y="3344"/>
                  </a:lnTo>
                  <a:cubicBezTo>
                    <a:pt x="1278" y="4469"/>
                    <a:pt x="5624" y="8907"/>
                    <a:pt x="6566" y="9363"/>
                  </a:cubicBezTo>
                  <a:cubicBezTo>
                    <a:pt x="6635" y="9398"/>
                    <a:pt x="6688" y="9414"/>
                    <a:pt x="6727" y="9414"/>
                  </a:cubicBezTo>
                  <a:cubicBezTo>
                    <a:pt x="7297" y="9414"/>
                    <a:pt x="4955" y="5928"/>
                    <a:pt x="4955" y="5928"/>
                  </a:cubicBezTo>
                  <a:lnTo>
                    <a:pt x="6962" y="3800"/>
                  </a:lnTo>
                  <a:lnTo>
                    <a:pt x="2949"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1128700" y="4556600"/>
              <a:ext cx="44100" cy="63075"/>
            </a:xfrm>
            <a:custGeom>
              <a:rect b="b" l="l" r="r" t="t"/>
              <a:pathLst>
                <a:path extrusionOk="0" h="2523" w="1764">
                  <a:moveTo>
                    <a:pt x="1034" y="0"/>
                  </a:moveTo>
                  <a:lnTo>
                    <a:pt x="1" y="1125"/>
                  </a:lnTo>
                  <a:lnTo>
                    <a:pt x="1399" y="2523"/>
                  </a:lnTo>
                  <a:cubicBezTo>
                    <a:pt x="1673" y="2128"/>
                    <a:pt x="1764" y="1641"/>
                    <a:pt x="1703" y="1185"/>
                  </a:cubicBezTo>
                  <a:cubicBezTo>
                    <a:pt x="1642" y="730"/>
                    <a:pt x="1399" y="304"/>
                    <a:pt x="1034"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127175" y="4583950"/>
              <a:ext cx="177100" cy="160375"/>
            </a:xfrm>
            <a:custGeom>
              <a:rect b="b" l="l" r="r" t="t"/>
              <a:pathLst>
                <a:path extrusionOk="0" h="6415" w="7084">
                  <a:moveTo>
                    <a:pt x="92" y="0"/>
                  </a:moveTo>
                  <a:lnTo>
                    <a:pt x="1" y="61"/>
                  </a:lnTo>
                  <a:cubicBezTo>
                    <a:pt x="1812" y="2144"/>
                    <a:pt x="6351" y="6414"/>
                    <a:pt x="6741" y="6414"/>
                  </a:cubicBezTo>
                  <a:cubicBezTo>
                    <a:pt x="6744" y="6414"/>
                    <a:pt x="6746" y="6414"/>
                    <a:pt x="6749" y="6414"/>
                  </a:cubicBezTo>
                  <a:cubicBezTo>
                    <a:pt x="7083" y="6383"/>
                    <a:pt x="6202" y="4894"/>
                    <a:pt x="6202" y="4894"/>
                  </a:cubicBezTo>
                  <a:cubicBezTo>
                    <a:pt x="6150" y="4849"/>
                    <a:pt x="6083" y="4831"/>
                    <a:pt x="6011" y="4831"/>
                  </a:cubicBezTo>
                  <a:cubicBezTo>
                    <a:pt x="5740" y="4831"/>
                    <a:pt x="5381" y="5076"/>
                    <a:pt x="5381" y="5076"/>
                  </a:cubicBezTo>
                  <a:lnTo>
                    <a:pt x="92"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1127950" y="4582425"/>
              <a:ext cx="169475" cy="160350"/>
            </a:xfrm>
            <a:custGeom>
              <a:rect b="b" l="l" r="r" t="t"/>
              <a:pathLst>
                <a:path extrusionOk="0" h="6414" w="6779">
                  <a:moveTo>
                    <a:pt x="0" y="0"/>
                  </a:moveTo>
                  <a:cubicBezTo>
                    <a:pt x="0" y="31"/>
                    <a:pt x="31" y="31"/>
                    <a:pt x="31" y="61"/>
                  </a:cubicBezTo>
                  <a:lnTo>
                    <a:pt x="145" y="159"/>
                  </a:lnTo>
                  <a:lnTo>
                    <a:pt x="145" y="159"/>
                  </a:lnTo>
                  <a:lnTo>
                    <a:pt x="61" y="61"/>
                  </a:lnTo>
                  <a:lnTo>
                    <a:pt x="0" y="0"/>
                  </a:lnTo>
                  <a:close/>
                  <a:moveTo>
                    <a:pt x="145" y="159"/>
                  </a:moveTo>
                  <a:lnTo>
                    <a:pt x="244" y="274"/>
                  </a:lnTo>
                  <a:lnTo>
                    <a:pt x="943" y="973"/>
                  </a:lnTo>
                  <a:cubicBezTo>
                    <a:pt x="1520" y="1581"/>
                    <a:pt x="2371" y="2402"/>
                    <a:pt x="3283" y="3283"/>
                  </a:cubicBezTo>
                  <a:cubicBezTo>
                    <a:pt x="4225" y="4195"/>
                    <a:pt x="5107" y="4985"/>
                    <a:pt x="5745" y="5532"/>
                  </a:cubicBezTo>
                  <a:lnTo>
                    <a:pt x="6505" y="6201"/>
                  </a:lnTo>
                  <a:lnTo>
                    <a:pt x="6718" y="6353"/>
                  </a:lnTo>
                  <a:lnTo>
                    <a:pt x="6505" y="6171"/>
                  </a:lnTo>
                  <a:lnTo>
                    <a:pt x="5745" y="5502"/>
                  </a:lnTo>
                  <a:cubicBezTo>
                    <a:pt x="5107" y="4925"/>
                    <a:pt x="4256" y="4134"/>
                    <a:pt x="3314" y="3253"/>
                  </a:cubicBezTo>
                  <a:cubicBezTo>
                    <a:pt x="2402" y="2371"/>
                    <a:pt x="1551" y="1551"/>
                    <a:pt x="943" y="943"/>
                  </a:cubicBezTo>
                  <a:lnTo>
                    <a:pt x="244" y="244"/>
                  </a:lnTo>
                  <a:lnTo>
                    <a:pt x="145" y="159"/>
                  </a:lnTo>
                  <a:close/>
                  <a:moveTo>
                    <a:pt x="6718" y="6353"/>
                  </a:moveTo>
                  <a:cubicBezTo>
                    <a:pt x="6748" y="6414"/>
                    <a:pt x="6779" y="6414"/>
                    <a:pt x="6779" y="6414"/>
                  </a:cubicBezTo>
                  <a:lnTo>
                    <a:pt x="6718" y="6353"/>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9"/>
            <p:cNvSpPr/>
            <p:nvPr/>
          </p:nvSpPr>
          <p:spPr>
            <a:xfrm>
              <a:off x="1260175" y="4704475"/>
              <a:ext cx="24325" cy="7925"/>
            </a:xfrm>
            <a:custGeom>
              <a:rect b="b" l="l" r="r" t="t"/>
              <a:pathLst>
                <a:path extrusionOk="0" h="317" w="973">
                  <a:moveTo>
                    <a:pt x="672" y="0"/>
                  </a:moveTo>
                  <a:cubicBezTo>
                    <a:pt x="590" y="0"/>
                    <a:pt x="508" y="15"/>
                    <a:pt x="426" y="43"/>
                  </a:cubicBezTo>
                  <a:cubicBezTo>
                    <a:pt x="243" y="73"/>
                    <a:pt x="91" y="164"/>
                    <a:pt x="0" y="316"/>
                  </a:cubicBezTo>
                  <a:cubicBezTo>
                    <a:pt x="122" y="225"/>
                    <a:pt x="274" y="164"/>
                    <a:pt x="456" y="103"/>
                  </a:cubicBezTo>
                  <a:cubicBezTo>
                    <a:pt x="564" y="82"/>
                    <a:pt x="686" y="60"/>
                    <a:pt x="813" y="60"/>
                  </a:cubicBezTo>
                  <a:cubicBezTo>
                    <a:pt x="866" y="60"/>
                    <a:pt x="919" y="64"/>
                    <a:pt x="973" y="73"/>
                  </a:cubicBezTo>
                  <a:cubicBezTo>
                    <a:pt x="872" y="23"/>
                    <a:pt x="772"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1244200" y="4666000"/>
              <a:ext cx="13725" cy="3825"/>
            </a:xfrm>
            <a:custGeom>
              <a:rect b="b" l="l" r="r" t="t"/>
              <a:pathLst>
                <a:path extrusionOk="0" h="153" w="549">
                  <a:moveTo>
                    <a:pt x="548" y="1"/>
                  </a:moveTo>
                  <a:cubicBezTo>
                    <a:pt x="548" y="1"/>
                    <a:pt x="426" y="1"/>
                    <a:pt x="274" y="62"/>
                  </a:cubicBezTo>
                  <a:cubicBezTo>
                    <a:pt x="183" y="62"/>
                    <a:pt x="92" y="92"/>
                    <a:pt x="1" y="153"/>
                  </a:cubicBezTo>
                  <a:cubicBezTo>
                    <a:pt x="92" y="153"/>
                    <a:pt x="183" y="153"/>
                    <a:pt x="274" y="123"/>
                  </a:cubicBezTo>
                  <a:cubicBezTo>
                    <a:pt x="426" y="92"/>
                    <a:pt x="548" y="31"/>
                    <a:pt x="5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1240400" y="4656900"/>
              <a:ext cx="11425" cy="1875"/>
            </a:xfrm>
            <a:custGeom>
              <a:rect b="b" l="l" r="r" t="t"/>
              <a:pathLst>
                <a:path extrusionOk="0" h="75" w="457">
                  <a:moveTo>
                    <a:pt x="244" y="0"/>
                  </a:moveTo>
                  <a:cubicBezTo>
                    <a:pt x="153" y="0"/>
                    <a:pt x="62" y="0"/>
                    <a:pt x="1" y="31"/>
                  </a:cubicBezTo>
                  <a:cubicBezTo>
                    <a:pt x="1" y="61"/>
                    <a:pt x="92" y="61"/>
                    <a:pt x="214" y="61"/>
                  </a:cubicBezTo>
                  <a:cubicBezTo>
                    <a:pt x="244" y="71"/>
                    <a:pt x="274" y="75"/>
                    <a:pt x="304" y="75"/>
                  </a:cubicBezTo>
                  <a:cubicBezTo>
                    <a:pt x="362" y="75"/>
                    <a:pt x="416" y="61"/>
                    <a:pt x="457" y="61"/>
                  </a:cubicBezTo>
                  <a:cubicBezTo>
                    <a:pt x="457" y="61"/>
                    <a:pt x="366" y="0"/>
                    <a:pt x="2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1244200" y="4643225"/>
              <a:ext cx="10675" cy="10050"/>
            </a:xfrm>
            <a:custGeom>
              <a:rect b="b" l="l" r="r" t="t"/>
              <a:pathLst>
                <a:path extrusionOk="0" h="402" w="427">
                  <a:moveTo>
                    <a:pt x="1" y="0"/>
                  </a:moveTo>
                  <a:cubicBezTo>
                    <a:pt x="1" y="0"/>
                    <a:pt x="62" y="122"/>
                    <a:pt x="183" y="243"/>
                  </a:cubicBezTo>
                  <a:cubicBezTo>
                    <a:pt x="289" y="322"/>
                    <a:pt x="371" y="401"/>
                    <a:pt x="411" y="401"/>
                  </a:cubicBezTo>
                  <a:cubicBezTo>
                    <a:pt x="417" y="401"/>
                    <a:pt x="422" y="399"/>
                    <a:pt x="426" y="395"/>
                  </a:cubicBezTo>
                  <a:cubicBezTo>
                    <a:pt x="426" y="395"/>
                    <a:pt x="335" y="304"/>
                    <a:pt x="244" y="182"/>
                  </a:cubicBezTo>
                  <a:cubicBezTo>
                    <a:pt x="122" y="61"/>
                    <a:pt x="3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1248000" y="4634850"/>
              <a:ext cx="11425" cy="12200"/>
            </a:xfrm>
            <a:custGeom>
              <a:rect b="b" l="l" r="r" t="t"/>
              <a:pathLst>
                <a:path extrusionOk="0" h="488" w="457">
                  <a:moveTo>
                    <a:pt x="31" y="1"/>
                  </a:moveTo>
                  <a:cubicBezTo>
                    <a:pt x="1" y="1"/>
                    <a:pt x="62" y="153"/>
                    <a:pt x="214" y="305"/>
                  </a:cubicBezTo>
                  <a:cubicBezTo>
                    <a:pt x="274" y="396"/>
                    <a:pt x="366" y="457"/>
                    <a:pt x="457" y="487"/>
                  </a:cubicBezTo>
                  <a:cubicBezTo>
                    <a:pt x="457" y="487"/>
                    <a:pt x="366" y="396"/>
                    <a:pt x="244" y="244"/>
                  </a:cubicBezTo>
                  <a:cubicBezTo>
                    <a:pt x="183" y="153"/>
                    <a:pt x="122" y="92"/>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p:cNvSpPr/>
            <p:nvPr/>
          </p:nvSpPr>
          <p:spPr>
            <a:xfrm>
              <a:off x="1255600" y="4662675"/>
              <a:ext cx="25875" cy="14750"/>
            </a:xfrm>
            <a:custGeom>
              <a:rect b="b" l="l" r="r" t="t"/>
              <a:pathLst>
                <a:path extrusionOk="0" h="590" w="1035">
                  <a:moveTo>
                    <a:pt x="305" y="43"/>
                  </a:moveTo>
                  <a:cubicBezTo>
                    <a:pt x="426" y="43"/>
                    <a:pt x="578" y="73"/>
                    <a:pt x="670" y="134"/>
                  </a:cubicBezTo>
                  <a:cubicBezTo>
                    <a:pt x="791" y="195"/>
                    <a:pt x="913" y="286"/>
                    <a:pt x="974" y="438"/>
                  </a:cubicBezTo>
                  <a:cubicBezTo>
                    <a:pt x="974" y="499"/>
                    <a:pt x="913" y="529"/>
                    <a:pt x="852" y="529"/>
                  </a:cubicBezTo>
                  <a:cubicBezTo>
                    <a:pt x="761" y="499"/>
                    <a:pt x="700" y="468"/>
                    <a:pt x="639" y="438"/>
                  </a:cubicBezTo>
                  <a:cubicBezTo>
                    <a:pt x="518" y="377"/>
                    <a:pt x="396" y="316"/>
                    <a:pt x="305" y="256"/>
                  </a:cubicBezTo>
                  <a:cubicBezTo>
                    <a:pt x="217" y="197"/>
                    <a:pt x="150" y="145"/>
                    <a:pt x="104" y="111"/>
                  </a:cubicBezTo>
                  <a:lnTo>
                    <a:pt x="104" y="111"/>
                  </a:lnTo>
                  <a:cubicBezTo>
                    <a:pt x="173" y="82"/>
                    <a:pt x="245" y="63"/>
                    <a:pt x="305" y="43"/>
                  </a:cubicBezTo>
                  <a:close/>
                  <a:moveTo>
                    <a:pt x="422" y="1"/>
                  </a:moveTo>
                  <a:cubicBezTo>
                    <a:pt x="383" y="1"/>
                    <a:pt x="344" y="5"/>
                    <a:pt x="305" y="12"/>
                  </a:cubicBezTo>
                  <a:cubicBezTo>
                    <a:pt x="220" y="12"/>
                    <a:pt x="161" y="39"/>
                    <a:pt x="79" y="92"/>
                  </a:cubicBezTo>
                  <a:lnTo>
                    <a:pt x="79" y="92"/>
                  </a:lnTo>
                  <a:cubicBezTo>
                    <a:pt x="57" y="76"/>
                    <a:pt x="43" y="67"/>
                    <a:pt x="36" y="67"/>
                  </a:cubicBezTo>
                  <a:cubicBezTo>
                    <a:pt x="33" y="67"/>
                    <a:pt x="31" y="69"/>
                    <a:pt x="31" y="73"/>
                  </a:cubicBezTo>
                  <a:cubicBezTo>
                    <a:pt x="39" y="85"/>
                    <a:pt x="47" y="96"/>
                    <a:pt x="56" y="107"/>
                  </a:cubicBezTo>
                  <a:lnTo>
                    <a:pt x="56" y="107"/>
                  </a:lnTo>
                  <a:cubicBezTo>
                    <a:pt x="1" y="136"/>
                    <a:pt x="1" y="164"/>
                    <a:pt x="1" y="164"/>
                  </a:cubicBezTo>
                  <a:cubicBezTo>
                    <a:pt x="23" y="150"/>
                    <a:pt x="47" y="137"/>
                    <a:pt x="71" y="125"/>
                  </a:cubicBezTo>
                  <a:lnTo>
                    <a:pt x="71" y="125"/>
                  </a:lnTo>
                  <a:cubicBezTo>
                    <a:pt x="129" y="190"/>
                    <a:pt x="202" y="244"/>
                    <a:pt x="274" y="316"/>
                  </a:cubicBezTo>
                  <a:cubicBezTo>
                    <a:pt x="396" y="377"/>
                    <a:pt x="487" y="438"/>
                    <a:pt x="609" y="499"/>
                  </a:cubicBezTo>
                  <a:cubicBezTo>
                    <a:pt x="670" y="529"/>
                    <a:pt x="761" y="560"/>
                    <a:pt x="822" y="590"/>
                  </a:cubicBezTo>
                  <a:cubicBezTo>
                    <a:pt x="882" y="590"/>
                    <a:pt x="913" y="590"/>
                    <a:pt x="974" y="560"/>
                  </a:cubicBezTo>
                  <a:cubicBezTo>
                    <a:pt x="1004" y="529"/>
                    <a:pt x="1034" y="468"/>
                    <a:pt x="1034" y="438"/>
                  </a:cubicBezTo>
                  <a:cubicBezTo>
                    <a:pt x="928" y="173"/>
                    <a:pt x="684" y="1"/>
                    <a:pt x="4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255600" y="4646950"/>
              <a:ext cx="9900" cy="19075"/>
            </a:xfrm>
            <a:custGeom>
              <a:rect b="b" l="l" r="r" t="t"/>
              <a:pathLst>
                <a:path extrusionOk="0" h="763" w="396">
                  <a:moveTo>
                    <a:pt x="212" y="0"/>
                  </a:moveTo>
                  <a:cubicBezTo>
                    <a:pt x="167" y="0"/>
                    <a:pt x="130" y="26"/>
                    <a:pt x="92" y="64"/>
                  </a:cubicBezTo>
                  <a:cubicBezTo>
                    <a:pt x="62" y="125"/>
                    <a:pt x="31" y="155"/>
                    <a:pt x="31" y="216"/>
                  </a:cubicBezTo>
                  <a:cubicBezTo>
                    <a:pt x="1" y="307"/>
                    <a:pt x="1" y="398"/>
                    <a:pt x="1" y="489"/>
                  </a:cubicBezTo>
                  <a:cubicBezTo>
                    <a:pt x="1" y="581"/>
                    <a:pt x="31" y="672"/>
                    <a:pt x="62" y="733"/>
                  </a:cubicBezTo>
                  <a:lnTo>
                    <a:pt x="62" y="489"/>
                  </a:lnTo>
                  <a:cubicBezTo>
                    <a:pt x="62" y="398"/>
                    <a:pt x="62" y="337"/>
                    <a:pt x="92" y="246"/>
                  </a:cubicBezTo>
                  <a:cubicBezTo>
                    <a:pt x="92" y="172"/>
                    <a:pt x="152" y="78"/>
                    <a:pt x="207" y="78"/>
                  </a:cubicBezTo>
                  <a:cubicBezTo>
                    <a:pt x="220" y="78"/>
                    <a:pt x="233" y="83"/>
                    <a:pt x="244" y="94"/>
                  </a:cubicBezTo>
                  <a:cubicBezTo>
                    <a:pt x="305" y="155"/>
                    <a:pt x="335" y="246"/>
                    <a:pt x="335" y="337"/>
                  </a:cubicBezTo>
                  <a:cubicBezTo>
                    <a:pt x="305" y="429"/>
                    <a:pt x="274" y="520"/>
                    <a:pt x="244" y="581"/>
                  </a:cubicBezTo>
                  <a:cubicBezTo>
                    <a:pt x="183" y="641"/>
                    <a:pt x="122" y="702"/>
                    <a:pt x="62" y="763"/>
                  </a:cubicBezTo>
                  <a:cubicBezTo>
                    <a:pt x="62" y="763"/>
                    <a:pt x="183" y="733"/>
                    <a:pt x="274" y="611"/>
                  </a:cubicBezTo>
                  <a:cubicBezTo>
                    <a:pt x="335" y="550"/>
                    <a:pt x="366" y="459"/>
                    <a:pt x="396" y="368"/>
                  </a:cubicBezTo>
                  <a:cubicBezTo>
                    <a:pt x="396" y="246"/>
                    <a:pt x="366" y="125"/>
                    <a:pt x="305" y="33"/>
                  </a:cubicBezTo>
                  <a:cubicBezTo>
                    <a:pt x="270" y="10"/>
                    <a:pt x="240"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155300" y="4556600"/>
              <a:ext cx="22825" cy="62325"/>
            </a:xfrm>
            <a:custGeom>
              <a:rect b="b" l="l" r="r" t="t"/>
              <a:pathLst>
                <a:path extrusionOk="0" h="2493" w="913">
                  <a:moveTo>
                    <a:pt x="1" y="0"/>
                  </a:moveTo>
                  <a:cubicBezTo>
                    <a:pt x="1" y="0"/>
                    <a:pt x="122" y="122"/>
                    <a:pt x="305" y="304"/>
                  </a:cubicBezTo>
                  <a:cubicBezTo>
                    <a:pt x="730" y="821"/>
                    <a:pt x="821" y="1520"/>
                    <a:pt x="548" y="2128"/>
                  </a:cubicBezTo>
                  <a:cubicBezTo>
                    <a:pt x="487" y="2249"/>
                    <a:pt x="426" y="2371"/>
                    <a:pt x="365" y="2492"/>
                  </a:cubicBezTo>
                  <a:cubicBezTo>
                    <a:pt x="365" y="2492"/>
                    <a:pt x="396" y="2462"/>
                    <a:pt x="426" y="2401"/>
                  </a:cubicBezTo>
                  <a:cubicBezTo>
                    <a:pt x="487" y="2310"/>
                    <a:pt x="548" y="2249"/>
                    <a:pt x="609" y="2158"/>
                  </a:cubicBezTo>
                  <a:cubicBezTo>
                    <a:pt x="912" y="1520"/>
                    <a:pt x="791" y="790"/>
                    <a:pt x="335" y="274"/>
                  </a:cubicBezTo>
                  <a:cubicBezTo>
                    <a:pt x="274" y="182"/>
                    <a:pt x="183" y="122"/>
                    <a:pt x="122" y="61"/>
                  </a:cubicBezTo>
                  <a:cubicBezTo>
                    <a:pt x="61" y="30"/>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1165950" y="4525425"/>
              <a:ext cx="39525" cy="40300"/>
            </a:xfrm>
            <a:custGeom>
              <a:rect b="b" l="l" r="r" t="t"/>
              <a:pathLst>
                <a:path extrusionOk="0" h="1612" w="1581">
                  <a:moveTo>
                    <a:pt x="1581" y="1"/>
                  </a:moveTo>
                  <a:lnTo>
                    <a:pt x="1581" y="1"/>
                  </a:lnTo>
                  <a:cubicBezTo>
                    <a:pt x="1277" y="244"/>
                    <a:pt x="1003" y="487"/>
                    <a:pt x="760" y="761"/>
                  </a:cubicBezTo>
                  <a:cubicBezTo>
                    <a:pt x="486" y="1034"/>
                    <a:pt x="243" y="1308"/>
                    <a:pt x="0" y="1612"/>
                  </a:cubicBezTo>
                  <a:cubicBezTo>
                    <a:pt x="274" y="1369"/>
                    <a:pt x="547" y="1095"/>
                    <a:pt x="821" y="821"/>
                  </a:cubicBezTo>
                  <a:cubicBezTo>
                    <a:pt x="1064" y="548"/>
                    <a:pt x="1338" y="274"/>
                    <a:pt x="15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1185700" y="4621950"/>
              <a:ext cx="28900" cy="27375"/>
            </a:xfrm>
            <a:custGeom>
              <a:rect b="b" l="l" r="r" t="t"/>
              <a:pathLst>
                <a:path extrusionOk="0" h="1095" w="1156">
                  <a:moveTo>
                    <a:pt x="0" y="0"/>
                  </a:moveTo>
                  <a:cubicBezTo>
                    <a:pt x="152" y="213"/>
                    <a:pt x="335" y="426"/>
                    <a:pt x="517" y="608"/>
                  </a:cubicBezTo>
                  <a:cubicBezTo>
                    <a:pt x="730" y="790"/>
                    <a:pt x="912" y="973"/>
                    <a:pt x="1155" y="1094"/>
                  </a:cubicBezTo>
                  <a:cubicBezTo>
                    <a:pt x="1155" y="1094"/>
                    <a:pt x="882" y="851"/>
                    <a:pt x="578" y="547"/>
                  </a:cubicBezTo>
                  <a:cubicBezTo>
                    <a:pt x="244" y="243"/>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1162900" y="4602950"/>
              <a:ext cx="3825" cy="8375"/>
            </a:xfrm>
            <a:custGeom>
              <a:rect b="b" l="l" r="r" t="t"/>
              <a:pathLst>
                <a:path extrusionOk="0" h="335" w="153">
                  <a:moveTo>
                    <a:pt x="122" y="0"/>
                  </a:moveTo>
                  <a:cubicBezTo>
                    <a:pt x="122" y="0"/>
                    <a:pt x="92" y="91"/>
                    <a:pt x="61" y="152"/>
                  </a:cubicBezTo>
                  <a:cubicBezTo>
                    <a:pt x="31" y="243"/>
                    <a:pt x="1" y="304"/>
                    <a:pt x="31" y="334"/>
                  </a:cubicBezTo>
                  <a:cubicBezTo>
                    <a:pt x="31" y="334"/>
                    <a:pt x="92" y="274"/>
                    <a:pt x="122" y="183"/>
                  </a:cubicBezTo>
                  <a:cubicBezTo>
                    <a:pt x="153" y="91"/>
                    <a:pt x="15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p:nvPr/>
          </p:nvSpPr>
          <p:spPr>
            <a:xfrm>
              <a:off x="1166700" y="4586975"/>
              <a:ext cx="1550" cy="7625"/>
            </a:xfrm>
            <a:custGeom>
              <a:rect b="b" l="l" r="r" t="t"/>
              <a:pathLst>
                <a:path extrusionOk="0" h="305" w="62">
                  <a:moveTo>
                    <a:pt x="31" y="1"/>
                  </a:moveTo>
                  <a:cubicBezTo>
                    <a:pt x="31" y="1"/>
                    <a:pt x="1" y="62"/>
                    <a:pt x="1" y="153"/>
                  </a:cubicBezTo>
                  <a:cubicBezTo>
                    <a:pt x="1" y="214"/>
                    <a:pt x="1" y="305"/>
                    <a:pt x="31" y="305"/>
                  </a:cubicBezTo>
                  <a:cubicBezTo>
                    <a:pt x="61" y="305"/>
                    <a:pt x="61" y="214"/>
                    <a:pt x="61" y="153"/>
                  </a:cubicBezTo>
                  <a:cubicBezTo>
                    <a:pt x="61" y="62"/>
                    <a:pt x="61"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9"/>
            <p:cNvSpPr/>
            <p:nvPr/>
          </p:nvSpPr>
          <p:spPr>
            <a:xfrm>
              <a:off x="1160625" y="4572550"/>
              <a:ext cx="5350" cy="7625"/>
            </a:xfrm>
            <a:custGeom>
              <a:rect b="b" l="l" r="r" t="t"/>
              <a:pathLst>
                <a:path extrusionOk="0" h="305" w="214">
                  <a:moveTo>
                    <a:pt x="0" y="0"/>
                  </a:moveTo>
                  <a:cubicBezTo>
                    <a:pt x="0" y="0"/>
                    <a:pt x="61" y="61"/>
                    <a:pt x="92" y="152"/>
                  </a:cubicBezTo>
                  <a:cubicBezTo>
                    <a:pt x="122" y="243"/>
                    <a:pt x="152" y="304"/>
                    <a:pt x="152" y="304"/>
                  </a:cubicBezTo>
                  <a:cubicBezTo>
                    <a:pt x="183" y="304"/>
                    <a:pt x="213" y="213"/>
                    <a:pt x="152" y="122"/>
                  </a:cubicBezTo>
                  <a:cubicBezTo>
                    <a:pt x="122" y="31"/>
                    <a:pt x="31"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1155300" y="4563425"/>
              <a:ext cx="2300" cy="4125"/>
            </a:xfrm>
            <a:custGeom>
              <a:rect b="b" l="l" r="r" t="t"/>
              <a:pathLst>
                <a:path extrusionOk="0" h="165" w="92">
                  <a:moveTo>
                    <a:pt x="1" y="1"/>
                  </a:moveTo>
                  <a:lnTo>
                    <a:pt x="1" y="92"/>
                  </a:lnTo>
                  <a:cubicBezTo>
                    <a:pt x="1" y="136"/>
                    <a:pt x="33" y="164"/>
                    <a:pt x="51" y="164"/>
                  </a:cubicBezTo>
                  <a:cubicBezTo>
                    <a:pt x="57" y="164"/>
                    <a:pt x="61" y="161"/>
                    <a:pt x="61" y="153"/>
                  </a:cubicBezTo>
                  <a:cubicBezTo>
                    <a:pt x="92" y="153"/>
                    <a:pt x="61" y="122"/>
                    <a:pt x="61" y="61"/>
                  </a:cubicBezTo>
                  <a:cubicBezTo>
                    <a:pt x="61" y="3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2036775" y="4688050"/>
              <a:ext cx="257625" cy="112350"/>
            </a:xfrm>
            <a:custGeom>
              <a:rect b="b" l="l" r="r" t="t"/>
              <a:pathLst>
                <a:path extrusionOk="0" h="4494" w="10305">
                  <a:moveTo>
                    <a:pt x="5502" y="0"/>
                  </a:moveTo>
                  <a:lnTo>
                    <a:pt x="1" y="152"/>
                  </a:lnTo>
                  <a:lnTo>
                    <a:pt x="122" y="4469"/>
                  </a:lnTo>
                  <a:lnTo>
                    <a:pt x="457" y="4469"/>
                  </a:lnTo>
                  <a:cubicBezTo>
                    <a:pt x="986" y="4479"/>
                    <a:pt x="2082" y="4493"/>
                    <a:pt x="3328" y="4493"/>
                  </a:cubicBezTo>
                  <a:cubicBezTo>
                    <a:pt x="5663" y="4493"/>
                    <a:pt x="8526" y="4443"/>
                    <a:pt x="9180" y="4225"/>
                  </a:cubicBezTo>
                  <a:cubicBezTo>
                    <a:pt x="10305" y="3861"/>
                    <a:pt x="5624" y="2949"/>
                    <a:pt x="5624" y="2949"/>
                  </a:cubicBezTo>
                  <a:lnTo>
                    <a:pt x="5502"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2038300" y="4759150"/>
              <a:ext cx="50925" cy="38350"/>
            </a:xfrm>
            <a:custGeom>
              <a:rect b="b" l="l" r="r" t="t"/>
              <a:pathLst>
                <a:path extrusionOk="0" h="1534" w="2037">
                  <a:moveTo>
                    <a:pt x="204" y="0"/>
                  </a:moveTo>
                  <a:cubicBezTo>
                    <a:pt x="136" y="0"/>
                    <a:pt x="68" y="5"/>
                    <a:pt x="0" y="14"/>
                  </a:cubicBezTo>
                  <a:lnTo>
                    <a:pt x="61" y="1533"/>
                  </a:lnTo>
                  <a:lnTo>
                    <a:pt x="2037" y="1533"/>
                  </a:lnTo>
                  <a:cubicBezTo>
                    <a:pt x="1946" y="1047"/>
                    <a:pt x="1672" y="652"/>
                    <a:pt x="1307" y="378"/>
                  </a:cubicBezTo>
                  <a:cubicBezTo>
                    <a:pt x="996" y="145"/>
                    <a:pt x="597" y="0"/>
                    <a:pt x="20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2039825" y="4774675"/>
              <a:ext cx="236350" cy="26600"/>
            </a:xfrm>
            <a:custGeom>
              <a:rect b="b" l="l" r="r" t="t"/>
              <a:pathLst>
                <a:path extrusionOk="0" h="1064" w="9454">
                  <a:moveTo>
                    <a:pt x="7782" y="1"/>
                  </a:moveTo>
                  <a:cubicBezTo>
                    <a:pt x="7478" y="31"/>
                    <a:pt x="7356" y="730"/>
                    <a:pt x="7356" y="730"/>
                  </a:cubicBezTo>
                  <a:lnTo>
                    <a:pt x="0" y="882"/>
                  </a:lnTo>
                  <a:lnTo>
                    <a:pt x="0" y="1004"/>
                  </a:lnTo>
                  <a:cubicBezTo>
                    <a:pt x="741" y="1044"/>
                    <a:pt x="1736" y="1063"/>
                    <a:pt x="2798" y="1063"/>
                  </a:cubicBezTo>
                  <a:cubicBezTo>
                    <a:pt x="5699" y="1063"/>
                    <a:pt x="9107" y="922"/>
                    <a:pt x="9241" y="700"/>
                  </a:cubicBezTo>
                  <a:cubicBezTo>
                    <a:pt x="9453" y="426"/>
                    <a:pt x="7782" y="1"/>
                    <a:pt x="77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2036775" y="4789875"/>
              <a:ext cx="224950" cy="6850"/>
            </a:xfrm>
            <a:custGeom>
              <a:rect b="b" l="l" r="r" t="t"/>
              <a:pathLst>
                <a:path extrusionOk="0" h="274" w="8998">
                  <a:moveTo>
                    <a:pt x="8998" y="0"/>
                  </a:moveTo>
                  <a:lnTo>
                    <a:pt x="7995" y="31"/>
                  </a:lnTo>
                  <a:cubicBezTo>
                    <a:pt x="7144" y="92"/>
                    <a:pt x="5989" y="122"/>
                    <a:pt x="4682" y="152"/>
                  </a:cubicBezTo>
                  <a:cubicBezTo>
                    <a:pt x="3405" y="213"/>
                    <a:pt x="2250" y="213"/>
                    <a:pt x="1399" y="213"/>
                  </a:cubicBezTo>
                  <a:lnTo>
                    <a:pt x="1" y="213"/>
                  </a:lnTo>
                  <a:lnTo>
                    <a:pt x="31" y="274"/>
                  </a:lnTo>
                  <a:lnTo>
                    <a:pt x="1399" y="274"/>
                  </a:lnTo>
                  <a:cubicBezTo>
                    <a:pt x="2250" y="274"/>
                    <a:pt x="3405" y="274"/>
                    <a:pt x="4712" y="244"/>
                  </a:cubicBezTo>
                  <a:cubicBezTo>
                    <a:pt x="5989" y="183"/>
                    <a:pt x="7144" y="122"/>
                    <a:pt x="7995" y="92"/>
                  </a:cubicBezTo>
                  <a:lnTo>
                    <a:pt x="899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2222950" y="4773925"/>
              <a:ext cx="12950" cy="21300"/>
            </a:xfrm>
            <a:custGeom>
              <a:rect b="b" l="l" r="r" t="t"/>
              <a:pathLst>
                <a:path extrusionOk="0" h="852" w="518">
                  <a:moveTo>
                    <a:pt x="517" y="0"/>
                  </a:moveTo>
                  <a:cubicBezTo>
                    <a:pt x="335" y="61"/>
                    <a:pt x="213" y="183"/>
                    <a:pt x="153" y="365"/>
                  </a:cubicBezTo>
                  <a:cubicBezTo>
                    <a:pt x="31" y="517"/>
                    <a:pt x="1" y="669"/>
                    <a:pt x="31" y="851"/>
                  </a:cubicBezTo>
                  <a:cubicBezTo>
                    <a:pt x="61" y="669"/>
                    <a:pt x="122" y="517"/>
                    <a:pt x="183" y="365"/>
                  </a:cubicBezTo>
                  <a:cubicBezTo>
                    <a:pt x="274" y="213"/>
                    <a:pt x="396" y="91"/>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2181150" y="4764050"/>
              <a:ext cx="7625" cy="11400"/>
            </a:xfrm>
            <a:custGeom>
              <a:rect b="b" l="l" r="r" t="t"/>
              <a:pathLst>
                <a:path extrusionOk="0" h="456" w="305">
                  <a:moveTo>
                    <a:pt x="305" y="0"/>
                  </a:moveTo>
                  <a:cubicBezTo>
                    <a:pt x="305" y="0"/>
                    <a:pt x="214" y="91"/>
                    <a:pt x="122" y="213"/>
                  </a:cubicBezTo>
                  <a:cubicBezTo>
                    <a:pt x="62" y="334"/>
                    <a:pt x="1" y="456"/>
                    <a:pt x="31" y="456"/>
                  </a:cubicBezTo>
                  <a:cubicBezTo>
                    <a:pt x="31" y="456"/>
                    <a:pt x="122" y="365"/>
                    <a:pt x="183" y="243"/>
                  </a:cubicBezTo>
                  <a:cubicBezTo>
                    <a:pt x="244" y="182"/>
                    <a:pt x="274" y="91"/>
                    <a:pt x="3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2170525" y="4761750"/>
              <a:ext cx="8375" cy="8400"/>
            </a:xfrm>
            <a:custGeom>
              <a:rect b="b" l="l" r="r" t="t"/>
              <a:pathLst>
                <a:path extrusionOk="0" h="336" w="335">
                  <a:moveTo>
                    <a:pt x="335" y="1"/>
                  </a:moveTo>
                  <a:cubicBezTo>
                    <a:pt x="335" y="1"/>
                    <a:pt x="243" y="62"/>
                    <a:pt x="152" y="153"/>
                  </a:cubicBezTo>
                  <a:cubicBezTo>
                    <a:pt x="61" y="244"/>
                    <a:pt x="0" y="305"/>
                    <a:pt x="0" y="335"/>
                  </a:cubicBezTo>
                  <a:cubicBezTo>
                    <a:pt x="0" y="335"/>
                    <a:pt x="91" y="274"/>
                    <a:pt x="183" y="183"/>
                  </a:cubicBezTo>
                  <a:cubicBezTo>
                    <a:pt x="274" y="92"/>
                    <a:pt x="335" y="31"/>
                    <a:pt x="3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2162925" y="4756125"/>
              <a:ext cx="14450" cy="1850"/>
            </a:xfrm>
            <a:custGeom>
              <a:rect b="b" l="l" r="r" t="t"/>
              <a:pathLst>
                <a:path extrusionOk="0" h="74" w="578">
                  <a:moveTo>
                    <a:pt x="205" y="0"/>
                  </a:moveTo>
                  <a:cubicBezTo>
                    <a:pt x="129" y="0"/>
                    <a:pt x="65" y="22"/>
                    <a:pt x="0" y="43"/>
                  </a:cubicBezTo>
                  <a:cubicBezTo>
                    <a:pt x="92" y="74"/>
                    <a:pt x="183" y="74"/>
                    <a:pt x="304" y="74"/>
                  </a:cubicBezTo>
                  <a:cubicBezTo>
                    <a:pt x="395" y="74"/>
                    <a:pt x="487" y="74"/>
                    <a:pt x="578" y="43"/>
                  </a:cubicBezTo>
                  <a:cubicBezTo>
                    <a:pt x="513" y="22"/>
                    <a:pt x="449" y="0"/>
                    <a:pt x="384" y="0"/>
                  </a:cubicBezTo>
                  <a:cubicBezTo>
                    <a:pt x="358" y="0"/>
                    <a:pt x="331" y="4"/>
                    <a:pt x="304" y="13"/>
                  </a:cubicBezTo>
                  <a:cubicBezTo>
                    <a:pt x="269" y="4"/>
                    <a:pt x="236"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2160650" y="4748075"/>
              <a:ext cx="15975" cy="2175"/>
            </a:xfrm>
            <a:custGeom>
              <a:rect b="b" l="l" r="r" t="t"/>
              <a:pathLst>
                <a:path extrusionOk="0" h="87" w="639">
                  <a:moveTo>
                    <a:pt x="0" y="1"/>
                  </a:moveTo>
                  <a:cubicBezTo>
                    <a:pt x="106" y="54"/>
                    <a:pt x="233" y="86"/>
                    <a:pt x="362" y="86"/>
                  </a:cubicBezTo>
                  <a:cubicBezTo>
                    <a:pt x="455" y="86"/>
                    <a:pt x="549" y="69"/>
                    <a:pt x="638" y="31"/>
                  </a:cubicBezTo>
                  <a:lnTo>
                    <a:pt x="304" y="31"/>
                  </a:lnTo>
                  <a:cubicBezTo>
                    <a:pt x="213" y="1"/>
                    <a:pt x="91"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2186125" y="4750800"/>
              <a:ext cx="26225" cy="15550"/>
            </a:xfrm>
            <a:custGeom>
              <a:rect b="b" l="l" r="r" t="t"/>
              <a:pathLst>
                <a:path extrusionOk="0" h="622" w="1049">
                  <a:moveTo>
                    <a:pt x="733" y="59"/>
                  </a:moveTo>
                  <a:cubicBezTo>
                    <a:pt x="805" y="59"/>
                    <a:pt x="881" y="74"/>
                    <a:pt x="957" y="104"/>
                  </a:cubicBezTo>
                  <a:cubicBezTo>
                    <a:pt x="987" y="165"/>
                    <a:pt x="987" y="226"/>
                    <a:pt x="926" y="256"/>
                  </a:cubicBezTo>
                  <a:cubicBezTo>
                    <a:pt x="866" y="287"/>
                    <a:pt x="774" y="317"/>
                    <a:pt x="714" y="348"/>
                  </a:cubicBezTo>
                  <a:cubicBezTo>
                    <a:pt x="592" y="408"/>
                    <a:pt x="471" y="439"/>
                    <a:pt x="349" y="469"/>
                  </a:cubicBezTo>
                  <a:cubicBezTo>
                    <a:pt x="259" y="482"/>
                    <a:pt x="181" y="489"/>
                    <a:pt x="122" y="494"/>
                  </a:cubicBezTo>
                  <a:lnTo>
                    <a:pt x="122" y="494"/>
                  </a:lnTo>
                  <a:cubicBezTo>
                    <a:pt x="152" y="430"/>
                    <a:pt x="190" y="374"/>
                    <a:pt x="227" y="317"/>
                  </a:cubicBezTo>
                  <a:cubicBezTo>
                    <a:pt x="288" y="226"/>
                    <a:pt x="410" y="135"/>
                    <a:pt x="531" y="104"/>
                  </a:cubicBezTo>
                  <a:cubicBezTo>
                    <a:pt x="592" y="74"/>
                    <a:pt x="660" y="59"/>
                    <a:pt x="733" y="59"/>
                  </a:cubicBezTo>
                  <a:close/>
                  <a:moveTo>
                    <a:pt x="687" y="1"/>
                  </a:moveTo>
                  <a:cubicBezTo>
                    <a:pt x="482" y="1"/>
                    <a:pt x="290" y="102"/>
                    <a:pt x="167" y="287"/>
                  </a:cubicBezTo>
                  <a:cubicBezTo>
                    <a:pt x="140" y="340"/>
                    <a:pt x="90" y="417"/>
                    <a:pt x="78" y="497"/>
                  </a:cubicBezTo>
                  <a:lnTo>
                    <a:pt x="78" y="497"/>
                  </a:lnTo>
                  <a:cubicBezTo>
                    <a:pt x="26" y="500"/>
                    <a:pt x="0" y="500"/>
                    <a:pt x="15" y="500"/>
                  </a:cubicBezTo>
                  <a:cubicBezTo>
                    <a:pt x="34" y="506"/>
                    <a:pt x="54" y="511"/>
                    <a:pt x="76" y="515"/>
                  </a:cubicBezTo>
                  <a:lnTo>
                    <a:pt x="76" y="515"/>
                  </a:lnTo>
                  <a:cubicBezTo>
                    <a:pt x="76" y="520"/>
                    <a:pt x="75" y="525"/>
                    <a:pt x="75" y="530"/>
                  </a:cubicBezTo>
                  <a:cubicBezTo>
                    <a:pt x="75" y="560"/>
                    <a:pt x="75" y="591"/>
                    <a:pt x="75" y="621"/>
                  </a:cubicBezTo>
                  <a:cubicBezTo>
                    <a:pt x="84" y="585"/>
                    <a:pt x="96" y="551"/>
                    <a:pt x="110" y="519"/>
                  </a:cubicBezTo>
                  <a:lnTo>
                    <a:pt x="110" y="519"/>
                  </a:lnTo>
                  <a:cubicBezTo>
                    <a:pt x="130" y="521"/>
                    <a:pt x="150" y="522"/>
                    <a:pt x="170" y="522"/>
                  </a:cubicBezTo>
                  <a:cubicBezTo>
                    <a:pt x="227" y="522"/>
                    <a:pt x="288" y="515"/>
                    <a:pt x="349" y="500"/>
                  </a:cubicBezTo>
                  <a:cubicBezTo>
                    <a:pt x="471" y="500"/>
                    <a:pt x="622" y="469"/>
                    <a:pt x="744" y="408"/>
                  </a:cubicBezTo>
                  <a:cubicBezTo>
                    <a:pt x="805" y="378"/>
                    <a:pt x="866" y="348"/>
                    <a:pt x="957" y="317"/>
                  </a:cubicBezTo>
                  <a:cubicBezTo>
                    <a:pt x="987" y="287"/>
                    <a:pt x="1018" y="256"/>
                    <a:pt x="1048" y="196"/>
                  </a:cubicBezTo>
                  <a:cubicBezTo>
                    <a:pt x="1048" y="165"/>
                    <a:pt x="1018" y="104"/>
                    <a:pt x="987" y="74"/>
                  </a:cubicBezTo>
                  <a:cubicBezTo>
                    <a:pt x="888" y="25"/>
                    <a:pt x="786" y="1"/>
                    <a:pt x="6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2175850" y="4747325"/>
              <a:ext cx="13700" cy="16725"/>
            </a:xfrm>
            <a:custGeom>
              <a:rect b="b" l="l" r="r" t="t"/>
              <a:pathLst>
                <a:path extrusionOk="0" h="669" w="548">
                  <a:moveTo>
                    <a:pt x="122" y="0"/>
                  </a:moveTo>
                  <a:cubicBezTo>
                    <a:pt x="61" y="0"/>
                    <a:pt x="0" y="91"/>
                    <a:pt x="30" y="152"/>
                  </a:cubicBezTo>
                  <a:cubicBezTo>
                    <a:pt x="30" y="213"/>
                    <a:pt x="61" y="274"/>
                    <a:pt x="91" y="304"/>
                  </a:cubicBezTo>
                  <a:cubicBezTo>
                    <a:pt x="152" y="395"/>
                    <a:pt x="213" y="456"/>
                    <a:pt x="274" y="517"/>
                  </a:cubicBezTo>
                  <a:cubicBezTo>
                    <a:pt x="334" y="578"/>
                    <a:pt x="395" y="639"/>
                    <a:pt x="456" y="669"/>
                  </a:cubicBezTo>
                  <a:cubicBezTo>
                    <a:pt x="456" y="669"/>
                    <a:pt x="395" y="608"/>
                    <a:pt x="304" y="487"/>
                  </a:cubicBezTo>
                  <a:cubicBezTo>
                    <a:pt x="243" y="426"/>
                    <a:pt x="182" y="365"/>
                    <a:pt x="152" y="274"/>
                  </a:cubicBezTo>
                  <a:cubicBezTo>
                    <a:pt x="91" y="213"/>
                    <a:pt x="61" y="91"/>
                    <a:pt x="152" y="61"/>
                  </a:cubicBezTo>
                  <a:cubicBezTo>
                    <a:pt x="243" y="61"/>
                    <a:pt x="334" y="122"/>
                    <a:pt x="395" y="213"/>
                  </a:cubicBezTo>
                  <a:cubicBezTo>
                    <a:pt x="426" y="274"/>
                    <a:pt x="456" y="335"/>
                    <a:pt x="486" y="426"/>
                  </a:cubicBezTo>
                  <a:cubicBezTo>
                    <a:pt x="517" y="517"/>
                    <a:pt x="517" y="578"/>
                    <a:pt x="517" y="669"/>
                  </a:cubicBezTo>
                  <a:cubicBezTo>
                    <a:pt x="547" y="578"/>
                    <a:pt x="547" y="517"/>
                    <a:pt x="547" y="426"/>
                  </a:cubicBezTo>
                  <a:cubicBezTo>
                    <a:pt x="517" y="335"/>
                    <a:pt x="486" y="243"/>
                    <a:pt x="426" y="183"/>
                  </a:cubicBezTo>
                  <a:cubicBezTo>
                    <a:pt x="365" y="61"/>
                    <a:pt x="243" y="0"/>
                    <a:pt x="1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2039050" y="4757200"/>
              <a:ext cx="50175" cy="38775"/>
            </a:xfrm>
            <a:custGeom>
              <a:rect b="b" l="l" r="r" t="t"/>
              <a:pathLst>
                <a:path extrusionOk="0" h="1551" w="2007">
                  <a:moveTo>
                    <a:pt x="122" y="0"/>
                  </a:moveTo>
                  <a:cubicBezTo>
                    <a:pt x="62" y="0"/>
                    <a:pt x="31" y="31"/>
                    <a:pt x="1" y="61"/>
                  </a:cubicBezTo>
                  <a:cubicBezTo>
                    <a:pt x="1" y="61"/>
                    <a:pt x="68" y="48"/>
                    <a:pt x="194" y="48"/>
                  </a:cubicBezTo>
                  <a:cubicBezTo>
                    <a:pt x="257" y="48"/>
                    <a:pt x="335" y="51"/>
                    <a:pt x="426" y="61"/>
                  </a:cubicBezTo>
                  <a:cubicBezTo>
                    <a:pt x="730" y="92"/>
                    <a:pt x="1034" y="213"/>
                    <a:pt x="1308" y="396"/>
                  </a:cubicBezTo>
                  <a:cubicBezTo>
                    <a:pt x="1581" y="608"/>
                    <a:pt x="1764" y="852"/>
                    <a:pt x="1885" y="1155"/>
                  </a:cubicBezTo>
                  <a:cubicBezTo>
                    <a:pt x="1916" y="1277"/>
                    <a:pt x="1977" y="1429"/>
                    <a:pt x="2007" y="1551"/>
                  </a:cubicBezTo>
                  <a:cubicBezTo>
                    <a:pt x="2007" y="1520"/>
                    <a:pt x="2007" y="1459"/>
                    <a:pt x="2007" y="1429"/>
                  </a:cubicBezTo>
                  <a:cubicBezTo>
                    <a:pt x="1977" y="1338"/>
                    <a:pt x="1946" y="1247"/>
                    <a:pt x="1946" y="1125"/>
                  </a:cubicBezTo>
                  <a:cubicBezTo>
                    <a:pt x="1825" y="821"/>
                    <a:pt x="1612" y="548"/>
                    <a:pt x="1338" y="335"/>
                  </a:cubicBezTo>
                  <a:cubicBezTo>
                    <a:pt x="1065" y="122"/>
                    <a:pt x="761" y="0"/>
                    <a:pt x="4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2051225" y="4700975"/>
              <a:ext cx="2300" cy="57000"/>
            </a:xfrm>
            <a:custGeom>
              <a:rect b="b" l="l" r="r" t="t"/>
              <a:pathLst>
                <a:path extrusionOk="0" h="2280" w="92">
                  <a:moveTo>
                    <a:pt x="31" y="0"/>
                  </a:moveTo>
                  <a:cubicBezTo>
                    <a:pt x="0" y="395"/>
                    <a:pt x="0" y="760"/>
                    <a:pt x="31" y="1155"/>
                  </a:cubicBezTo>
                  <a:cubicBezTo>
                    <a:pt x="31" y="1520"/>
                    <a:pt x="31" y="1915"/>
                    <a:pt x="61" y="2280"/>
                  </a:cubicBezTo>
                  <a:cubicBezTo>
                    <a:pt x="91" y="1520"/>
                    <a:pt x="91" y="760"/>
                    <a:pt x="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2105925" y="4781950"/>
              <a:ext cx="40300" cy="2625"/>
            </a:xfrm>
            <a:custGeom>
              <a:rect b="b" l="l" r="r" t="t"/>
              <a:pathLst>
                <a:path extrusionOk="0" h="105" w="1612">
                  <a:moveTo>
                    <a:pt x="1531" y="1"/>
                  </a:moveTo>
                  <a:cubicBezTo>
                    <a:pt x="1405" y="1"/>
                    <a:pt x="1144" y="22"/>
                    <a:pt x="821" y="44"/>
                  </a:cubicBezTo>
                  <a:lnTo>
                    <a:pt x="1" y="44"/>
                  </a:lnTo>
                  <a:cubicBezTo>
                    <a:pt x="274" y="105"/>
                    <a:pt x="548" y="105"/>
                    <a:pt x="821" y="105"/>
                  </a:cubicBezTo>
                  <a:cubicBezTo>
                    <a:pt x="1095" y="105"/>
                    <a:pt x="1368" y="74"/>
                    <a:pt x="1612" y="13"/>
                  </a:cubicBezTo>
                  <a:cubicBezTo>
                    <a:pt x="1612" y="5"/>
                    <a:pt x="1583" y="1"/>
                    <a:pt x="15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2079325" y="4783800"/>
              <a:ext cx="4600" cy="7625"/>
            </a:xfrm>
            <a:custGeom>
              <a:rect b="b" l="l" r="r" t="t"/>
              <a:pathLst>
                <a:path extrusionOk="0" h="305" w="184">
                  <a:moveTo>
                    <a:pt x="1" y="0"/>
                  </a:moveTo>
                  <a:cubicBezTo>
                    <a:pt x="1" y="0"/>
                    <a:pt x="31" y="91"/>
                    <a:pt x="62" y="152"/>
                  </a:cubicBezTo>
                  <a:cubicBezTo>
                    <a:pt x="122" y="243"/>
                    <a:pt x="122" y="304"/>
                    <a:pt x="153" y="304"/>
                  </a:cubicBezTo>
                  <a:cubicBezTo>
                    <a:pt x="183" y="304"/>
                    <a:pt x="183" y="213"/>
                    <a:pt x="122" y="122"/>
                  </a:cubicBezTo>
                  <a:cubicBezTo>
                    <a:pt x="92" y="31"/>
                    <a:pt x="1" y="0"/>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2068700" y="4771425"/>
              <a:ext cx="5350" cy="5550"/>
            </a:xfrm>
            <a:custGeom>
              <a:rect b="b" l="l" r="r" t="t"/>
              <a:pathLst>
                <a:path extrusionOk="0" h="222" w="214">
                  <a:moveTo>
                    <a:pt x="18" y="1"/>
                  </a:moveTo>
                  <a:cubicBezTo>
                    <a:pt x="12" y="1"/>
                    <a:pt x="6" y="3"/>
                    <a:pt x="0" y="9"/>
                  </a:cubicBezTo>
                  <a:cubicBezTo>
                    <a:pt x="0" y="9"/>
                    <a:pt x="31" y="70"/>
                    <a:pt x="91" y="131"/>
                  </a:cubicBezTo>
                  <a:cubicBezTo>
                    <a:pt x="152" y="191"/>
                    <a:pt x="213" y="222"/>
                    <a:pt x="213" y="222"/>
                  </a:cubicBezTo>
                  <a:cubicBezTo>
                    <a:pt x="213" y="191"/>
                    <a:pt x="183" y="131"/>
                    <a:pt x="122" y="70"/>
                  </a:cubicBezTo>
                  <a:cubicBezTo>
                    <a:pt x="73" y="45"/>
                    <a:pt x="43"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2054250" y="4765250"/>
              <a:ext cx="7625" cy="3375"/>
            </a:xfrm>
            <a:custGeom>
              <a:rect b="b" l="l" r="r" t="t"/>
              <a:pathLst>
                <a:path extrusionOk="0" h="135" w="305">
                  <a:moveTo>
                    <a:pt x="92" y="0"/>
                  </a:moveTo>
                  <a:cubicBezTo>
                    <a:pt x="31" y="0"/>
                    <a:pt x="1" y="22"/>
                    <a:pt x="1" y="43"/>
                  </a:cubicBezTo>
                  <a:cubicBezTo>
                    <a:pt x="1" y="43"/>
                    <a:pt x="62" y="43"/>
                    <a:pt x="153" y="74"/>
                  </a:cubicBezTo>
                  <a:cubicBezTo>
                    <a:pt x="214" y="134"/>
                    <a:pt x="305" y="134"/>
                    <a:pt x="305" y="134"/>
                  </a:cubicBezTo>
                  <a:cubicBezTo>
                    <a:pt x="305" y="134"/>
                    <a:pt x="274" y="43"/>
                    <a:pt x="183" y="13"/>
                  </a:cubicBezTo>
                  <a:cubicBezTo>
                    <a:pt x="147" y="4"/>
                    <a:pt x="117"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9"/>
            <p:cNvSpPr/>
            <p:nvPr/>
          </p:nvSpPr>
          <p:spPr>
            <a:xfrm>
              <a:off x="2043625" y="4763700"/>
              <a:ext cx="4575" cy="2225"/>
            </a:xfrm>
            <a:custGeom>
              <a:rect b="b" l="l" r="r" t="t"/>
              <a:pathLst>
                <a:path extrusionOk="0" h="89" w="183">
                  <a:moveTo>
                    <a:pt x="17" y="0"/>
                  </a:moveTo>
                  <a:cubicBezTo>
                    <a:pt x="7" y="0"/>
                    <a:pt x="0" y="4"/>
                    <a:pt x="0" y="14"/>
                  </a:cubicBezTo>
                  <a:cubicBezTo>
                    <a:pt x="0" y="44"/>
                    <a:pt x="31" y="75"/>
                    <a:pt x="61" y="75"/>
                  </a:cubicBezTo>
                  <a:cubicBezTo>
                    <a:pt x="81" y="85"/>
                    <a:pt x="98" y="88"/>
                    <a:pt x="113" y="88"/>
                  </a:cubicBezTo>
                  <a:cubicBezTo>
                    <a:pt x="142" y="88"/>
                    <a:pt x="162" y="75"/>
                    <a:pt x="183" y="75"/>
                  </a:cubicBezTo>
                  <a:cubicBezTo>
                    <a:pt x="183" y="75"/>
                    <a:pt x="152" y="44"/>
                    <a:pt x="91" y="14"/>
                  </a:cubicBezTo>
                  <a:cubicBezTo>
                    <a:pt x="71" y="14"/>
                    <a:pt x="37" y="0"/>
                    <a:pt x="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9"/>
            <p:cNvSpPr/>
            <p:nvPr/>
          </p:nvSpPr>
          <p:spPr>
            <a:xfrm>
              <a:off x="1131750" y="3450200"/>
              <a:ext cx="712800" cy="1243200"/>
            </a:xfrm>
            <a:custGeom>
              <a:rect b="b" l="l" r="r" t="t"/>
              <a:pathLst>
                <a:path extrusionOk="0" h="49728" w="28512">
                  <a:moveTo>
                    <a:pt x="20213" y="0"/>
                  </a:moveTo>
                  <a:lnTo>
                    <a:pt x="16262" y="21399"/>
                  </a:lnTo>
                  <a:lnTo>
                    <a:pt x="0" y="42220"/>
                  </a:lnTo>
                  <a:lnTo>
                    <a:pt x="7356" y="49727"/>
                  </a:lnTo>
                  <a:lnTo>
                    <a:pt x="23587" y="30396"/>
                  </a:lnTo>
                  <a:cubicBezTo>
                    <a:pt x="25016" y="28177"/>
                    <a:pt x="25776" y="25016"/>
                    <a:pt x="26384" y="22462"/>
                  </a:cubicBezTo>
                  <a:lnTo>
                    <a:pt x="28512" y="9362"/>
                  </a:lnTo>
                  <a:lnTo>
                    <a:pt x="2021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1504850" y="3272375"/>
              <a:ext cx="750050" cy="1463575"/>
            </a:xfrm>
            <a:custGeom>
              <a:rect b="b" l="l" r="r" t="t"/>
              <a:pathLst>
                <a:path extrusionOk="0" h="58543" w="30002">
                  <a:moveTo>
                    <a:pt x="548" y="0"/>
                  </a:moveTo>
                  <a:lnTo>
                    <a:pt x="396" y="1429"/>
                  </a:lnTo>
                  <a:cubicBezTo>
                    <a:pt x="1" y="4712"/>
                    <a:pt x="730" y="8025"/>
                    <a:pt x="2463" y="10852"/>
                  </a:cubicBezTo>
                  <a:cubicBezTo>
                    <a:pt x="2858" y="11460"/>
                    <a:pt x="3253" y="12007"/>
                    <a:pt x="3709" y="12554"/>
                  </a:cubicBezTo>
                  <a:lnTo>
                    <a:pt x="12949" y="32706"/>
                  </a:lnTo>
                  <a:lnTo>
                    <a:pt x="19484" y="58421"/>
                  </a:lnTo>
                  <a:lnTo>
                    <a:pt x="30001" y="58542"/>
                  </a:lnTo>
                  <a:lnTo>
                    <a:pt x="23041" y="30639"/>
                  </a:lnTo>
                  <a:lnTo>
                    <a:pt x="14256" y="2463"/>
                  </a:lnTo>
                  <a:lnTo>
                    <a:pt x="54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1662900" y="3548150"/>
              <a:ext cx="15225" cy="25250"/>
            </a:xfrm>
            <a:custGeom>
              <a:rect b="b" l="l" r="r" t="t"/>
              <a:pathLst>
                <a:path extrusionOk="0" h="1010" w="609">
                  <a:moveTo>
                    <a:pt x="44" y="0"/>
                  </a:moveTo>
                  <a:cubicBezTo>
                    <a:pt x="40" y="0"/>
                    <a:pt x="35" y="1"/>
                    <a:pt x="31" y="3"/>
                  </a:cubicBezTo>
                  <a:cubicBezTo>
                    <a:pt x="1" y="33"/>
                    <a:pt x="62" y="277"/>
                    <a:pt x="214" y="550"/>
                  </a:cubicBezTo>
                  <a:cubicBezTo>
                    <a:pt x="356" y="806"/>
                    <a:pt x="498" y="1009"/>
                    <a:pt x="541" y="1009"/>
                  </a:cubicBezTo>
                  <a:cubicBezTo>
                    <a:pt x="544" y="1009"/>
                    <a:pt x="546" y="1008"/>
                    <a:pt x="548" y="1006"/>
                  </a:cubicBezTo>
                  <a:cubicBezTo>
                    <a:pt x="609" y="976"/>
                    <a:pt x="518" y="733"/>
                    <a:pt x="396" y="459"/>
                  </a:cubicBezTo>
                  <a:cubicBezTo>
                    <a:pt x="254" y="203"/>
                    <a:pt x="112"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1688750" y="3599050"/>
              <a:ext cx="15225" cy="25250"/>
            </a:xfrm>
            <a:custGeom>
              <a:rect b="b" l="l" r="r" t="t"/>
              <a:pathLst>
                <a:path extrusionOk="0" h="1010" w="609">
                  <a:moveTo>
                    <a:pt x="68" y="1"/>
                  </a:moveTo>
                  <a:cubicBezTo>
                    <a:pt x="66" y="1"/>
                    <a:pt x="63" y="2"/>
                    <a:pt x="61" y="4"/>
                  </a:cubicBezTo>
                  <a:cubicBezTo>
                    <a:pt x="0" y="4"/>
                    <a:pt x="61" y="277"/>
                    <a:pt x="213" y="551"/>
                  </a:cubicBezTo>
                  <a:cubicBezTo>
                    <a:pt x="355" y="807"/>
                    <a:pt x="498" y="1010"/>
                    <a:pt x="540" y="1010"/>
                  </a:cubicBezTo>
                  <a:cubicBezTo>
                    <a:pt x="543" y="1010"/>
                    <a:pt x="546" y="1009"/>
                    <a:pt x="548" y="1007"/>
                  </a:cubicBezTo>
                  <a:cubicBezTo>
                    <a:pt x="608" y="976"/>
                    <a:pt x="548" y="733"/>
                    <a:pt x="396" y="460"/>
                  </a:cubicBezTo>
                  <a:cubicBezTo>
                    <a:pt x="253" y="203"/>
                    <a:pt x="111"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1714575" y="3649975"/>
              <a:ext cx="15225" cy="25250"/>
            </a:xfrm>
            <a:custGeom>
              <a:rect b="b" l="l" r="r" t="t"/>
              <a:pathLst>
                <a:path extrusionOk="0" h="1010" w="609">
                  <a:moveTo>
                    <a:pt x="44" y="0"/>
                  </a:moveTo>
                  <a:cubicBezTo>
                    <a:pt x="39" y="0"/>
                    <a:pt x="35" y="1"/>
                    <a:pt x="31" y="3"/>
                  </a:cubicBezTo>
                  <a:cubicBezTo>
                    <a:pt x="1" y="3"/>
                    <a:pt x="62" y="277"/>
                    <a:pt x="214" y="550"/>
                  </a:cubicBezTo>
                  <a:cubicBezTo>
                    <a:pt x="327" y="806"/>
                    <a:pt x="468" y="1009"/>
                    <a:pt x="535" y="1009"/>
                  </a:cubicBezTo>
                  <a:cubicBezTo>
                    <a:pt x="540" y="1009"/>
                    <a:pt x="544" y="1008"/>
                    <a:pt x="548" y="1006"/>
                  </a:cubicBezTo>
                  <a:cubicBezTo>
                    <a:pt x="609" y="1006"/>
                    <a:pt x="518" y="733"/>
                    <a:pt x="366" y="459"/>
                  </a:cubicBezTo>
                  <a:cubicBezTo>
                    <a:pt x="252" y="203"/>
                    <a:pt x="111" y="0"/>
                    <a:pt x="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1738900" y="3700875"/>
              <a:ext cx="14475" cy="26000"/>
            </a:xfrm>
            <a:custGeom>
              <a:rect b="b" l="l" r="r" t="t"/>
              <a:pathLst>
                <a:path extrusionOk="0" h="1040" w="579">
                  <a:moveTo>
                    <a:pt x="69" y="1"/>
                  </a:moveTo>
                  <a:cubicBezTo>
                    <a:pt x="66" y="1"/>
                    <a:pt x="63" y="2"/>
                    <a:pt x="61" y="4"/>
                  </a:cubicBezTo>
                  <a:cubicBezTo>
                    <a:pt x="1" y="34"/>
                    <a:pt x="61" y="277"/>
                    <a:pt x="213" y="581"/>
                  </a:cubicBezTo>
                  <a:cubicBezTo>
                    <a:pt x="327" y="837"/>
                    <a:pt x="468" y="1040"/>
                    <a:pt x="535" y="1040"/>
                  </a:cubicBezTo>
                  <a:cubicBezTo>
                    <a:pt x="539" y="1040"/>
                    <a:pt x="544" y="1039"/>
                    <a:pt x="548" y="1037"/>
                  </a:cubicBezTo>
                  <a:cubicBezTo>
                    <a:pt x="578" y="1007"/>
                    <a:pt x="517" y="763"/>
                    <a:pt x="396" y="490"/>
                  </a:cubicBezTo>
                  <a:cubicBezTo>
                    <a:pt x="253" y="205"/>
                    <a:pt x="111" y="1"/>
                    <a:pt x="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1763225" y="3752550"/>
              <a:ext cx="13700" cy="26000"/>
            </a:xfrm>
            <a:custGeom>
              <a:rect b="b" l="l" r="r" t="t"/>
              <a:pathLst>
                <a:path extrusionOk="0" h="1040" w="548">
                  <a:moveTo>
                    <a:pt x="43" y="1"/>
                  </a:moveTo>
                  <a:cubicBezTo>
                    <a:pt x="39" y="1"/>
                    <a:pt x="34" y="2"/>
                    <a:pt x="31" y="3"/>
                  </a:cubicBezTo>
                  <a:cubicBezTo>
                    <a:pt x="0" y="34"/>
                    <a:pt x="61" y="277"/>
                    <a:pt x="183" y="581"/>
                  </a:cubicBezTo>
                  <a:cubicBezTo>
                    <a:pt x="325" y="837"/>
                    <a:pt x="440" y="1040"/>
                    <a:pt x="504" y="1040"/>
                  </a:cubicBezTo>
                  <a:cubicBezTo>
                    <a:pt x="509" y="1040"/>
                    <a:pt x="513" y="1039"/>
                    <a:pt x="517" y="1037"/>
                  </a:cubicBezTo>
                  <a:cubicBezTo>
                    <a:pt x="547" y="1037"/>
                    <a:pt x="487" y="763"/>
                    <a:pt x="365" y="490"/>
                  </a:cubicBezTo>
                  <a:cubicBezTo>
                    <a:pt x="251" y="205"/>
                    <a:pt x="111"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1786775" y="3804975"/>
              <a:ext cx="13700" cy="26025"/>
            </a:xfrm>
            <a:custGeom>
              <a:rect b="b" l="l" r="r" t="t"/>
              <a:pathLst>
                <a:path extrusionOk="0" h="1041" w="548">
                  <a:moveTo>
                    <a:pt x="43" y="1"/>
                  </a:moveTo>
                  <a:cubicBezTo>
                    <a:pt x="39" y="1"/>
                    <a:pt x="35" y="2"/>
                    <a:pt x="31" y="4"/>
                  </a:cubicBezTo>
                  <a:cubicBezTo>
                    <a:pt x="0" y="4"/>
                    <a:pt x="61" y="277"/>
                    <a:pt x="183" y="551"/>
                  </a:cubicBezTo>
                  <a:cubicBezTo>
                    <a:pt x="297" y="835"/>
                    <a:pt x="437" y="1040"/>
                    <a:pt x="480" y="1040"/>
                  </a:cubicBezTo>
                  <a:cubicBezTo>
                    <a:pt x="482" y="1040"/>
                    <a:pt x="485" y="1039"/>
                    <a:pt x="487" y="1037"/>
                  </a:cubicBezTo>
                  <a:cubicBezTo>
                    <a:pt x="548" y="1007"/>
                    <a:pt x="487" y="764"/>
                    <a:pt x="365" y="490"/>
                  </a:cubicBezTo>
                  <a:cubicBezTo>
                    <a:pt x="223" y="206"/>
                    <a:pt x="107" y="1"/>
                    <a:pt x="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1808800" y="3857425"/>
              <a:ext cx="13725" cy="26000"/>
            </a:xfrm>
            <a:custGeom>
              <a:rect b="b" l="l" r="r" t="t"/>
              <a:pathLst>
                <a:path extrusionOk="0" h="1040" w="549">
                  <a:moveTo>
                    <a:pt x="74" y="0"/>
                  </a:moveTo>
                  <a:cubicBezTo>
                    <a:pt x="70" y="0"/>
                    <a:pt x="66" y="1"/>
                    <a:pt x="62" y="3"/>
                  </a:cubicBezTo>
                  <a:cubicBezTo>
                    <a:pt x="1" y="3"/>
                    <a:pt x="62" y="277"/>
                    <a:pt x="183" y="550"/>
                  </a:cubicBezTo>
                  <a:cubicBezTo>
                    <a:pt x="297" y="835"/>
                    <a:pt x="438" y="1039"/>
                    <a:pt x="480" y="1039"/>
                  </a:cubicBezTo>
                  <a:cubicBezTo>
                    <a:pt x="483" y="1039"/>
                    <a:pt x="485" y="1038"/>
                    <a:pt x="487" y="1037"/>
                  </a:cubicBezTo>
                  <a:cubicBezTo>
                    <a:pt x="548" y="1006"/>
                    <a:pt x="487" y="763"/>
                    <a:pt x="366" y="459"/>
                  </a:cubicBezTo>
                  <a:cubicBezTo>
                    <a:pt x="252" y="203"/>
                    <a:pt x="138" y="0"/>
                    <a:pt x="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1830850" y="3909850"/>
              <a:ext cx="12950" cy="26700"/>
            </a:xfrm>
            <a:custGeom>
              <a:rect b="b" l="l" r="r" t="t"/>
              <a:pathLst>
                <a:path extrusionOk="0" h="1068" w="518">
                  <a:moveTo>
                    <a:pt x="68" y="0"/>
                  </a:moveTo>
                  <a:cubicBezTo>
                    <a:pt x="66" y="0"/>
                    <a:pt x="63" y="1"/>
                    <a:pt x="61" y="3"/>
                  </a:cubicBezTo>
                  <a:cubicBezTo>
                    <a:pt x="0" y="3"/>
                    <a:pt x="61" y="277"/>
                    <a:pt x="152" y="550"/>
                  </a:cubicBezTo>
                  <a:cubicBezTo>
                    <a:pt x="274" y="854"/>
                    <a:pt x="426" y="1067"/>
                    <a:pt x="487" y="1067"/>
                  </a:cubicBezTo>
                  <a:cubicBezTo>
                    <a:pt x="517" y="1037"/>
                    <a:pt x="456" y="794"/>
                    <a:pt x="365" y="490"/>
                  </a:cubicBezTo>
                  <a:cubicBezTo>
                    <a:pt x="251" y="205"/>
                    <a:pt x="111"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1852125" y="3962350"/>
              <a:ext cx="12175" cy="26700"/>
            </a:xfrm>
            <a:custGeom>
              <a:rect b="b" l="l" r="r" t="t"/>
              <a:pathLst>
                <a:path extrusionOk="0" h="1068" w="487">
                  <a:moveTo>
                    <a:pt x="31" y="1"/>
                  </a:moveTo>
                  <a:cubicBezTo>
                    <a:pt x="0" y="31"/>
                    <a:pt x="31" y="274"/>
                    <a:pt x="152" y="578"/>
                  </a:cubicBezTo>
                  <a:cubicBezTo>
                    <a:pt x="266" y="863"/>
                    <a:pt x="380" y="1067"/>
                    <a:pt x="444" y="1067"/>
                  </a:cubicBezTo>
                  <a:cubicBezTo>
                    <a:pt x="448" y="1067"/>
                    <a:pt x="453" y="1066"/>
                    <a:pt x="456" y="1065"/>
                  </a:cubicBezTo>
                  <a:cubicBezTo>
                    <a:pt x="487" y="1065"/>
                    <a:pt x="456" y="791"/>
                    <a:pt x="335" y="517"/>
                  </a:cubicBezTo>
                  <a:cubicBezTo>
                    <a:pt x="213" y="213"/>
                    <a:pt x="92" y="1"/>
                    <a:pt x="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1871875" y="4016225"/>
              <a:ext cx="12950" cy="26700"/>
            </a:xfrm>
            <a:custGeom>
              <a:rect b="b" l="l" r="r" t="t"/>
              <a:pathLst>
                <a:path extrusionOk="0" h="1068" w="518">
                  <a:moveTo>
                    <a:pt x="74" y="1"/>
                  </a:moveTo>
                  <a:cubicBezTo>
                    <a:pt x="70" y="1"/>
                    <a:pt x="65" y="2"/>
                    <a:pt x="62" y="4"/>
                  </a:cubicBezTo>
                  <a:cubicBezTo>
                    <a:pt x="1" y="4"/>
                    <a:pt x="62" y="277"/>
                    <a:pt x="153" y="551"/>
                  </a:cubicBezTo>
                  <a:cubicBezTo>
                    <a:pt x="274" y="855"/>
                    <a:pt x="396" y="1068"/>
                    <a:pt x="457" y="1068"/>
                  </a:cubicBezTo>
                  <a:cubicBezTo>
                    <a:pt x="517" y="1037"/>
                    <a:pt x="457" y="794"/>
                    <a:pt x="366" y="490"/>
                  </a:cubicBezTo>
                  <a:cubicBezTo>
                    <a:pt x="252" y="206"/>
                    <a:pt x="138" y="1"/>
                    <a:pt x="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1891650" y="4069425"/>
              <a:ext cx="12175" cy="26775"/>
            </a:xfrm>
            <a:custGeom>
              <a:rect b="b" l="l" r="r" t="t"/>
              <a:pathLst>
                <a:path extrusionOk="0" h="1071" w="487">
                  <a:moveTo>
                    <a:pt x="67" y="1"/>
                  </a:moveTo>
                  <a:cubicBezTo>
                    <a:pt x="65" y="1"/>
                    <a:pt x="63" y="2"/>
                    <a:pt x="61" y="3"/>
                  </a:cubicBezTo>
                  <a:cubicBezTo>
                    <a:pt x="0" y="34"/>
                    <a:pt x="30" y="277"/>
                    <a:pt x="152" y="581"/>
                  </a:cubicBezTo>
                  <a:cubicBezTo>
                    <a:pt x="237" y="866"/>
                    <a:pt x="349" y="1070"/>
                    <a:pt x="413" y="1070"/>
                  </a:cubicBezTo>
                  <a:cubicBezTo>
                    <a:pt x="418" y="1070"/>
                    <a:pt x="422" y="1069"/>
                    <a:pt x="426" y="1067"/>
                  </a:cubicBezTo>
                  <a:cubicBezTo>
                    <a:pt x="486" y="1067"/>
                    <a:pt x="426" y="794"/>
                    <a:pt x="334" y="520"/>
                  </a:cubicBezTo>
                  <a:cubicBezTo>
                    <a:pt x="220"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1910625" y="4123375"/>
              <a:ext cx="11425" cy="26700"/>
            </a:xfrm>
            <a:custGeom>
              <a:rect b="b" l="l" r="r" t="t"/>
              <a:pathLst>
                <a:path extrusionOk="0" h="1068" w="457">
                  <a:moveTo>
                    <a:pt x="42" y="1"/>
                  </a:moveTo>
                  <a:cubicBezTo>
                    <a:pt x="38" y="1"/>
                    <a:pt x="35" y="2"/>
                    <a:pt x="31" y="4"/>
                  </a:cubicBezTo>
                  <a:cubicBezTo>
                    <a:pt x="1" y="4"/>
                    <a:pt x="31" y="277"/>
                    <a:pt x="123" y="581"/>
                  </a:cubicBezTo>
                  <a:cubicBezTo>
                    <a:pt x="214" y="855"/>
                    <a:pt x="366" y="1067"/>
                    <a:pt x="396" y="1067"/>
                  </a:cubicBezTo>
                  <a:cubicBezTo>
                    <a:pt x="457" y="1067"/>
                    <a:pt x="426" y="794"/>
                    <a:pt x="305" y="520"/>
                  </a:cubicBezTo>
                  <a:cubicBezTo>
                    <a:pt x="219" y="234"/>
                    <a:pt x="106" y="1"/>
                    <a:pt x="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1928125" y="4177400"/>
              <a:ext cx="11400" cy="27375"/>
            </a:xfrm>
            <a:custGeom>
              <a:rect b="b" l="l" r="r" t="t"/>
              <a:pathLst>
                <a:path extrusionOk="0" h="1095" w="456">
                  <a:moveTo>
                    <a:pt x="61" y="1"/>
                  </a:moveTo>
                  <a:cubicBezTo>
                    <a:pt x="0" y="31"/>
                    <a:pt x="30" y="274"/>
                    <a:pt x="152" y="578"/>
                  </a:cubicBezTo>
                  <a:cubicBezTo>
                    <a:pt x="243" y="882"/>
                    <a:pt x="365" y="1095"/>
                    <a:pt x="426" y="1095"/>
                  </a:cubicBezTo>
                  <a:cubicBezTo>
                    <a:pt x="456" y="1064"/>
                    <a:pt x="426" y="821"/>
                    <a:pt x="334" y="517"/>
                  </a:cubicBezTo>
                  <a:cubicBezTo>
                    <a:pt x="24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1945600" y="4232050"/>
              <a:ext cx="10650" cy="26675"/>
            </a:xfrm>
            <a:custGeom>
              <a:rect b="b" l="l" r="r" t="t"/>
              <a:pathLst>
                <a:path extrusionOk="0" h="1067" w="426">
                  <a:moveTo>
                    <a:pt x="41" y="1"/>
                  </a:moveTo>
                  <a:cubicBezTo>
                    <a:pt x="38" y="1"/>
                    <a:pt x="34" y="1"/>
                    <a:pt x="31" y="3"/>
                  </a:cubicBezTo>
                  <a:cubicBezTo>
                    <a:pt x="0" y="3"/>
                    <a:pt x="31" y="246"/>
                    <a:pt x="122" y="550"/>
                  </a:cubicBezTo>
                  <a:cubicBezTo>
                    <a:pt x="213" y="854"/>
                    <a:pt x="335" y="1067"/>
                    <a:pt x="365" y="1067"/>
                  </a:cubicBezTo>
                  <a:cubicBezTo>
                    <a:pt x="426" y="1067"/>
                    <a:pt x="395" y="793"/>
                    <a:pt x="304" y="520"/>
                  </a:cubicBezTo>
                  <a:cubicBezTo>
                    <a:pt x="218" y="233"/>
                    <a:pt x="105" y="1"/>
                    <a:pt x="4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1961550" y="4286075"/>
              <a:ext cx="10650" cy="27375"/>
            </a:xfrm>
            <a:custGeom>
              <a:rect b="b" l="l" r="r" t="t"/>
              <a:pathLst>
                <a:path extrusionOk="0" h="1095" w="426">
                  <a:moveTo>
                    <a:pt x="61" y="0"/>
                  </a:moveTo>
                  <a:cubicBezTo>
                    <a:pt x="0" y="31"/>
                    <a:pt x="31" y="274"/>
                    <a:pt x="122" y="578"/>
                  </a:cubicBezTo>
                  <a:cubicBezTo>
                    <a:pt x="213" y="882"/>
                    <a:pt x="335" y="1094"/>
                    <a:pt x="365" y="1094"/>
                  </a:cubicBezTo>
                  <a:cubicBezTo>
                    <a:pt x="426" y="1094"/>
                    <a:pt x="396" y="851"/>
                    <a:pt x="304" y="547"/>
                  </a:cubicBezTo>
                  <a:cubicBezTo>
                    <a:pt x="213" y="243"/>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1976750" y="4341475"/>
              <a:ext cx="10650" cy="27450"/>
            </a:xfrm>
            <a:custGeom>
              <a:rect b="b" l="l" r="r" t="t"/>
              <a:pathLst>
                <a:path extrusionOk="0" h="1098" w="426">
                  <a:moveTo>
                    <a:pt x="72" y="0"/>
                  </a:moveTo>
                  <a:cubicBezTo>
                    <a:pt x="68" y="0"/>
                    <a:pt x="65" y="1"/>
                    <a:pt x="61" y="3"/>
                  </a:cubicBezTo>
                  <a:cubicBezTo>
                    <a:pt x="0" y="3"/>
                    <a:pt x="31" y="277"/>
                    <a:pt x="122" y="581"/>
                  </a:cubicBezTo>
                  <a:cubicBezTo>
                    <a:pt x="213" y="854"/>
                    <a:pt x="304" y="1097"/>
                    <a:pt x="365" y="1097"/>
                  </a:cubicBezTo>
                  <a:cubicBezTo>
                    <a:pt x="426" y="1067"/>
                    <a:pt x="396" y="824"/>
                    <a:pt x="304" y="520"/>
                  </a:cubicBezTo>
                  <a:cubicBezTo>
                    <a:pt x="247" y="233"/>
                    <a:pt x="136" y="0"/>
                    <a:pt x="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1991950" y="4396250"/>
              <a:ext cx="9900" cy="27375"/>
            </a:xfrm>
            <a:custGeom>
              <a:rect b="b" l="l" r="r" t="t"/>
              <a:pathLst>
                <a:path extrusionOk="0" h="1095" w="396">
                  <a:moveTo>
                    <a:pt x="61" y="1"/>
                  </a:moveTo>
                  <a:cubicBezTo>
                    <a:pt x="0" y="1"/>
                    <a:pt x="31" y="274"/>
                    <a:pt x="91" y="578"/>
                  </a:cubicBezTo>
                  <a:cubicBezTo>
                    <a:pt x="183" y="882"/>
                    <a:pt x="274" y="1095"/>
                    <a:pt x="335" y="1095"/>
                  </a:cubicBezTo>
                  <a:cubicBezTo>
                    <a:pt x="395" y="1095"/>
                    <a:pt x="365" y="821"/>
                    <a:pt x="304" y="517"/>
                  </a:cubicBezTo>
                  <a:cubicBezTo>
                    <a:pt x="213" y="213"/>
                    <a:pt x="122" y="1"/>
                    <a:pt x="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2006375" y="4451650"/>
              <a:ext cx="9150" cy="27450"/>
            </a:xfrm>
            <a:custGeom>
              <a:rect b="b" l="l" r="r" t="t"/>
              <a:pathLst>
                <a:path extrusionOk="0" h="1098" w="366">
                  <a:moveTo>
                    <a:pt x="68" y="1"/>
                  </a:moveTo>
                  <a:cubicBezTo>
                    <a:pt x="65" y="1"/>
                    <a:pt x="63" y="2"/>
                    <a:pt x="62" y="3"/>
                  </a:cubicBezTo>
                  <a:cubicBezTo>
                    <a:pt x="1" y="3"/>
                    <a:pt x="1" y="247"/>
                    <a:pt x="92" y="581"/>
                  </a:cubicBezTo>
                  <a:cubicBezTo>
                    <a:pt x="153" y="885"/>
                    <a:pt x="274" y="1098"/>
                    <a:pt x="335" y="1098"/>
                  </a:cubicBezTo>
                  <a:cubicBezTo>
                    <a:pt x="366" y="1098"/>
                    <a:pt x="366" y="824"/>
                    <a:pt x="274" y="520"/>
                  </a:cubicBezTo>
                  <a:cubicBezTo>
                    <a:pt x="217" y="233"/>
                    <a:pt x="106" y="1"/>
                    <a:pt x="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2019300" y="4507125"/>
              <a:ext cx="9150" cy="27450"/>
            </a:xfrm>
            <a:custGeom>
              <a:rect b="b" l="l" r="r" t="t"/>
              <a:pathLst>
                <a:path extrusionOk="0" h="1098" w="366">
                  <a:moveTo>
                    <a:pt x="67" y="1"/>
                  </a:moveTo>
                  <a:cubicBezTo>
                    <a:pt x="65" y="1"/>
                    <a:pt x="63" y="2"/>
                    <a:pt x="61" y="3"/>
                  </a:cubicBezTo>
                  <a:cubicBezTo>
                    <a:pt x="1" y="3"/>
                    <a:pt x="1" y="277"/>
                    <a:pt x="92" y="581"/>
                  </a:cubicBezTo>
                  <a:cubicBezTo>
                    <a:pt x="153" y="885"/>
                    <a:pt x="244" y="1098"/>
                    <a:pt x="304" y="1098"/>
                  </a:cubicBezTo>
                  <a:cubicBezTo>
                    <a:pt x="365" y="1098"/>
                    <a:pt x="335" y="824"/>
                    <a:pt x="274" y="520"/>
                  </a:cubicBezTo>
                  <a:cubicBezTo>
                    <a:pt x="217" y="233"/>
                    <a:pt x="105" y="1"/>
                    <a:pt x="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2031450" y="4562600"/>
              <a:ext cx="8400" cy="28200"/>
            </a:xfrm>
            <a:custGeom>
              <a:rect b="b" l="l" r="r" t="t"/>
              <a:pathLst>
                <a:path extrusionOk="0" h="1128" w="336">
                  <a:moveTo>
                    <a:pt x="72" y="1"/>
                  </a:moveTo>
                  <a:cubicBezTo>
                    <a:pt x="69" y="1"/>
                    <a:pt x="65" y="1"/>
                    <a:pt x="62" y="3"/>
                  </a:cubicBezTo>
                  <a:cubicBezTo>
                    <a:pt x="1" y="3"/>
                    <a:pt x="1" y="277"/>
                    <a:pt x="92" y="581"/>
                  </a:cubicBezTo>
                  <a:cubicBezTo>
                    <a:pt x="153" y="885"/>
                    <a:pt x="244" y="1128"/>
                    <a:pt x="305" y="1128"/>
                  </a:cubicBezTo>
                  <a:cubicBezTo>
                    <a:pt x="335" y="1097"/>
                    <a:pt x="335" y="854"/>
                    <a:pt x="274" y="550"/>
                  </a:cubicBezTo>
                  <a:cubicBezTo>
                    <a:pt x="217" y="235"/>
                    <a:pt x="133" y="1"/>
                    <a:pt x="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2042850" y="4618150"/>
              <a:ext cx="8400" cy="28125"/>
            </a:xfrm>
            <a:custGeom>
              <a:rect b="b" l="l" r="r" t="t"/>
              <a:pathLst>
                <a:path extrusionOk="0" h="1125" w="336">
                  <a:moveTo>
                    <a:pt x="92" y="0"/>
                  </a:moveTo>
                  <a:cubicBezTo>
                    <a:pt x="1" y="30"/>
                    <a:pt x="31" y="274"/>
                    <a:pt x="92" y="578"/>
                  </a:cubicBezTo>
                  <a:cubicBezTo>
                    <a:pt x="153" y="882"/>
                    <a:pt x="244" y="1125"/>
                    <a:pt x="305" y="1125"/>
                  </a:cubicBezTo>
                  <a:cubicBezTo>
                    <a:pt x="335" y="1125"/>
                    <a:pt x="335" y="851"/>
                    <a:pt x="274" y="547"/>
                  </a:cubicBezTo>
                  <a:cubicBezTo>
                    <a:pt x="214" y="243"/>
                    <a:pt x="153" y="0"/>
                    <a:pt x="9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2053500" y="4674250"/>
              <a:ext cx="6100" cy="13825"/>
            </a:xfrm>
            <a:custGeom>
              <a:rect b="b" l="l" r="r" t="t"/>
              <a:pathLst>
                <a:path extrusionOk="0" h="553" w="244">
                  <a:moveTo>
                    <a:pt x="103" y="1"/>
                  </a:moveTo>
                  <a:cubicBezTo>
                    <a:pt x="99" y="1"/>
                    <a:pt x="95" y="2"/>
                    <a:pt x="92" y="5"/>
                  </a:cubicBezTo>
                  <a:cubicBezTo>
                    <a:pt x="31" y="5"/>
                    <a:pt x="0" y="127"/>
                    <a:pt x="31" y="279"/>
                  </a:cubicBezTo>
                  <a:cubicBezTo>
                    <a:pt x="61" y="461"/>
                    <a:pt x="122" y="552"/>
                    <a:pt x="183" y="552"/>
                  </a:cubicBezTo>
                  <a:cubicBezTo>
                    <a:pt x="244" y="552"/>
                    <a:pt x="244" y="400"/>
                    <a:pt x="213" y="248"/>
                  </a:cubicBezTo>
                  <a:cubicBezTo>
                    <a:pt x="213" y="112"/>
                    <a:pt x="140" y="1"/>
                    <a:pt x="10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1978275" y="4688050"/>
              <a:ext cx="276625" cy="47900"/>
            </a:xfrm>
            <a:custGeom>
              <a:rect b="b" l="l" r="r" t="t"/>
              <a:pathLst>
                <a:path extrusionOk="0" h="1916" w="11065">
                  <a:moveTo>
                    <a:pt x="0" y="0"/>
                  </a:moveTo>
                  <a:lnTo>
                    <a:pt x="547" y="1794"/>
                  </a:lnTo>
                  <a:lnTo>
                    <a:pt x="11064" y="1915"/>
                  </a:lnTo>
                  <a:lnTo>
                    <a:pt x="10639" y="183"/>
                  </a:lnTo>
                  <a:lnTo>
                    <a:pt x="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1635550" y="3542900"/>
              <a:ext cx="401250" cy="1148975"/>
            </a:xfrm>
            <a:custGeom>
              <a:rect b="b" l="l" r="r" t="t"/>
              <a:pathLst>
                <a:path extrusionOk="0" h="45959" w="16050">
                  <a:moveTo>
                    <a:pt x="1" y="0"/>
                  </a:moveTo>
                  <a:cubicBezTo>
                    <a:pt x="1" y="31"/>
                    <a:pt x="31" y="61"/>
                    <a:pt x="61" y="122"/>
                  </a:cubicBezTo>
                  <a:lnTo>
                    <a:pt x="213" y="456"/>
                  </a:lnTo>
                  <a:lnTo>
                    <a:pt x="821" y="1733"/>
                  </a:lnTo>
                  <a:cubicBezTo>
                    <a:pt x="1369" y="2888"/>
                    <a:pt x="2128" y="4468"/>
                    <a:pt x="3071" y="6475"/>
                  </a:cubicBezTo>
                  <a:cubicBezTo>
                    <a:pt x="3983" y="8481"/>
                    <a:pt x="5077" y="10852"/>
                    <a:pt x="6262" y="13526"/>
                  </a:cubicBezTo>
                  <a:cubicBezTo>
                    <a:pt x="6840" y="14894"/>
                    <a:pt x="7417" y="16292"/>
                    <a:pt x="8025" y="17782"/>
                  </a:cubicBezTo>
                  <a:cubicBezTo>
                    <a:pt x="8633" y="19241"/>
                    <a:pt x="9180" y="20791"/>
                    <a:pt x="9697" y="22402"/>
                  </a:cubicBezTo>
                  <a:cubicBezTo>
                    <a:pt x="10700" y="25624"/>
                    <a:pt x="11521" y="28724"/>
                    <a:pt x="12281" y="31521"/>
                  </a:cubicBezTo>
                  <a:lnTo>
                    <a:pt x="14256" y="39059"/>
                  </a:lnTo>
                  <a:cubicBezTo>
                    <a:pt x="14803" y="41186"/>
                    <a:pt x="15229" y="42919"/>
                    <a:pt x="15563" y="44104"/>
                  </a:cubicBezTo>
                  <a:cubicBezTo>
                    <a:pt x="15715" y="44712"/>
                    <a:pt x="15837" y="45168"/>
                    <a:pt x="15928" y="45502"/>
                  </a:cubicBezTo>
                  <a:cubicBezTo>
                    <a:pt x="15958" y="45654"/>
                    <a:pt x="15989" y="45746"/>
                    <a:pt x="16019" y="45837"/>
                  </a:cubicBezTo>
                  <a:cubicBezTo>
                    <a:pt x="15989" y="45746"/>
                    <a:pt x="15958" y="45624"/>
                    <a:pt x="15928" y="45472"/>
                  </a:cubicBezTo>
                  <a:cubicBezTo>
                    <a:pt x="15867" y="45138"/>
                    <a:pt x="15746" y="44682"/>
                    <a:pt x="15624" y="44104"/>
                  </a:cubicBezTo>
                  <a:lnTo>
                    <a:pt x="14378" y="38998"/>
                  </a:lnTo>
                  <a:cubicBezTo>
                    <a:pt x="13831" y="36870"/>
                    <a:pt x="13192" y="34317"/>
                    <a:pt x="12433" y="31490"/>
                  </a:cubicBezTo>
                  <a:cubicBezTo>
                    <a:pt x="11673" y="28663"/>
                    <a:pt x="10852" y="25563"/>
                    <a:pt x="9879" y="22341"/>
                  </a:cubicBezTo>
                  <a:cubicBezTo>
                    <a:pt x="9363" y="20730"/>
                    <a:pt x="8785" y="19180"/>
                    <a:pt x="8177" y="17691"/>
                  </a:cubicBezTo>
                  <a:cubicBezTo>
                    <a:pt x="7600" y="16201"/>
                    <a:pt x="6992" y="14803"/>
                    <a:pt x="6414" y="13466"/>
                  </a:cubicBezTo>
                  <a:cubicBezTo>
                    <a:pt x="5229" y="10791"/>
                    <a:pt x="4104" y="8389"/>
                    <a:pt x="3162" y="6414"/>
                  </a:cubicBezTo>
                  <a:cubicBezTo>
                    <a:pt x="2220" y="4408"/>
                    <a:pt x="1429" y="2797"/>
                    <a:pt x="882" y="1702"/>
                  </a:cubicBezTo>
                  <a:lnTo>
                    <a:pt x="244" y="426"/>
                  </a:lnTo>
                  <a:lnTo>
                    <a:pt x="61" y="92"/>
                  </a:lnTo>
                  <a:cubicBezTo>
                    <a:pt x="31" y="31"/>
                    <a:pt x="1" y="0"/>
                    <a:pt x="1" y="0"/>
                  </a:cubicBezTo>
                  <a:close/>
                  <a:moveTo>
                    <a:pt x="16019" y="45837"/>
                  </a:moveTo>
                  <a:cubicBezTo>
                    <a:pt x="16019" y="45898"/>
                    <a:pt x="16019" y="45928"/>
                    <a:pt x="16050" y="45958"/>
                  </a:cubicBezTo>
                  <a:cubicBezTo>
                    <a:pt x="16050" y="45928"/>
                    <a:pt x="16019" y="45867"/>
                    <a:pt x="16019" y="45837"/>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1197100" y="4474225"/>
              <a:ext cx="20550" cy="21700"/>
            </a:xfrm>
            <a:custGeom>
              <a:rect b="b" l="l" r="r" t="t"/>
              <a:pathLst>
                <a:path extrusionOk="0" h="868" w="822">
                  <a:moveTo>
                    <a:pt x="761" y="1"/>
                  </a:moveTo>
                  <a:cubicBezTo>
                    <a:pt x="681" y="1"/>
                    <a:pt x="520" y="166"/>
                    <a:pt x="335" y="377"/>
                  </a:cubicBezTo>
                  <a:cubicBezTo>
                    <a:pt x="122" y="620"/>
                    <a:pt x="0" y="863"/>
                    <a:pt x="31" y="863"/>
                  </a:cubicBezTo>
                  <a:cubicBezTo>
                    <a:pt x="36" y="866"/>
                    <a:pt x="42" y="867"/>
                    <a:pt x="49" y="867"/>
                  </a:cubicBezTo>
                  <a:cubicBezTo>
                    <a:pt x="123" y="867"/>
                    <a:pt x="292" y="721"/>
                    <a:pt x="487" y="499"/>
                  </a:cubicBezTo>
                  <a:cubicBezTo>
                    <a:pt x="699" y="255"/>
                    <a:pt x="821" y="43"/>
                    <a:pt x="791" y="12"/>
                  </a:cubicBezTo>
                  <a:cubicBezTo>
                    <a:pt x="783" y="4"/>
                    <a:pt x="773" y="1"/>
                    <a:pt x="76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1233575" y="4430350"/>
              <a:ext cx="20550" cy="22250"/>
            </a:xfrm>
            <a:custGeom>
              <a:rect b="b" l="l" r="r" t="t"/>
              <a:pathLst>
                <a:path extrusionOk="0" h="890" w="822">
                  <a:moveTo>
                    <a:pt x="773" y="0"/>
                  </a:moveTo>
                  <a:cubicBezTo>
                    <a:pt x="699" y="0"/>
                    <a:pt x="529" y="147"/>
                    <a:pt x="335" y="369"/>
                  </a:cubicBezTo>
                  <a:cubicBezTo>
                    <a:pt x="152" y="612"/>
                    <a:pt x="0" y="855"/>
                    <a:pt x="61" y="886"/>
                  </a:cubicBezTo>
                  <a:cubicBezTo>
                    <a:pt x="66" y="888"/>
                    <a:pt x="71" y="889"/>
                    <a:pt x="76" y="889"/>
                  </a:cubicBezTo>
                  <a:cubicBezTo>
                    <a:pt x="149" y="889"/>
                    <a:pt x="318" y="716"/>
                    <a:pt x="487" y="491"/>
                  </a:cubicBezTo>
                  <a:cubicBezTo>
                    <a:pt x="699" y="248"/>
                    <a:pt x="821" y="35"/>
                    <a:pt x="791" y="4"/>
                  </a:cubicBezTo>
                  <a:cubicBezTo>
                    <a:pt x="785" y="2"/>
                    <a:pt x="779" y="0"/>
                    <a:pt x="77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1270050" y="4386075"/>
              <a:ext cx="19775" cy="22450"/>
            </a:xfrm>
            <a:custGeom>
              <a:rect b="b" l="l" r="r" t="t"/>
              <a:pathLst>
                <a:path extrusionOk="0" h="898" w="791">
                  <a:moveTo>
                    <a:pt x="739" y="1"/>
                  </a:moveTo>
                  <a:cubicBezTo>
                    <a:pt x="674" y="1"/>
                    <a:pt x="493" y="166"/>
                    <a:pt x="335" y="377"/>
                  </a:cubicBezTo>
                  <a:cubicBezTo>
                    <a:pt x="122" y="620"/>
                    <a:pt x="0" y="863"/>
                    <a:pt x="31" y="894"/>
                  </a:cubicBezTo>
                  <a:cubicBezTo>
                    <a:pt x="35" y="896"/>
                    <a:pt x="40" y="897"/>
                    <a:pt x="46" y="897"/>
                  </a:cubicBezTo>
                  <a:cubicBezTo>
                    <a:pt x="118" y="897"/>
                    <a:pt x="290" y="724"/>
                    <a:pt x="487" y="499"/>
                  </a:cubicBezTo>
                  <a:cubicBezTo>
                    <a:pt x="669" y="256"/>
                    <a:pt x="791" y="43"/>
                    <a:pt x="760" y="12"/>
                  </a:cubicBezTo>
                  <a:cubicBezTo>
                    <a:pt x="756" y="4"/>
                    <a:pt x="749" y="1"/>
                    <a:pt x="7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1305750" y="4341450"/>
              <a:ext cx="19800" cy="22250"/>
            </a:xfrm>
            <a:custGeom>
              <a:rect b="b" l="l" r="r" t="t"/>
              <a:pathLst>
                <a:path extrusionOk="0" h="890" w="792">
                  <a:moveTo>
                    <a:pt x="743" y="0"/>
                  </a:moveTo>
                  <a:cubicBezTo>
                    <a:pt x="669" y="0"/>
                    <a:pt x="500" y="146"/>
                    <a:pt x="305" y="369"/>
                  </a:cubicBezTo>
                  <a:cubicBezTo>
                    <a:pt x="123" y="642"/>
                    <a:pt x="1" y="855"/>
                    <a:pt x="31" y="886"/>
                  </a:cubicBezTo>
                  <a:cubicBezTo>
                    <a:pt x="37" y="888"/>
                    <a:pt x="43" y="889"/>
                    <a:pt x="49" y="889"/>
                  </a:cubicBezTo>
                  <a:cubicBezTo>
                    <a:pt x="123" y="889"/>
                    <a:pt x="293" y="743"/>
                    <a:pt x="487" y="521"/>
                  </a:cubicBezTo>
                  <a:cubicBezTo>
                    <a:pt x="670" y="278"/>
                    <a:pt x="791" y="34"/>
                    <a:pt x="761" y="4"/>
                  </a:cubicBezTo>
                  <a:cubicBezTo>
                    <a:pt x="756" y="1"/>
                    <a:pt x="750" y="0"/>
                    <a:pt x="7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1340725" y="4296625"/>
              <a:ext cx="20525" cy="22425"/>
            </a:xfrm>
            <a:custGeom>
              <a:rect b="b" l="l" r="r" t="t"/>
              <a:pathLst>
                <a:path extrusionOk="0" h="897" w="821">
                  <a:moveTo>
                    <a:pt x="751" y="0"/>
                  </a:moveTo>
                  <a:cubicBezTo>
                    <a:pt x="699" y="0"/>
                    <a:pt x="504" y="174"/>
                    <a:pt x="335" y="399"/>
                  </a:cubicBezTo>
                  <a:cubicBezTo>
                    <a:pt x="152" y="642"/>
                    <a:pt x="0" y="855"/>
                    <a:pt x="61" y="885"/>
                  </a:cubicBezTo>
                  <a:cubicBezTo>
                    <a:pt x="69" y="893"/>
                    <a:pt x="79" y="897"/>
                    <a:pt x="91" y="897"/>
                  </a:cubicBezTo>
                  <a:cubicBezTo>
                    <a:pt x="170" y="897"/>
                    <a:pt x="328" y="732"/>
                    <a:pt x="486" y="520"/>
                  </a:cubicBezTo>
                  <a:cubicBezTo>
                    <a:pt x="699" y="277"/>
                    <a:pt x="821" y="34"/>
                    <a:pt x="760" y="4"/>
                  </a:cubicBezTo>
                  <a:cubicBezTo>
                    <a:pt x="758" y="1"/>
                    <a:pt x="755" y="0"/>
                    <a:pt x="7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1376425" y="4251800"/>
              <a:ext cx="19800" cy="22975"/>
            </a:xfrm>
            <a:custGeom>
              <a:rect b="b" l="l" r="r" t="t"/>
              <a:pathLst>
                <a:path extrusionOk="0" h="919" w="792">
                  <a:moveTo>
                    <a:pt x="745" y="0"/>
                  </a:moveTo>
                  <a:cubicBezTo>
                    <a:pt x="673" y="0"/>
                    <a:pt x="504" y="173"/>
                    <a:pt x="335" y="399"/>
                  </a:cubicBezTo>
                  <a:cubicBezTo>
                    <a:pt x="122" y="642"/>
                    <a:pt x="1" y="854"/>
                    <a:pt x="62" y="915"/>
                  </a:cubicBezTo>
                  <a:cubicBezTo>
                    <a:pt x="64" y="917"/>
                    <a:pt x="67" y="919"/>
                    <a:pt x="71" y="919"/>
                  </a:cubicBezTo>
                  <a:cubicBezTo>
                    <a:pt x="119" y="919"/>
                    <a:pt x="290" y="745"/>
                    <a:pt x="487" y="520"/>
                  </a:cubicBezTo>
                  <a:cubicBezTo>
                    <a:pt x="669" y="277"/>
                    <a:pt x="791" y="64"/>
                    <a:pt x="761" y="3"/>
                  </a:cubicBezTo>
                  <a:cubicBezTo>
                    <a:pt x="756" y="1"/>
                    <a:pt x="751" y="0"/>
                    <a:pt x="7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1411375" y="4207700"/>
              <a:ext cx="20550" cy="22250"/>
            </a:xfrm>
            <a:custGeom>
              <a:rect b="b" l="l" r="r" t="t"/>
              <a:pathLst>
                <a:path extrusionOk="0" h="890" w="822">
                  <a:moveTo>
                    <a:pt x="780" y="1"/>
                  </a:moveTo>
                  <a:cubicBezTo>
                    <a:pt x="725" y="1"/>
                    <a:pt x="533" y="147"/>
                    <a:pt x="366" y="369"/>
                  </a:cubicBezTo>
                  <a:cubicBezTo>
                    <a:pt x="153" y="612"/>
                    <a:pt x="1" y="856"/>
                    <a:pt x="62" y="886"/>
                  </a:cubicBezTo>
                  <a:cubicBezTo>
                    <a:pt x="67" y="889"/>
                    <a:pt x="73" y="890"/>
                    <a:pt x="80" y="890"/>
                  </a:cubicBezTo>
                  <a:cubicBezTo>
                    <a:pt x="154" y="890"/>
                    <a:pt x="323" y="744"/>
                    <a:pt x="518" y="521"/>
                  </a:cubicBezTo>
                  <a:cubicBezTo>
                    <a:pt x="700" y="278"/>
                    <a:pt x="822" y="35"/>
                    <a:pt x="791" y="4"/>
                  </a:cubicBezTo>
                  <a:cubicBezTo>
                    <a:pt x="789" y="2"/>
                    <a:pt x="785" y="1"/>
                    <a:pt x="7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1447850" y="4163650"/>
              <a:ext cx="20550" cy="22225"/>
            </a:xfrm>
            <a:custGeom>
              <a:rect b="b" l="l" r="r" t="t"/>
              <a:pathLst>
                <a:path extrusionOk="0" h="889" w="822">
                  <a:moveTo>
                    <a:pt x="776" y="0"/>
                  </a:moveTo>
                  <a:cubicBezTo>
                    <a:pt x="704" y="0"/>
                    <a:pt x="532" y="173"/>
                    <a:pt x="335" y="399"/>
                  </a:cubicBezTo>
                  <a:cubicBezTo>
                    <a:pt x="123" y="642"/>
                    <a:pt x="1" y="855"/>
                    <a:pt x="62" y="885"/>
                  </a:cubicBezTo>
                  <a:cubicBezTo>
                    <a:pt x="64" y="887"/>
                    <a:pt x="67" y="888"/>
                    <a:pt x="71" y="888"/>
                  </a:cubicBezTo>
                  <a:cubicBezTo>
                    <a:pt x="123" y="888"/>
                    <a:pt x="318" y="717"/>
                    <a:pt x="487" y="520"/>
                  </a:cubicBezTo>
                  <a:cubicBezTo>
                    <a:pt x="700" y="277"/>
                    <a:pt x="822" y="34"/>
                    <a:pt x="791" y="4"/>
                  </a:cubicBezTo>
                  <a:cubicBezTo>
                    <a:pt x="787" y="1"/>
                    <a:pt x="782" y="0"/>
                    <a:pt x="77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9"/>
            <p:cNvSpPr/>
            <p:nvPr/>
          </p:nvSpPr>
          <p:spPr>
            <a:xfrm>
              <a:off x="1484325" y="4120325"/>
              <a:ext cx="21325" cy="22225"/>
            </a:xfrm>
            <a:custGeom>
              <a:rect b="b" l="l" r="r" t="t"/>
              <a:pathLst>
                <a:path extrusionOk="0" h="889" w="853">
                  <a:moveTo>
                    <a:pt x="782" y="1"/>
                  </a:moveTo>
                  <a:cubicBezTo>
                    <a:pt x="730" y="1"/>
                    <a:pt x="535" y="172"/>
                    <a:pt x="366" y="369"/>
                  </a:cubicBezTo>
                  <a:cubicBezTo>
                    <a:pt x="153" y="612"/>
                    <a:pt x="1" y="855"/>
                    <a:pt x="62" y="885"/>
                  </a:cubicBezTo>
                  <a:cubicBezTo>
                    <a:pt x="64" y="888"/>
                    <a:pt x="67" y="889"/>
                    <a:pt x="71" y="889"/>
                  </a:cubicBezTo>
                  <a:cubicBezTo>
                    <a:pt x="123" y="889"/>
                    <a:pt x="318" y="716"/>
                    <a:pt x="487" y="490"/>
                  </a:cubicBezTo>
                  <a:cubicBezTo>
                    <a:pt x="700" y="247"/>
                    <a:pt x="852" y="34"/>
                    <a:pt x="791" y="4"/>
                  </a:cubicBezTo>
                  <a:cubicBezTo>
                    <a:pt x="789" y="2"/>
                    <a:pt x="786" y="1"/>
                    <a:pt x="7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9"/>
            <p:cNvSpPr/>
            <p:nvPr/>
          </p:nvSpPr>
          <p:spPr>
            <a:xfrm>
              <a:off x="1521575" y="4077000"/>
              <a:ext cx="20550" cy="22250"/>
            </a:xfrm>
            <a:custGeom>
              <a:rect b="b" l="l" r="r" t="t"/>
              <a:pathLst>
                <a:path extrusionOk="0" h="890" w="822">
                  <a:moveTo>
                    <a:pt x="773" y="1"/>
                  </a:moveTo>
                  <a:cubicBezTo>
                    <a:pt x="699" y="1"/>
                    <a:pt x="529" y="147"/>
                    <a:pt x="335" y="369"/>
                  </a:cubicBezTo>
                  <a:cubicBezTo>
                    <a:pt x="122" y="612"/>
                    <a:pt x="0" y="855"/>
                    <a:pt x="61" y="886"/>
                  </a:cubicBezTo>
                  <a:cubicBezTo>
                    <a:pt x="66" y="888"/>
                    <a:pt x="71" y="889"/>
                    <a:pt x="76" y="889"/>
                  </a:cubicBezTo>
                  <a:cubicBezTo>
                    <a:pt x="145" y="889"/>
                    <a:pt x="290" y="716"/>
                    <a:pt x="487" y="491"/>
                  </a:cubicBezTo>
                  <a:cubicBezTo>
                    <a:pt x="699" y="248"/>
                    <a:pt x="821" y="35"/>
                    <a:pt x="791" y="4"/>
                  </a:cubicBezTo>
                  <a:cubicBezTo>
                    <a:pt x="785" y="2"/>
                    <a:pt x="779" y="1"/>
                    <a:pt x="7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9"/>
            <p:cNvSpPr/>
            <p:nvPr/>
          </p:nvSpPr>
          <p:spPr>
            <a:xfrm>
              <a:off x="1558800" y="4032725"/>
              <a:ext cx="19800" cy="22450"/>
            </a:xfrm>
            <a:custGeom>
              <a:rect b="b" l="l" r="r" t="t"/>
              <a:pathLst>
                <a:path extrusionOk="0" h="898" w="792">
                  <a:moveTo>
                    <a:pt x="731" y="1"/>
                  </a:moveTo>
                  <a:cubicBezTo>
                    <a:pt x="651" y="1"/>
                    <a:pt x="489" y="166"/>
                    <a:pt x="305" y="377"/>
                  </a:cubicBezTo>
                  <a:cubicBezTo>
                    <a:pt x="122" y="620"/>
                    <a:pt x="1" y="833"/>
                    <a:pt x="31" y="894"/>
                  </a:cubicBezTo>
                  <a:cubicBezTo>
                    <a:pt x="36" y="896"/>
                    <a:pt x="41" y="897"/>
                    <a:pt x="46" y="897"/>
                  </a:cubicBezTo>
                  <a:cubicBezTo>
                    <a:pt x="119" y="897"/>
                    <a:pt x="288" y="724"/>
                    <a:pt x="457" y="499"/>
                  </a:cubicBezTo>
                  <a:cubicBezTo>
                    <a:pt x="669" y="256"/>
                    <a:pt x="791" y="43"/>
                    <a:pt x="761" y="12"/>
                  </a:cubicBezTo>
                  <a:cubicBezTo>
                    <a:pt x="753" y="4"/>
                    <a:pt x="743" y="1"/>
                    <a:pt x="7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a:off x="1592250" y="3982050"/>
              <a:ext cx="9900" cy="27450"/>
            </a:xfrm>
            <a:custGeom>
              <a:rect b="b" l="l" r="r" t="t"/>
              <a:pathLst>
                <a:path extrusionOk="0" h="1098" w="396">
                  <a:moveTo>
                    <a:pt x="354" y="0"/>
                  </a:moveTo>
                  <a:cubicBezTo>
                    <a:pt x="290" y="0"/>
                    <a:pt x="179" y="233"/>
                    <a:pt x="122" y="520"/>
                  </a:cubicBezTo>
                  <a:cubicBezTo>
                    <a:pt x="91" y="641"/>
                    <a:pt x="61" y="793"/>
                    <a:pt x="31" y="915"/>
                  </a:cubicBezTo>
                  <a:cubicBezTo>
                    <a:pt x="0" y="1006"/>
                    <a:pt x="0" y="1067"/>
                    <a:pt x="31" y="1097"/>
                  </a:cubicBezTo>
                  <a:cubicBezTo>
                    <a:pt x="61" y="1097"/>
                    <a:pt x="122" y="1036"/>
                    <a:pt x="152" y="945"/>
                  </a:cubicBezTo>
                  <a:cubicBezTo>
                    <a:pt x="213" y="824"/>
                    <a:pt x="274" y="702"/>
                    <a:pt x="304" y="580"/>
                  </a:cubicBezTo>
                  <a:cubicBezTo>
                    <a:pt x="395" y="277"/>
                    <a:pt x="395" y="3"/>
                    <a:pt x="365" y="3"/>
                  </a:cubicBezTo>
                  <a:cubicBezTo>
                    <a:pt x="361" y="1"/>
                    <a:pt x="358" y="0"/>
                    <a:pt x="35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1606675" y="3926575"/>
              <a:ext cx="9150" cy="27500"/>
            </a:xfrm>
            <a:custGeom>
              <a:rect b="b" l="l" r="r" t="t"/>
              <a:pathLst>
                <a:path extrusionOk="0" h="1100" w="366">
                  <a:moveTo>
                    <a:pt x="299" y="1"/>
                  </a:moveTo>
                  <a:cubicBezTo>
                    <a:pt x="261" y="1"/>
                    <a:pt x="149" y="233"/>
                    <a:pt x="92" y="520"/>
                  </a:cubicBezTo>
                  <a:cubicBezTo>
                    <a:pt x="31" y="824"/>
                    <a:pt x="1" y="1097"/>
                    <a:pt x="61" y="1097"/>
                  </a:cubicBezTo>
                  <a:cubicBezTo>
                    <a:pt x="65" y="1099"/>
                    <a:pt x="68" y="1100"/>
                    <a:pt x="72" y="1100"/>
                  </a:cubicBezTo>
                  <a:cubicBezTo>
                    <a:pt x="133" y="1100"/>
                    <a:pt x="217" y="867"/>
                    <a:pt x="274" y="581"/>
                  </a:cubicBezTo>
                  <a:cubicBezTo>
                    <a:pt x="365" y="277"/>
                    <a:pt x="365" y="3"/>
                    <a:pt x="305" y="3"/>
                  </a:cubicBezTo>
                  <a:cubicBezTo>
                    <a:pt x="303" y="1"/>
                    <a:pt x="301" y="1"/>
                    <a:pt x="2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1619600" y="3870400"/>
              <a:ext cx="7625" cy="28150"/>
            </a:xfrm>
            <a:custGeom>
              <a:rect b="b" l="l" r="r" t="t"/>
              <a:pathLst>
                <a:path extrusionOk="0" h="1126" w="305">
                  <a:moveTo>
                    <a:pt x="274" y="1"/>
                  </a:moveTo>
                  <a:cubicBezTo>
                    <a:pt x="213" y="1"/>
                    <a:pt x="122" y="244"/>
                    <a:pt x="61" y="548"/>
                  </a:cubicBezTo>
                  <a:cubicBezTo>
                    <a:pt x="0" y="852"/>
                    <a:pt x="0" y="1125"/>
                    <a:pt x="61" y="1125"/>
                  </a:cubicBezTo>
                  <a:cubicBezTo>
                    <a:pt x="122" y="1125"/>
                    <a:pt x="213" y="913"/>
                    <a:pt x="274" y="578"/>
                  </a:cubicBezTo>
                  <a:cubicBezTo>
                    <a:pt x="304" y="274"/>
                    <a:pt x="304" y="1"/>
                    <a:pt x="2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1630225" y="3814175"/>
              <a:ext cx="7625" cy="28150"/>
            </a:xfrm>
            <a:custGeom>
              <a:rect b="b" l="l" r="r" t="t"/>
              <a:pathLst>
                <a:path extrusionOk="0" h="1126" w="305">
                  <a:moveTo>
                    <a:pt x="244" y="1"/>
                  </a:moveTo>
                  <a:cubicBezTo>
                    <a:pt x="183" y="1"/>
                    <a:pt x="92" y="244"/>
                    <a:pt x="31" y="548"/>
                  </a:cubicBezTo>
                  <a:cubicBezTo>
                    <a:pt x="1" y="852"/>
                    <a:pt x="1" y="1125"/>
                    <a:pt x="31" y="1125"/>
                  </a:cubicBezTo>
                  <a:cubicBezTo>
                    <a:pt x="92" y="1125"/>
                    <a:pt x="183" y="882"/>
                    <a:pt x="244" y="578"/>
                  </a:cubicBezTo>
                  <a:cubicBezTo>
                    <a:pt x="305" y="274"/>
                    <a:pt x="305" y="1"/>
                    <a:pt x="2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1639350" y="3758650"/>
              <a:ext cx="7625" cy="27500"/>
            </a:xfrm>
            <a:custGeom>
              <a:rect b="b" l="l" r="r" t="t"/>
              <a:pathLst>
                <a:path extrusionOk="0" h="1100" w="305">
                  <a:moveTo>
                    <a:pt x="233" y="0"/>
                  </a:moveTo>
                  <a:cubicBezTo>
                    <a:pt x="176" y="0"/>
                    <a:pt x="119" y="233"/>
                    <a:pt x="61" y="519"/>
                  </a:cubicBezTo>
                  <a:cubicBezTo>
                    <a:pt x="1" y="854"/>
                    <a:pt x="1" y="1097"/>
                    <a:pt x="61" y="1097"/>
                  </a:cubicBezTo>
                  <a:cubicBezTo>
                    <a:pt x="63" y="1099"/>
                    <a:pt x="65" y="1099"/>
                    <a:pt x="67" y="1099"/>
                  </a:cubicBezTo>
                  <a:cubicBezTo>
                    <a:pt x="102" y="1099"/>
                    <a:pt x="187" y="867"/>
                    <a:pt x="244" y="580"/>
                  </a:cubicBezTo>
                  <a:cubicBezTo>
                    <a:pt x="305" y="246"/>
                    <a:pt x="305" y="3"/>
                    <a:pt x="244" y="3"/>
                  </a:cubicBezTo>
                  <a:cubicBezTo>
                    <a:pt x="240" y="1"/>
                    <a:pt x="237" y="0"/>
                    <a:pt x="23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1648475" y="3710825"/>
              <a:ext cx="6850" cy="19800"/>
            </a:xfrm>
            <a:custGeom>
              <a:rect b="b" l="l" r="r" t="t"/>
              <a:pathLst>
                <a:path extrusionOk="0" h="792" w="274">
                  <a:moveTo>
                    <a:pt x="213" y="1"/>
                  </a:moveTo>
                  <a:cubicBezTo>
                    <a:pt x="152" y="1"/>
                    <a:pt x="61" y="153"/>
                    <a:pt x="31" y="365"/>
                  </a:cubicBezTo>
                  <a:cubicBezTo>
                    <a:pt x="0" y="609"/>
                    <a:pt x="0" y="791"/>
                    <a:pt x="61" y="791"/>
                  </a:cubicBezTo>
                  <a:cubicBezTo>
                    <a:pt x="122" y="791"/>
                    <a:pt x="213" y="609"/>
                    <a:pt x="244" y="396"/>
                  </a:cubicBezTo>
                  <a:cubicBezTo>
                    <a:pt x="274" y="183"/>
                    <a:pt x="244" y="1"/>
                    <a:pt x="2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1131750" y="4457800"/>
              <a:ext cx="217350" cy="235600"/>
            </a:xfrm>
            <a:custGeom>
              <a:rect b="b" l="l" r="r" t="t"/>
              <a:pathLst>
                <a:path extrusionOk="0" h="9424" w="8694">
                  <a:moveTo>
                    <a:pt x="1459" y="1"/>
                  </a:moveTo>
                  <a:lnTo>
                    <a:pt x="0" y="1916"/>
                  </a:lnTo>
                  <a:lnTo>
                    <a:pt x="7356" y="9423"/>
                  </a:lnTo>
                  <a:lnTo>
                    <a:pt x="8694" y="7843"/>
                  </a:lnTo>
                  <a:lnTo>
                    <a:pt x="14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1607450" y="3608250"/>
              <a:ext cx="183900" cy="522100"/>
            </a:xfrm>
            <a:custGeom>
              <a:rect b="b" l="l" r="r" t="t"/>
              <a:pathLst>
                <a:path extrusionOk="0" h="20884" w="7356">
                  <a:moveTo>
                    <a:pt x="0" y="0"/>
                  </a:moveTo>
                  <a:lnTo>
                    <a:pt x="0" y="0"/>
                  </a:lnTo>
                  <a:cubicBezTo>
                    <a:pt x="0" y="1"/>
                    <a:pt x="5928" y="20884"/>
                    <a:pt x="6047" y="20884"/>
                  </a:cubicBezTo>
                  <a:cubicBezTo>
                    <a:pt x="6048" y="20884"/>
                    <a:pt x="6048" y="20883"/>
                    <a:pt x="6049" y="20882"/>
                  </a:cubicBezTo>
                  <a:cubicBezTo>
                    <a:pt x="6140" y="20669"/>
                    <a:pt x="7356" y="16140"/>
                    <a:pt x="7356" y="16140"/>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1792100" y="2875700"/>
              <a:ext cx="736350" cy="311450"/>
            </a:xfrm>
            <a:custGeom>
              <a:rect b="b" l="l" r="r" t="t"/>
              <a:pathLst>
                <a:path extrusionOk="0" h="12458" w="29454">
                  <a:moveTo>
                    <a:pt x="6414" y="1"/>
                  </a:moveTo>
                  <a:lnTo>
                    <a:pt x="0" y="943"/>
                  </a:lnTo>
                  <a:cubicBezTo>
                    <a:pt x="0" y="943"/>
                    <a:pt x="61" y="1521"/>
                    <a:pt x="3648" y="8299"/>
                  </a:cubicBezTo>
                  <a:cubicBezTo>
                    <a:pt x="5391" y="11596"/>
                    <a:pt x="9897" y="12457"/>
                    <a:pt x="14127" y="12457"/>
                  </a:cubicBezTo>
                  <a:cubicBezTo>
                    <a:pt x="18748" y="12457"/>
                    <a:pt x="23040" y="11430"/>
                    <a:pt x="23040" y="11430"/>
                  </a:cubicBezTo>
                  <a:cubicBezTo>
                    <a:pt x="24286" y="11399"/>
                    <a:pt x="25502" y="11308"/>
                    <a:pt x="26748" y="11156"/>
                  </a:cubicBezTo>
                  <a:cubicBezTo>
                    <a:pt x="28451" y="10852"/>
                    <a:pt x="28420" y="10700"/>
                    <a:pt x="28329" y="10518"/>
                  </a:cubicBezTo>
                  <a:cubicBezTo>
                    <a:pt x="28286" y="10395"/>
                    <a:pt x="28094" y="10353"/>
                    <a:pt x="27833" y="10353"/>
                  </a:cubicBezTo>
                  <a:cubicBezTo>
                    <a:pt x="27273" y="10353"/>
                    <a:pt x="26393" y="10548"/>
                    <a:pt x="25992" y="10548"/>
                  </a:cubicBezTo>
                  <a:cubicBezTo>
                    <a:pt x="25798" y="10548"/>
                    <a:pt x="25716" y="10502"/>
                    <a:pt x="25837" y="10366"/>
                  </a:cubicBezTo>
                  <a:cubicBezTo>
                    <a:pt x="26323" y="9819"/>
                    <a:pt x="29423" y="9636"/>
                    <a:pt x="29210" y="9120"/>
                  </a:cubicBezTo>
                  <a:cubicBezTo>
                    <a:pt x="29134" y="8944"/>
                    <a:pt x="28893" y="8878"/>
                    <a:pt x="28572" y="8878"/>
                  </a:cubicBezTo>
                  <a:cubicBezTo>
                    <a:pt x="27611" y="8878"/>
                    <a:pt x="25928" y="9469"/>
                    <a:pt x="25745" y="9515"/>
                  </a:cubicBezTo>
                  <a:cubicBezTo>
                    <a:pt x="25724" y="9519"/>
                    <a:pt x="25705" y="9522"/>
                    <a:pt x="25686" y="9522"/>
                  </a:cubicBezTo>
                  <a:cubicBezTo>
                    <a:pt x="25460" y="9522"/>
                    <a:pt x="25397" y="9206"/>
                    <a:pt x="25593" y="9150"/>
                  </a:cubicBezTo>
                  <a:cubicBezTo>
                    <a:pt x="25928" y="9089"/>
                    <a:pt x="29454" y="8269"/>
                    <a:pt x="29180" y="7569"/>
                  </a:cubicBezTo>
                  <a:cubicBezTo>
                    <a:pt x="29126" y="7441"/>
                    <a:pt x="29008" y="7399"/>
                    <a:pt x="28878" y="7399"/>
                  </a:cubicBezTo>
                  <a:cubicBezTo>
                    <a:pt x="28639" y="7399"/>
                    <a:pt x="28359" y="7539"/>
                    <a:pt x="28359" y="7539"/>
                  </a:cubicBezTo>
                  <a:cubicBezTo>
                    <a:pt x="28359" y="7539"/>
                    <a:pt x="26015" y="8276"/>
                    <a:pt x="25268" y="8276"/>
                  </a:cubicBezTo>
                  <a:cubicBezTo>
                    <a:pt x="25144" y="8276"/>
                    <a:pt x="25064" y="8256"/>
                    <a:pt x="25046" y="8208"/>
                  </a:cubicBezTo>
                  <a:cubicBezTo>
                    <a:pt x="24925" y="7904"/>
                    <a:pt x="26809" y="7235"/>
                    <a:pt x="27448" y="7053"/>
                  </a:cubicBezTo>
                  <a:cubicBezTo>
                    <a:pt x="28086" y="6901"/>
                    <a:pt x="28238" y="6506"/>
                    <a:pt x="27934" y="6293"/>
                  </a:cubicBezTo>
                  <a:cubicBezTo>
                    <a:pt x="27907" y="6274"/>
                    <a:pt x="27853" y="6265"/>
                    <a:pt x="27777" y="6265"/>
                  </a:cubicBezTo>
                  <a:cubicBezTo>
                    <a:pt x="27246" y="6265"/>
                    <a:pt x="25665" y="6681"/>
                    <a:pt x="25107" y="6840"/>
                  </a:cubicBezTo>
                  <a:cubicBezTo>
                    <a:pt x="24745" y="6943"/>
                    <a:pt x="24032" y="7164"/>
                    <a:pt x="23598" y="7164"/>
                  </a:cubicBezTo>
                  <a:cubicBezTo>
                    <a:pt x="23266" y="7164"/>
                    <a:pt x="23098" y="7035"/>
                    <a:pt x="23375" y="6627"/>
                  </a:cubicBezTo>
                  <a:cubicBezTo>
                    <a:pt x="24013" y="5655"/>
                    <a:pt x="24134" y="4652"/>
                    <a:pt x="23952" y="4378"/>
                  </a:cubicBezTo>
                  <a:cubicBezTo>
                    <a:pt x="23885" y="4289"/>
                    <a:pt x="23790" y="4249"/>
                    <a:pt x="23692" y="4249"/>
                  </a:cubicBezTo>
                  <a:cubicBezTo>
                    <a:pt x="23525" y="4249"/>
                    <a:pt x="23352" y="4368"/>
                    <a:pt x="23314" y="4560"/>
                  </a:cubicBezTo>
                  <a:cubicBezTo>
                    <a:pt x="23223" y="4925"/>
                    <a:pt x="23071" y="5290"/>
                    <a:pt x="22858" y="5624"/>
                  </a:cubicBezTo>
                  <a:cubicBezTo>
                    <a:pt x="22736" y="5898"/>
                    <a:pt x="22523" y="6141"/>
                    <a:pt x="22311" y="6354"/>
                  </a:cubicBezTo>
                  <a:cubicBezTo>
                    <a:pt x="22037" y="6627"/>
                    <a:pt x="21794" y="6810"/>
                    <a:pt x="21581" y="6962"/>
                  </a:cubicBezTo>
                  <a:cubicBezTo>
                    <a:pt x="20570" y="7133"/>
                    <a:pt x="18505" y="7420"/>
                    <a:pt x="16095" y="7420"/>
                  </a:cubicBezTo>
                  <a:cubicBezTo>
                    <a:pt x="14231" y="7420"/>
                    <a:pt x="12162" y="7249"/>
                    <a:pt x="10213" y="6718"/>
                  </a:cubicBezTo>
                  <a:cubicBezTo>
                    <a:pt x="9392" y="6506"/>
                    <a:pt x="6414" y="1"/>
                    <a:pt x="641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1779175" y="2523050"/>
              <a:ext cx="157325" cy="137150"/>
            </a:xfrm>
            <a:custGeom>
              <a:rect b="b" l="l" r="r" t="t"/>
              <a:pathLst>
                <a:path extrusionOk="0" h="5486" w="6293">
                  <a:moveTo>
                    <a:pt x="1793" y="0"/>
                  </a:moveTo>
                  <a:cubicBezTo>
                    <a:pt x="1399" y="0"/>
                    <a:pt x="1014" y="182"/>
                    <a:pt x="760" y="520"/>
                  </a:cubicBezTo>
                  <a:cubicBezTo>
                    <a:pt x="487" y="855"/>
                    <a:pt x="304" y="1250"/>
                    <a:pt x="274" y="1675"/>
                  </a:cubicBezTo>
                  <a:cubicBezTo>
                    <a:pt x="0" y="3560"/>
                    <a:pt x="1338" y="5262"/>
                    <a:pt x="3222" y="5475"/>
                  </a:cubicBezTo>
                  <a:cubicBezTo>
                    <a:pt x="3265" y="5482"/>
                    <a:pt x="3309" y="5486"/>
                    <a:pt x="3352" y="5486"/>
                  </a:cubicBezTo>
                  <a:cubicBezTo>
                    <a:pt x="3491" y="5486"/>
                    <a:pt x="3630" y="5446"/>
                    <a:pt x="3770" y="5353"/>
                  </a:cubicBezTo>
                  <a:cubicBezTo>
                    <a:pt x="3922" y="5171"/>
                    <a:pt x="3952" y="4928"/>
                    <a:pt x="3830" y="4715"/>
                  </a:cubicBezTo>
                  <a:cubicBezTo>
                    <a:pt x="3766" y="4603"/>
                    <a:pt x="3685" y="4499"/>
                    <a:pt x="3592" y="4408"/>
                  </a:cubicBezTo>
                  <a:lnTo>
                    <a:pt x="3592" y="4408"/>
                  </a:lnTo>
                  <a:cubicBezTo>
                    <a:pt x="3887" y="4591"/>
                    <a:pt x="4214" y="4677"/>
                    <a:pt x="4536" y="4677"/>
                  </a:cubicBezTo>
                  <a:cubicBezTo>
                    <a:pt x="5299" y="4677"/>
                    <a:pt x="6039" y="4196"/>
                    <a:pt x="6292" y="3377"/>
                  </a:cubicBezTo>
                  <a:cubicBezTo>
                    <a:pt x="5593" y="3317"/>
                    <a:pt x="4985" y="2800"/>
                    <a:pt x="4560" y="2253"/>
                  </a:cubicBezTo>
                  <a:cubicBezTo>
                    <a:pt x="4165" y="1675"/>
                    <a:pt x="3709" y="1128"/>
                    <a:pt x="3192" y="672"/>
                  </a:cubicBezTo>
                  <a:cubicBezTo>
                    <a:pt x="2851" y="421"/>
                    <a:pt x="2424" y="254"/>
                    <a:pt x="2013" y="254"/>
                  </a:cubicBezTo>
                  <a:cubicBezTo>
                    <a:pt x="1737" y="254"/>
                    <a:pt x="1468" y="329"/>
                    <a:pt x="1237" y="504"/>
                  </a:cubicBezTo>
                  <a:lnTo>
                    <a:pt x="1237" y="504"/>
                  </a:lnTo>
                  <a:lnTo>
                    <a:pt x="1885" y="3"/>
                  </a:lnTo>
                  <a:cubicBezTo>
                    <a:pt x="1854" y="1"/>
                    <a:pt x="1824" y="0"/>
                    <a:pt x="179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1592250" y="2320225"/>
              <a:ext cx="269775" cy="619350"/>
            </a:xfrm>
            <a:custGeom>
              <a:rect b="b" l="l" r="r" t="t"/>
              <a:pathLst>
                <a:path extrusionOk="0" h="24774" w="10791">
                  <a:moveTo>
                    <a:pt x="6474" y="1"/>
                  </a:moveTo>
                  <a:lnTo>
                    <a:pt x="2189" y="3527"/>
                  </a:lnTo>
                  <a:lnTo>
                    <a:pt x="2310" y="14621"/>
                  </a:lnTo>
                  <a:lnTo>
                    <a:pt x="0" y="14712"/>
                  </a:lnTo>
                  <a:lnTo>
                    <a:pt x="7295" y="24773"/>
                  </a:lnTo>
                  <a:cubicBezTo>
                    <a:pt x="8298" y="20883"/>
                    <a:pt x="9636" y="17266"/>
                    <a:pt x="9666" y="14895"/>
                  </a:cubicBezTo>
                  <a:lnTo>
                    <a:pt x="8207" y="14682"/>
                  </a:lnTo>
                  <a:cubicBezTo>
                    <a:pt x="8146" y="13831"/>
                    <a:pt x="8146" y="12949"/>
                    <a:pt x="8207" y="12068"/>
                  </a:cubicBezTo>
                  <a:cubicBezTo>
                    <a:pt x="8207" y="12068"/>
                    <a:pt x="10487" y="11825"/>
                    <a:pt x="10639" y="9575"/>
                  </a:cubicBezTo>
                  <a:cubicBezTo>
                    <a:pt x="10791" y="7296"/>
                    <a:pt x="10639" y="2037"/>
                    <a:pt x="10639" y="2037"/>
                  </a:cubicBezTo>
                  <a:lnTo>
                    <a:pt x="6474"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1832375" y="2459950"/>
              <a:ext cx="14450" cy="14575"/>
            </a:xfrm>
            <a:custGeom>
              <a:rect b="b" l="l" r="r" t="t"/>
              <a:pathLst>
                <a:path extrusionOk="0" h="583" w="578">
                  <a:moveTo>
                    <a:pt x="235" y="1"/>
                  </a:moveTo>
                  <a:cubicBezTo>
                    <a:pt x="102" y="1"/>
                    <a:pt x="0" y="139"/>
                    <a:pt x="0" y="278"/>
                  </a:cubicBezTo>
                  <a:cubicBezTo>
                    <a:pt x="0" y="430"/>
                    <a:pt x="122" y="582"/>
                    <a:pt x="274" y="582"/>
                  </a:cubicBezTo>
                  <a:cubicBezTo>
                    <a:pt x="456" y="582"/>
                    <a:pt x="578" y="430"/>
                    <a:pt x="578" y="278"/>
                  </a:cubicBezTo>
                  <a:cubicBezTo>
                    <a:pt x="578" y="126"/>
                    <a:pt x="456" y="5"/>
                    <a:pt x="274" y="5"/>
                  </a:cubicBezTo>
                  <a:cubicBezTo>
                    <a:pt x="261" y="2"/>
                    <a:pt x="247"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
            <p:cNvSpPr/>
            <p:nvPr/>
          </p:nvSpPr>
          <p:spPr>
            <a:xfrm>
              <a:off x="1824000" y="2450175"/>
              <a:ext cx="30425" cy="9225"/>
            </a:xfrm>
            <a:custGeom>
              <a:rect b="b" l="l" r="r" t="t"/>
              <a:pathLst>
                <a:path extrusionOk="0" h="369" w="1217">
                  <a:moveTo>
                    <a:pt x="639" y="0"/>
                  </a:moveTo>
                  <a:cubicBezTo>
                    <a:pt x="487" y="0"/>
                    <a:pt x="305" y="31"/>
                    <a:pt x="183" y="122"/>
                  </a:cubicBezTo>
                  <a:cubicBezTo>
                    <a:pt x="62" y="183"/>
                    <a:pt x="1" y="244"/>
                    <a:pt x="62" y="274"/>
                  </a:cubicBezTo>
                  <a:cubicBezTo>
                    <a:pt x="67" y="284"/>
                    <a:pt x="77" y="288"/>
                    <a:pt x="92" y="288"/>
                  </a:cubicBezTo>
                  <a:cubicBezTo>
                    <a:pt x="166" y="288"/>
                    <a:pt x="361" y="183"/>
                    <a:pt x="639" y="183"/>
                  </a:cubicBezTo>
                  <a:cubicBezTo>
                    <a:pt x="920" y="211"/>
                    <a:pt x="1123" y="369"/>
                    <a:pt x="1176" y="369"/>
                  </a:cubicBezTo>
                  <a:cubicBezTo>
                    <a:pt x="1181" y="369"/>
                    <a:pt x="1184" y="368"/>
                    <a:pt x="1186" y="365"/>
                  </a:cubicBezTo>
                  <a:cubicBezTo>
                    <a:pt x="1217" y="335"/>
                    <a:pt x="1186" y="274"/>
                    <a:pt x="1095" y="183"/>
                  </a:cubicBezTo>
                  <a:cubicBezTo>
                    <a:pt x="973" y="61"/>
                    <a:pt x="791"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a:off x="1747250" y="2460625"/>
              <a:ext cx="16000" cy="14275"/>
            </a:xfrm>
            <a:custGeom>
              <a:rect b="b" l="l" r="r" t="t"/>
              <a:pathLst>
                <a:path extrusionOk="0" h="571" w="640">
                  <a:moveTo>
                    <a:pt x="320" y="0"/>
                  </a:moveTo>
                  <a:cubicBezTo>
                    <a:pt x="183" y="0"/>
                    <a:pt x="46" y="84"/>
                    <a:pt x="31" y="251"/>
                  </a:cubicBezTo>
                  <a:cubicBezTo>
                    <a:pt x="1" y="464"/>
                    <a:pt x="160" y="570"/>
                    <a:pt x="320" y="570"/>
                  </a:cubicBezTo>
                  <a:cubicBezTo>
                    <a:pt x="480" y="570"/>
                    <a:pt x="639" y="464"/>
                    <a:pt x="609" y="251"/>
                  </a:cubicBezTo>
                  <a:cubicBezTo>
                    <a:pt x="594" y="84"/>
                    <a:pt x="457"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1738150" y="2450175"/>
              <a:ext cx="29650" cy="9225"/>
            </a:xfrm>
            <a:custGeom>
              <a:rect b="b" l="l" r="r" t="t"/>
              <a:pathLst>
                <a:path extrusionOk="0" h="369" w="1186">
                  <a:moveTo>
                    <a:pt x="608" y="0"/>
                  </a:moveTo>
                  <a:cubicBezTo>
                    <a:pt x="456" y="0"/>
                    <a:pt x="274" y="31"/>
                    <a:pt x="152" y="122"/>
                  </a:cubicBezTo>
                  <a:cubicBezTo>
                    <a:pt x="61" y="183"/>
                    <a:pt x="0" y="244"/>
                    <a:pt x="31" y="274"/>
                  </a:cubicBezTo>
                  <a:cubicBezTo>
                    <a:pt x="36" y="284"/>
                    <a:pt x="47" y="288"/>
                    <a:pt x="63" y="288"/>
                  </a:cubicBezTo>
                  <a:cubicBezTo>
                    <a:pt x="144" y="288"/>
                    <a:pt x="355" y="183"/>
                    <a:pt x="608" y="183"/>
                  </a:cubicBezTo>
                  <a:cubicBezTo>
                    <a:pt x="889" y="211"/>
                    <a:pt x="1092" y="369"/>
                    <a:pt x="1169" y="369"/>
                  </a:cubicBezTo>
                  <a:cubicBezTo>
                    <a:pt x="1175" y="369"/>
                    <a:pt x="1181" y="368"/>
                    <a:pt x="1186" y="365"/>
                  </a:cubicBezTo>
                  <a:cubicBezTo>
                    <a:pt x="1186" y="335"/>
                    <a:pt x="1125" y="274"/>
                    <a:pt x="1064" y="183"/>
                  </a:cubicBezTo>
                  <a:cubicBezTo>
                    <a:pt x="942" y="61"/>
                    <a:pt x="790" y="0"/>
                    <a:pt x="6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1767025" y="2532250"/>
              <a:ext cx="40300" cy="22175"/>
            </a:xfrm>
            <a:custGeom>
              <a:rect b="b" l="l" r="r" t="t"/>
              <a:pathLst>
                <a:path extrusionOk="0" h="887" w="1612">
                  <a:moveTo>
                    <a:pt x="91" y="0"/>
                  </a:moveTo>
                  <a:lnTo>
                    <a:pt x="91" y="0"/>
                  </a:lnTo>
                  <a:cubicBezTo>
                    <a:pt x="0" y="365"/>
                    <a:pt x="213" y="760"/>
                    <a:pt x="578" y="821"/>
                  </a:cubicBezTo>
                  <a:cubicBezTo>
                    <a:pt x="684" y="865"/>
                    <a:pt x="796" y="886"/>
                    <a:pt x="907" y="886"/>
                  </a:cubicBezTo>
                  <a:cubicBezTo>
                    <a:pt x="1175" y="886"/>
                    <a:pt x="1439" y="763"/>
                    <a:pt x="1611" y="547"/>
                  </a:cubicBezTo>
                  <a:cubicBezTo>
                    <a:pt x="1094" y="426"/>
                    <a:pt x="578" y="243"/>
                    <a:pt x="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1722175" y="2596825"/>
              <a:ext cx="75250" cy="39625"/>
            </a:xfrm>
            <a:custGeom>
              <a:rect b="b" l="l" r="r" t="t"/>
              <a:pathLst>
                <a:path extrusionOk="0" h="1585" w="3010">
                  <a:moveTo>
                    <a:pt x="1" y="1"/>
                  </a:moveTo>
                  <a:cubicBezTo>
                    <a:pt x="1" y="1"/>
                    <a:pt x="635" y="1585"/>
                    <a:pt x="2771" y="1585"/>
                  </a:cubicBezTo>
                  <a:cubicBezTo>
                    <a:pt x="2829" y="1585"/>
                    <a:pt x="2889" y="1584"/>
                    <a:pt x="2949" y="1581"/>
                  </a:cubicBezTo>
                  <a:lnTo>
                    <a:pt x="3010" y="1004"/>
                  </a:lnTo>
                  <a:cubicBezTo>
                    <a:pt x="1916" y="973"/>
                    <a:pt x="882" y="609"/>
                    <a:pt x="1"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1555000" y="2281950"/>
              <a:ext cx="329075" cy="330875"/>
            </a:xfrm>
            <a:custGeom>
              <a:rect b="b" l="l" r="r" t="t"/>
              <a:pathLst>
                <a:path extrusionOk="0" h="13235" w="13163">
                  <a:moveTo>
                    <a:pt x="7426" y="1"/>
                  </a:moveTo>
                  <a:cubicBezTo>
                    <a:pt x="7050" y="1"/>
                    <a:pt x="6734" y="42"/>
                    <a:pt x="6475" y="42"/>
                  </a:cubicBezTo>
                  <a:cubicBezTo>
                    <a:pt x="5654" y="42"/>
                    <a:pt x="1612" y="985"/>
                    <a:pt x="244" y="5666"/>
                  </a:cubicBezTo>
                  <a:cubicBezTo>
                    <a:pt x="153" y="6182"/>
                    <a:pt x="62" y="6669"/>
                    <a:pt x="31" y="7155"/>
                  </a:cubicBezTo>
                  <a:cubicBezTo>
                    <a:pt x="1" y="8219"/>
                    <a:pt x="62" y="12413"/>
                    <a:pt x="3891" y="13234"/>
                  </a:cubicBezTo>
                  <a:lnTo>
                    <a:pt x="3709" y="6790"/>
                  </a:lnTo>
                  <a:cubicBezTo>
                    <a:pt x="3709" y="6790"/>
                    <a:pt x="7478" y="6426"/>
                    <a:pt x="8147" y="3021"/>
                  </a:cubicBezTo>
                  <a:cubicBezTo>
                    <a:pt x="8360" y="3538"/>
                    <a:pt x="8755" y="4663"/>
                    <a:pt x="8512" y="5574"/>
                  </a:cubicBezTo>
                  <a:lnTo>
                    <a:pt x="11369" y="6547"/>
                  </a:lnTo>
                  <a:lnTo>
                    <a:pt x="12189" y="6790"/>
                  </a:lnTo>
                  <a:cubicBezTo>
                    <a:pt x="12524" y="5939"/>
                    <a:pt x="12615" y="5027"/>
                    <a:pt x="12433" y="4146"/>
                  </a:cubicBezTo>
                  <a:lnTo>
                    <a:pt x="12433" y="4146"/>
                  </a:lnTo>
                  <a:cubicBezTo>
                    <a:pt x="12615" y="4511"/>
                    <a:pt x="12737" y="4906"/>
                    <a:pt x="12858" y="5270"/>
                  </a:cubicBezTo>
                  <a:cubicBezTo>
                    <a:pt x="13041" y="5939"/>
                    <a:pt x="13041" y="6365"/>
                    <a:pt x="13071" y="6365"/>
                  </a:cubicBezTo>
                  <a:cubicBezTo>
                    <a:pt x="13162" y="6000"/>
                    <a:pt x="13132" y="5605"/>
                    <a:pt x="13041" y="5240"/>
                  </a:cubicBezTo>
                  <a:cubicBezTo>
                    <a:pt x="12858" y="4450"/>
                    <a:pt x="12524" y="3720"/>
                    <a:pt x="12037" y="3082"/>
                  </a:cubicBezTo>
                  <a:cubicBezTo>
                    <a:pt x="11794" y="2656"/>
                    <a:pt x="11521" y="2261"/>
                    <a:pt x="11186" y="1897"/>
                  </a:cubicBezTo>
                  <a:cubicBezTo>
                    <a:pt x="9576" y="243"/>
                    <a:pt x="8330" y="1"/>
                    <a:pt x="74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1793625" y="2457025"/>
              <a:ext cx="21300" cy="68750"/>
            </a:xfrm>
            <a:custGeom>
              <a:rect b="b" l="l" r="r" t="t"/>
              <a:pathLst>
                <a:path extrusionOk="0" h="2750" w="852">
                  <a:moveTo>
                    <a:pt x="0" y="0"/>
                  </a:moveTo>
                  <a:cubicBezTo>
                    <a:pt x="0" y="152"/>
                    <a:pt x="61" y="334"/>
                    <a:pt x="122" y="486"/>
                  </a:cubicBezTo>
                  <a:cubicBezTo>
                    <a:pt x="213" y="790"/>
                    <a:pt x="334" y="1216"/>
                    <a:pt x="486" y="1672"/>
                  </a:cubicBezTo>
                  <a:cubicBezTo>
                    <a:pt x="578" y="1915"/>
                    <a:pt x="638" y="2128"/>
                    <a:pt x="699" y="2340"/>
                  </a:cubicBezTo>
                  <a:cubicBezTo>
                    <a:pt x="760" y="2401"/>
                    <a:pt x="760" y="2492"/>
                    <a:pt x="760" y="2584"/>
                  </a:cubicBezTo>
                  <a:cubicBezTo>
                    <a:pt x="730" y="2675"/>
                    <a:pt x="669" y="2675"/>
                    <a:pt x="578" y="2675"/>
                  </a:cubicBezTo>
                  <a:cubicBezTo>
                    <a:pt x="395" y="2675"/>
                    <a:pt x="243" y="2675"/>
                    <a:pt x="61" y="2736"/>
                  </a:cubicBezTo>
                  <a:cubicBezTo>
                    <a:pt x="182" y="2736"/>
                    <a:pt x="290" y="2749"/>
                    <a:pt x="403" y="2749"/>
                  </a:cubicBezTo>
                  <a:cubicBezTo>
                    <a:pt x="459" y="2749"/>
                    <a:pt x="517" y="2746"/>
                    <a:pt x="578" y="2736"/>
                  </a:cubicBezTo>
                  <a:lnTo>
                    <a:pt x="699" y="2736"/>
                  </a:lnTo>
                  <a:cubicBezTo>
                    <a:pt x="760" y="2736"/>
                    <a:pt x="821" y="2675"/>
                    <a:pt x="851" y="2614"/>
                  </a:cubicBezTo>
                  <a:cubicBezTo>
                    <a:pt x="851" y="2523"/>
                    <a:pt x="851" y="2401"/>
                    <a:pt x="790" y="2310"/>
                  </a:cubicBezTo>
                  <a:lnTo>
                    <a:pt x="608" y="1641"/>
                  </a:lnTo>
                  <a:cubicBezTo>
                    <a:pt x="456" y="1185"/>
                    <a:pt x="304" y="760"/>
                    <a:pt x="213" y="456"/>
                  </a:cubicBezTo>
                  <a:cubicBezTo>
                    <a:pt x="152" y="304"/>
                    <a:pt x="91" y="15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9"/>
            <p:cNvSpPr/>
            <p:nvPr/>
          </p:nvSpPr>
          <p:spPr>
            <a:xfrm>
              <a:off x="1623400" y="2417250"/>
              <a:ext cx="269775" cy="92725"/>
            </a:xfrm>
            <a:custGeom>
              <a:rect b="b" l="l" r="r" t="t"/>
              <a:pathLst>
                <a:path extrusionOk="0" h="3709" w="10791">
                  <a:moveTo>
                    <a:pt x="4839" y="1"/>
                  </a:moveTo>
                  <a:cubicBezTo>
                    <a:pt x="4653" y="1"/>
                    <a:pt x="4464" y="30"/>
                    <a:pt x="4286" y="102"/>
                  </a:cubicBezTo>
                  <a:cubicBezTo>
                    <a:pt x="3921" y="223"/>
                    <a:pt x="3617" y="436"/>
                    <a:pt x="3405" y="740"/>
                  </a:cubicBezTo>
                  <a:cubicBezTo>
                    <a:pt x="3192" y="1074"/>
                    <a:pt x="3070" y="1439"/>
                    <a:pt x="3070" y="1834"/>
                  </a:cubicBezTo>
                  <a:cubicBezTo>
                    <a:pt x="3070" y="1956"/>
                    <a:pt x="3070" y="2077"/>
                    <a:pt x="3101" y="2229"/>
                  </a:cubicBezTo>
                  <a:cubicBezTo>
                    <a:pt x="2888" y="2229"/>
                    <a:pt x="2280" y="2321"/>
                    <a:pt x="1581" y="2473"/>
                  </a:cubicBezTo>
                  <a:cubicBezTo>
                    <a:pt x="1064" y="2564"/>
                    <a:pt x="517" y="2685"/>
                    <a:pt x="0" y="2868"/>
                  </a:cubicBezTo>
                  <a:cubicBezTo>
                    <a:pt x="547" y="2807"/>
                    <a:pt x="1095" y="2746"/>
                    <a:pt x="1611" y="2624"/>
                  </a:cubicBezTo>
                  <a:cubicBezTo>
                    <a:pt x="2310" y="2473"/>
                    <a:pt x="2918" y="2351"/>
                    <a:pt x="3101" y="2260"/>
                  </a:cubicBezTo>
                  <a:cubicBezTo>
                    <a:pt x="3222" y="2898"/>
                    <a:pt x="3678" y="3384"/>
                    <a:pt x="4256" y="3597"/>
                  </a:cubicBezTo>
                  <a:cubicBezTo>
                    <a:pt x="4469" y="3672"/>
                    <a:pt x="4685" y="3709"/>
                    <a:pt x="4897" y="3709"/>
                  </a:cubicBezTo>
                  <a:cubicBezTo>
                    <a:pt x="5292" y="3709"/>
                    <a:pt x="5672" y="3580"/>
                    <a:pt x="5988" y="3324"/>
                  </a:cubicBezTo>
                  <a:cubicBezTo>
                    <a:pt x="6323" y="3080"/>
                    <a:pt x="6566" y="2716"/>
                    <a:pt x="6627" y="2321"/>
                  </a:cubicBezTo>
                  <a:cubicBezTo>
                    <a:pt x="6657" y="2199"/>
                    <a:pt x="6687" y="2077"/>
                    <a:pt x="6687" y="1986"/>
                  </a:cubicBezTo>
                  <a:lnTo>
                    <a:pt x="6900" y="1986"/>
                  </a:lnTo>
                  <a:cubicBezTo>
                    <a:pt x="6991" y="1986"/>
                    <a:pt x="7083" y="1986"/>
                    <a:pt x="7174" y="1956"/>
                  </a:cubicBezTo>
                  <a:cubicBezTo>
                    <a:pt x="7174" y="2321"/>
                    <a:pt x="7295" y="2655"/>
                    <a:pt x="7508" y="2959"/>
                  </a:cubicBezTo>
                  <a:cubicBezTo>
                    <a:pt x="7721" y="3232"/>
                    <a:pt x="8025" y="3476"/>
                    <a:pt x="8359" y="3597"/>
                  </a:cubicBezTo>
                  <a:cubicBezTo>
                    <a:pt x="8562" y="3668"/>
                    <a:pt x="8768" y="3702"/>
                    <a:pt x="8970" y="3702"/>
                  </a:cubicBezTo>
                  <a:cubicBezTo>
                    <a:pt x="9376" y="3702"/>
                    <a:pt x="9768" y="3567"/>
                    <a:pt x="10092" y="3324"/>
                  </a:cubicBezTo>
                  <a:cubicBezTo>
                    <a:pt x="10426" y="3050"/>
                    <a:pt x="10669" y="2716"/>
                    <a:pt x="10760" y="2321"/>
                  </a:cubicBezTo>
                  <a:cubicBezTo>
                    <a:pt x="10791" y="2199"/>
                    <a:pt x="10791" y="2077"/>
                    <a:pt x="10791" y="1986"/>
                  </a:cubicBezTo>
                  <a:cubicBezTo>
                    <a:pt x="10791" y="1956"/>
                    <a:pt x="10791" y="1895"/>
                    <a:pt x="10791" y="1865"/>
                  </a:cubicBezTo>
                  <a:cubicBezTo>
                    <a:pt x="10760" y="1865"/>
                    <a:pt x="10791" y="2017"/>
                    <a:pt x="10700" y="2290"/>
                  </a:cubicBezTo>
                  <a:cubicBezTo>
                    <a:pt x="10608" y="2685"/>
                    <a:pt x="10365" y="3020"/>
                    <a:pt x="10061" y="3232"/>
                  </a:cubicBezTo>
                  <a:cubicBezTo>
                    <a:pt x="9849" y="3415"/>
                    <a:pt x="9605" y="3506"/>
                    <a:pt x="9332" y="3567"/>
                  </a:cubicBezTo>
                  <a:cubicBezTo>
                    <a:pt x="9231" y="3587"/>
                    <a:pt x="9129" y="3597"/>
                    <a:pt x="9028" y="3597"/>
                  </a:cubicBezTo>
                  <a:cubicBezTo>
                    <a:pt x="8825" y="3597"/>
                    <a:pt x="8623" y="3557"/>
                    <a:pt x="8420" y="3476"/>
                  </a:cubicBezTo>
                  <a:cubicBezTo>
                    <a:pt x="7356" y="3080"/>
                    <a:pt x="6961" y="1773"/>
                    <a:pt x="7630" y="862"/>
                  </a:cubicBezTo>
                  <a:cubicBezTo>
                    <a:pt x="7812" y="558"/>
                    <a:pt x="8086" y="375"/>
                    <a:pt x="8420" y="254"/>
                  </a:cubicBezTo>
                  <a:cubicBezTo>
                    <a:pt x="8615" y="178"/>
                    <a:pt x="8818" y="141"/>
                    <a:pt x="9020" y="141"/>
                  </a:cubicBezTo>
                  <a:cubicBezTo>
                    <a:pt x="9385" y="141"/>
                    <a:pt x="9748" y="262"/>
                    <a:pt x="10061" y="497"/>
                  </a:cubicBezTo>
                  <a:cubicBezTo>
                    <a:pt x="10365" y="710"/>
                    <a:pt x="10608" y="1044"/>
                    <a:pt x="10700" y="1439"/>
                  </a:cubicBezTo>
                  <a:cubicBezTo>
                    <a:pt x="10791" y="1713"/>
                    <a:pt x="10791" y="1865"/>
                    <a:pt x="10791" y="1865"/>
                  </a:cubicBezTo>
                  <a:cubicBezTo>
                    <a:pt x="10791" y="1834"/>
                    <a:pt x="10791" y="1773"/>
                    <a:pt x="10791" y="1743"/>
                  </a:cubicBezTo>
                  <a:cubicBezTo>
                    <a:pt x="10791" y="1652"/>
                    <a:pt x="10791" y="1530"/>
                    <a:pt x="10760" y="1439"/>
                  </a:cubicBezTo>
                  <a:cubicBezTo>
                    <a:pt x="10669" y="1014"/>
                    <a:pt x="10426" y="679"/>
                    <a:pt x="10092" y="406"/>
                  </a:cubicBezTo>
                  <a:cubicBezTo>
                    <a:pt x="9879" y="223"/>
                    <a:pt x="9636" y="102"/>
                    <a:pt x="9332" y="71"/>
                  </a:cubicBezTo>
                  <a:cubicBezTo>
                    <a:pt x="9206" y="46"/>
                    <a:pt x="9075" y="31"/>
                    <a:pt x="8943" y="31"/>
                  </a:cubicBezTo>
                  <a:cubicBezTo>
                    <a:pt x="8756" y="31"/>
                    <a:pt x="8568" y="61"/>
                    <a:pt x="8390" y="132"/>
                  </a:cubicBezTo>
                  <a:cubicBezTo>
                    <a:pt x="8025" y="254"/>
                    <a:pt x="7751" y="466"/>
                    <a:pt x="7508" y="770"/>
                  </a:cubicBezTo>
                  <a:cubicBezTo>
                    <a:pt x="7295" y="1105"/>
                    <a:pt x="7174" y="1469"/>
                    <a:pt x="7174" y="1865"/>
                  </a:cubicBezTo>
                  <a:cubicBezTo>
                    <a:pt x="7174" y="1865"/>
                    <a:pt x="7174" y="1865"/>
                    <a:pt x="7174" y="1895"/>
                  </a:cubicBezTo>
                  <a:cubicBezTo>
                    <a:pt x="7083" y="1865"/>
                    <a:pt x="6991" y="1865"/>
                    <a:pt x="6900" y="1865"/>
                  </a:cubicBezTo>
                  <a:lnTo>
                    <a:pt x="6687" y="1865"/>
                  </a:lnTo>
                  <a:cubicBezTo>
                    <a:pt x="6627" y="1865"/>
                    <a:pt x="6566" y="1895"/>
                    <a:pt x="6566" y="1895"/>
                  </a:cubicBezTo>
                  <a:cubicBezTo>
                    <a:pt x="6566" y="1925"/>
                    <a:pt x="6596" y="1956"/>
                    <a:pt x="6657" y="1956"/>
                  </a:cubicBezTo>
                  <a:cubicBezTo>
                    <a:pt x="6657" y="2047"/>
                    <a:pt x="6627" y="2169"/>
                    <a:pt x="6596" y="2290"/>
                  </a:cubicBezTo>
                  <a:cubicBezTo>
                    <a:pt x="6505" y="2655"/>
                    <a:pt x="6262" y="2989"/>
                    <a:pt x="5958" y="3232"/>
                  </a:cubicBezTo>
                  <a:cubicBezTo>
                    <a:pt x="5745" y="3384"/>
                    <a:pt x="5472" y="3506"/>
                    <a:pt x="5228" y="3536"/>
                  </a:cubicBezTo>
                  <a:cubicBezTo>
                    <a:pt x="5121" y="3558"/>
                    <a:pt x="5009" y="3568"/>
                    <a:pt x="4898" y="3568"/>
                  </a:cubicBezTo>
                  <a:cubicBezTo>
                    <a:pt x="4695" y="3568"/>
                    <a:pt x="4493" y="3534"/>
                    <a:pt x="4317" y="3476"/>
                  </a:cubicBezTo>
                  <a:cubicBezTo>
                    <a:pt x="3253" y="3080"/>
                    <a:pt x="2827" y="1743"/>
                    <a:pt x="3526" y="831"/>
                  </a:cubicBezTo>
                  <a:cubicBezTo>
                    <a:pt x="3851" y="362"/>
                    <a:pt x="4369" y="118"/>
                    <a:pt x="4902" y="118"/>
                  </a:cubicBezTo>
                  <a:cubicBezTo>
                    <a:pt x="5266" y="118"/>
                    <a:pt x="5637" y="232"/>
                    <a:pt x="5958" y="466"/>
                  </a:cubicBezTo>
                  <a:cubicBezTo>
                    <a:pt x="6262" y="679"/>
                    <a:pt x="6505" y="1014"/>
                    <a:pt x="6596" y="1409"/>
                  </a:cubicBezTo>
                  <a:cubicBezTo>
                    <a:pt x="6687" y="1682"/>
                    <a:pt x="6687" y="1834"/>
                    <a:pt x="6687" y="1834"/>
                  </a:cubicBezTo>
                  <a:cubicBezTo>
                    <a:pt x="6687" y="1804"/>
                    <a:pt x="6687" y="1743"/>
                    <a:pt x="6687" y="1713"/>
                  </a:cubicBezTo>
                  <a:cubicBezTo>
                    <a:pt x="6687" y="1621"/>
                    <a:pt x="6657" y="1500"/>
                    <a:pt x="6627" y="1409"/>
                  </a:cubicBezTo>
                  <a:cubicBezTo>
                    <a:pt x="6566" y="983"/>
                    <a:pt x="6323" y="649"/>
                    <a:pt x="5988" y="375"/>
                  </a:cubicBezTo>
                  <a:cubicBezTo>
                    <a:pt x="5776" y="193"/>
                    <a:pt x="5532" y="71"/>
                    <a:pt x="5228" y="41"/>
                  </a:cubicBezTo>
                  <a:cubicBezTo>
                    <a:pt x="5103" y="16"/>
                    <a:pt x="4971" y="1"/>
                    <a:pt x="48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9"/>
            <p:cNvSpPr/>
            <p:nvPr/>
          </p:nvSpPr>
          <p:spPr>
            <a:xfrm>
              <a:off x="1461550" y="2544325"/>
              <a:ext cx="156550" cy="136875"/>
            </a:xfrm>
            <a:custGeom>
              <a:rect b="b" l="l" r="r" t="t"/>
              <a:pathLst>
                <a:path extrusionOk="0" h="5475" w="6262">
                  <a:moveTo>
                    <a:pt x="4500" y="0"/>
                  </a:moveTo>
                  <a:cubicBezTo>
                    <a:pt x="4469" y="0"/>
                    <a:pt x="4438" y="1"/>
                    <a:pt x="4407" y="4"/>
                  </a:cubicBezTo>
                  <a:lnTo>
                    <a:pt x="5028" y="476"/>
                  </a:lnTo>
                  <a:lnTo>
                    <a:pt x="5028" y="476"/>
                  </a:lnTo>
                  <a:cubicBezTo>
                    <a:pt x="4814" y="317"/>
                    <a:pt x="4560" y="248"/>
                    <a:pt x="4296" y="248"/>
                  </a:cubicBezTo>
                  <a:cubicBezTo>
                    <a:pt x="3885" y="248"/>
                    <a:pt x="3448" y="416"/>
                    <a:pt x="3100" y="672"/>
                  </a:cubicBezTo>
                  <a:cubicBezTo>
                    <a:pt x="2584" y="1128"/>
                    <a:pt x="2128" y="1675"/>
                    <a:pt x="1733" y="2253"/>
                  </a:cubicBezTo>
                  <a:cubicBezTo>
                    <a:pt x="1277" y="2800"/>
                    <a:pt x="699" y="3317"/>
                    <a:pt x="0" y="3347"/>
                  </a:cubicBezTo>
                  <a:cubicBezTo>
                    <a:pt x="234" y="4187"/>
                    <a:pt x="983" y="4675"/>
                    <a:pt x="1747" y="4675"/>
                  </a:cubicBezTo>
                  <a:cubicBezTo>
                    <a:pt x="2085" y="4675"/>
                    <a:pt x="2426" y="4579"/>
                    <a:pt x="2727" y="4376"/>
                  </a:cubicBezTo>
                  <a:lnTo>
                    <a:pt x="2727" y="4376"/>
                  </a:lnTo>
                  <a:cubicBezTo>
                    <a:pt x="2626" y="4470"/>
                    <a:pt x="2533" y="4577"/>
                    <a:pt x="2462" y="4684"/>
                  </a:cubicBezTo>
                  <a:cubicBezTo>
                    <a:pt x="2341" y="4897"/>
                    <a:pt x="2371" y="5171"/>
                    <a:pt x="2523" y="5353"/>
                  </a:cubicBezTo>
                  <a:cubicBezTo>
                    <a:pt x="2624" y="5434"/>
                    <a:pt x="2753" y="5475"/>
                    <a:pt x="2881" y="5475"/>
                  </a:cubicBezTo>
                  <a:cubicBezTo>
                    <a:pt x="2945" y="5475"/>
                    <a:pt x="3009" y="5465"/>
                    <a:pt x="3070" y="5444"/>
                  </a:cubicBezTo>
                  <a:cubicBezTo>
                    <a:pt x="4955" y="5232"/>
                    <a:pt x="6262" y="3529"/>
                    <a:pt x="6018" y="1675"/>
                  </a:cubicBezTo>
                  <a:cubicBezTo>
                    <a:pt x="5988" y="1250"/>
                    <a:pt x="5806" y="824"/>
                    <a:pt x="5532" y="490"/>
                  </a:cubicBezTo>
                  <a:cubicBezTo>
                    <a:pt x="5278" y="180"/>
                    <a:pt x="4894" y="0"/>
                    <a:pt x="45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1571725" y="2549600"/>
              <a:ext cx="42575" cy="51050"/>
            </a:xfrm>
            <a:custGeom>
              <a:rect b="b" l="l" r="r" t="t"/>
              <a:pathLst>
                <a:path extrusionOk="0" h="2042" w="1703">
                  <a:moveTo>
                    <a:pt x="147" y="1"/>
                  </a:moveTo>
                  <a:cubicBezTo>
                    <a:pt x="51" y="1"/>
                    <a:pt x="0" y="18"/>
                    <a:pt x="0" y="36"/>
                  </a:cubicBezTo>
                  <a:cubicBezTo>
                    <a:pt x="0" y="66"/>
                    <a:pt x="152" y="96"/>
                    <a:pt x="396" y="188"/>
                  </a:cubicBezTo>
                  <a:cubicBezTo>
                    <a:pt x="700" y="279"/>
                    <a:pt x="973" y="461"/>
                    <a:pt x="1186" y="735"/>
                  </a:cubicBezTo>
                  <a:cubicBezTo>
                    <a:pt x="1399" y="978"/>
                    <a:pt x="1520" y="1282"/>
                    <a:pt x="1581" y="1616"/>
                  </a:cubicBezTo>
                  <a:cubicBezTo>
                    <a:pt x="1611" y="1890"/>
                    <a:pt x="1581" y="2042"/>
                    <a:pt x="1611" y="2042"/>
                  </a:cubicBezTo>
                  <a:cubicBezTo>
                    <a:pt x="1642" y="2042"/>
                    <a:pt x="1703" y="1890"/>
                    <a:pt x="1703" y="1616"/>
                  </a:cubicBezTo>
                  <a:cubicBezTo>
                    <a:pt x="1703" y="1252"/>
                    <a:pt x="1581" y="887"/>
                    <a:pt x="1338" y="613"/>
                  </a:cubicBezTo>
                  <a:cubicBezTo>
                    <a:pt x="1095" y="309"/>
                    <a:pt x="791" y="127"/>
                    <a:pt x="426" y="36"/>
                  </a:cubicBezTo>
                  <a:cubicBezTo>
                    <a:pt x="310" y="10"/>
                    <a:pt x="216" y="1"/>
                    <a:pt x="1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1873400" y="2553525"/>
              <a:ext cx="77525" cy="43575"/>
            </a:xfrm>
            <a:custGeom>
              <a:rect b="b" l="l" r="r" t="t"/>
              <a:pathLst>
                <a:path extrusionOk="0" h="1743" w="3101">
                  <a:moveTo>
                    <a:pt x="1" y="0"/>
                  </a:moveTo>
                  <a:lnTo>
                    <a:pt x="1" y="0"/>
                  </a:lnTo>
                  <a:cubicBezTo>
                    <a:pt x="31" y="243"/>
                    <a:pt x="153" y="456"/>
                    <a:pt x="335" y="639"/>
                  </a:cubicBezTo>
                  <a:cubicBezTo>
                    <a:pt x="517" y="851"/>
                    <a:pt x="700" y="1064"/>
                    <a:pt x="912" y="1216"/>
                  </a:cubicBezTo>
                  <a:cubicBezTo>
                    <a:pt x="1156" y="1429"/>
                    <a:pt x="1460" y="1611"/>
                    <a:pt x="1794" y="1702"/>
                  </a:cubicBezTo>
                  <a:cubicBezTo>
                    <a:pt x="1891" y="1729"/>
                    <a:pt x="1994" y="1743"/>
                    <a:pt x="2097" y="1743"/>
                  </a:cubicBezTo>
                  <a:cubicBezTo>
                    <a:pt x="2348" y="1743"/>
                    <a:pt x="2603" y="1662"/>
                    <a:pt x="2797" y="1490"/>
                  </a:cubicBezTo>
                  <a:cubicBezTo>
                    <a:pt x="3010" y="1307"/>
                    <a:pt x="3101" y="973"/>
                    <a:pt x="3010" y="699"/>
                  </a:cubicBezTo>
                  <a:cubicBezTo>
                    <a:pt x="2919" y="517"/>
                    <a:pt x="2736" y="365"/>
                    <a:pt x="2554" y="335"/>
                  </a:cubicBezTo>
                  <a:cubicBezTo>
                    <a:pt x="2402" y="335"/>
                    <a:pt x="2341" y="395"/>
                    <a:pt x="2341" y="395"/>
                  </a:cubicBezTo>
                  <a:cubicBezTo>
                    <a:pt x="2341" y="395"/>
                    <a:pt x="2432" y="395"/>
                    <a:pt x="2523" y="426"/>
                  </a:cubicBezTo>
                  <a:cubicBezTo>
                    <a:pt x="2675" y="487"/>
                    <a:pt x="2827" y="578"/>
                    <a:pt x="2858" y="730"/>
                  </a:cubicBezTo>
                  <a:cubicBezTo>
                    <a:pt x="2919" y="973"/>
                    <a:pt x="2858" y="1216"/>
                    <a:pt x="2675" y="1368"/>
                  </a:cubicBezTo>
                  <a:cubicBezTo>
                    <a:pt x="2506" y="1495"/>
                    <a:pt x="2307" y="1549"/>
                    <a:pt x="2109" y="1549"/>
                  </a:cubicBezTo>
                  <a:cubicBezTo>
                    <a:pt x="2023" y="1549"/>
                    <a:pt x="1938" y="1538"/>
                    <a:pt x="1855" y="1520"/>
                  </a:cubicBezTo>
                  <a:cubicBezTo>
                    <a:pt x="1551" y="1398"/>
                    <a:pt x="1277" y="1277"/>
                    <a:pt x="1034" y="1064"/>
                  </a:cubicBezTo>
                  <a:cubicBezTo>
                    <a:pt x="821" y="912"/>
                    <a:pt x="608" y="760"/>
                    <a:pt x="456" y="547"/>
                  </a:cubicBezTo>
                  <a:cubicBezTo>
                    <a:pt x="153" y="243"/>
                    <a:pt x="1" y="0"/>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1457750" y="2565675"/>
              <a:ext cx="102600" cy="44375"/>
            </a:xfrm>
            <a:custGeom>
              <a:rect b="b" l="l" r="r" t="t"/>
              <a:pathLst>
                <a:path extrusionOk="0" h="1775" w="4104">
                  <a:moveTo>
                    <a:pt x="4104" y="1"/>
                  </a:moveTo>
                  <a:cubicBezTo>
                    <a:pt x="3891" y="1"/>
                    <a:pt x="3648" y="61"/>
                    <a:pt x="3435" y="183"/>
                  </a:cubicBezTo>
                  <a:cubicBezTo>
                    <a:pt x="2979" y="426"/>
                    <a:pt x="2523" y="730"/>
                    <a:pt x="2097" y="1095"/>
                  </a:cubicBezTo>
                  <a:cubicBezTo>
                    <a:pt x="1672" y="1429"/>
                    <a:pt x="1186" y="1612"/>
                    <a:pt x="638" y="1642"/>
                  </a:cubicBezTo>
                  <a:cubicBezTo>
                    <a:pt x="426" y="1612"/>
                    <a:pt x="213" y="1581"/>
                    <a:pt x="0" y="1520"/>
                  </a:cubicBezTo>
                  <a:lnTo>
                    <a:pt x="0" y="1520"/>
                  </a:lnTo>
                  <a:cubicBezTo>
                    <a:pt x="159" y="1680"/>
                    <a:pt x="342" y="1769"/>
                    <a:pt x="547" y="1769"/>
                  </a:cubicBezTo>
                  <a:cubicBezTo>
                    <a:pt x="577" y="1769"/>
                    <a:pt x="608" y="1767"/>
                    <a:pt x="638" y="1764"/>
                  </a:cubicBezTo>
                  <a:cubicBezTo>
                    <a:pt x="699" y="1771"/>
                    <a:pt x="762" y="1775"/>
                    <a:pt x="826" y="1775"/>
                  </a:cubicBezTo>
                  <a:cubicBezTo>
                    <a:pt x="1016" y="1775"/>
                    <a:pt x="1216" y="1741"/>
                    <a:pt x="1398" y="1672"/>
                  </a:cubicBezTo>
                  <a:cubicBezTo>
                    <a:pt x="1702" y="1581"/>
                    <a:pt x="1976" y="1429"/>
                    <a:pt x="2219" y="1247"/>
                  </a:cubicBezTo>
                  <a:cubicBezTo>
                    <a:pt x="2736" y="882"/>
                    <a:pt x="3161" y="517"/>
                    <a:pt x="3526" y="305"/>
                  </a:cubicBezTo>
                  <a:cubicBezTo>
                    <a:pt x="3860" y="92"/>
                    <a:pt x="4104" y="31"/>
                    <a:pt x="41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1608200" y="2361275"/>
              <a:ext cx="148200" cy="88175"/>
            </a:xfrm>
            <a:custGeom>
              <a:rect b="b" l="l" r="r" t="t"/>
              <a:pathLst>
                <a:path extrusionOk="0" h="3527" w="5928">
                  <a:moveTo>
                    <a:pt x="5928" y="0"/>
                  </a:moveTo>
                  <a:cubicBezTo>
                    <a:pt x="5897" y="0"/>
                    <a:pt x="5776" y="395"/>
                    <a:pt x="5411" y="942"/>
                  </a:cubicBezTo>
                  <a:cubicBezTo>
                    <a:pt x="4469" y="2432"/>
                    <a:pt x="2827" y="3344"/>
                    <a:pt x="1095" y="3374"/>
                  </a:cubicBezTo>
                  <a:cubicBezTo>
                    <a:pt x="997" y="3379"/>
                    <a:pt x="904" y="3380"/>
                    <a:pt x="817" y="3380"/>
                  </a:cubicBezTo>
                  <a:cubicBezTo>
                    <a:pt x="397" y="3380"/>
                    <a:pt x="113" y="3337"/>
                    <a:pt x="27" y="3337"/>
                  </a:cubicBezTo>
                  <a:cubicBezTo>
                    <a:pt x="10" y="3337"/>
                    <a:pt x="0" y="3339"/>
                    <a:pt x="0" y="3344"/>
                  </a:cubicBezTo>
                  <a:cubicBezTo>
                    <a:pt x="0" y="3344"/>
                    <a:pt x="122" y="3404"/>
                    <a:pt x="304" y="3435"/>
                  </a:cubicBezTo>
                  <a:cubicBezTo>
                    <a:pt x="548" y="3496"/>
                    <a:pt x="821" y="3526"/>
                    <a:pt x="1095" y="3526"/>
                  </a:cubicBezTo>
                  <a:cubicBezTo>
                    <a:pt x="1122" y="3527"/>
                    <a:pt x="1150" y="3527"/>
                    <a:pt x="1178" y="3527"/>
                  </a:cubicBezTo>
                  <a:cubicBezTo>
                    <a:pt x="2969" y="3527"/>
                    <a:pt x="4605" y="2560"/>
                    <a:pt x="5532" y="1034"/>
                  </a:cubicBezTo>
                  <a:cubicBezTo>
                    <a:pt x="5654" y="790"/>
                    <a:pt x="5776" y="547"/>
                    <a:pt x="5867" y="304"/>
                  </a:cubicBezTo>
                  <a:cubicBezTo>
                    <a:pt x="5897" y="213"/>
                    <a:pt x="5928" y="91"/>
                    <a:pt x="592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1335400" y="2684225"/>
              <a:ext cx="710525" cy="664925"/>
            </a:xfrm>
            <a:custGeom>
              <a:rect b="b" l="l" r="r" t="t"/>
              <a:pathLst>
                <a:path extrusionOk="0" h="26597" w="28421">
                  <a:moveTo>
                    <a:pt x="11551" y="0"/>
                  </a:moveTo>
                  <a:cubicBezTo>
                    <a:pt x="11551" y="0"/>
                    <a:pt x="11277" y="0"/>
                    <a:pt x="10882" y="31"/>
                  </a:cubicBezTo>
                  <a:lnTo>
                    <a:pt x="9818" y="91"/>
                  </a:lnTo>
                  <a:lnTo>
                    <a:pt x="9757" y="183"/>
                  </a:lnTo>
                  <a:cubicBezTo>
                    <a:pt x="8967" y="274"/>
                    <a:pt x="8207" y="547"/>
                    <a:pt x="7508" y="943"/>
                  </a:cubicBezTo>
                  <a:cubicBezTo>
                    <a:pt x="6292" y="1763"/>
                    <a:pt x="0" y="9028"/>
                    <a:pt x="0" y="9028"/>
                  </a:cubicBezTo>
                  <a:lnTo>
                    <a:pt x="6566" y="13861"/>
                  </a:lnTo>
                  <a:lnTo>
                    <a:pt x="7964" y="12037"/>
                  </a:lnTo>
                  <a:lnTo>
                    <a:pt x="8633" y="14742"/>
                  </a:lnTo>
                  <a:cubicBezTo>
                    <a:pt x="9180" y="16961"/>
                    <a:pt x="6505" y="22280"/>
                    <a:pt x="6566" y="24742"/>
                  </a:cubicBezTo>
                  <a:lnTo>
                    <a:pt x="23192" y="26596"/>
                  </a:lnTo>
                  <a:lnTo>
                    <a:pt x="22615" y="18177"/>
                  </a:lnTo>
                  <a:lnTo>
                    <a:pt x="22615" y="15046"/>
                  </a:lnTo>
                  <a:lnTo>
                    <a:pt x="28420" y="10852"/>
                  </a:lnTo>
                  <a:lnTo>
                    <a:pt x="21916" y="1763"/>
                  </a:lnTo>
                  <a:cubicBezTo>
                    <a:pt x="21156" y="699"/>
                    <a:pt x="19940" y="61"/>
                    <a:pt x="18633" y="61"/>
                  </a:cubicBezTo>
                  <a:cubicBezTo>
                    <a:pt x="18633" y="61"/>
                    <a:pt x="19484" y="5563"/>
                    <a:pt x="16049" y="5593"/>
                  </a:cubicBezTo>
                  <a:cubicBezTo>
                    <a:pt x="16040" y="5593"/>
                    <a:pt x="16030" y="5593"/>
                    <a:pt x="16021" y="5593"/>
                  </a:cubicBezTo>
                  <a:cubicBezTo>
                    <a:pt x="12582" y="5593"/>
                    <a:pt x="12128" y="122"/>
                    <a:pt x="12128" y="122"/>
                  </a:cubicBezTo>
                  <a:lnTo>
                    <a:pt x="12098" y="0"/>
                  </a:lnTo>
                  <a:lnTo>
                    <a:pt x="11551" y="31"/>
                  </a:lnTo>
                  <a:lnTo>
                    <a:pt x="11551" y="0"/>
                  </a:lnTo>
                  <a:close/>
                </a:path>
              </a:pathLst>
            </a:custGeom>
            <a:solidFill>
              <a:srgbClr val="203E80">
                <a:alpha val="647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9"/>
            <p:cNvSpPr/>
            <p:nvPr/>
          </p:nvSpPr>
          <p:spPr>
            <a:xfrm>
              <a:off x="1354400" y="2862025"/>
              <a:ext cx="618575" cy="83050"/>
            </a:xfrm>
            <a:custGeom>
              <a:rect b="b" l="l" r="r" t="t"/>
              <a:pathLst>
                <a:path extrusionOk="0" h="3322" w="24743">
                  <a:moveTo>
                    <a:pt x="24438" y="1"/>
                  </a:moveTo>
                  <a:cubicBezTo>
                    <a:pt x="24165" y="1"/>
                    <a:pt x="23891" y="92"/>
                    <a:pt x="23648" y="214"/>
                  </a:cubicBezTo>
                  <a:cubicBezTo>
                    <a:pt x="23253" y="457"/>
                    <a:pt x="22949" y="761"/>
                    <a:pt x="22675" y="1095"/>
                  </a:cubicBezTo>
                  <a:cubicBezTo>
                    <a:pt x="22341" y="1551"/>
                    <a:pt x="21916" y="1946"/>
                    <a:pt x="21460" y="2281"/>
                  </a:cubicBezTo>
                  <a:cubicBezTo>
                    <a:pt x="20882" y="2645"/>
                    <a:pt x="20213" y="2858"/>
                    <a:pt x="19545" y="2888"/>
                  </a:cubicBezTo>
                  <a:cubicBezTo>
                    <a:pt x="19455" y="2895"/>
                    <a:pt x="19366" y="2899"/>
                    <a:pt x="19276" y="2899"/>
                  </a:cubicBezTo>
                  <a:cubicBezTo>
                    <a:pt x="18577" y="2899"/>
                    <a:pt x="17888" y="2692"/>
                    <a:pt x="17295" y="2341"/>
                  </a:cubicBezTo>
                  <a:cubicBezTo>
                    <a:pt x="16596" y="1946"/>
                    <a:pt x="15988" y="1247"/>
                    <a:pt x="15107" y="852"/>
                  </a:cubicBezTo>
                  <a:cubicBezTo>
                    <a:pt x="14792" y="726"/>
                    <a:pt x="14463" y="658"/>
                    <a:pt x="14139" y="658"/>
                  </a:cubicBezTo>
                  <a:cubicBezTo>
                    <a:pt x="13994" y="658"/>
                    <a:pt x="13850" y="672"/>
                    <a:pt x="13709" y="700"/>
                  </a:cubicBezTo>
                  <a:cubicBezTo>
                    <a:pt x="13222" y="761"/>
                    <a:pt x="12736" y="913"/>
                    <a:pt x="12311" y="1156"/>
                  </a:cubicBezTo>
                  <a:cubicBezTo>
                    <a:pt x="11399" y="1612"/>
                    <a:pt x="10700" y="2220"/>
                    <a:pt x="9879" y="2645"/>
                  </a:cubicBezTo>
                  <a:cubicBezTo>
                    <a:pt x="9311" y="2963"/>
                    <a:pt x="8693" y="3128"/>
                    <a:pt x="8049" y="3128"/>
                  </a:cubicBezTo>
                  <a:cubicBezTo>
                    <a:pt x="7831" y="3128"/>
                    <a:pt x="7610" y="3109"/>
                    <a:pt x="7386" y="3071"/>
                  </a:cubicBezTo>
                  <a:cubicBezTo>
                    <a:pt x="6627" y="2949"/>
                    <a:pt x="5897" y="2585"/>
                    <a:pt x="5350" y="2007"/>
                  </a:cubicBezTo>
                  <a:cubicBezTo>
                    <a:pt x="4833" y="1521"/>
                    <a:pt x="4377" y="943"/>
                    <a:pt x="3800" y="639"/>
                  </a:cubicBezTo>
                  <a:cubicBezTo>
                    <a:pt x="3335" y="393"/>
                    <a:pt x="2820" y="270"/>
                    <a:pt x="2279" y="270"/>
                  </a:cubicBezTo>
                  <a:cubicBezTo>
                    <a:pt x="2219" y="270"/>
                    <a:pt x="2158" y="271"/>
                    <a:pt x="2098" y="274"/>
                  </a:cubicBezTo>
                  <a:cubicBezTo>
                    <a:pt x="1672" y="305"/>
                    <a:pt x="1247" y="426"/>
                    <a:pt x="851" y="639"/>
                  </a:cubicBezTo>
                  <a:cubicBezTo>
                    <a:pt x="608" y="761"/>
                    <a:pt x="365" y="913"/>
                    <a:pt x="183" y="1095"/>
                  </a:cubicBezTo>
                  <a:cubicBezTo>
                    <a:pt x="122" y="1186"/>
                    <a:pt x="61" y="1247"/>
                    <a:pt x="0" y="1338"/>
                  </a:cubicBezTo>
                  <a:cubicBezTo>
                    <a:pt x="61" y="1277"/>
                    <a:pt x="152" y="1217"/>
                    <a:pt x="213" y="1126"/>
                  </a:cubicBezTo>
                  <a:cubicBezTo>
                    <a:pt x="426" y="974"/>
                    <a:pt x="639" y="822"/>
                    <a:pt x="882" y="700"/>
                  </a:cubicBezTo>
                  <a:cubicBezTo>
                    <a:pt x="1277" y="518"/>
                    <a:pt x="1672" y="426"/>
                    <a:pt x="2098" y="396"/>
                  </a:cubicBezTo>
                  <a:cubicBezTo>
                    <a:pt x="2155" y="393"/>
                    <a:pt x="2213" y="391"/>
                    <a:pt x="2270" y="391"/>
                  </a:cubicBezTo>
                  <a:cubicBezTo>
                    <a:pt x="2784" y="391"/>
                    <a:pt x="3274" y="515"/>
                    <a:pt x="3739" y="761"/>
                  </a:cubicBezTo>
                  <a:cubicBezTo>
                    <a:pt x="4286" y="1065"/>
                    <a:pt x="4712" y="1612"/>
                    <a:pt x="5259" y="2159"/>
                  </a:cubicBezTo>
                  <a:cubicBezTo>
                    <a:pt x="5806" y="2736"/>
                    <a:pt x="6566" y="3132"/>
                    <a:pt x="7356" y="3253"/>
                  </a:cubicBezTo>
                  <a:cubicBezTo>
                    <a:pt x="7584" y="3299"/>
                    <a:pt x="7812" y="3322"/>
                    <a:pt x="8036" y="3322"/>
                  </a:cubicBezTo>
                  <a:cubicBezTo>
                    <a:pt x="8260" y="3322"/>
                    <a:pt x="8481" y="3299"/>
                    <a:pt x="8693" y="3253"/>
                  </a:cubicBezTo>
                  <a:cubicBezTo>
                    <a:pt x="9149" y="3192"/>
                    <a:pt x="9575" y="3040"/>
                    <a:pt x="9970" y="2797"/>
                  </a:cubicBezTo>
                  <a:cubicBezTo>
                    <a:pt x="10821" y="2372"/>
                    <a:pt x="11551" y="1794"/>
                    <a:pt x="12402" y="1338"/>
                  </a:cubicBezTo>
                  <a:cubicBezTo>
                    <a:pt x="12962" y="1058"/>
                    <a:pt x="13575" y="883"/>
                    <a:pt x="14163" y="883"/>
                  </a:cubicBezTo>
                  <a:cubicBezTo>
                    <a:pt x="14468" y="883"/>
                    <a:pt x="14766" y="930"/>
                    <a:pt x="15046" y="1034"/>
                  </a:cubicBezTo>
                  <a:cubicBezTo>
                    <a:pt x="15867" y="1369"/>
                    <a:pt x="16475" y="2068"/>
                    <a:pt x="17235" y="2524"/>
                  </a:cubicBezTo>
                  <a:cubicBezTo>
                    <a:pt x="17884" y="2891"/>
                    <a:pt x="18638" y="3074"/>
                    <a:pt x="19399" y="3074"/>
                  </a:cubicBezTo>
                  <a:cubicBezTo>
                    <a:pt x="19458" y="3074"/>
                    <a:pt x="19517" y="3073"/>
                    <a:pt x="19575" y="3071"/>
                  </a:cubicBezTo>
                  <a:cubicBezTo>
                    <a:pt x="20274" y="3010"/>
                    <a:pt x="20943" y="2797"/>
                    <a:pt x="21551" y="2402"/>
                  </a:cubicBezTo>
                  <a:cubicBezTo>
                    <a:pt x="22037" y="2068"/>
                    <a:pt x="22432" y="1673"/>
                    <a:pt x="22767" y="1186"/>
                  </a:cubicBezTo>
                  <a:cubicBezTo>
                    <a:pt x="23040" y="852"/>
                    <a:pt x="23344" y="548"/>
                    <a:pt x="23709" y="305"/>
                  </a:cubicBezTo>
                  <a:cubicBezTo>
                    <a:pt x="23922" y="153"/>
                    <a:pt x="24195" y="62"/>
                    <a:pt x="24469" y="62"/>
                  </a:cubicBezTo>
                  <a:lnTo>
                    <a:pt x="24742" y="62"/>
                  </a:lnTo>
                  <a:cubicBezTo>
                    <a:pt x="24651" y="31"/>
                    <a:pt x="24530" y="1"/>
                    <a:pt x="24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9"/>
            <p:cNvSpPr/>
            <p:nvPr/>
          </p:nvSpPr>
          <p:spPr>
            <a:xfrm>
              <a:off x="1458500" y="2760750"/>
              <a:ext cx="449875" cy="89200"/>
            </a:xfrm>
            <a:custGeom>
              <a:rect b="b" l="l" r="r" t="t"/>
              <a:pathLst>
                <a:path extrusionOk="0" h="3568" w="17995">
                  <a:moveTo>
                    <a:pt x="2008" y="1"/>
                  </a:moveTo>
                  <a:cubicBezTo>
                    <a:pt x="1563" y="1"/>
                    <a:pt x="1119" y="69"/>
                    <a:pt x="700" y="222"/>
                  </a:cubicBezTo>
                  <a:cubicBezTo>
                    <a:pt x="487" y="283"/>
                    <a:pt x="335" y="344"/>
                    <a:pt x="152" y="465"/>
                  </a:cubicBezTo>
                  <a:cubicBezTo>
                    <a:pt x="92" y="465"/>
                    <a:pt x="31" y="526"/>
                    <a:pt x="1" y="556"/>
                  </a:cubicBezTo>
                  <a:cubicBezTo>
                    <a:pt x="1" y="559"/>
                    <a:pt x="2" y="560"/>
                    <a:pt x="6" y="560"/>
                  </a:cubicBezTo>
                  <a:cubicBezTo>
                    <a:pt x="44" y="560"/>
                    <a:pt x="283" y="422"/>
                    <a:pt x="700" y="283"/>
                  </a:cubicBezTo>
                  <a:cubicBezTo>
                    <a:pt x="1101" y="173"/>
                    <a:pt x="1524" y="119"/>
                    <a:pt x="1949" y="119"/>
                  </a:cubicBezTo>
                  <a:cubicBezTo>
                    <a:pt x="2233" y="119"/>
                    <a:pt x="2517" y="143"/>
                    <a:pt x="2797" y="192"/>
                  </a:cubicBezTo>
                  <a:cubicBezTo>
                    <a:pt x="3253" y="283"/>
                    <a:pt x="3709" y="404"/>
                    <a:pt x="4165" y="587"/>
                  </a:cubicBezTo>
                  <a:cubicBezTo>
                    <a:pt x="4681" y="830"/>
                    <a:pt x="5168" y="1073"/>
                    <a:pt x="5654" y="1347"/>
                  </a:cubicBezTo>
                  <a:cubicBezTo>
                    <a:pt x="6657" y="1955"/>
                    <a:pt x="7721" y="2714"/>
                    <a:pt x="9028" y="3201"/>
                  </a:cubicBezTo>
                  <a:cubicBezTo>
                    <a:pt x="9696" y="3445"/>
                    <a:pt x="10389" y="3567"/>
                    <a:pt x="11086" y="3567"/>
                  </a:cubicBezTo>
                  <a:cubicBezTo>
                    <a:pt x="11690" y="3567"/>
                    <a:pt x="12296" y="3475"/>
                    <a:pt x="12888" y="3292"/>
                  </a:cubicBezTo>
                  <a:cubicBezTo>
                    <a:pt x="13405" y="3110"/>
                    <a:pt x="13922" y="2866"/>
                    <a:pt x="14408" y="2532"/>
                  </a:cubicBezTo>
                  <a:cubicBezTo>
                    <a:pt x="14803" y="2259"/>
                    <a:pt x="15168" y="1924"/>
                    <a:pt x="15533" y="1590"/>
                  </a:cubicBezTo>
                  <a:cubicBezTo>
                    <a:pt x="15837" y="1316"/>
                    <a:pt x="16141" y="1073"/>
                    <a:pt x="16475" y="830"/>
                  </a:cubicBezTo>
                  <a:cubicBezTo>
                    <a:pt x="16718" y="648"/>
                    <a:pt x="16961" y="526"/>
                    <a:pt x="17265" y="404"/>
                  </a:cubicBezTo>
                  <a:cubicBezTo>
                    <a:pt x="17478" y="313"/>
                    <a:pt x="17752" y="222"/>
                    <a:pt x="17995" y="192"/>
                  </a:cubicBezTo>
                  <a:cubicBezTo>
                    <a:pt x="17964" y="176"/>
                    <a:pt x="17926" y="169"/>
                    <a:pt x="17888" y="169"/>
                  </a:cubicBezTo>
                  <a:cubicBezTo>
                    <a:pt x="17850" y="169"/>
                    <a:pt x="17812" y="176"/>
                    <a:pt x="17782" y="192"/>
                  </a:cubicBezTo>
                  <a:cubicBezTo>
                    <a:pt x="17600" y="192"/>
                    <a:pt x="17387" y="252"/>
                    <a:pt x="17204" y="313"/>
                  </a:cubicBezTo>
                  <a:cubicBezTo>
                    <a:pt x="16931" y="435"/>
                    <a:pt x="16657" y="556"/>
                    <a:pt x="16414" y="739"/>
                  </a:cubicBezTo>
                  <a:cubicBezTo>
                    <a:pt x="16049" y="952"/>
                    <a:pt x="15745" y="1225"/>
                    <a:pt x="15442" y="1499"/>
                  </a:cubicBezTo>
                  <a:cubicBezTo>
                    <a:pt x="15077" y="1803"/>
                    <a:pt x="14682" y="2107"/>
                    <a:pt x="14286" y="2411"/>
                  </a:cubicBezTo>
                  <a:cubicBezTo>
                    <a:pt x="13831" y="2714"/>
                    <a:pt x="13344" y="2958"/>
                    <a:pt x="12797" y="3110"/>
                  </a:cubicBezTo>
                  <a:cubicBezTo>
                    <a:pt x="12220" y="3292"/>
                    <a:pt x="11612" y="3383"/>
                    <a:pt x="11004" y="3383"/>
                  </a:cubicBezTo>
                  <a:cubicBezTo>
                    <a:pt x="10365" y="3353"/>
                    <a:pt x="9727" y="3231"/>
                    <a:pt x="9119" y="3018"/>
                  </a:cubicBezTo>
                  <a:cubicBezTo>
                    <a:pt x="7843" y="2562"/>
                    <a:pt x="6779" y="1772"/>
                    <a:pt x="5745" y="1195"/>
                  </a:cubicBezTo>
                  <a:cubicBezTo>
                    <a:pt x="5259" y="891"/>
                    <a:pt x="4742" y="648"/>
                    <a:pt x="4226" y="435"/>
                  </a:cubicBezTo>
                  <a:cubicBezTo>
                    <a:pt x="3770" y="252"/>
                    <a:pt x="3283" y="131"/>
                    <a:pt x="2797" y="70"/>
                  </a:cubicBezTo>
                  <a:cubicBezTo>
                    <a:pt x="2537" y="25"/>
                    <a:pt x="2272" y="1"/>
                    <a:pt x="200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1527650" y="2703750"/>
              <a:ext cx="119325" cy="21525"/>
            </a:xfrm>
            <a:custGeom>
              <a:rect b="b" l="l" r="r" t="t"/>
              <a:pathLst>
                <a:path extrusionOk="0" h="861" w="4773">
                  <a:moveTo>
                    <a:pt x="1782" y="0"/>
                  </a:moveTo>
                  <a:cubicBezTo>
                    <a:pt x="1413" y="0"/>
                    <a:pt x="1041" y="34"/>
                    <a:pt x="669" y="101"/>
                  </a:cubicBezTo>
                  <a:cubicBezTo>
                    <a:pt x="456" y="131"/>
                    <a:pt x="213" y="222"/>
                    <a:pt x="1" y="344"/>
                  </a:cubicBezTo>
                  <a:cubicBezTo>
                    <a:pt x="244" y="314"/>
                    <a:pt x="487" y="283"/>
                    <a:pt x="700" y="253"/>
                  </a:cubicBezTo>
                  <a:cubicBezTo>
                    <a:pt x="988" y="222"/>
                    <a:pt x="1277" y="207"/>
                    <a:pt x="1562" y="207"/>
                  </a:cubicBezTo>
                  <a:cubicBezTo>
                    <a:pt x="1847" y="207"/>
                    <a:pt x="2128" y="222"/>
                    <a:pt x="2402" y="253"/>
                  </a:cubicBezTo>
                  <a:cubicBezTo>
                    <a:pt x="2979" y="314"/>
                    <a:pt x="3526" y="435"/>
                    <a:pt x="4074" y="618"/>
                  </a:cubicBezTo>
                  <a:cubicBezTo>
                    <a:pt x="4286" y="739"/>
                    <a:pt x="4529" y="800"/>
                    <a:pt x="4742" y="861"/>
                  </a:cubicBezTo>
                  <a:cubicBezTo>
                    <a:pt x="4773" y="861"/>
                    <a:pt x="4712" y="800"/>
                    <a:pt x="4590" y="739"/>
                  </a:cubicBezTo>
                  <a:cubicBezTo>
                    <a:pt x="4438" y="648"/>
                    <a:pt x="4286" y="557"/>
                    <a:pt x="4134" y="496"/>
                  </a:cubicBezTo>
                  <a:cubicBezTo>
                    <a:pt x="3383" y="162"/>
                    <a:pt x="2589" y="0"/>
                    <a:pt x="1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1801200" y="2712325"/>
              <a:ext cx="66900" cy="23600"/>
            </a:xfrm>
            <a:custGeom>
              <a:rect b="b" l="l" r="r" t="t"/>
              <a:pathLst>
                <a:path extrusionOk="0" h="944" w="2676">
                  <a:moveTo>
                    <a:pt x="2645" y="1"/>
                  </a:moveTo>
                  <a:lnTo>
                    <a:pt x="2645" y="1"/>
                  </a:lnTo>
                  <a:cubicBezTo>
                    <a:pt x="2250" y="244"/>
                    <a:pt x="1825" y="426"/>
                    <a:pt x="1369" y="609"/>
                  </a:cubicBezTo>
                  <a:cubicBezTo>
                    <a:pt x="913" y="730"/>
                    <a:pt x="457" y="791"/>
                    <a:pt x="1" y="852"/>
                  </a:cubicBezTo>
                  <a:cubicBezTo>
                    <a:pt x="1" y="882"/>
                    <a:pt x="153" y="943"/>
                    <a:pt x="427" y="943"/>
                  </a:cubicBezTo>
                  <a:cubicBezTo>
                    <a:pt x="761" y="943"/>
                    <a:pt x="1095" y="913"/>
                    <a:pt x="1430" y="791"/>
                  </a:cubicBezTo>
                  <a:cubicBezTo>
                    <a:pt x="1764" y="700"/>
                    <a:pt x="2098" y="518"/>
                    <a:pt x="2372" y="305"/>
                  </a:cubicBezTo>
                  <a:cubicBezTo>
                    <a:pt x="2585" y="153"/>
                    <a:pt x="2676" y="31"/>
                    <a:pt x="26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1547400" y="2980575"/>
              <a:ext cx="462050" cy="52875"/>
            </a:xfrm>
            <a:custGeom>
              <a:rect b="b" l="l" r="r" t="t"/>
              <a:pathLst>
                <a:path extrusionOk="0" h="2115" w="18482">
                  <a:moveTo>
                    <a:pt x="18481" y="1"/>
                  </a:moveTo>
                  <a:lnTo>
                    <a:pt x="18481" y="1"/>
                  </a:lnTo>
                  <a:cubicBezTo>
                    <a:pt x="18269" y="122"/>
                    <a:pt x="18056" y="244"/>
                    <a:pt x="17843" y="365"/>
                  </a:cubicBezTo>
                  <a:cubicBezTo>
                    <a:pt x="17424" y="505"/>
                    <a:pt x="16978" y="579"/>
                    <a:pt x="16532" y="579"/>
                  </a:cubicBezTo>
                  <a:cubicBezTo>
                    <a:pt x="16299" y="579"/>
                    <a:pt x="16066" y="559"/>
                    <a:pt x="15837" y="517"/>
                  </a:cubicBezTo>
                  <a:cubicBezTo>
                    <a:pt x="15411" y="457"/>
                    <a:pt x="14955" y="335"/>
                    <a:pt x="14469" y="244"/>
                  </a:cubicBezTo>
                  <a:cubicBezTo>
                    <a:pt x="13922" y="122"/>
                    <a:pt x="13375" y="92"/>
                    <a:pt x="12828" y="92"/>
                  </a:cubicBezTo>
                  <a:cubicBezTo>
                    <a:pt x="11551" y="122"/>
                    <a:pt x="10335" y="365"/>
                    <a:pt x="9120" y="760"/>
                  </a:cubicBezTo>
                  <a:cubicBezTo>
                    <a:pt x="7964" y="1156"/>
                    <a:pt x="6749" y="1490"/>
                    <a:pt x="5533" y="1764"/>
                  </a:cubicBezTo>
                  <a:cubicBezTo>
                    <a:pt x="4965" y="1888"/>
                    <a:pt x="4377" y="1950"/>
                    <a:pt x="3793" y="1950"/>
                  </a:cubicBezTo>
                  <a:cubicBezTo>
                    <a:pt x="3375" y="1950"/>
                    <a:pt x="2959" y="1918"/>
                    <a:pt x="2554" y="1855"/>
                  </a:cubicBezTo>
                  <a:cubicBezTo>
                    <a:pt x="1855" y="1733"/>
                    <a:pt x="1217" y="1520"/>
                    <a:pt x="639" y="1156"/>
                  </a:cubicBezTo>
                  <a:cubicBezTo>
                    <a:pt x="487" y="1064"/>
                    <a:pt x="335" y="973"/>
                    <a:pt x="183" y="852"/>
                  </a:cubicBezTo>
                  <a:cubicBezTo>
                    <a:pt x="122" y="821"/>
                    <a:pt x="62" y="760"/>
                    <a:pt x="31" y="730"/>
                  </a:cubicBezTo>
                  <a:lnTo>
                    <a:pt x="31" y="730"/>
                  </a:lnTo>
                  <a:cubicBezTo>
                    <a:pt x="1" y="760"/>
                    <a:pt x="62" y="791"/>
                    <a:pt x="153" y="882"/>
                  </a:cubicBezTo>
                  <a:cubicBezTo>
                    <a:pt x="305" y="1004"/>
                    <a:pt x="426" y="1125"/>
                    <a:pt x="609" y="1247"/>
                  </a:cubicBezTo>
                  <a:cubicBezTo>
                    <a:pt x="1186" y="1612"/>
                    <a:pt x="1825" y="1855"/>
                    <a:pt x="2493" y="2007"/>
                  </a:cubicBezTo>
                  <a:cubicBezTo>
                    <a:pt x="2967" y="2076"/>
                    <a:pt x="3440" y="2114"/>
                    <a:pt x="3910" y="2114"/>
                  </a:cubicBezTo>
                  <a:cubicBezTo>
                    <a:pt x="4467" y="2114"/>
                    <a:pt x="5020" y="2061"/>
                    <a:pt x="5563" y="1946"/>
                  </a:cubicBezTo>
                  <a:cubicBezTo>
                    <a:pt x="6779" y="1672"/>
                    <a:pt x="7995" y="1338"/>
                    <a:pt x="9180" y="943"/>
                  </a:cubicBezTo>
                  <a:cubicBezTo>
                    <a:pt x="10335" y="548"/>
                    <a:pt x="11582" y="335"/>
                    <a:pt x="12797" y="274"/>
                  </a:cubicBezTo>
                  <a:cubicBezTo>
                    <a:pt x="12891" y="269"/>
                    <a:pt x="12985" y="266"/>
                    <a:pt x="13079" y="266"/>
                  </a:cubicBezTo>
                  <a:cubicBezTo>
                    <a:pt x="13531" y="266"/>
                    <a:pt x="13980" y="325"/>
                    <a:pt x="14408" y="426"/>
                  </a:cubicBezTo>
                  <a:cubicBezTo>
                    <a:pt x="14925" y="487"/>
                    <a:pt x="15381" y="608"/>
                    <a:pt x="15807" y="669"/>
                  </a:cubicBezTo>
                  <a:cubicBezTo>
                    <a:pt x="16011" y="705"/>
                    <a:pt x="16215" y="722"/>
                    <a:pt x="16418" y="722"/>
                  </a:cubicBezTo>
                  <a:cubicBezTo>
                    <a:pt x="16911" y="722"/>
                    <a:pt x="17400" y="620"/>
                    <a:pt x="17873" y="426"/>
                  </a:cubicBezTo>
                  <a:cubicBezTo>
                    <a:pt x="18025" y="365"/>
                    <a:pt x="18208" y="244"/>
                    <a:pt x="18329" y="122"/>
                  </a:cubicBezTo>
                  <a:cubicBezTo>
                    <a:pt x="18390" y="92"/>
                    <a:pt x="18451" y="31"/>
                    <a:pt x="18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9"/>
            <p:cNvSpPr/>
            <p:nvPr/>
          </p:nvSpPr>
          <p:spPr>
            <a:xfrm>
              <a:off x="1500300" y="2875700"/>
              <a:ext cx="129200" cy="158100"/>
            </a:xfrm>
            <a:custGeom>
              <a:rect b="b" l="l" r="r" t="t"/>
              <a:pathLst>
                <a:path extrusionOk="0" h="6324" w="5168">
                  <a:moveTo>
                    <a:pt x="5168" y="1"/>
                  </a:moveTo>
                  <a:lnTo>
                    <a:pt x="5168" y="1"/>
                  </a:lnTo>
                  <a:cubicBezTo>
                    <a:pt x="4864" y="244"/>
                    <a:pt x="4560" y="548"/>
                    <a:pt x="4286" y="852"/>
                  </a:cubicBezTo>
                  <a:cubicBezTo>
                    <a:pt x="3800" y="1369"/>
                    <a:pt x="3101" y="2129"/>
                    <a:pt x="2402" y="3010"/>
                  </a:cubicBezTo>
                  <a:cubicBezTo>
                    <a:pt x="1702" y="3892"/>
                    <a:pt x="1064" y="4712"/>
                    <a:pt x="639" y="5320"/>
                  </a:cubicBezTo>
                  <a:cubicBezTo>
                    <a:pt x="395" y="5624"/>
                    <a:pt x="183" y="5959"/>
                    <a:pt x="0" y="6323"/>
                  </a:cubicBezTo>
                  <a:cubicBezTo>
                    <a:pt x="274" y="6019"/>
                    <a:pt x="517" y="5715"/>
                    <a:pt x="760" y="5411"/>
                  </a:cubicBezTo>
                  <a:cubicBezTo>
                    <a:pt x="1216" y="4834"/>
                    <a:pt x="1824" y="4013"/>
                    <a:pt x="2554" y="3132"/>
                  </a:cubicBezTo>
                  <a:cubicBezTo>
                    <a:pt x="3253" y="2281"/>
                    <a:pt x="3921" y="1490"/>
                    <a:pt x="4408" y="943"/>
                  </a:cubicBezTo>
                  <a:cubicBezTo>
                    <a:pt x="4681" y="639"/>
                    <a:pt x="4924" y="335"/>
                    <a:pt x="5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1853650" y="2846825"/>
              <a:ext cx="65375" cy="209775"/>
            </a:xfrm>
            <a:custGeom>
              <a:rect b="b" l="l" r="r" t="t"/>
              <a:pathLst>
                <a:path extrusionOk="0" h="8391" w="2615">
                  <a:moveTo>
                    <a:pt x="0" y="1"/>
                  </a:moveTo>
                  <a:cubicBezTo>
                    <a:pt x="0" y="123"/>
                    <a:pt x="0" y="244"/>
                    <a:pt x="0" y="366"/>
                  </a:cubicBezTo>
                  <a:cubicBezTo>
                    <a:pt x="61" y="700"/>
                    <a:pt x="183" y="1034"/>
                    <a:pt x="335" y="1338"/>
                  </a:cubicBezTo>
                  <a:cubicBezTo>
                    <a:pt x="608" y="1794"/>
                    <a:pt x="882" y="2220"/>
                    <a:pt x="1186" y="2615"/>
                  </a:cubicBezTo>
                  <a:cubicBezTo>
                    <a:pt x="1581" y="3101"/>
                    <a:pt x="1885" y="3618"/>
                    <a:pt x="2158" y="4165"/>
                  </a:cubicBezTo>
                  <a:cubicBezTo>
                    <a:pt x="2280" y="4439"/>
                    <a:pt x="2371" y="4743"/>
                    <a:pt x="2402" y="5077"/>
                  </a:cubicBezTo>
                  <a:cubicBezTo>
                    <a:pt x="2402" y="5351"/>
                    <a:pt x="2371" y="5624"/>
                    <a:pt x="2310" y="5928"/>
                  </a:cubicBezTo>
                  <a:cubicBezTo>
                    <a:pt x="2158" y="6384"/>
                    <a:pt x="1946" y="6840"/>
                    <a:pt x="1672" y="7266"/>
                  </a:cubicBezTo>
                  <a:cubicBezTo>
                    <a:pt x="1186" y="7965"/>
                    <a:pt x="821" y="8360"/>
                    <a:pt x="851" y="8390"/>
                  </a:cubicBezTo>
                  <a:cubicBezTo>
                    <a:pt x="973" y="8329"/>
                    <a:pt x="1064" y="8238"/>
                    <a:pt x="1125" y="8147"/>
                  </a:cubicBezTo>
                  <a:cubicBezTo>
                    <a:pt x="1368" y="7873"/>
                    <a:pt x="1581" y="7630"/>
                    <a:pt x="1794" y="7357"/>
                  </a:cubicBezTo>
                  <a:cubicBezTo>
                    <a:pt x="2098" y="6931"/>
                    <a:pt x="2341" y="6475"/>
                    <a:pt x="2493" y="5989"/>
                  </a:cubicBezTo>
                  <a:cubicBezTo>
                    <a:pt x="2584" y="5685"/>
                    <a:pt x="2614" y="5381"/>
                    <a:pt x="2584" y="5077"/>
                  </a:cubicBezTo>
                  <a:cubicBezTo>
                    <a:pt x="2554" y="4743"/>
                    <a:pt x="2493" y="4408"/>
                    <a:pt x="2341" y="4104"/>
                  </a:cubicBezTo>
                  <a:cubicBezTo>
                    <a:pt x="2067" y="3527"/>
                    <a:pt x="1733" y="3010"/>
                    <a:pt x="1338" y="2524"/>
                  </a:cubicBezTo>
                  <a:cubicBezTo>
                    <a:pt x="1034" y="2129"/>
                    <a:pt x="730" y="1734"/>
                    <a:pt x="487" y="1308"/>
                  </a:cubicBezTo>
                  <a:cubicBezTo>
                    <a:pt x="304" y="1004"/>
                    <a:pt x="183" y="700"/>
                    <a:pt x="91" y="366"/>
                  </a:cubicBezTo>
                  <a:cubicBezTo>
                    <a:pt x="91" y="244"/>
                    <a:pt x="61" y="12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9"/>
            <p:cNvSpPr/>
            <p:nvPr/>
          </p:nvSpPr>
          <p:spPr>
            <a:xfrm>
              <a:off x="1639350" y="2688625"/>
              <a:ext cx="166450" cy="141150"/>
            </a:xfrm>
            <a:custGeom>
              <a:rect b="b" l="l" r="r" t="t"/>
              <a:pathLst>
                <a:path extrusionOk="0" h="5646" w="6658">
                  <a:moveTo>
                    <a:pt x="6656" y="1"/>
                  </a:moveTo>
                  <a:cubicBezTo>
                    <a:pt x="6649" y="1"/>
                    <a:pt x="6623" y="80"/>
                    <a:pt x="6597" y="159"/>
                  </a:cubicBezTo>
                  <a:cubicBezTo>
                    <a:pt x="6597" y="250"/>
                    <a:pt x="6566" y="402"/>
                    <a:pt x="6536" y="584"/>
                  </a:cubicBezTo>
                  <a:cubicBezTo>
                    <a:pt x="6475" y="949"/>
                    <a:pt x="6475" y="1466"/>
                    <a:pt x="6445" y="2134"/>
                  </a:cubicBezTo>
                  <a:cubicBezTo>
                    <a:pt x="6445" y="2864"/>
                    <a:pt x="6262" y="3624"/>
                    <a:pt x="5928" y="4292"/>
                  </a:cubicBezTo>
                  <a:cubicBezTo>
                    <a:pt x="5715" y="4688"/>
                    <a:pt x="5411" y="4992"/>
                    <a:pt x="5016" y="5204"/>
                  </a:cubicBezTo>
                  <a:cubicBezTo>
                    <a:pt x="4670" y="5391"/>
                    <a:pt x="4255" y="5484"/>
                    <a:pt x="3851" y="5484"/>
                  </a:cubicBezTo>
                  <a:cubicBezTo>
                    <a:pt x="3793" y="5484"/>
                    <a:pt x="3736" y="5482"/>
                    <a:pt x="3679" y="5478"/>
                  </a:cubicBezTo>
                  <a:cubicBezTo>
                    <a:pt x="2767" y="5356"/>
                    <a:pt x="1916" y="4870"/>
                    <a:pt x="1399" y="4110"/>
                  </a:cubicBezTo>
                  <a:cubicBezTo>
                    <a:pt x="943" y="3502"/>
                    <a:pt x="639" y="2803"/>
                    <a:pt x="457" y="2074"/>
                  </a:cubicBezTo>
                  <a:cubicBezTo>
                    <a:pt x="274" y="1435"/>
                    <a:pt x="183" y="919"/>
                    <a:pt x="122" y="554"/>
                  </a:cubicBezTo>
                  <a:cubicBezTo>
                    <a:pt x="122" y="371"/>
                    <a:pt x="61" y="189"/>
                    <a:pt x="31" y="7"/>
                  </a:cubicBezTo>
                  <a:lnTo>
                    <a:pt x="31" y="7"/>
                  </a:lnTo>
                  <a:cubicBezTo>
                    <a:pt x="1" y="189"/>
                    <a:pt x="31" y="371"/>
                    <a:pt x="61" y="584"/>
                  </a:cubicBezTo>
                  <a:cubicBezTo>
                    <a:pt x="122" y="1071"/>
                    <a:pt x="183" y="1587"/>
                    <a:pt x="305" y="2104"/>
                  </a:cubicBezTo>
                  <a:cubicBezTo>
                    <a:pt x="487" y="2833"/>
                    <a:pt x="791" y="3563"/>
                    <a:pt x="1247" y="4201"/>
                  </a:cubicBezTo>
                  <a:cubicBezTo>
                    <a:pt x="1520" y="4566"/>
                    <a:pt x="1855" y="4900"/>
                    <a:pt x="2250" y="5144"/>
                  </a:cubicBezTo>
                  <a:cubicBezTo>
                    <a:pt x="2676" y="5417"/>
                    <a:pt x="3162" y="5599"/>
                    <a:pt x="3648" y="5630"/>
                  </a:cubicBezTo>
                  <a:cubicBezTo>
                    <a:pt x="3738" y="5640"/>
                    <a:pt x="3827" y="5646"/>
                    <a:pt x="3916" y="5646"/>
                  </a:cubicBezTo>
                  <a:cubicBezTo>
                    <a:pt x="4333" y="5646"/>
                    <a:pt x="4731" y="5532"/>
                    <a:pt x="5107" y="5356"/>
                  </a:cubicBezTo>
                  <a:cubicBezTo>
                    <a:pt x="5533" y="5113"/>
                    <a:pt x="5867" y="4779"/>
                    <a:pt x="6080" y="4353"/>
                  </a:cubicBezTo>
                  <a:cubicBezTo>
                    <a:pt x="6414" y="3654"/>
                    <a:pt x="6597" y="2864"/>
                    <a:pt x="6566" y="2104"/>
                  </a:cubicBezTo>
                  <a:cubicBezTo>
                    <a:pt x="6597" y="1435"/>
                    <a:pt x="6566" y="919"/>
                    <a:pt x="6597" y="554"/>
                  </a:cubicBezTo>
                  <a:cubicBezTo>
                    <a:pt x="6657" y="189"/>
                    <a:pt x="6657" y="7"/>
                    <a:pt x="6657" y="7"/>
                  </a:cubicBezTo>
                  <a:cubicBezTo>
                    <a:pt x="6657" y="3"/>
                    <a:pt x="6657" y="1"/>
                    <a:pt x="6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9"/>
            <p:cNvSpPr/>
            <p:nvPr/>
          </p:nvSpPr>
          <p:spPr>
            <a:xfrm>
              <a:off x="952400" y="3006350"/>
              <a:ext cx="1268300" cy="658150"/>
            </a:xfrm>
            <a:custGeom>
              <a:rect b="b" l="l" r="r" t="t"/>
              <a:pathLst>
                <a:path extrusionOk="0" h="26326" w="50732">
                  <a:moveTo>
                    <a:pt x="3106" y="0"/>
                  </a:moveTo>
                  <a:cubicBezTo>
                    <a:pt x="1882" y="0"/>
                    <a:pt x="881" y="924"/>
                    <a:pt x="822" y="2161"/>
                  </a:cubicBezTo>
                  <a:lnTo>
                    <a:pt x="62" y="17754"/>
                  </a:lnTo>
                  <a:cubicBezTo>
                    <a:pt x="1" y="19031"/>
                    <a:pt x="1004" y="20095"/>
                    <a:pt x="2250" y="20155"/>
                  </a:cubicBezTo>
                  <a:lnTo>
                    <a:pt x="41339" y="22009"/>
                  </a:lnTo>
                  <a:lnTo>
                    <a:pt x="45382" y="26326"/>
                  </a:lnTo>
                  <a:lnTo>
                    <a:pt x="45686" y="22222"/>
                  </a:lnTo>
                  <a:lnTo>
                    <a:pt x="47540" y="22313"/>
                  </a:lnTo>
                  <a:cubicBezTo>
                    <a:pt x="47578" y="22315"/>
                    <a:pt x="47616" y="22316"/>
                    <a:pt x="47653" y="22316"/>
                  </a:cubicBezTo>
                  <a:cubicBezTo>
                    <a:pt x="48879" y="22316"/>
                    <a:pt x="49882" y="21364"/>
                    <a:pt x="49941" y="20125"/>
                  </a:cubicBezTo>
                  <a:lnTo>
                    <a:pt x="50671" y="4532"/>
                  </a:lnTo>
                  <a:cubicBezTo>
                    <a:pt x="50731" y="3255"/>
                    <a:pt x="49759" y="2192"/>
                    <a:pt x="48513" y="2131"/>
                  </a:cubicBezTo>
                  <a:lnTo>
                    <a:pt x="3223" y="3"/>
                  </a:lnTo>
                  <a:cubicBezTo>
                    <a:pt x="3184" y="1"/>
                    <a:pt x="3145" y="0"/>
                    <a:pt x="31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a:off x="1475975" y="3194875"/>
              <a:ext cx="601850" cy="63075"/>
            </a:xfrm>
            <a:custGeom>
              <a:rect b="b" l="l" r="r" t="t"/>
              <a:pathLst>
                <a:path extrusionOk="0" h="2523" w="24074">
                  <a:moveTo>
                    <a:pt x="61" y="0"/>
                  </a:moveTo>
                  <a:lnTo>
                    <a:pt x="1" y="1338"/>
                  </a:lnTo>
                  <a:lnTo>
                    <a:pt x="24013" y="2523"/>
                  </a:lnTo>
                  <a:lnTo>
                    <a:pt x="24074" y="1216"/>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9"/>
            <p:cNvSpPr/>
            <p:nvPr/>
          </p:nvSpPr>
          <p:spPr>
            <a:xfrm>
              <a:off x="1476725" y="3273900"/>
              <a:ext cx="601875" cy="61575"/>
            </a:xfrm>
            <a:custGeom>
              <a:rect b="b" l="l" r="r" t="t"/>
              <a:pathLst>
                <a:path extrusionOk="0" h="2463" w="24075">
                  <a:moveTo>
                    <a:pt x="62" y="0"/>
                  </a:moveTo>
                  <a:lnTo>
                    <a:pt x="1" y="1338"/>
                  </a:lnTo>
                  <a:lnTo>
                    <a:pt x="23983" y="2462"/>
                  </a:lnTo>
                  <a:lnTo>
                    <a:pt x="24074" y="1155"/>
                  </a:lnTo>
                  <a:lnTo>
                    <a:pt x="62"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1472950" y="3356725"/>
              <a:ext cx="298650" cy="47125"/>
            </a:xfrm>
            <a:custGeom>
              <a:rect b="b" l="l" r="r" t="t"/>
              <a:pathLst>
                <a:path extrusionOk="0" h="1885" w="11946">
                  <a:moveTo>
                    <a:pt x="61" y="0"/>
                  </a:moveTo>
                  <a:lnTo>
                    <a:pt x="0" y="1338"/>
                  </a:lnTo>
                  <a:lnTo>
                    <a:pt x="11885" y="1885"/>
                  </a:lnTo>
                  <a:lnTo>
                    <a:pt x="11946" y="578"/>
                  </a:lnTo>
                  <a:lnTo>
                    <a:pt x="6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989650" y="3069125"/>
              <a:ext cx="436950" cy="395900"/>
            </a:xfrm>
            <a:custGeom>
              <a:rect b="b" l="l" r="r" t="t"/>
              <a:pathLst>
                <a:path extrusionOk="0" h="15836" w="17478">
                  <a:moveTo>
                    <a:pt x="8720" y="0"/>
                  </a:moveTo>
                  <a:cubicBezTo>
                    <a:pt x="8099" y="0"/>
                    <a:pt x="7469" y="74"/>
                    <a:pt x="6839" y="228"/>
                  </a:cubicBezTo>
                  <a:cubicBezTo>
                    <a:pt x="2584" y="1291"/>
                    <a:pt x="0" y="5577"/>
                    <a:pt x="1064" y="9833"/>
                  </a:cubicBezTo>
                  <a:cubicBezTo>
                    <a:pt x="1944" y="13428"/>
                    <a:pt x="5179" y="15835"/>
                    <a:pt x="8747" y="15835"/>
                  </a:cubicBezTo>
                  <a:cubicBezTo>
                    <a:pt x="9371" y="15835"/>
                    <a:pt x="10005" y="15762"/>
                    <a:pt x="10639" y="15608"/>
                  </a:cubicBezTo>
                  <a:cubicBezTo>
                    <a:pt x="14864" y="14544"/>
                    <a:pt x="17478" y="10258"/>
                    <a:pt x="16414" y="6003"/>
                  </a:cubicBezTo>
                  <a:cubicBezTo>
                    <a:pt x="15509" y="2407"/>
                    <a:pt x="12269" y="0"/>
                    <a:pt x="872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1081600" y="3196825"/>
              <a:ext cx="224950" cy="268575"/>
            </a:xfrm>
            <a:custGeom>
              <a:rect b="b" l="l" r="r" t="t"/>
              <a:pathLst>
                <a:path extrusionOk="0" h="10743" w="8998">
                  <a:moveTo>
                    <a:pt x="5194" y="2624"/>
                  </a:moveTo>
                  <a:cubicBezTo>
                    <a:pt x="5364" y="2624"/>
                    <a:pt x="5530" y="2686"/>
                    <a:pt x="5654" y="2810"/>
                  </a:cubicBezTo>
                  <a:cubicBezTo>
                    <a:pt x="5715" y="2901"/>
                    <a:pt x="5745" y="2962"/>
                    <a:pt x="5715" y="2962"/>
                  </a:cubicBezTo>
                  <a:cubicBezTo>
                    <a:pt x="5715" y="2964"/>
                    <a:pt x="5713" y="2966"/>
                    <a:pt x="5710" y="2966"/>
                  </a:cubicBezTo>
                  <a:cubicBezTo>
                    <a:pt x="5676" y="2966"/>
                    <a:pt x="5477" y="2837"/>
                    <a:pt x="5228" y="2810"/>
                  </a:cubicBezTo>
                  <a:cubicBezTo>
                    <a:pt x="5197" y="2806"/>
                    <a:pt x="5167" y="2805"/>
                    <a:pt x="5137" y="2805"/>
                  </a:cubicBezTo>
                  <a:cubicBezTo>
                    <a:pt x="4961" y="2805"/>
                    <a:pt x="4820" y="2857"/>
                    <a:pt x="4752" y="2857"/>
                  </a:cubicBezTo>
                  <a:cubicBezTo>
                    <a:pt x="4732" y="2857"/>
                    <a:pt x="4718" y="2853"/>
                    <a:pt x="4712" y="2840"/>
                  </a:cubicBezTo>
                  <a:cubicBezTo>
                    <a:pt x="4712" y="2840"/>
                    <a:pt x="4742" y="2779"/>
                    <a:pt x="4833" y="2719"/>
                  </a:cubicBezTo>
                  <a:cubicBezTo>
                    <a:pt x="4947" y="2655"/>
                    <a:pt x="5072" y="2624"/>
                    <a:pt x="5194" y="2624"/>
                  </a:cubicBezTo>
                  <a:close/>
                  <a:moveTo>
                    <a:pt x="8194" y="2715"/>
                  </a:moveTo>
                  <a:cubicBezTo>
                    <a:pt x="8359" y="2715"/>
                    <a:pt x="8521" y="2777"/>
                    <a:pt x="8663" y="2901"/>
                  </a:cubicBezTo>
                  <a:cubicBezTo>
                    <a:pt x="8724" y="2992"/>
                    <a:pt x="8754" y="3053"/>
                    <a:pt x="8724" y="3053"/>
                  </a:cubicBezTo>
                  <a:cubicBezTo>
                    <a:pt x="8724" y="3056"/>
                    <a:pt x="8722" y="3057"/>
                    <a:pt x="8719" y="3057"/>
                  </a:cubicBezTo>
                  <a:cubicBezTo>
                    <a:pt x="8685" y="3057"/>
                    <a:pt x="8486" y="2929"/>
                    <a:pt x="8237" y="2901"/>
                  </a:cubicBezTo>
                  <a:cubicBezTo>
                    <a:pt x="8190" y="2890"/>
                    <a:pt x="8145" y="2886"/>
                    <a:pt x="8102" y="2886"/>
                  </a:cubicBezTo>
                  <a:cubicBezTo>
                    <a:pt x="7939" y="2886"/>
                    <a:pt x="7811" y="2946"/>
                    <a:pt x="7752" y="2946"/>
                  </a:cubicBezTo>
                  <a:cubicBezTo>
                    <a:pt x="7737" y="2946"/>
                    <a:pt x="7726" y="2942"/>
                    <a:pt x="7721" y="2931"/>
                  </a:cubicBezTo>
                  <a:cubicBezTo>
                    <a:pt x="7690" y="2901"/>
                    <a:pt x="7751" y="2871"/>
                    <a:pt x="7842" y="2810"/>
                  </a:cubicBezTo>
                  <a:cubicBezTo>
                    <a:pt x="7956" y="2746"/>
                    <a:pt x="8076" y="2715"/>
                    <a:pt x="8194" y="2715"/>
                  </a:cubicBezTo>
                  <a:close/>
                  <a:moveTo>
                    <a:pt x="5344" y="2897"/>
                  </a:moveTo>
                  <a:cubicBezTo>
                    <a:pt x="5415" y="2897"/>
                    <a:pt x="5492" y="2919"/>
                    <a:pt x="5563" y="2962"/>
                  </a:cubicBezTo>
                  <a:cubicBezTo>
                    <a:pt x="5684" y="3053"/>
                    <a:pt x="5684" y="3235"/>
                    <a:pt x="5593" y="3357"/>
                  </a:cubicBezTo>
                  <a:cubicBezTo>
                    <a:pt x="5533" y="3460"/>
                    <a:pt x="5446" y="3503"/>
                    <a:pt x="5359" y="3503"/>
                  </a:cubicBezTo>
                  <a:cubicBezTo>
                    <a:pt x="5139" y="3503"/>
                    <a:pt x="4919" y="3232"/>
                    <a:pt x="5137" y="2992"/>
                  </a:cubicBezTo>
                  <a:cubicBezTo>
                    <a:pt x="5186" y="2927"/>
                    <a:pt x="5261" y="2897"/>
                    <a:pt x="5344" y="2897"/>
                  </a:cubicBezTo>
                  <a:close/>
                  <a:moveTo>
                    <a:pt x="8420" y="2975"/>
                  </a:moveTo>
                  <a:cubicBezTo>
                    <a:pt x="8501" y="2975"/>
                    <a:pt x="8581" y="3015"/>
                    <a:pt x="8633" y="3083"/>
                  </a:cubicBezTo>
                  <a:cubicBezTo>
                    <a:pt x="8754" y="3205"/>
                    <a:pt x="8724" y="3387"/>
                    <a:pt x="8602" y="3478"/>
                  </a:cubicBezTo>
                  <a:cubicBezTo>
                    <a:pt x="8546" y="3535"/>
                    <a:pt x="8476" y="3559"/>
                    <a:pt x="8409" y="3559"/>
                  </a:cubicBezTo>
                  <a:cubicBezTo>
                    <a:pt x="8331" y="3559"/>
                    <a:pt x="8256" y="3527"/>
                    <a:pt x="8207" y="3478"/>
                  </a:cubicBezTo>
                  <a:cubicBezTo>
                    <a:pt x="8085" y="3357"/>
                    <a:pt x="8116" y="3144"/>
                    <a:pt x="8237" y="3053"/>
                  </a:cubicBezTo>
                  <a:cubicBezTo>
                    <a:pt x="8291" y="3000"/>
                    <a:pt x="8356" y="2975"/>
                    <a:pt x="8420" y="2975"/>
                  </a:cubicBezTo>
                  <a:close/>
                  <a:moveTo>
                    <a:pt x="851" y="2871"/>
                  </a:moveTo>
                  <a:cubicBezTo>
                    <a:pt x="912" y="2871"/>
                    <a:pt x="973" y="2871"/>
                    <a:pt x="1034" y="2901"/>
                  </a:cubicBezTo>
                  <a:cubicBezTo>
                    <a:pt x="1064" y="2931"/>
                    <a:pt x="1064" y="2962"/>
                    <a:pt x="1094" y="3022"/>
                  </a:cubicBezTo>
                  <a:lnTo>
                    <a:pt x="1094" y="3114"/>
                  </a:lnTo>
                  <a:cubicBezTo>
                    <a:pt x="1094" y="3114"/>
                    <a:pt x="1094" y="3083"/>
                    <a:pt x="1064" y="3022"/>
                  </a:cubicBezTo>
                  <a:cubicBezTo>
                    <a:pt x="1042" y="2978"/>
                    <a:pt x="1003" y="2950"/>
                    <a:pt x="948" y="2950"/>
                  </a:cubicBezTo>
                  <a:cubicBezTo>
                    <a:pt x="928" y="2950"/>
                    <a:pt x="906" y="2954"/>
                    <a:pt x="882" y="2962"/>
                  </a:cubicBezTo>
                  <a:cubicBezTo>
                    <a:pt x="791" y="2992"/>
                    <a:pt x="699" y="3083"/>
                    <a:pt x="669" y="3174"/>
                  </a:cubicBezTo>
                  <a:cubicBezTo>
                    <a:pt x="608" y="3326"/>
                    <a:pt x="578" y="3478"/>
                    <a:pt x="608" y="3630"/>
                  </a:cubicBezTo>
                  <a:cubicBezTo>
                    <a:pt x="608" y="3904"/>
                    <a:pt x="760" y="4147"/>
                    <a:pt x="973" y="4269"/>
                  </a:cubicBezTo>
                  <a:cubicBezTo>
                    <a:pt x="1018" y="4284"/>
                    <a:pt x="1056" y="4292"/>
                    <a:pt x="1094" y="4292"/>
                  </a:cubicBezTo>
                  <a:cubicBezTo>
                    <a:pt x="1132" y="4292"/>
                    <a:pt x="1170" y="4284"/>
                    <a:pt x="1216" y="4269"/>
                  </a:cubicBezTo>
                  <a:cubicBezTo>
                    <a:pt x="1246" y="4238"/>
                    <a:pt x="1277" y="4208"/>
                    <a:pt x="1277" y="4208"/>
                  </a:cubicBezTo>
                  <a:cubicBezTo>
                    <a:pt x="1307" y="4208"/>
                    <a:pt x="1246" y="4238"/>
                    <a:pt x="1186" y="4299"/>
                  </a:cubicBezTo>
                  <a:cubicBezTo>
                    <a:pt x="1125" y="4360"/>
                    <a:pt x="1003" y="4360"/>
                    <a:pt x="912" y="4360"/>
                  </a:cubicBezTo>
                  <a:cubicBezTo>
                    <a:pt x="639" y="4238"/>
                    <a:pt x="456" y="3934"/>
                    <a:pt x="456" y="3630"/>
                  </a:cubicBezTo>
                  <a:cubicBezTo>
                    <a:pt x="456" y="3448"/>
                    <a:pt x="487" y="3296"/>
                    <a:pt x="547" y="3144"/>
                  </a:cubicBezTo>
                  <a:cubicBezTo>
                    <a:pt x="608" y="3022"/>
                    <a:pt x="699" y="2901"/>
                    <a:pt x="851" y="2871"/>
                  </a:cubicBezTo>
                  <a:close/>
                  <a:moveTo>
                    <a:pt x="6687" y="2962"/>
                  </a:moveTo>
                  <a:lnTo>
                    <a:pt x="6687" y="2962"/>
                  </a:lnTo>
                  <a:cubicBezTo>
                    <a:pt x="6870" y="3418"/>
                    <a:pt x="7052" y="3934"/>
                    <a:pt x="7143" y="4451"/>
                  </a:cubicBezTo>
                  <a:cubicBezTo>
                    <a:pt x="7204" y="4633"/>
                    <a:pt x="7234" y="4816"/>
                    <a:pt x="7295" y="5029"/>
                  </a:cubicBezTo>
                  <a:cubicBezTo>
                    <a:pt x="7326" y="5120"/>
                    <a:pt x="7326" y="5211"/>
                    <a:pt x="7295" y="5333"/>
                  </a:cubicBezTo>
                  <a:cubicBezTo>
                    <a:pt x="7265" y="5363"/>
                    <a:pt x="7204" y="5424"/>
                    <a:pt x="7143" y="5424"/>
                  </a:cubicBezTo>
                  <a:lnTo>
                    <a:pt x="7022" y="5424"/>
                  </a:lnTo>
                  <a:cubicBezTo>
                    <a:pt x="6870" y="5424"/>
                    <a:pt x="6718" y="5393"/>
                    <a:pt x="6566" y="5363"/>
                  </a:cubicBezTo>
                  <a:cubicBezTo>
                    <a:pt x="6718" y="5302"/>
                    <a:pt x="6870" y="5302"/>
                    <a:pt x="7022" y="5302"/>
                  </a:cubicBezTo>
                  <a:cubicBezTo>
                    <a:pt x="7113" y="5302"/>
                    <a:pt x="7174" y="5302"/>
                    <a:pt x="7174" y="5272"/>
                  </a:cubicBezTo>
                  <a:cubicBezTo>
                    <a:pt x="7174" y="5211"/>
                    <a:pt x="7174" y="5120"/>
                    <a:pt x="7143" y="5059"/>
                  </a:cubicBezTo>
                  <a:cubicBezTo>
                    <a:pt x="7082" y="4877"/>
                    <a:pt x="7052" y="4664"/>
                    <a:pt x="6991" y="4481"/>
                  </a:cubicBezTo>
                  <a:cubicBezTo>
                    <a:pt x="6839" y="3965"/>
                    <a:pt x="6718" y="3478"/>
                    <a:pt x="6687" y="2962"/>
                  </a:cubicBezTo>
                  <a:close/>
                  <a:moveTo>
                    <a:pt x="5609" y="5515"/>
                  </a:moveTo>
                  <a:cubicBezTo>
                    <a:pt x="5612" y="5515"/>
                    <a:pt x="6477" y="6066"/>
                    <a:pt x="6961" y="6092"/>
                  </a:cubicBezTo>
                  <a:cubicBezTo>
                    <a:pt x="6817" y="6277"/>
                    <a:pt x="6591" y="6378"/>
                    <a:pt x="6356" y="6378"/>
                  </a:cubicBezTo>
                  <a:cubicBezTo>
                    <a:pt x="6243" y="6378"/>
                    <a:pt x="6128" y="6355"/>
                    <a:pt x="6019" y="6305"/>
                  </a:cubicBezTo>
                  <a:cubicBezTo>
                    <a:pt x="5441" y="6032"/>
                    <a:pt x="5654" y="5545"/>
                    <a:pt x="5654" y="5545"/>
                  </a:cubicBezTo>
                  <a:cubicBezTo>
                    <a:pt x="5622" y="5524"/>
                    <a:pt x="5608" y="5515"/>
                    <a:pt x="5609" y="5515"/>
                  </a:cubicBezTo>
                  <a:close/>
                  <a:moveTo>
                    <a:pt x="3175" y="1"/>
                  </a:moveTo>
                  <a:cubicBezTo>
                    <a:pt x="2283" y="1"/>
                    <a:pt x="2310" y="1138"/>
                    <a:pt x="2310" y="1138"/>
                  </a:cubicBezTo>
                  <a:lnTo>
                    <a:pt x="2219" y="4117"/>
                  </a:lnTo>
                  <a:lnTo>
                    <a:pt x="1702" y="4117"/>
                  </a:lnTo>
                  <a:lnTo>
                    <a:pt x="1459" y="2323"/>
                  </a:lnTo>
                  <a:lnTo>
                    <a:pt x="1003" y="2323"/>
                  </a:lnTo>
                  <a:cubicBezTo>
                    <a:pt x="578" y="2384"/>
                    <a:pt x="0" y="2658"/>
                    <a:pt x="31" y="3782"/>
                  </a:cubicBezTo>
                  <a:cubicBezTo>
                    <a:pt x="54" y="4732"/>
                    <a:pt x="606" y="4958"/>
                    <a:pt x="1083" y="4958"/>
                  </a:cubicBezTo>
                  <a:cubicBezTo>
                    <a:pt x="1232" y="4958"/>
                    <a:pt x="1374" y="4936"/>
                    <a:pt x="1490" y="4907"/>
                  </a:cubicBezTo>
                  <a:lnTo>
                    <a:pt x="1490" y="4907"/>
                  </a:lnTo>
                  <a:lnTo>
                    <a:pt x="1307" y="9770"/>
                  </a:lnTo>
                  <a:cubicBezTo>
                    <a:pt x="2341" y="10348"/>
                    <a:pt x="3496" y="10682"/>
                    <a:pt x="4681" y="10743"/>
                  </a:cubicBezTo>
                  <a:cubicBezTo>
                    <a:pt x="5198" y="10743"/>
                    <a:pt x="5684" y="10713"/>
                    <a:pt x="6201" y="10652"/>
                  </a:cubicBezTo>
                  <a:cubicBezTo>
                    <a:pt x="6231" y="10196"/>
                    <a:pt x="6292" y="9649"/>
                    <a:pt x="6323" y="9284"/>
                  </a:cubicBezTo>
                  <a:cubicBezTo>
                    <a:pt x="4316" y="9254"/>
                    <a:pt x="3861" y="7734"/>
                    <a:pt x="3860" y="7734"/>
                  </a:cubicBezTo>
                  <a:lnTo>
                    <a:pt x="3860" y="7734"/>
                  </a:lnTo>
                  <a:cubicBezTo>
                    <a:pt x="4590" y="8311"/>
                    <a:pt x="5471" y="8676"/>
                    <a:pt x="6383" y="8767"/>
                  </a:cubicBezTo>
                  <a:lnTo>
                    <a:pt x="6383" y="8798"/>
                  </a:lnTo>
                  <a:cubicBezTo>
                    <a:pt x="6414" y="8798"/>
                    <a:pt x="8420" y="8676"/>
                    <a:pt x="8663" y="6700"/>
                  </a:cubicBezTo>
                  <a:cubicBezTo>
                    <a:pt x="8815" y="5241"/>
                    <a:pt x="8937" y="2445"/>
                    <a:pt x="8997" y="1016"/>
                  </a:cubicBezTo>
                  <a:lnTo>
                    <a:pt x="8997" y="1016"/>
                  </a:lnTo>
                  <a:cubicBezTo>
                    <a:pt x="8997" y="1016"/>
                    <a:pt x="8967" y="1016"/>
                    <a:pt x="8967" y="1047"/>
                  </a:cubicBezTo>
                  <a:cubicBezTo>
                    <a:pt x="8663" y="1199"/>
                    <a:pt x="8298" y="1260"/>
                    <a:pt x="7964" y="1260"/>
                  </a:cubicBezTo>
                  <a:cubicBezTo>
                    <a:pt x="7801" y="1276"/>
                    <a:pt x="7643" y="1283"/>
                    <a:pt x="7488" y="1283"/>
                  </a:cubicBezTo>
                  <a:cubicBezTo>
                    <a:pt x="5624" y="1283"/>
                    <a:pt x="4354" y="182"/>
                    <a:pt x="3344" y="13"/>
                  </a:cubicBezTo>
                  <a:cubicBezTo>
                    <a:pt x="3284" y="5"/>
                    <a:pt x="3228" y="1"/>
                    <a:pt x="317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1283725" y="3271200"/>
              <a:ext cx="16750" cy="14600"/>
            </a:xfrm>
            <a:custGeom>
              <a:rect b="b" l="l" r="r" t="t"/>
              <a:pathLst>
                <a:path extrusionOk="0" h="584" w="670">
                  <a:moveTo>
                    <a:pt x="335" y="0"/>
                  </a:moveTo>
                  <a:cubicBezTo>
                    <a:pt x="271" y="0"/>
                    <a:pt x="206" y="25"/>
                    <a:pt x="152" y="78"/>
                  </a:cubicBezTo>
                  <a:cubicBezTo>
                    <a:pt x="31" y="169"/>
                    <a:pt x="0" y="382"/>
                    <a:pt x="122" y="503"/>
                  </a:cubicBezTo>
                  <a:cubicBezTo>
                    <a:pt x="171" y="552"/>
                    <a:pt x="246" y="584"/>
                    <a:pt x="324" y="584"/>
                  </a:cubicBezTo>
                  <a:cubicBezTo>
                    <a:pt x="391" y="584"/>
                    <a:pt x="461" y="560"/>
                    <a:pt x="517" y="503"/>
                  </a:cubicBezTo>
                  <a:cubicBezTo>
                    <a:pt x="639" y="412"/>
                    <a:pt x="669" y="230"/>
                    <a:pt x="548" y="108"/>
                  </a:cubicBezTo>
                  <a:cubicBezTo>
                    <a:pt x="496" y="40"/>
                    <a:pt x="416" y="0"/>
                    <a:pt x="3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1274600" y="3264675"/>
              <a:ext cx="26625" cy="8575"/>
            </a:xfrm>
            <a:custGeom>
              <a:rect b="b" l="l" r="r" t="t"/>
              <a:pathLst>
                <a:path extrusionOk="0" h="343" w="1065">
                  <a:moveTo>
                    <a:pt x="474" y="1"/>
                  </a:moveTo>
                  <a:cubicBezTo>
                    <a:pt x="356" y="1"/>
                    <a:pt x="236" y="32"/>
                    <a:pt x="122" y="96"/>
                  </a:cubicBezTo>
                  <a:cubicBezTo>
                    <a:pt x="31" y="157"/>
                    <a:pt x="1" y="217"/>
                    <a:pt x="1" y="217"/>
                  </a:cubicBezTo>
                  <a:cubicBezTo>
                    <a:pt x="4" y="221"/>
                    <a:pt x="10" y="222"/>
                    <a:pt x="18" y="222"/>
                  </a:cubicBezTo>
                  <a:cubicBezTo>
                    <a:pt x="66" y="222"/>
                    <a:pt x="192" y="170"/>
                    <a:pt x="358" y="170"/>
                  </a:cubicBezTo>
                  <a:cubicBezTo>
                    <a:pt x="408" y="170"/>
                    <a:pt x="461" y="174"/>
                    <a:pt x="517" y="187"/>
                  </a:cubicBezTo>
                  <a:cubicBezTo>
                    <a:pt x="766" y="215"/>
                    <a:pt x="940" y="343"/>
                    <a:pt x="992" y="343"/>
                  </a:cubicBezTo>
                  <a:cubicBezTo>
                    <a:pt x="997" y="343"/>
                    <a:pt x="1001" y="342"/>
                    <a:pt x="1004" y="339"/>
                  </a:cubicBezTo>
                  <a:cubicBezTo>
                    <a:pt x="1065" y="308"/>
                    <a:pt x="1004" y="278"/>
                    <a:pt x="943" y="187"/>
                  </a:cubicBezTo>
                  <a:cubicBezTo>
                    <a:pt x="801" y="63"/>
                    <a:pt x="639" y="1"/>
                    <a:pt x="4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1206400" y="3269225"/>
              <a:ext cx="18850" cy="14625"/>
            </a:xfrm>
            <a:custGeom>
              <a:rect b="b" l="l" r="r" t="t"/>
              <a:pathLst>
                <a:path extrusionOk="0" h="585" w="754">
                  <a:moveTo>
                    <a:pt x="352" y="1"/>
                  </a:moveTo>
                  <a:cubicBezTo>
                    <a:pt x="269" y="1"/>
                    <a:pt x="194" y="31"/>
                    <a:pt x="145" y="96"/>
                  </a:cubicBezTo>
                  <a:cubicBezTo>
                    <a:pt x="0" y="299"/>
                    <a:pt x="132" y="585"/>
                    <a:pt x="381" y="585"/>
                  </a:cubicBezTo>
                  <a:cubicBezTo>
                    <a:pt x="393" y="585"/>
                    <a:pt x="406" y="584"/>
                    <a:pt x="419" y="582"/>
                  </a:cubicBezTo>
                  <a:cubicBezTo>
                    <a:pt x="662" y="552"/>
                    <a:pt x="753" y="218"/>
                    <a:pt x="571" y="66"/>
                  </a:cubicBezTo>
                  <a:cubicBezTo>
                    <a:pt x="500" y="23"/>
                    <a:pt x="423" y="1"/>
                    <a:pt x="3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1199375" y="3262400"/>
              <a:ext cx="25100" cy="8800"/>
            </a:xfrm>
            <a:custGeom>
              <a:rect b="b" l="l" r="r" t="t"/>
              <a:pathLst>
                <a:path extrusionOk="0" h="352" w="1004">
                  <a:moveTo>
                    <a:pt x="483" y="1"/>
                  </a:moveTo>
                  <a:cubicBezTo>
                    <a:pt x="361" y="1"/>
                    <a:pt x="236" y="32"/>
                    <a:pt x="122" y="96"/>
                  </a:cubicBezTo>
                  <a:cubicBezTo>
                    <a:pt x="31" y="156"/>
                    <a:pt x="1" y="217"/>
                    <a:pt x="1" y="217"/>
                  </a:cubicBezTo>
                  <a:cubicBezTo>
                    <a:pt x="5" y="222"/>
                    <a:pt x="13" y="223"/>
                    <a:pt x="25" y="223"/>
                  </a:cubicBezTo>
                  <a:cubicBezTo>
                    <a:pt x="83" y="223"/>
                    <a:pt x="222" y="180"/>
                    <a:pt x="401" y="180"/>
                  </a:cubicBezTo>
                  <a:cubicBezTo>
                    <a:pt x="438" y="180"/>
                    <a:pt x="477" y="182"/>
                    <a:pt x="517" y="187"/>
                  </a:cubicBezTo>
                  <a:cubicBezTo>
                    <a:pt x="752" y="213"/>
                    <a:pt x="920" y="351"/>
                    <a:pt x="982" y="351"/>
                  </a:cubicBezTo>
                  <a:cubicBezTo>
                    <a:pt x="992" y="351"/>
                    <a:pt x="999" y="347"/>
                    <a:pt x="1004" y="339"/>
                  </a:cubicBezTo>
                  <a:cubicBezTo>
                    <a:pt x="1004" y="339"/>
                    <a:pt x="1004" y="278"/>
                    <a:pt x="943" y="187"/>
                  </a:cubicBezTo>
                  <a:cubicBezTo>
                    <a:pt x="819" y="63"/>
                    <a:pt x="653" y="1"/>
                    <a:pt x="48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1245725" y="3270850"/>
              <a:ext cx="19025" cy="61575"/>
            </a:xfrm>
            <a:custGeom>
              <a:rect b="b" l="l" r="r" t="t"/>
              <a:pathLst>
                <a:path extrusionOk="0" h="2463" w="761">
                  <a:moveTo>
                    <a:pt x="122" y="1"/>
                  </a:moveTo>
                  <a:lnTo>
                    <a:pt x="122" y="1"/>
                  </a:lnTo>
                  <a:cubicBezTo>
                    <a:pt x="183" y="517"/>
                    <a:pt x="274" y="1004"/>
                    <a:pt x="426" y="1520"/>
                  </a:cubicBezTo>
                  <a:cubicBezTo>
                    <a:pt x="487" y="1703"/>
                    <a:pt x="517" y="1916"/>
                    <a:pt x="578" y="2098"/>
                  </a:cubicBezTo>
                  <a:cubicBezTo>
                    <a:pt x="609" y="2159"/>
                    <a:pt x="609" y="2250"/>
                    <a:pt x="609" y="2311"/>
                  </a:cubicBezTo>
                  <a:cubicBezTo>
                    <a:pt x="609" y="2341"/>
                    <a:pt x="548" y="2341"/>
                    <a:pt x="457" y="2341"/>
                  </a:cubicBezTo>
                  <a:cubicBezTo>
                    <a:pt x="305" y="2341"/>
                    <a:pt x="153" y="2341"/>
                    <a:pt x="1" y="2402"/>
                  </a:cubicBezTo>
                  <a:cubicBezTo>
                    <a:pt x="153" y="2432"/>
                    <a:pt x="305" y="2463"/>
                    <a:pt x="457" y="2463"/>
                  </a:cubicBezTo>
                  <a:lnTo>
                    <a:pt x="578" y="2463"/>
                  </a:lnTo>
                  <a:cubicBezTo>
                    <a:pt x="639" y="2463"/>
                    <a:pt x="700" y="2402"/>
                    <a:pt x="730" y="2372"/>
                  </a:cubicBezTo>
                  <a:cubicBezTo>
                    <a:pt x="761" y="2250"/>
                    <a:pt x="761" y="2159"/>
                    <a:pt x="730" y="2068"/>
                  </a:cubicBezTo>
                  <a:cubicBezTo>
                    <a:pt x="669" y="1855"/>
                    <a:pt x="639" y="1672"/>
                    <a:pt x="578" y="1460"/>
                  </a:cubicBezTo>
                  <a:cubicBezTo>
                    <a:pt x="487" y="973"/>
                    <a:pt x="335" y="457"/>
                    <a:pt x="1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1218375" y="3335225"/>
              <a:ext cx="37250" cy="21825"/>
            </a:xfrm>
            <a:custGeom>
              <a:rect b="b" l="l" r="r" t="t"/>
              <a:pathLst>
                <a:path extrusionOk="0" h="873" w="1490">
                  <a:moveTo>
                    <a:pt x="147" y="1"/>
                  </a:moveTo>
                  <a:cubicBezTo>
                    <a:pt x="141" y="1"/>
                    <a:pt x="152" y="13"/>
                    <a:pt x="183" y="40"/>
                  </a:cubicBezTo>
                  <a:cubicBezTo>
                    <a:pt x="183" y="40"/>
                    <a:pt x="0" y="496"/>
                    <a:pt x="578" y="800"/>
                  </a:cubicBezTo>
                  <a:cubicBezTo>
                    <a:pt x="677" y="849"/>
                    <a:pt x="786" y="873"/>
                    <a:pt x="895" y="873"/>
                  </a:cubicBezTo>
                  <a:cubicBezTo>
                    <a:pt x="1120" y="873"/>
                    <a:pt x="1346" y="771"/>
                    <a:pt x="1490" y="587"/>
                  </a:cubicBezTo>
                  <a:cubicBezTo>
                    <a:pt x="1012" y="560"/>
                    <a:pt x="187" y="1"/>
                    <a:pt x="1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1178850" y="3390150"/>
              <a:ext cx="62350" cy="38025"/>
            </a:xfrm>
            <a:custGeom>
              <a:rect b="b" l="l" r="r" t="t"/>
              <a:pathLst>
                <a:path extrusionOk="0" h="1521" w="2494">
                  <a:moveTo>
                    <a:pt x="1" y="1"/>
                  </a:moveTo>
                  <a:cubicBezTo>
                    <a:pt x="1" y="1"/>
                    <a:pt x="457" y="1490"/>
                    <a:pt x="2463" y="1521"/>
                  </a:cubicBezTo>
                  <a:lnTo>
                    <a:pt x="2493" y="1034"/>
                  </a:lnTo>
                  <a:lnTo>
                    <a:pt x="2493" y="1004"/>
                  </a:lnTo>
                  <a:cubicBezTo>
                    <a:pt x="1581" y="913"/>
                    <a:pt x="700" y="578"/>
                    <a:pt x="1"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1098300" y="3107175"/>
              <a:ext cx="224750" cy="191825"/>
            </a:xfrm>
            <a:custGeom>
              <a:rect b="b" l="l" r="r" t="t"/>
              <a:pathLst>
                <a:path extrusionOk="0" h="7673" w="8990">
                  <a:moveTo>
                    <a:pt x="7750" y="0"/>
                  </a:moveTo>
                  <a:cubicBezTo>
                    <a:pt x="7630" y="0"/>
                    <a:pt x="7509" y="25"/>
                    <a:pt x="7387" y="73"/>
                  </a:cubicBezTo>
                  <a:cubicBezTo>
                    <a:pt x="6962" y="256"/>
                    <a:pt x="6597" y="590"/>
                    <a:pt x="6171" y="712"/>
                  </a:cubicBezTo>
                  <a:cubicBezTo>
                    <a:pt x="5920" y="762"/>
                    <a:pt x="5660" y="785"/>
                    <a:pt x="5401" y="785"/>
                  </a:cubicBezTo>
                  <a:cubicBezTo>
                    <a:pt x="5189" y="785"/>
                    <a:pt x="4978" y="769"/>
                    <a:pt x="4773" y="742"/>
                  </a:cubicBezTo>
                  <a:cubicBezTo>
                    <a:pt x="4256" y="742"/>
                    <a:pt x="3740" y="864"/>
                    <a:pt x="3314" y="1168"/>
                  </a:cubicBezTo>
                  <a:cubicBezTo>
                    <a:pt x="2889" y="1472"/>
                    <a:pt x="2615" y="1958"/>
                    <a:pt x="2615" y="2475"/>
                  </a:cubicBezTo>
                  <a:cubicBezTo>
                    <a:pt x="2350" y="2438"/>
                    <a:pt x="2074" y="2407"/>
                    <a:pt x="1807" y="2407"/>
                  </a:cubicBezTo>
                  <a:cubicBezTo>
                    <a:pt x="1401" y="2407"/>
                    <a:pt x="1012" y="2480"/>
                    <a:pt x="700" y="2718"/>
                  </a:cubicBezTo>
                  <a:cubicBezTo>
                    <a:pt x="274" y="3083"/>
                    <a:pt x="1" y="3599"/>
                    <a:pt x="1" y="4177"/>
                  </a:cubicBezTo>
                  <a:cubicBezTo>
                    <a:pt x="31" y="4724"/>
                    <a:pt x="123" y="5271"/>
                    <a:pt x="305" y="5788"/>
                  </a:cubicBezTo>
                  <a:cubicBezTo>
                    <a:pt x="335" y="5818"/>
                    <a:pt x="335" y="5849"/>
                    <a:pt x="335" y="5879"/>
                  </a:cubicBezTo>
                  <a:lnTo>
                    <a:pt x="791" y="5879"/>
                  </a:lnTo>
                  <a:lnTo>
                    <a:pt x="1034" y="7672"/>
                  </a:lnTo>
                  <a:lnTo>
                    <a:pt x="1551" y="7672"/>
                  </a:lnTo>
                  <a:lnTo>
                    <a:pt x="1642" y="4694"/>
                  </a:lnTo>
                  <a:cubicBezTo>
                    <a:pt x="1642" y="4694"/>
                    <a:pt x="1615" y="3586"/>
                    <a:pt x="2503" y="3586"/>
                  </a:cubicBezTo>
                  <a:cubicBezTo>
                    <a:pt x="2557" y="3586"/>
                    <a:pt x="2615" y="3591"/>
                    <a:pt x="2676" y="3599"/>
                  </a:cubicBezTo>
                  <a:cubicBezTo>
                    <a:pt x="3688" y="3740"/>
                    <a:pt x="4960" y="4869"/>
                    <a:pt x="6830" y="4869"/>
                  </a:cubicBezTo>
                  <a:cubicBezTo>
                    <a:pt x="6981" y="4869"/>
                    <a:pt x="7136" y="4861"/>
                    <a:pt x="7296" y="4846"/>
                  </a:cubicBezTo>
                  <a:cubicBezTo>
                    <a:pt x="7630" y="4846"/>
                    <a:pt x="7995" y="4754"/>
                    <a:pt x="8299" y="4602"/>
                  </a:cubicBezTo>
                  <a:cubicBezTo>
                    <a:pt x="8299" y="4602"/>
                    <a:pt x="8329" y="4572"/>
                    <a:pt x="8329" y="4572"/>
                  </a:cubicBezTo>
                  <a:cubicBezTo>
                    <a:pt x="8603" y="4390"/>
                    <a:pt x="8785" y="4086"/>
                    <a:pt x="8785" y="3751"/>
                  </a:cubicBezTo>
                  <a:cubicBezTo>
                    <a:pt x="8758" y="3421"/>
                    <a:pt x="8506" y="3166"/>
                    <a:pt x="8188" y="3143"/>
                  </a:cubicBezTo>
                  <a:lnTo>
                    <a:pt x="8188" y="3143"/>
                  </a:lnTo>
                  <a:cubicBezTo>
                    <a:pt x="8653" y="3109"/>
                    <a:pt x="8990" y="2655"/>
                    <a:pt x="8876" y="2201"/>
                  </a:cubicBezTo>
                  <a:cubicBezTo>
                    <a:pt x="8789" y="1829"/>
                    <a:pt x="8465" y="1614"/>
                    <a:pt x="8131" y="1614"/>
                  </a:cubicBezTo>
                  <a:cubicBezTo>
                    <a:pt x="8002" y="1614"/>
                    <a:pt x="7871" y="1647"/>
                    <a:pt x="7752" y="1715"/>
                  </a:cubicBezTo>
                  <a:cubicBezTo>
                    <a:pt x="7995" y="1532"/>
                    <a:pt x="8208" y="1320"/>
                    <a:pt x="8360" y="1046"/>
                  </a:cubicBezTo>
                  <a:cubicBezTo>
                    <a:pt x="8512" y="742"/>
                    <a:pt x="8481" y="408"/>
                    <a:pt x="8269" y="165"/>
                  </a:cubicBezTo>
                  <a:cubicBezTo>
                    <a:pt x="8104" y="55"/>
                    <a:pt x="7929" y="0"/>
                    <a:pt x="77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1092225" y="3268250"/>
              <a:ext cx="19800" cy="37150"/>
            </a:xfrm>
            <a:custGeom>
              <a:rect b="b" l="l" r="r" t="t"/>
              <a:pathLst>
                <a:path extrusionOk="0" h="1486" w="792">
                  <a:moveTo>
                    <a:pt x="449" y="1"/>
                  </a:moveTo>
                  <a:cubicBezTo>
                    <a:pt x="432" y="1"/>
                    <a:pt x="414" y="5"/>
                    <a:pt x="396" y="14"/>
                  </a:cubicBezTo>
                  <a:cubicBezTo>
                    <a:pt x="244" y="44"/>
                    <a:pt x="122" y="135"/>
                    <a:pt x="92" y="287"/>
                  </a:cubicBezTo>
                  <a:cubicBezTo>
                    <a:pt x="31" y="439"/>
                    <a:pt x="1" y="591"/>
                    <a:pt x="1" y="773"/>
                  </a:cubicBezTo>
                  <a:cubicBezTo>
                    <a:pt x="1" y="1077"/>
                    <a:pt x="183" y="1351"/>
                    <a:pt x="457" y="1473"/>
                  </a:cubicBezTo>
                  <a:cubicBezTo>
                    <a:pt x="483" y="1481"/>
                    <a:pt x="510" y="1485"/>
                    <a:pt x="537" y="1485"/>
                  </a:cubicBezTo>
                  <a:cubicBezTo>
                    <a:pt x="601" y="1485"/>
                    <a:pt x="666" y="1464"/>
                    <a:pt x="730" y="1442"/>
                  </a:cubicBezTo>
                  <a:cubicBezTo>
                    <a:pt x="790" y="1383"/>
                    <a:pt x="791" y="1352"/>
                    <a:pt x="791" y="1351"/>
                  </a:cubicBezTo>
                  <a:lnTo>
                    <a:pt x="791" y="1351"/>
                  </a:lnTo>
                  <a:cubicBezTo>
                    <a:pt x="791" y="1352"/>
                    <a:pt x="790" y="1382"/>
                    <a:pt x="730" y="1412"/>
                  </a:cubicBezTo>
                  <a:cubicBezTo>
                    <a:pt x="700" y="1427"/>
                    <a:pt x="662" y="1435"/>
                    <a:pt x="624" y="1435"/>
                  </a:cubicBezTo>
                  <a:cubicBezTo>
                    <a:pt x="586" y="1435"/>
                    <a:pt x="548" y="1427"/>
                    <a:pt x="517" y="1412"/>
                  </a:cubicBezTo>
                  <a:cubicBezTo>
                    <a:pt x="274" y="1260"/>
                    <a:pt x="153" y="1017"/>
                    <a:pt x="153" y="743"/>
                  </a:cubicBezTo>
                  <a:cubicBezTo>
                    <a:pt x="122" y="591"/>
                    <a:pt x="153" y="469"/>
                    <a:pt x="214" y="317"/>
                  </a:cubicBezTo>
                  <a:cubicBezTo>
                    <a:pt x="244" y="226"/>
                    <a:pt x="305" y="135"/>
                    <a:pt x="426" y="74"/>
                  </a:cubicBezTo>
                  <a:cubicBezTo>
                    <a:pt x="487" y="74"/>
                    <a:pt x="578" y="105"/>
                    <a:pt x="609" y="165"/>
                  </a:cubicBezTo>
                  <a:cubicBezTo>
                    <a:pt x="639" y="226"/>
                    <a:pt x="609" y="257"/>
                    <a:pt x="639" y="257"/>
                  </a:cubicBezTo>
                  <a:cubicBezTo>
                    <a:pt x="639" y="257"/>
                    <a:pt x="669" y="226"/>
                    <a:pt x="639" y="135"/>
                  </a:cubicBezTo>
                  <a:cubicBezTo>
                    <a:pt x="609" y="105"/>
                    <a:pt x="578" y="74"/>
                    <a:pt x="548" y="44"/>
                  </a:cubicBezTo>
                  <a:cubicBezTo>
                    <a:pt x="526" y="22"/>
                    <a:pt x="490" y="1"/>
                    <a:pt x="449" y="1"/>
                  </a:cubicBezTo>
                  <a:close/>
                </a:path>
              </a:pathLst>
            </a:custGeom>
            <a:solidFill>
              <a:srgbClr val="A36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1248775" y="2934225"/>
              <a:ext cx="267500" cy="626975"/>
            </a:xfrm>
            <a:custGeom>
              <a:rect b="b" l="l" r="r" t="t"/>
              <a:pathLst>
                <a:path extrusionOk="0" h="25079" w="10700">
                  <a:moveTo>
                    <a:pt x="4803" y="0"/>
                  </a:moveTo>
                  <a:lnTo>
                    <a:pt x="4043" y="943"/>
                  </a:lnTo>
                  <a:cubicBezTo>
                    <a:pt x="0" y="5988"/>
                    <a:pt x="1429" y="16080"/>
                    <a:pt x="2219" y="20122"/>
                  </a:cubicBezTo>
                  <a:lnTo>
                    <a:pt x="2645" y="22341"/>
                  </a:lnTo>
                  <a:cubicBezTo>
                    <a:pt x="2645" y="22341"/>
                    <a:pt x="2979" y="24773"/>
                    <a:pt x="3313" y="24894"/>
                  </a:cubicBezTo>
                  <a:cubicBezTo>
                    <a:pt x="3366" y="24921"/>
                    <a:pt x="3415" y="24931"/>
                    <a:pt x="3459" y="24931"/>
                  </a:cubicBezTo>
                  <a:cubicBezTo>
                    <a:pt x="3675" y="24931"/>
                    <a:pt x="3800" y="24682"/>
                    <a:pt x="3800" y="24682"/>
                  </a:cubicBezTo>
                  <a:cubicBezTo>
                    <a:pt x="3800" y="24682"/>
                    <a:pt x="4111" y="25078"/>
                    <a:pt x="4379" y="25078"/>
                  </a:cubicBezTo>
                  <a:cubicBezTo>
                    <a:pt x="4389" y="25078"/>
                    <a:pt x="4398" y="25078"/>
                    <a:pt x="4408" y="25077"/>
                  </a:cubicBezTo>
                  <a:cubicBezTo>
                    <a:pt x="4772" y="25016"/>
                    <a:pt x="4924" y="24378"/>
                    <a:pt x="4924" y="24378"/>
                  </a:cubicBezTo>
                  <a:cubicBezTo>
                    <a:pt x="4924" y="24378"/>
                    <a:pt x="5259" y="24894"/>
                    <a:pt x="5563" y="24894"/>
                  </a:cubicBezTo>
                  <a:cubicBezTo>
                    <a:pt x="5927" y="24894"/>
                    <a:pt x="6019" y="24287"/>
                    <a:pt x="6019" y="24287"/>
                  </a:cubicBezTo>
                  <a:cubicBezTo>
                    <a:pt x="6201" y="24590"/>
                    <a:pt x="6535" y="24803"/>
                    <a:pt x="6900" y="24803"/>
                  </a:cubicBezTo>
                  <a:cubicBezTo>
                    <a:pt x="7143" y="24773"/>
                    <a:pt x="7356" y="24590"/>
                    <a:pt x="7417" y="24347"/>
                  </a:cubicBezTo>
                  <a:cubicBezTo>
                    <a:pt x="7417" y="24347"/>
                    <a:pt x="6900" y="22068"/>
                    <a:pt x="7204" y="21855"/>
                  </a:cubicBezTo>
                  <a:cubicBezTo>
                    <a:pt x="7271" y="21802"/>
                    <a:pt x="7344" y="21780"/>
                    <a:pt x="7421" y="21780"/>
                  </a:cubicBezTo>
                  <a:cubicBezTo>
                    <a:pt x="7694" y="21780"/>
                    <a:pt x="8004" y="22051"/>
                    <a:pt x="8146" y="22098"/>
                  </a:cubicBezTo>
                  <a:cubicBezTo>
                    <a:pt x="8306" y="22166"/>
                    <a:pt x="8996" y="22457"/>
                    <a:pt x="9574" y="22457"/>
                  </a:cubicBezTo>
                  <a:cubicBezTo>
                    <a:pt x="9767" y="22457"/>
                    <a:pt x="9947" y="22425"/>
                    <a:pt x="10092" y="22341"/>
                  </a:cubicBezTo>
                  <a:cubicBezTo>
                    <a:pt x="10700" y="22037"/>
                    <a:pt x="9697" y="21916"/>
                    <a:pt x="8937" y="21460"/>
                  </a:cubicBezTo>
                  <a:cubicBezTo>
                    <a:pt x="8177" y="20973"/>
                    <a:pt x="7234" y="20335"/>
                    <a:pt x="7174" y="19940"/>
                  </a:cubicBezTo>
                  <a:lnTo>
                    <a:pt x="7052" y="19271"/>
                  </a:lnTo>
                  <a:cubicBezTo>
                    <a:pt x="6657" y="16627"/>
                    <a:pt x="6353" y="10487"/>
                    <a:pt x="6809" y="6900"/>
                  </a:cubicBezTo>
                  <a:cubicBezTo>
                    <a:pt x="6870" y="6505"/>
                    <a:pt x="8116" y="5077"/>
                    <a:pt x="9545" y="3526"/>
                  </a:cubicBezTo>
                  <a:lnTo>
                    <a:pt x="4803" y="0"/>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48"/>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1059" name="Google Shape;1059;p48"/>
          <p:cNvSpPr txBox="1"/>
          <p:nvPr>
            <p:ph idx="3" type="subTitle"/>
          </p:nvPr>
        </p:nvSpPr>
        <p:spPr>
          <a:xfrm>
            <a:off x="372413" y="2142875"/>
            <a:ext cx="23919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preprocessing</a:t>
            </a:r>
            <a:endParaRPr/>
          </a:p>
        </p:txBody>
      </p:sp>
      <p:grpSp>
        <p:nvGrpSpPr>
          <p:cNvPr id="1060" name="Google Shape;1060;p48"/>
          <p:cNvGrpSpPr/>
          <p:nvPr/>
        </p:nvGrpSpPr>
        <p:grpSpPr>
          <a:xfrm>
            <a:off x="1358055" y="1717674"/>
            <a:ext cx="420611" cy="357534"/>
            <a:chOff x="-3037625" y="3254850"/>
            <a:chExt cx="299325" cy="256775"/>
          </a:xfrm>
        </p:grpSpPr>
        <p:sp>
          <p:nvSpPr>
            <p:cNvPr id="1061" name="Google Shape;1061;p48"/>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8"/>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8"/>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8"/>
          <p:cNvSpPr/>
          <p:nvPr/>
        </p:nvSpPr>
        <p:spPr>
          <a:xfrm>
            <a:off x="1103761" y="1803775"/>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48"/>
          <p:cNvGrpSpPr/>
          <p:nvPr/>
        </p:nvGrpSpPr>
        <p:grpSpPr>
          <a:xfrm flipH="1">
            <a:off x="249651" y="3993394"/>
            <a:ext cx="557414" cy="1071157"/>
            <a:chOff x="4002401" y="6360650"/>
            <a:chExt cx="930575" cy="1788241"/>
          </a:xfrm>
        </p:grpSpPr>
        <p:sp>
          <p:nvSpPr>
            <p:cNvPr id="1069" name="Google Shape;1069;p4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76" name="Google Shape;1076;p48"/>
          <p:cNvPicPr preferRelativeResize="0"/>
          <p:nvPr/>
        </p:nvPicPr>
        <p:blipFill>
          <a:blip r:embed="rId3">
            <a:alphaModFix/>
          </a:blip>
          <a:stretch>
            <a:fillRect/>
          </a:stretch>
        </p:blipFill>
        <p:spPr>
          <a:xfrm>
            <a:off x="3445100" y="995325"/>
            <a:ext cx="5068275" cy="1404925"/>
          </a:xfrm>
          <a:prstGeom prst="rect">
            <a:avLst/>
          </a:prstGeom>
          <a:noFill/>
          <a:ln>
            <a:noFill/>
          </a:ln>
        </p:spPr>
      </p:pic>
      <p:pic>
        <p:nvPicPr>
          <p:cNvPr id="1077" name="Google Shape;1077;p48"/>
          <p:cNvPicPr preferRelativeResize="0"/>
          <p:nvPr/>
        </p:nvPicPr>
        <p:blipFill>
          <a:blip r:embed="rId4">
            <a:alphaModFix/>
          </a:blip>
          <a:stretch>
            <a:fillRect/>
          </a:stretch>
        </p:blipFill>
        <p:spPr>
          <a:xfrm>
            <a:off x="3986763" y="2630125"/>
            <a:ext cx="3984950" cy="2513400"/>
          </a:xfrm>
          <a:prstGeom prst="rect">
            <a:avLst/>
          </a:prstGeom>
          <a:noFill/>
          <a:ln>
            <a:noFill/>
          </a:ln>
        </p:spPr>
      </p:pic>
      <p:sp>
        <p:nvSpPr>
          <p:cNvPr id="1078" name="Google Shape;1078;p48"/>
          <p:cNvSpPr txBox="1"/>
          <p:nvPr>
            <p:ph idx="1" type="subTitle"/>
          </p:nvPr>
        </p:nvSpPr>
        <p:spPr>
          <a:xfrm>
            <a:off x="409175" y="2939900"/>
            <a:ext cx="2318400" cy="12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 Tokenize the text (100K)</a:t>
            </a:r>
            <a:endParaRPr sz="1200"/>
          </a:p>
          <a:p>
            <a:pPr indent="0" lvl="0" marL="0" rtl="0" algn="ctr">
              <a:spcBef>
                <a:spcPts val="0"/>
              </a:spcBef>
              <a:spcAft>
                <a:spcPts val="0"/>
              </a:spcAft>
              <a:buClr>
                <a:schemeClr val="dk1"/>
              </a:buClr>
              <a:buSzPts val="1100"/>
              <a:buFont typeface="Arial"/>
              <a:buNone/>
            </a:pPr>
            <a:r>
              <a:rPr lang="en" sz="1200"/>
              <a:t>- Convert to sequences</a:t>
            </a:r>
            <a:endParaRPr sz="1200"/>
          </a:p>
          <a:p>
            <a:pPr indent="0" lvl="0" marL="0" rtl="0" algn="ctr">
              <a:spcBef>
                <a:spcPts val="0"/>
              </a:spcBef>
              <a:spcAft>
                <a:spcPts val="0"/>
              </a:spcAft>
              <a:buClr>
                <a:schemeClr val="dk1"/>
              </a:buClr>
              <a:buSzPts val="1100"/>
              <a:buFont typeface="Arial"/>
              <a:buNone/>
            </a:pPr>
            <a:r>
              <a:rPr lang="en" sz="1200"/>
              <a:t>- Padding (256)</a:t>
            </a:r>
            <a:endParaRPr sz="1200"/>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9"/>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1085" name="Google Shape;1085;p49"/>
          <p:cNvSpPr txBox="1"/>
          <p:nvPr>
            <p:ph idx="1" type="subTitle"/>
          </p:nvPr>
        </p:nvSpPr>
        <p:spPr>
          <a:xfrm>
            <a:off x="430313" y="2615975"/>
            <a:ext cx="22761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GloVe (Global Vectors)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086" name="Google Shape;1086;p49"/>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Word Embedding</a:t>
            </a:r>
            <a:endParaRPr/>
          </a:p>
        </p:txBody>
      </p:sp>
      <p:grpSp>
        <p:nvGrpSpPr>
          <p:cNvPr id="1087" name="Google Shape;1087;p49"/>
          <p:cNvGrpSpPr/>
          <p:nvPr/>
        </p:nvGrpSpPr>
        <p:grpSpPr>
          <a:xfrm>
            <a:off x="1358055" y="1717674"/>
            <a:ext cx="420611" cy="357534"/>
            <a:chOff x="-3037625" y="3254850"/>
            <a:chExt cx="299325" cy="256775"/>
          </a:xfrm>
        </p:grpSpPr>
        <p:sp>
          <p:nvSpPr>
            <p:cNvPr id="1088" name="Google Shape;1088;p49"/>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49"/>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49"/>
          <p:cNvGrpSpPr/>
          <p:nvPr/>
        </p:nvGrpSpPr>
        <p:grpSpPr>
          <a:xfrm flipH="1">
            <a:off x="249651" y="3993394"/>
            <a:ext cx="557414" cy="1071157"/>
            <a:chOff x="4002401" y="6360650"/>
            <a:chExt cx="930575" cy="1788241"/>
          </a:xfrm>
        </p:grpSpPr>
        <p:sp>
          <p:nvSpPr>
            <p:cNvPr id="1096" name="Google Shape;1096;p49"/>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9"/>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9"/>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9"/>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49"/>
          <p:cNvSpPr txBox="1"/>
          <p:nvPr>
            <p:ph idx="1" type="subTitle"/>
          </p:nvPr>
        </p:nvSpPr>
        <p:spPr>
          <a:xfrm>
            <a:off x="3134792" y="894575"/>
            <a:ext cx="5398200" cy="36480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Char char="-"/>
            </a:pPr>
            <a:r>
              <a:rPr lang="en" sz="1800"/>
              <a:t>Unsupervised learning algorithms for obtaining vector presentations for words</a:t>
            </a:r>
            <a:endParaRPr sz="1800"/>
          </a:p>
          <a:p>
            <a:pPr indent="-431800" lvl="0" marL="457200" rtl="0" algn="l">
              <a:spcBef>
                <a:spcPts val="0"/>
              </a:spcBef>
              <a:spcAft>
                <a:spcPts val="0"/>
              </a:spcAft>
              <a:buSzPts val="3200"/>
              <a:buChar char="-"/>
            </a:pPr>
            <a:r>
              <a:rPr lang="en" sz="1800"/>
              <a:t>GloVe vs. Word2Vec</a:t>
            </a:r>
            <a:endParaRPr sz="1800"/>
          </a:p>
          <a:p>
            <a:pPr indent="-311150" lvl="1" marL="914400" rtl="0" algn="l">
              <a:spcBef>
                <a:spcPts val="0"/>
              </a:spcBef>
              <a:spcAft>
                <a:spcPts val="0"/>
              </a:spcAft>
              <a:buSzPts val="1300"/>
              <a:buChar char="-"/>
            </a:pPr>
            <a:r>
              <a:rPr lang="en" sz="1300"/>
              <a:t>GloVe embeddings are learnt based on matrix factorization while Word2Vec embeddings are based on training a shallow feedforward N</a:t>
            </a:r>
            <a:r>
              <a:rPr lang="en" sz="1300"/>
              <a:t>eural network</a:t>
            </a:r>
            <a:endParaRPr sz="1300"/>
          </a:p>
          <a:p>
            <a:pPr indent="-311150" lvl="1" marL="914400" rtl="0" algn="l">
              <a:spcBef>
                <a:spcPts val="0"/>
              </a:spcBef>
              <a:spcAft>
                <a:spcPts val="0"/>
              </a:spcAft>
              <a:buSzPts val="1300"/>
              <a:buChar char="-"/>
            </a:pPr>
            <a:r>
              <a:rPr lang="en" sz="1300"/>
              <a:t>GloVe focuses on words co-occurrences over the </a:t>
            </a:r>
            <a:r>
              <a:rPr lang="en" sz="1300"/>
              <a:t>whole corpus, but Word2Vec is a predictive model that predicts context given word</a:t>
            </a:r>
            <a:endParaRPr sz="1300"/>
          </a:p>
          <a:p>
            <a:pPr indent="-431800" lvl="0" marL="457200" rtl="0" algn="l">
              <a:spcBef>
                <a:spcPts val="0"/>
              </a:spcBef>
              <a:spcAft>
                <a:spcPts val="0"/>
              </a:spcAft>
              <a:buClr>
                <a:schemeClr val="dk1"/>
              </a:buClr>
              <a:buSzPts val="3200"/>
              <a:buChar char="-"/>
            </a:pPr>
            <a:r>
              <a:rPr lang="en" sz="1800">
                <a:solidFill>
                  <a:schemeClr val="dk1"/>
                </a:solidFill>
              </a:rPr>
              <a:t>Pre-trained word vectors (840B tokens, 2.2M vocabs, 300d vectors)</a:t>
            </a:r>
            <a:endParaRPr sz="1800"/>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0"/>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1110" name="Google Shape;1110;p50"/>
          <p:cNvSpPr txBox="1"/>
          <p:nvPr>
            <p:ph idx="1" type="subTitle"/>
          </p:nvPr>
        </p:nvSpPr>
        <p:spPr>
          <a:xfrm>
            <a:off x="430313" y="2844575"/>
            <a:ext cx="22761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BiGRU</a:t>
            </a:r>
            <a:endParaRPr sz="1800"/>
          </a:p>
          <a:p>
            <a:pPr indent="0" lvl="0" marL="0" rtl="0" algn="l">
              <a:spcBef>
                <a:spcPts val="0"/>
              </a:spcBef>
              <a:spcAft>
                <a:spcPts val="0"/>
              </a:spcAft>
              <a:buClr>
                <a:schemeClr val="dk1"/>
              </a:buClr>
              <a:buSzPts val="1100"/>
              <a:buFont typeface="Arial"/>
              <a:buNone/>
            </a:pPr>
            <a:r>
              <a:rPr lang="en" sz="1800"/>
              <a:t>- CNN</a:t>
            </a:r>
            <a:endParaRPr sz="1800"/>
          </a:p>
          <a:p>
            <a:pPr indent="0" lvl="0" marL="0" rtl="0" algn="l">
              <a:spcBef>
                <a:spcPts val="0"/>
              </a:spcBef>
              <a:spcAft>
                <a:spcPts val="0"/>
              </a:spcAft>
              <a:buClr>
                <a:schemeClr val="dk1"/>
              </a:buClr>
              <a:buSzPts val="1100"/>
              <a:buFont typeface="Arial"/>
              <a:buNone/>
            </a:pPr>
            <a:r>
              <a:rPr lang="en" sz="1800"/>
              <a:t>- Poolings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1111" name="Google Shape;1111;p50"/>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and evaluation</a:t>
            </a:r>
            <a:endParaRPr/>
          </a:p>
        </p:txBody>
      </p:sp>
      <p:grpSp>
        <p:nvGrpSpPr>
          <p:cNvPr id="1112" name="Google Shape;1112;p50"/>
          <p:cNvGrpSpPr/>
          <p:nvPr/>
        </p:nvGrpSpPr>
        <p:grpSpPr>
          <a:xfrm>
            <a:off x="1358055" y="1717674"/>
            <a:ext cx="420611" cy="357534"/>
            <a:chOff x="-3037625" y="3254850"/>
            <a:chExt cx="299325" cy="256775"/>
          </a:xfrm>
        </p:grpSpPr>
        <p:sp>
          <p:nvSpPr>
            <p:cNvPr id="1113" name="Google Shape;1113;p50"/>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0"/>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0"/>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0"/>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50"/>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0"/>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0"/>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50"/>
          <p:cNvGrpSpPr/>
          <p:nvPr/>
        </p:nvGrpSpPr>
        <p:grpSpPr>
          <a:xfrm flipH="1">
            <a:off x="249651" y="3993394"/>
            <a:ext cx="557414" cy="1071157"/>
            <a:chOff x="4002401" y="6360650"/>
            <a:chExt cx="930575" cy="1788241"/>
          </a:xfrm>
        </p:grpSpPr>
        <p:sp>
          <p:nvSpPr>
            <p:cNvPr id="1121" name="Google Shape;1121;p50"/>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0"/>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0"/>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0"/>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0"/>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0"/>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0"/>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50"/>
          <p:cNvSpPr txBox="1"/>
          <p:nvPr>
            <p:ph idx="1" type="subTitle"/>
          </p:nvPr>
        </p:nvSpPr>
        <p:spPr>
          <a:xfrm>
            <a:off x="3134800" y="894575"/>
            <a:ext cx="5398200" cy="2376900"/>
          </a:xfrm>
          <a:prstGeom prst="rect">
            <a:avLst/>
          </a:prstGeom>
        </p:spPr>
        <p:txBody>
          <a:bodyPr anchorCtr="0" anchor="t" bIns="91425" lIns="91425" spcFirstLastPara="1" rIns="91425" wrap="square" tIns="91425">
            <a:noAutofit/>
          </a:bodyPr>
          <a:lstStyle/>
          <a:p>
            <a:pPr indent="-463550" lvl="0" marL="457200" rtl="0" algn="l">
              <a:spcBef>
                <a:spcPts val="0"/>
              </a:spcBef>
              <a:spcAft>
                <a:spcPts val="0"/>
              </a:spcAft>
              <a:buSzPts val="3700"/>
              <a:buChar char="-"/>
            </a:pPr>
            <a:r>
              <a:rPr lang="en" sz="1800"/>
              <a:t>Bidirectional RNN</a:t>
            </a:r>
            <a:endParaRPr sz="1300"/>
          </a:p>
          <a:p>
            <a:pPr indent="-311150" lvl="1" marL="914400" rtl="0" algn="l">
              <a:spcBef>
                <a:spcPts val="0"/>
              </a:spcBef>
              <a:spcAft>
                <a:spcPts val="0"/>
              </a:spcAft>
              <a:buSzPts val="1300"/>
              <a:buChar char="-"/>
            </a:pPr>
            <a:r>
              <a:rPr lang="en" sz="1300">
                <a:solidFill>
                  <a:schemeClr val="dk1"/>
                </a:solidFill>
              </a:rPr>
              <a:t> One from right to left and the other in the reverse order</a:t>
            </a:r>
            <a:endParaRPr sz="1300"/>
          </a:p>
          <a:p>
            <a:pPr indent="-463550" lvl="0" marL="457200" rtl="0" algn="l">
              <a:spcBef>
                <a:spcPts val="0"/>
              </a:spcBef>
              <a:spcAft>
                <a:spcPts val="0"/>
              </a:spcAft>
              <a:buSzPts val="3700"/>
              <a:buChar char="-"/>
            </a:pPr>
            <a:r>
              <a:rPr lang="en" sz="1800"/>
              <a:t>Bi</a:t>
            </a:r>
            <a:r>
              <a:rPr lang="en" sz="1800"/>
              <a:t>GRU (Gated Recurrent Unit)</a:t>
            </a:r>
            <a:endParaRPr sz="1800"/>
          </a:p>
          <a:p>
            <a:pPr indent="-317500" lvl="1" marL="914400" rtl="0" algn="l">
              <a:spcBef>
                <a:spcPts val="0"/>
              </a:spcBef>
              <a:spcAft>
                <a:spcPts val="0"/>
              </a:spcAft>
              <a:buSzPts val="1400"/>
              <a:buChar char="-"/>
            </a:pPr>
            <a:r>
              <a:rPr lang="en" sz="1400"/>
              <a:t>Sequence processing model that consists of two GRUs</a:t>
            </a:r>
            <a:endParaRPr sz="1400"/>
          </a:p>
          <a:p>
            <a:pPr indent="-317500" lvl="1" marL="914400" rtl="0" algn="l">
              <a:spcBef>
                <a:spcPts val="0"/>
              </a:spcBef>
              <a:spcAft>
                <a:spcPts val="0"/>
              </a:spcAft>
              <a:buSzPts val="1400"/>
              <a:buChar char="-"/>
            </a:pPr>
            <a:r>
              <a:rPr lang="en" sz="1400"/>
              <a:t>Comparing to LSTM, it has fewer parameters so it is used for smaller datasets</a:t>
            </a:r>
            <a:endParaRPr sz="1400"/>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1129" name="Google Shape;1129;p50"/>
          <p:cNvPicPr preferRelativeResize="0"/>
          <p:nvPr/>
        </p:nvPicPr>
        <p:blipFill>
          <a:blip r:embed="rId3">
            <a:alphaModFix/>
          </a:blip>
          <a:stretch>
            <a:fillRect/>
          </a:stretch>
        </p:blipFill>
        <p:spPr>
          <a:xfrm>
            <a:off x="3778800" y="3271475"/>
            <a:ext cx="4365975" cy="187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51"/>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1"/>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1136" name="Google Shape;1136;p51"/>
          <p:cNvSpPr txBox="1"/>
          <p:nvPr>
            <p:ph idx="1" type="subTitle"/>
          </p:nvPr>
        </p:nvSpPr>
        <p:spPr>
          <a:xfrm>
            <a:off x="430300" y="2822875"/>
            <a:ext cx="22761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BiGRU</a:t>
            </a:r>
            <a:endParaRPr sz="1800"/>
          </a:p>
          <a:p>
            <a:pPr indent="0" lvl="0" marL="0" rtl="0" algn="l">
              <a:spcBef>
                <a:spcPts val="0"/>
              </a:spcBef>
              <a:spcAft>
                <a:spcPts val="0"/>
              </a:spcAft>
              <a:buClr>
                <a:schemeClr val="dk1"/>
              </a:buClr>
              <a:buSzPts val="1100"/>
              <a:buFont typeface="Arial"/>
              <a:buNone/>
            </a:pPr>
            <a:r>
              <a:rPr lang="en" sz="1800"/>
              <a:t>- CNN</a:t>
            </a:r>
            <a:endParaRPr sz="1800"/>
          </a:p>
          <a:p>
            <a:pPr indent="0" lvl="0" marL="0" rtl="0" algn="l">
              <a:spcBef>
                <a:spcPts val="0"/>
              </a:spcBef>
              <a:spcAft>
                <a:spcPts val="0"/>
              </a:spcAft>
              <a:buClr>
                <a:schemeClr val="dk1"/>
              </a:buClr>
              <a:buSzPts val="1100"/>
              <a:buFont typeface="Arial"/>
              <a:buNone/>
            </a:pPr>
            <a:r>
              <a:rPr lang="en" sz="1800"/>
              <a:t>- Poolings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1137" name="Google Shape;1137;p51"/>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and evaluation</a:t>
            </a:r>
            <a:endParaRPr/>
          </a:p>
        </p:txBody>
      </p:sp>
      <p:grpSp>
        <p:nvGrpSpPr>
          <p:cNvPr id="1138" name="Google Shape;1138;p51"/>
          <p:cNvGrpSpPr/>
          <p:nvPr/>
        </p:nvGrpSpPr>
        <p:grpSpPr>
          <a:xfrm>
            <a:off x="1358055" y="1717674"/>
            <a:ext cx="420611" cy="357534"/>
            <a:chOff x="-3037625" y="3254850"/>
            <a:chExt cx="299325" cy="256775"/>
          </a:xfrm>
        </p:grpSpPr>
        <p:sp>
          <p:nvSpPr>
            <p:cNvPr id="1139" name="Google Shape;1139;p51"/>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1"/>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51"/>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51"/>
          <p:cNvGrpSpPr/>
          <p:nvPr/>
        </p:nvGrpSpPr>
        <p:grpSpPr>
          <a:xfrm flipH="1">
            <a:off x="249651" y="3993394"/>
            <a:ext cx="557414" cy="1071157"/>
            <a:chOff x="4002401" y="6360650"/>
            <a:chExt cx="930575" cy="1788241"/>
          </a:xfrm>
        </p:grpSpPr>
        <p:sp>
          <p:nvSpPr>
            <p:cNvPr id="1147" name="Google Shape;1147;p51"/>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1"/>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1"/>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1"/>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1"/>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4" name="Google Shape;1154;p51"/>
          <p:cNvPicPr preferRelativeResize="0"/>
          <p:nvPr/>
        </p:nvPicPr>
        <p:blipFill>
          <a:blip r:embed="rId3">
            <a:alphaModFix/>
          </a:blip>
          <a:stretch>
            <a:fillRect/>
          </a:stretch>
        </p:blipFill>
        <p:spPr>
          <a:xfrm>
            <a:off x="3425488" y="917850"/>
            <a:ext cx="4726150" cy="3153326"/>
          </a:xfrm>
          <a:prstGeom prst="rect">
            <a:avLst/>
          </a:prstGeom>
          <a:noFill/>
          <a:ln>
            <a:noFill/>
          </a:ln>
        </p:spPr>
      </p:pic>
      <p:pic>
        <p:nvPicPr>
          <p:cNvPr id="1155" name="Google Shape;1155;p51"/>
          <p:cNvPicPr preferRelativeResize="0"/>
          <p:nvPr/>
        </p:nvPicPr>
        <p:blipFill>
          <a:blip r:embed="rId4">
            <a:alphaModFix/>
          </a:blip>
          <a:stretch>
            <a:fillRect/>
          </a:stretch>
        </p:blipFill>
        <p:spPr>
          <a:xfrm>
            <a:off x="3697813" y="4243225"/>
            <a:ext cx="4181475" cy="57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2"/>
          <p:cNvSpPr txBox="1"/>
          <p:nvPr>
            <p:ph type="title"/>
          </p:nvPr>
        </p:nvSpPr>
        <p:spPr>
          <a:xfrm>
            <a:off x="679425" y="1516650"/>
            <a:ext cx="69645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04. Model Application</a:t>
            </a:r>
            <a:r>
              <a:rPr lang="en" sz="6800"/>
              <a:t> </a:t>
            </a:r>
            <a:endParaRPr sz="6800"/>
          </a:p>
        </p:txBody>
      </p:sp>
      <p:sp>
        <p:nvSpPr>
          <p:cNvPr id="1161" name="Google Shape;1161;p52"/>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Single Prediction from Twitter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53"/>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Application</a:t>
            </a:r>
            <a:endParaRPr/>
          </a:p>
        </p:txBody>
      </p:sp>
      <p:sp>
        <p:nvSpPr>
          <p:cNvPr id="1168" name="Google Shape;1168;p53"/>
          <p:cNvSpPr txBox="1"/>
          <p:nvPr>
            <p:ph idx="1" type="subTitle"/>
          </p:nvPr>
        </p:nvSpPr>
        <p:spPr>
          <a:xfrm>
            <a:off x="332963" y="2822875"/>
            <a:ext cx="24708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Hashtag: #palestine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1169" name="Google Shape;1169;p53"/>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Extract data from Twitter</a:t>
            </a:r>
            <a:endParaRPr/>
          </a:p>
        </p:txBody>
      </p:sp>
      <p:grpSp>
        <p:nvGrpSpPr>
          <p:cNvPr id="1170" name="Google Shape;1170;p53"/>
          <p:cNvGrpSpPr/>
          <p:nvPr/>
        </p:nvGrpSpPr>
        <p:grpSpPr>
          <a:xfrm>
            <a:off x="1358055" y="1717674"/>
            <a:ext cx="420611" cy="357534"/>
            <a:chOff x="-3037625" y="3254850"/>
            <a:chExt cx="299325" cy="256775"/>
          </a:xfrm>
        </p:grpSpPr>
        <p:sp>
          <p:nvSpPr>
            <p:cNvPr id="1171" name="Google Shape;1171;p53"/>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3"/>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53"/>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53"/>
          <p:cNvGrpSpPr/>
          <p:nvPr/>
        </p:nvGrpSpPr>
        <p:grpSpPr>
          <a:xfrm flipH="1">
            <a:off x="249651" y="3993394"/>
            <a:ext cx="557414" cy="1071157"/>
            <a:chOff x="4002401" y="6360650"/>
            <a:chExt cx="930575" cy="1788241"/>
          </a:xfrm>
        </p:grpSpPr>
        <p:sp>
          <p:nvSpPr>
            <p:cNvPr id="1179" name="Google Shape;1179;p53"/>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3"/>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3"/>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3"/>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3"/>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3"/>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3"/>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6" name="Google Shape;1186;p53"/>
          <p:cNvPicPr preferRelativeResize="0"/>
          <p:nvPr/>
        </p:nvPicPr>
        <p:blipFill>
          <a:blip r:embed="rId3">
            <a:alphaModFix/>
          </a:blip>
          <a:stretch>
            <a:fillRect/>
          </a:stretch>
        </p:blipFill>
        <p:spPr>
          <a:xfrm>
            <a:off x="4015736" y="1081350"/>
            <a:ext cx="3715872" cy="3315838"/>
          </a:xfrm>
          <a:prstGeom prst="rect">
            <a:avLst/>
          </a:prstGeom>
          <a:noFill/>
          <a:ln>
            <a:noFill/>
          </a:ln>
        </p:spPr>
      </p:pic>
      <p:pic>
        <p:nvPicPr>
          <p:cNvPr id="1187" name="Google Shape;1187;p53"/>
          <p:cNvPicPr preferRelativeResize="0"/>
          <p:nvPr/>
        </p:nvPicPr>
        <p:blipFill>
          <a:blip r:embed="rId4">
            <a:alphaModFix/>
          </a:blip>
          <a:stretch>
            <a:fillRect/>
          </a:stretch>
        </p:blipFill>
        <p:spPr>
          <a:xfrm>
            <a:off x="4131291" y="4490463"/>
            <a:ext cx="3731203" cy="4119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54"/>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Application</a:t>
            </a:r>
            <a:endParaRPr/>
          </a:p>
        </p:txBody>
      </p:sp>
      <p:sp>
        <p:nvSpPr>
          <p:cNvPr id="1194" name="Google Shape;1194;p54"/>
          <p:cNvSpPr txBox="1"/>
          <p:nvPr>
            <p:ph idx="1" type="subTitle"/>
          </p:nvPr>
        </p:nvSpPr>
        <p:spPr>
          <a:xfrm>
            <a:off x="332963" y="2822875"/>
            <a:ext cx="24708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Hashtag: #palestine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1195" name="Google Shape;1195;p54"/>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Extract data from Twitter</a:t>
            </a:r>
            <a:endParaRPr/>
          </a:p>
        </p:txBody>
      </p:sp>
      <p:grpSp>
        <p:nvGrpSpPr>
          <p:cNvPr id="1196" name="Google Shape;1196;p54"/>
          <p:cNvGrpSpPr/>
          <p:nvPr/>
        </p:nvGrpSpPr>
        <p:grpSpPr>
          <a:xfrm>
            <a:off x="1358055" y="1717674"/>
            <a:ext cx="420611" cy="357534"/>
            <a:chOff x="-3037625" y="3254850"/>
            <a:chExt cx="299325" cy="256775"/>
          </a:xfrm>
        </p:grpSpPr>
        <p:sp>
          <p:nvSpPr>
            <p:cNvPr id="1197" name="Google Shape;1197;p54"/>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54"/>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4"/>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4"/>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4" name="Google Shape;1204;p54"/>
          <p:cNvGrpSpPr/>
          <p:nvPr/>
        </p:nvGrpSpPr>
        <p:grpSpPr>
          <a:xfrm flipH="1">
            <a:off x="249651" y="3993394"/>
            <a:ext cx="557414" cy="1071157"/>
            <a:chOff x="4002401" y="6360650"/>
            <a:chExt cx="930575" cy="1788241"/>
          </a:xfrm>
        </p:grpSpPr>
        <p:sp>
          <p:nvSpPr>
            <p:cNvPr id="1205" name="Google Shape;1205;p54"/>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4"/>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4"/>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4"/>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4"/>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4"/>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2" name="Google Shape;1212;p54"/>
          <p:cNvPicPr preferRelativeResize="0"/>
          <p:nvPr/>
        </p:nvPicPr>
        <p:blipFill>
          <a:blip r:embed="rId3">
            <a:alphaModFix/>
          </a:blip>
          <a:stretch>
            <a:fillRect/>
          </a:stretch>
        </p:blipFill>
        <p:spPr>
          <a:xfrm>
            <a:off x="3009050" y="765450"/>
            <a:ext cx="5475526" cy="429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55"/>
          <p:cNvSpPr/>
          <p:nvPr/>
        </p:nvSpPr>
        <p:spPr>
          <a:xfrm>
            <a:off x="311711" y="1278100"/>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5"/>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Application</a:t>
            </a:r>
            <a:endParaRPr/>
          </a:p>
        </p:txBody>
      </p:sp>
      <p:sp>
        <p:nvSpPr>
          <p:cNvPr id="1219" name="Google Shape;1219;p55"/>
          <p:cNvSpPr txBox="1"/>
          <p:nvPr>
            <p:ph idx="1" type="subTitle"/>
          </p:nvPr>
        </p:nvSpPr>
        <p:spPr>
          <a:xfrm>
            <a:off x="332963" y="2822875"/>
            <a:ext cx="2470800" cy="12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Hashtag: #palestine</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sz="1800"/>
          </a:p>
        </p:txBody>
      </p:sp>
      <p:sp>
        <p:nvSpPr>
          <p:cNvPr id="1220" name="Google Shape;1220;p55"/>
          <p:cNvSpPr txBox="1"/>
          <p:nvPr>
            <p:ph idx="3" type="subTitle"/>
          </p:nvPr>
        </p:nvSpPr>
        <p:spPr>
          <a:xfrm>
            <a:off x="311700" y="2142875"/>
            <a:ext cx="24708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Extract data from Twitter</a:t>
            </a:r>
            <a:endParaRPr/>
          </a:p>
        </p:txBody>
      </p:sp>
      <p:grpSp>
        <p:nvGrpSpPr>
          <p:cNvPr id="1221" name="Google Shape;1221;p55"/>
          <p:cNvGrpSpPr/>
          <p:nvPr/>
        </p:nvGrpSpPr>
        <p:grpSpPr>
          <a:xfrm>
            <a:off x="1358055" y="1717674"/>
            <a:ext cx="420611" cy="357534"/>
            <a:chOff x="-3037625" y="3254850"/>
            <a:chExt cx="299325" cy="256775"/>
          </a:xfrm>
        </p:grpSpPr>
        <p:sp>
          <p:nvSpPr>
            <p:cNvPr id="1222" name="Google Shape;1222;p55"/>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5"/>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5"/>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5"/>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55"/>
          <p:cNvSpPr/>
          <p:nvPr/>
        </p:nvSpPr>
        <p:spPr>
          <a:xfrm>
            <a:off x="566111" y="1667725"/>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5"/>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5"/>
          <p:cNvSpPr/>
          <p:nvPr/>
        </p:nvSpPr>
        <p:spPr>
          <a:xfrm>
            <a:off x="1103761" y="12911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9" name="Google Shape;1229;p55"/>
          <p:cNvGrpSpPr/>
          <p:nvPr/>
        </p:nvGrpSpPr>
        <p:grpSpPr>
          <a:xfrm flipH="1">
            <a:off x="249651" y="3993394"/>
            <a:ext cx="557414" cy="1071157"/>
            <a:chOff x="4002401" y="6360650"/>
            <a:chExt cx="930575" cy="1788241"/>
          </a:xfrm>
        </p:grpSpPr>
        <p:sp>
          <p:nvSpPr>
            <p:cNvPr id="1230" name="Google Shape;1230;p55"/>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5"/>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5"/>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5"/>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5"/>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5"/>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5"/>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7" name="Google Shape;1237;p55"/>
          <p:cNvPicPr preferRelativeResize="0"/>
          <p:nvPr/>
        </p:nvPicPr>
        <p:blipFill>
          <a:blip r:embed="rId3">
            <a:alphaModFix/>
          </a:blip>
          <a:stretch>
            <a:fillRect/>
          </a:stretch>
        </p:blipFill>
        <p:spPr>
          <a:xfrm>
            <a:off x="4583623" y="765438"/>
            <a:ext cx="2314575" cy="1924050"/>
          </a:xfrm>
          <a:prstGeom prst="rect">
            <a:avLst/>
          </a:prstGeom>
          <a:noFill/>
          <a:ln>
            <a:noFill/>
          </a:ln>
        </p:spPr>
      </p:pic>
      <p:pic>
        <p:nvPicPr>
          <p:cNvPr id="1238" name="Google Shape;1238;p55"/>
          <p:cNvPicPr preferRelativeResize="0"/>
          <p:nvPr/>
        </p:nvPicPr>
        <p:blipFill>
          <a:blip r:embed="rId4">
            <a:alphaModFix/>
          </a:blip>
          <a:stretch>
            <a:fillRect/>
          </a:stretch>
        </p:blipFill>
        <p:spPr>
          <a:xfrm>
            <a:off x="3000075" y="2894325"/>
            <a:ext cx="5832224" cy="192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56"/>
          <p:cNvSpPr txBox="1"/>
          <p:nvPr>
            <p:ph type="title"/>
          </p:nvPr>
        </p:nvSpPr>
        <p:spPr>
          <a:xfrm>
            <a:off x="2966900" y="1955400"/>
            <a:ext cx="4333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1244" name="Google Shape;1244;p56"/>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245" name="Google Shape;1245;p56"/>
          <p:cNvSpPr txBox="1"/>
          <p:nvPr>
            <p:ph idx="2" type="title"/>
          </p:nvPr>
        </p:nvSpPr>
        <p:spPr>
          <a:xfrm>
            <a:off x="202668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246" name="Google Shape;1246;p56"/>
          <p:cNvGrpSpPr/>
          <p:nvPr/>
        </p:nvGrpSpPr>
        <p:grpSpPr>
          <a:xfrm flipH="1">
            <a:off x="5664526" y="3810849"/>
            <a:ext cx="1019450" cy="1379152"/>
            <a:chOff x="3231057" y="5846468"/>
            <a:chExt cx="1701919" cy="2302424"/>
          </a:xfrm>
        </p:grpSpPr>
        <p:sp>
          <p:nvSpPr>
            <p:cNvPr id="1247" name="Google Shape;1247;p56"/>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6"/>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6"/>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6"/>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6"/>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6"/>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6"/>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6"/>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6"/>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6"/>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6"/>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6"/>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56"/>
          <p:cNvGrpSpPr/>
          <p:nvPr/>
        </p:nvGrpSpPr>
        <p:grpSpPr>
          <a:xfrm>
            <a:off x="6683963" y="4278168"/>
            <a:ext cx="668104" cy="895218"/>
            <a:chOff x="122038" y="7256930"/>
            <a:chExt cx="668104" cy="895218"/>
          </a:xfrm>
        </p:grpSpPr>
        <p:sp>
          <p:nvSpPr>
            <p:cNvPr id="1260" name="Google Shape;1260;p56"/>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6"/>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6"/>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6"/>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6"/>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6"/>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57"/>
          <p:cNvSpPr/>
          <p:nvPr/>
        </p:nvSpPr>
        <p:spPr>
          <a:xfrm>
            <a:off x="330161"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1" name="Google Shape;1271;p57"/>
          <p:cNvCxnSpPr>
            <a:stCxn id="1272" idx="2"/>
            <a:endCxn id="1270" idx="6"/>
          </p:cNvCxnSpPr>
          <p:nvPr/>
        </p:nvCxnSpPr>
        <p:spPr>
          <a:xfrm rot="10800000">
            <a:off x="2843113" y="2807938"/>
            <a:ext cx="468600" cy="0"/>
          </a:xfrm>
          <a:prstGeom prst="straightConnector1">
            <a:avLst/>
          </a:prstGeom>
          <a:noFill/>
          <a:ln cap="flat" cmpd="sng" w="19050">
            <a:solidFill>
              <a:schemeClr val="accent3"/>
            </a:solidFill>
            <a:prstDash val="solid"/>
            <a:round/>
            <a:headEnd len="med" w="med" type="none"/>
            <a:tailEnd len="med" w="med" type="none"/>
          </a:ln>
        </p:spPr>
      </p:cxnSp>
      <p:sp>
        <p:nvSpPr>
          <p:cNvPr id="1272" name="Google Shape;1272;p57"/>
          <p:cNvSpPr/>
          <p:nvPr/>
        </p:nvSpPr>
        <p:spPr>
          <a:xfrm>
            <a:off x="3311713"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3" name="Google Shape;1273;p57"/>
          <p:cNvCxnSpPr>
            <a:stCxn id="1274" idx="2"/>
            <a:endCxn id="1272" idx="6"/>
          </p:cNvCxnSpPr>
          <p:nvPr/>
        </p:nvCxnSpPr>
        <p:spPr>
          <a:xfrm rot="10800000">
            <a:off x="5824872" y="2807938"/>
            <a:ext cx="483300" cy="0"/>
          </a:xfrm>
          <a:prstGeom prst="straightConnector1">
            <a:avLst/>
          </a:prstGeom>
          <a:noFill/>
          <a:ln cap="flat" cmpd="sng" w="19050">
            <a:solidFill>
              <a:schemeClr val="accent3"/>
            </a:solidFill>
            <a:prstDash val="solid"/>
            <a:round/>
            <a:headEnd len="med" w="med" type="none"/>
            <a:tailEnd len="med" w="med" type="none"/>
          </a:ln>
        </p:spPr>
      </p:cxnSp>
      <p:sp>
        <p:nvSpPr>
          <p:cNvPr id="1274" name="Google Shape;1274;p57"/>
          <p:cNvSpPr/>
          <p:nvPr/>
        </p:nvSpPr>
        <p:spPr>
          <a:xfrm>
            <a:off x="6308172"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Possible applications and improvements</a:t>
            </a:r>
            <a:endParaRPr/>
          </a:p>
        </p:txBody>
      </p:sp>
      <p:sp>
        <p:nvSpPr>
          <p:cNvPr id="1276" name="Google Shape;1276;p57"/>
          <p:cNvSpPr txBox="1"/>
          <p:nvPr>
            <p:ph idx="1" type="subTitle"/>
          </p:nvPr>
        </p:nvSpPr>
        <p:spPr>
          <a:xfrm>
            <a:off x="586811" y="2518278"/>
            <a:ext cx="21240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We  suggest using SVM for text processing and text classification. It requires a grid search for hyper-parameter tuning to get the best results.</a:t>
            </a:r>
            <a:endParaRPr sz="1200"/>
          </a:p>
          <a:p>
            <a:pPr indent="0" lvl="0" marL="0" rtl="0" algn="ctr">
              <a:spcBef>
                <a:spcPts val="0"/>
              </a:spcBef>
              <a:spcAft>
                <a:spcPts val="0"/>
              </a:spcAft>
              <a:buNone/>
            </a:pPr>
            <a:r>
              <a:t/>
            </a:r>
            <a:endParaRPr/>
          </a:p>
        </p:txBody>
      </p:sp>
      <p:sp>
        <p:nvSpPr>
          <p:cNvPr id="1277" name="Google Shape;1277;p57"/>
          <p:cNvSpPr txBox="1"/>
          <p:nvPr>
            <p:ph idx="2" type="subTitle"/>
          </p:nvPr>
        </p:nvSpPr>
        <p:spPr>
          <a:xfrm>
            <a:off x="3603479" y="2518265"/>
            <a:ext cx="2124000" cy="6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We suggest a plan to improve the NLP classifiers: by using  algorithms such as Support Vector Clustering (SVC)</a:t>
            </a:r>
            <a:endParaRPr sz="1200"/>
          </a:p>
          <a:p>
            <a:pPr indent="0" lvl="0" marL="0" rtl="0" algn="ctr">
              <a:spcBef>
                <a:spcPts val="0"/>
              </a:spcBef>
              <a:spcAft>
                <a:spcPts val="0"/>
              </a:spcAft>
              <a:buNone/>
            </a:pPr>
            <a:r>
              <a:t/>
            </a:r>
            <a:endParaRPr/>
          </a:p>
        </p:txBody>
      </p:sp>
      <p:sp>
        <p:nvSpPr>
          <p:cNvPr id="1278" name="Google Shape;1278;p57"/>
          <p:cNvSpPr txBox="1"/>
          <p:nvPr>
            <p:ph idx="5" type="subTitle"/>
          </p:nvPr>
        </p:nvSpPr>
        <p:spPr>
          <a:xfrm>
            <a:off x="6620150" y="2571397"/>
            <a:ext cx="21240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We also suggest  finding solution for multilingual toxic comment classification problem. </a:t>
            </a:r>
            <a:endParaRPr sz="1200"/>
          </a:p>
        </p:txBody>
      </p:sp>
      <p:grpSp>
        <p:nvGrpSpPr>
          <p:cNvPr id="1279" name="Google Shape;1279;p57"/>
          <p:cNvGrpSpPr/>
          <p:nvPr/>
        </p:nvGrpSpPr>
        <p:grpSpPr>
          <a:xfrm>
            <a:off x="1376505" y="1990811"/>
            <a:ext cx="420611" cy="357534"/>
            <a:chOff x="-3037625" y="3254850"/>
            <a:chExt cx="299325" cy="256775"/>
          </a:xfrm>
        </p:grpSpPr>
        <p:sp>
          <p:nvSpPr>
            <p:cNvPr id="1280" name="Google Shape;1280;p57"/>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7"/>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57"/>
          <p:cNvGrpSpPr/>
          <p:nvPr/>
        </p:nvGrpSpPr>
        <p:grpSpPr>
          <a:xfrm>
            <a:off x="4363643" y="1965767"/>
            <a:ext cx="424159" cy="419659"/>
            <a:chOff x="-1182750" y="3962900"/>
            <a:chExt cx="294575" cy="291450"/>
          </a:xfrm>
        </p:grpSpPr>
        <p:sp>
          <p:nvSpPr>
            <p:cNvPr id="1285" name="Google Shape;1285;p57"/>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7"/>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57"/>
          <p:cNvGrpSpPr/>
          <p:nvPr/>
        </p:nvGrpSpPr>
        <p:grpSpPr>
          <a:xfrm>
            <a:off x="7349234" y="1975971"/>
            <a:ext cx="421927" cy="399248"/>
            <a:chOff x="-1592325" y="3957400"/>
            <a:chExt cx="293025" cy="277275"/>
          </a:xfrm>
        </p:grpSpPr>
        <p:sp>
          <p:nvSpPr>
            <p:cNvPr id="1293" name="Google Shape;1293;p57"/>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57"/>
          <p:cNvSpPr/>
          <p:nvPr/>
        </p:nvSpPr>
        <p:spPr>
          <a:xfrm>
            <a:off x="794711" y="1231263"/>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5521125" y="38167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7"/>
          <p:cNvSpPr/>
          <p:nvPr/>
        </p:nvSpPr>
        <p:spPr>
          <a:xfrm>
            <a:off x="5685275" y="3552638"/>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7"/>
          <p:cNvSpPr/>
          <p:nvPr/>
        </p:nvSpPr>
        <p:spPr>
          <a:xfrm>
            <a:off x="1332361" y="13673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a:off x="3751575" y="16011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3" name="Google Shape;1303;p57"/>
          <p:cNvGrpSpPr/>
          <p:nvPr/>
        </p:nvGrpSpPr>
        <p:grpSpPr>
          <a:xfrm flipH="1">
            <a:off x="478251" y="4069594"/>
            <a:ext cx="557414" cy="1071157"/>
            <a:chOff x="4002401" y="6360650"/>
            <a:chExt cx="930575" cy="1788241"/>
          </a:xfrm>
        </p:grpSpPr>
        <p:sp>
          <p:nvSpPr>
            <p:cNvPr id="1304" name="Google Shape;1304;p57"/>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57"/>
          <p:cNvGrpSpPr/>
          <p:nvPr/>
        </p:nvGrpSpPr>
        <p:grpSpPr>
          <a:xfrm>
            <a:off x="8124138" y="4278168"/>
            <a:ext cx="668104" cy="895218"/>
            <a:chOff x="122038" y="7256930"/>
            <a:chExt cx="668104" cy="895218"/>
          </a:xfrm>
        </p:grpSpPr>
        <p:sp>
          <p:nvSpPr>
            <p:cNvPr id="1312" name="Google Shape;1312;p57"/>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7"/>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7"/>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7"/>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0"/>
          <p:cNvSpPr/>
          <p:nvPr/>
        </p:nvSpPr>
        <p:spPr>
          <a:xfrm>
            <a:off x="42375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694260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69426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42375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1532400" y="308442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1532350" y="1242775"/>
            <a:ext cx="669000" cy="66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875" name="Google Shape;875;p40"/>
          <p:cNvSpPr txBox="1"/>
          <p:nvPr>
            <p:ph idx="1" type="subTitle"/>
          </p:nvPr>
        </p:nvSpPr>
        <p:spPr>
          <a:xfrm>
            <a:off x="6562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Introduction and objectives</a:t>
            </a:r>
            <a:endParaRPr/>
          </a:p>
        </p:txBody>
      </p:sp>
      <p:sp>
        <p:nvSpPr>
          <p:cNvPr id="876" name="Google Shape;876;p40"/>
          <p:cNvSpPr txBox="1"/>
          <p:nvPr>
            <p:ph idx="2" type="subTitle"/>
          </p:nvPr>
        </p:nvSpPr>
        <p:spPr>
          <a:xfrm>
            <a:off x="656250" y="1898825"/>
            <a:ext cx="25461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877" name="Google Shape;877;p40"/>
          <p:cNvSpPr txBox="1"/>
          <p:nvPr>
            <p:ph idx="3" type="subTitle"/>
          </p:nvPr>
        </p:nvSpPr>
        <p:spPr>
          <a:xfrm>
            <a:off x="33613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description and source</a:t>
            </a:r>
            <a:endParaRPr/>
          </a:p>
          <a:p>
            <a:pPr indent="0" lvl="0" marL="0" rtl="0" algn="ctr">
              <a:spcBef>
                <a:spcPts val="0"/>
              </a:spcBef>
              <a:spcAft>
                <a:spcPts val="0"/>
              </a:spcAft>
              <a:buNone/>
            </a:pPr>
            <a:r>
              <a:t/>
            </a:r>
            <a:endParaRPr/>
          </a:p>
        </p:txBody>
      </p:sp>
      <p:sp>
        <p:nvSpPr>
          <p:cNvPr id="878" name="Google Shape;878;p40"/>
          <p:cNvSpPr txBox="1"/>
          <p:nvPr>
            <p:ph idx="4" type="subTitle"/>
          </p:nvPr>
        </p:nvSpPr>
        <p:spPr>
          <a:xfrm>
            <a:off x="3313725" y="1898825"/>
            <a:ext cx="25461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879" name="Google Shape;879;p40"/>
          <p:cNvSpPr txBox="1"/>
          <p:nvPr>
            <p:ph idx="5" type="subTitle"/>
          </p:nvPr>
        </p:nvSpPr>
        <p:spPr>
          <a:xfrm>
            <a:off x="6066450" y="2233331"/>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The model and technique we used</a:t>
            </a:r>
            <a:endParaRPr/>
          </a:p>
          <a:p>
            <a:pPr indent="0" lvl="0" marL="0" rtl="0" algn="ctr">
              <a:spcBef>
                <a:spcPts val="0"/>
              </a:spcBef>
              <a:spcAft>
                <a:spcPts val="0"/>
              </a:spcAft>
              <a:buNone/>
            </a:pPr>
            <a:r>
              <a:t/>
            </a:r>
            <a:endParaRPr/>
          </a:p>
        </p:txBody>
      </p:sp>
      <p:sp>
        <p:nvSpPr>
          <p:cNvPr id="880" name="Google Shape;880;p40"/>
          <p:cNvSpPr txBox="1"/>
          <p:nvPr>
            <p:ph idx="6" type="subTitle"/>
          </p:nvPr>
        </p:nvSpPr>
        <p:spPr>
          <a:xfrm>
            <a:off x="5971200" y="1898825"/>
            <a:ext cx="26745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881" name="Google Shape;881;p40"/>
          <p:cNvSpPr txBox="1"/>
          <p:nvPr>
            <p:ph idx="7" type="subTitle"/>
          </p:nvPr>
        </p:nvSpPr>
        <p:spPr>
          <a:xfrm>
            <a:off x="656250" y="4084725"/>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Single Prediction from Twitter </a:t>
            </a:r>
            <a:endParaRPr/>
          </a:p>
          <a:p>
            <a:pPr indent="0" lvl="0" marL="0" rtl="0" algn="ctr">
              <a:spcBef>
                <a:spcPts val="0"/>
              </a:spcBef>
              <a:spcAft>
                <a:spcPts val="0"/>
              </a:spcAft>
              <a:buNone/>
            </a:pPr>
            <a:r>
              <a:t/>
            </a:r>
            <a:endParaRPr/>
          </a:p>
        </p:txBody>
      </p:sp>
      <p:sp>
        <p:nvSpPr>
          <p:cNvPr id="882" name="Google Shape;882;p40"/>
          <p:cNvSpPr txBox="1"/>
          <p:nvPr>
            <p:ph idx="8" type="subTitle"/>
          </p:nvPr>
        </p:nvSpPr>
        <p:spPr>
          <a:xfrm>
            <a:off x="656250" y="3739661"/>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Application</a:t>
            </a:r>
            <a:endParaRPr/>
          </a:p>
        </p:txBody>
      </p:sp>
      <p:sp>
        <p:nvSpPr>
          <p:cNvPr id="883" name="Google Shape;883;p40"/>
          <p:cNvSpPr txBox="1"/>
          <p:nvPr>
            <p:ph idx="9" type="subTitle"/>
          </p:nvPr>
        </p:nvSpPr>
        <p:spPr>
          <a:xfrm>
            <a:off x="6130925" y="4098500"/>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Summary</a:t>
            </a:r>
            <a:endParaRPr/>
          </a:p>
        </p:txBody>
      </p:sp>
      <p:sp>
        <p:nvSpPr>
          <p:cNvPr id="884" name="Google Shape;884;p40"/>
          <p:cNvSpPr txBox="1"/>
          <p:nvPr>
            <p:ph idx="13" type="subTitle"/>
          </p:nvPr>
        </p:nvSpPr>
        <p:spPr>
          <a:xfrm>
            <a:off x="6130925" y="3753436"/>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85" name="Google Shape;885;p40"/>
          <p:cNvSpPr txBox="1"/>
          <p:nvPr>
            <p:ph idx="14" type="subTitle"/>
          </p:nvPr>
        </p:nvSpPr>
        <p:spPr>
          <a:xfrm>
            <a:off x="3376125" y="4098500"/>
            <a:ext cx="2421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Possible applications and improvements</a:t>
            </a:r>
            <a:endParaRPr/>
          </a:p>
          <a:p>
            <a:pPr indent="0" lvl="0" marL="0" rtl="0" algn="ctr">
              <a:spcBef>
                <a:spcPts val="0"/>
              </a:spcBef>
              <a:spcAft>
                <a:spcPts val="0"/>
              </a:spcAft>
              <a:buNone/>
            </a:pPr>
            <a:r>
              <a:t/>
            </a:r>
            <a:endParaRPr/>
          </a:p>
        </p:txBody>
      </p:sp>
      <p:sp>
        <p:nvSpPr>
          <p:cNvPr id="886" name="Google Shape;886;p40"/>
          <p:cNvSpPr txBox="1"/>
          <p:nvPr>
            <p:ph idx="15" type="subTitle"/>
          </p:nvPr>
        </p:nvSpPr>
        <p:spPr>
          <a:xfrm>
            <a:off x="3376125" y="3753436"/>
            <a:ext cx="24213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887" name="Google Shape;887;p40"/>
          <p:cNvSpPr txBox="1"/>
          <p:nvPr>
            <p:ph idx="16" type="title"/>
          </p:nvPr>
        </p:nvSpPr>
        <p:spPr>
          <a:xfrm>
            <a:off x="1532300" y="124277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888" name="Google Shape;888;p40"/>
          <p:cNvSpPr txBox="1"/>
          <p:nvPr>
            <p:ph idx="17" type="title"/>
          </p:nvPr>
        </p:nvSpPr>
        <p:spPr>
          <a:xfrm>
            <a:off x="15323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89" name="Google Shape;889;p40"/>
          <p:cNvSpPr txBox="1"/>
          <p:nvPr>
            <p:ph idx="18" type="title"/>
          </p:nvPr>
        </p:nvSpPr>
        <p:spPr>
          <a:xfrm>
            <a:off x="4237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90" name="Google Shape;890;p40"/>
          <p:cNvSpPr txBox="1"/>
          <p:nvPr>
            <p:ph idx="19" type="title"/>
          </p:nvPr>
        </p:nvSpPr>
        <p:spPr>
          <a:xfrm>
            <a:off x="4237500" y="30844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91" name="Google Shape;891;p40"/>
          <p:cNvSpPr txBox="1"/>
          <p:nvPr>
            <p:ph idx="20" type="title"/>
          </p:nvPr>
        </p:nvSpPr>
        <p:spPr>
          <a:xfrm>
            <a:off x="6942450" y="1242825"/>
            <a:ext cx="6690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92" name="Google Shape;892;p40"/>
          <p:cNvSpPr txBox="1"/>
          <p:nvPr>
            <p:ph idx="21" type="title"/>
          </p:nvPr>
        </p:nvSpPr>
        <p:spPr>
          <a:xfrm>
            <a:off x="6942300" y="3084425"/>
            <a:ext cx="6693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93" name="Google Shape;893;p40"/>
          <p:cNvSpPr/>
          <p:nvPr/>
        </p:nvSpPr>
        <p:spPr>
          <a:xfrm>
            <a:off x="2161375" y="1189250"/>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6896500" y="3137175"/>
            <a:ext cx="94200" cy="94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7095800" y="2975375"/>
            <a:ext cx="36000" cy="36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rot="2506023">
            <a:off x="4082293" y="3099138"/>
            <a:ext cx="170284" cy="170284"/>
          </a:xfrm>
          <a:custGeom>
            <a:rect b="b" l="l" r="r" t="t"/>
            <a:pathLst>
              <a:path extrusionOk="0" h="3861" w="3861">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8"/>
          <p:cNvSpPr/>
          <p:nvPr/>
        </p:nvSpPr>
        <p:spPr>
          <a:xfrm>
            <a:off x="330161"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3" name="Google Shape;1323;p58"/>
          <p:cNvCxnSpPr>
            <a:stCxn id="1324" idx="2"/>
            <a:endCxn id="1322" idx="6"/>
          </p:cNvCxnSpPr>
          <p:nvPr/>
        </p:nvCxnSpPr>
        <p:spPr>
          <a:xfrm rot="10800000">
            <a:off x="2843113" y="2807938"/>
            <a:ext cx="468600" cy="0"/>
          </a:xfrm>
          <a:prstGeom prst="straightConnector1">
            <a:avLst/>
          </a:prstGeom>
          <a:noFill/>
          <a:ln cap="flat" cmpd="sng" w="19050">
            <a:solidFill>
              <a:schemeClr val="accent3"/>
            </a:solidFill>
            <a:prstDash val="solid"/>
            <a:round/>
            <a:headEnd len="med" w="med" type="none"/>
            <a:tailEnd len="med" w="med" type="none"/>
          </a:ln>
        </p:spPr>
      </p:cxnSp>
      <p:sp>
        <p:nvSpPr>
          <p:cNvPr id="1324" name="Google Shape;1324;p58"/>
          <p:cNvSpPr/>
          <p:nvPr/>
        </p:nvSpPr>
        <p:spPr>
          <a:xfrm>
            <a:off x="3311713"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5" name="Google Shape;1325;p58"/>
          <p:cNvCxnSpPr>
            <a:stCxn id="1326" idx="2"/>
            <a:endCxn id="1324" idx="6"/>
          </p:cNvCxnSpPr>
          <p:nvPr/>
        </p:nvCxnSpPr>
        <p:spPr>
          <a:xfrm rot="10800000">
            <a:off x="5824872" y="2807938"/>
            <a:ext cx="483300" cy="0"/>
          </a:xfrm>
          <a:prstGeom prst="straightConnector1">
            <a:avLst/>
          </a:prstGeom>
          <a:noFill/>
          <a:ln cap="flat" cmpd="sng" w="19050">
            <a:solidFill>
              <a:schemeClr val="accent3"/>
            </a:solidFill>
            <a:prstDash val="solid"/>
            <a:round/>
            <a:headEnd len="med" w="med" type="none"/>
            <a:tailEnd len="med" w="med" type="none"/>
          </a:ln>
        </p:spPr>
      </p:cxnSp>
      <p:sp>
        <p:nvSpPr>
          <p:cNvPr id="1326" name="Google Shape;1326;p58"/>
          <p:cNvSpPr/>
          <p:nvPr/>
        </p:nvSpPr>
        <p:spPr>
          <a:xfrm>
            <a:off x="6308172" y="15512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Possible applications and improvements</a:t>
            </a:r>
            <a:endParaRPr/>
          </a:p>
        </p:txBody>
      </p:sp>
      <p:sp>
        <p:nvSpPr>
          <p:cNvPr id="1328" name="Google Shape;1328;p58"/>
          <p:cNvSpPr txBox="1"/>
          <p:nvPr>
            <p:ph idx="1" type="subTitle"/>
          </p:nvPr>
        </p:nvSpPr>
        <p:spPr>
          <a:xfrm>
            <a:off x="640450" y="2481350"/>
            <a:ext cx="21240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Improve the prediction ability, in which the model can recognize the word context (sentiment analysis) so that it can evaluate the toxic content probability of sentences, not only by specific words.</a:t>
            </a:r>
            <a:endParaRPr sz="1100"/>
          </a:p>
        </p:txBody>
      </p:sp>
      <p:sp>
        <p:nvSpPr>
          <p:cNvPr id="1329" name="Google Shape;1329;p58"/>
          <p:cNvSpPr txBox="1"/>
          <p:nvPr>
            <p:ph idx="5" type="subTitle"/>
          </p:nvPr>
        </p:nvSpPr>
        <p:spPr>
          <a:xfrm>
            <a:off x="6574500" y="2571397"/>
            <a:ext cx="21240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Improve the prediction score across the 6 categories. </a:t>
            </a:r>
            <a:endParaRPr sz="1200"/>
          </a:p>
        </p:txBody>
      </p:sp>
      <p:grpSp>
        <p:nvGrpSpPr>
          <p:cNvPr id="1330" name="Google Shape;1330;p58"/>
          <p:cNvGrpSpPr/>
          <p:nvPr/>
        </p:nvGrpSpPr>
        <p:grpSpPr>
          <a:xfrm>
            <a:off x="1376505" y="1990811"/>
            <a:ext cx="420611" cy="357534"/>
            <a:chOff x="-3037625" y="3254850"/>
            <a:chExt cx="299325" cy="256775"/>
          </a:xfrm>
        </p:grpSpPr>
        <p:sp>
          <p:nvSpPr>
            <p:cNvPr id="1331" name="Google Shape;1331;p58"/>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58"/>
          <p:cNvGrpSpPr/>
          <p:nvPr/>
        </p:nvGrpSpPr>
        <p:grpSpPr>
          <a:xfrm>
            <a:off x="4363643" y="1965767"/>
            <a:ext cx="424159" cy="419659"/>
            <a:chOff x="-1182750" y="3962900"/>
            <a:chExt cx="294575" cy="291450"/>
          </a:xfrm>
        </p:grpSpPr>
        <p:sp>
          <p:nvSpPr>
            <p:cNvPr id="1336" name="Google Shape;1336;p58"/>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8"/>
          <p:cNvGrpSpPr/>
          <p:nvPr/>
        </p:nvGrpSpPr>
        <p:grpSpPr>
          <a:xfrm>
            <a:off x="7349234" y="1975971"/>
            <a:ext cx="421927" cy="399248"/>
            <a:chOff x="-1592325" y="3957400"/>
            <a:chExt cx="293025" cy="277275"/>
          </a:xfrm>
        </p:grpSpPr>
        <p:sp>
          <p:nvSpPr>
            <p:cNvPr id="1344" name="Google Shape;1344;p58"/>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58"/>
          <p:cNvSpPr/>
          <p:nvPr/>
        </p:nvSpPr>
        <p:spPr>
          <a:xfrm>
            <a:off x="794711" y="1231263"/>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5521125" y="38167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5685275" y="3552638"/>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1332361" y="13673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3751575" y="160116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4" name="Google Shape;1354;p58"/>
          <p:cNvGrpSpPr/>
          <p:nvPr/>
        </p:nvGrpSpPr>
        <p:grpSpPr>
          <a:xfrm flipH="1">
            <a:off x="478251" y="4069594"/>
            <a:ext cx="557414" cy="1071157"/>
            <a:chOff x="4002401" y="6360650"/>
            <a:chExt cx="930575" cy="1788241"/>
          </a:xfrm>
        </p:grpSpPr>
        <p:sp>
          <p:nvSpPr>
            <p:cNvPr id="1355" name="Google Shape;1355;p58"/>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8"/>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8"/>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8"/>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8"/>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58"/>
          <p:cNvGrpSpPr/>
          <p:nvPr/>
        </p:nvGrpSpPr>
        <p:grpSpPr>
          <a:xfrm>
            <a:off x="8124138" y="4278168"/>
            <a:ext cx="668104" cy="895218"/>
            <a:chOff x="122038" y="7256930"/>
            <a:chExt cx="668104" cy="895218"/>
          </a:xfrm>
        </p:grpSpPr>
        <p:sp>
          <p:nvSpPr>
            <p:cNvPr id="1363" name="Google Shape;1363;p58"/>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8"/>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8"/>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8"/>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8"/>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8"/>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9" name="Google Shape;1369;p58"/>
          <p:cNvSpPr txBox="1"/>
          <p:nvPr>
            <p:ph idx="1" type="subTitle"/>
          </p:nvPr>
        </p:nvSpPr>
        <p:spPr>
          <a:xfrm>
            <a:off x="3837713" y="2433387"/>
            <a:ext cx="2124000" cy="1071300"/>
          </a:xfrm>
          <a:prstGeom prst="rect">
            <a:avLst/>
          </a:prstGeom>
        </p:spPr>
        <p:txBody>
          <a:bodyPr anchorCtr="0" anchor="t" bIns="91425" lIns="91425" spcFirstLastPara="1" rIns="91425" wrap="square" tIns="91425">
            <a:noAutofit/>
          </a:bodyPr>
          <a:lstStyle/>
          <a:p>
            <a:pPr indent="0" lvl="0" marL="0" rtl="0" algn="l">
              <a:lnSpc>
                <a:spcPct val="168000"/>
              </a:lnSpc>
              <a:spcBef>
                <a:spcPts val="1100"/>
              </a:spcBef>
              <a:spcAft>
                <a:spcPts val="1100"/>
              </a:spcAft>
              <a:buNone/>
            </a:pPr>
            <a:r>
              <a:rPr lang="en" sz="1100"/>
              <a:t>Improve the training datasets,including more features with higher n-gram models.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59"/>
          <p:cNvSpPr txBox="1"/>
          <p:nvPr>
            <p:ph type="title"/>
          </p:nvPr>
        </p:nvSpPr>
        <p:spPr>
          <a:xfrm>
            <a:off x="2966900" y="1955400"/>
            <a:ext cx="3820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375" name="Google Shape;1375;p59"/>
          <p:cNvSpPr txBox="1"/>
          <p:nvPr>
            <p:ph idx="1" type="subTitle"/>
          </p:nvPr>
        </p:nvSpPr>
        <p:spPr>
          <a:xfrm>
            <a:off x="2199900" y="2797200"/>
            <a:ext cx="4744200" cy="3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376" name="Google Shape;1376;p59"/>
          <p:cNvSpPr txBox="1"/>
          <p:nvPr>
            <p:ph idx="2" type="title"/>
          </p:nvPr>
        </p:nvSpPr>
        <p:spPr>
          <a:xfrm>
            <a:off x="2026688" y="1955400"/>
            <a:ext cx="940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377" name="Google Shape;1377;p59"/>
          <p:cNvGrpSpPr/>
          <p:nvPr/>
        </p:nvGrpSpPr>
        <p:grpSpPr>
          <a:xfrm flipH="1">
            <a:off x="5664526" y="3810849"/>
            <a:ext cx="1019450" cy="1379152"/>
            <a:chOff x="3231057" y="5846468"/>
            <a:chExt cx="1701919" cy="2302424"/>
          </a:xfrm>
        </p:grpSpPr>
        <p:sp>
          <p:nvSpPr>
            <p:cNvPr id="1378" name="Google Shape;1378;p59"/>
            <p:cNvSpPr/>
            <p:nvPr/>
          </p:nvSpPr>
          <p:spPr>
            <a:xfrm>
              <a:off x="3231057" y="5846468"/>
              <a:ext cx="1594326" cy="2294779"/>
            </a:xfrm>
            <a:custGeom>
              <a:rect b="b" l="l" r="r" t="t"/>
              <a:pathLst>
                <a:path extrusionOk="0" h="64838" w="45047">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9"/>
            <p:cNvSpPr/>
            <p:nvPr/>
          </p:nvSpPr>
          <p:spPr>
            <a:xfrm>
              <a:off x="3426848" y="5882215"/>
              <a:ext cx="826238" cy="2265615"/>
            </a:xfrm>
            <a:custGeom>
              <a:rect b="b" l="l" r="r" t="t"/>
              <a:pathLst>
                <a:path extrusionOk="0" h="64014" w="23345">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p:cNvSpPr/>
            <p:nvPr/>
          </p:nvSpPr>
          <p:spPr>
            <a:xfrm>
              <a:off x="4026043" y="6341574"/>
              <a:ext cx="189385" cy="635826"/>
            </a:xfrm>
            <a:custGeom>
              <a:rect b="b" l="l" r="r" t="t"/>
              <a:pathLst>
                <a:path extrusionOk="0" h="17965" w="5351">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9"/>
            <p:cNvSpPr/>
            <p:nvPr/>
          </p:nvSpPr>
          <p:spPr>
            <a:xfrm>
              <a:off x="3288074" y="6714859"/>
              <a:ext cx="736943" cy="262542"/>
            </a:xfrm>
            <a:custGeom>
              <a:rect b="b" l="l" r="r" t="t"/>
              <a:pathLst>
                <a:path extrusionOk="0" h="7418" w="20822">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9"/>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a:off x="3264397" y="7388307"/>
              <a:ext cx="957473" cy="486258"/>
            </a:xfrm>
            <a:custGeom>
              <a:rect b="b" l="l" r="r" t="t"/>
              <a:pathLst>
                <a:path extrusionOk="0" h="13739" w="27053">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9"/>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9"/>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9"/>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9"/>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59"/>
          <p:cNvGrpSpPr/>
          <p:nvPr/>
        </p:nvGrpSpPr>
        <p:grpSpPr>
          <a:xfrm>
            <a:off x="6683963" y="4278168"/>
            <a:ext cx="668104" cy="895218"/>
            <a:chOff x="122038" y="7256930"/>
            <a:chExt cx="668104" cy="895218"/>
          </a:xfrm>
        </p:grpSpPr>
        <p:sp>
          <p:nvSpPr>
            <p:cNvPr id="1391" name="Google Shape;1391;p59"/>
            <p:cNvSpPr/>
            <p:nvPr/>
          </p:nvSpPr>
          <p:spPr>
            <a:xfrm>
              <a:off x="522256" y="7780173"/>
              <a:ext cx="267886" cy="162204"/>
            </a:xfrm>
            <a:custGeom>
              <a:rect b="b" l="l" r="r" t="t"/>
              <a:pathLst>
                <a:path extrusionOk="0" h="4583" w="7569">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9"/>
            <p:cNvSpPr/>
            <p:nvPr/>
          </p:nvSpPr>
          <p:spPr>
            <a:xfrm>
              <a:off x="457701" y="7256930"/>
              <a:ext cx="196888" cy="387442"/>
            </a:xfrm>
            <a:custGeom>
              <a:rect b="b" l="l" r="r" t="t"/>
              <a:pathLst>
                <a:path extrusionOk="0" h="10947" w="5563">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122038" y="7369797"/>
              <a:ext cx="324939" cy="320550"/>
            </a:xfrm>
            <a:custGeom>
              <a:rect b="b" l="l" r="r" t="t"/>
              <a:pathLst>
                <a:path extrusionOk="0" h="9057" w="9181">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9"/>
            <p:cNvSpPr/>
            <p:nvPr/>
          </p:nvSpPr>
          <p:spPr>
            <a:xfrm>
              <a:off x="478122" y="7828554"/>
              <a:ext cx="185067" cy="323594"/>
            </a:xfrm>
            <a:custGeom>
              <a:rect b="b" l="l" r="r" t="t"/>
              <a:pathLst>
                <a:path extrusionOk="0" h="9143" w="5229">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p:nvPr/>
          </p:nvSpPr>
          <p:spPr>
            <a:xfrm>
              <a:off x="479219" y="7397969"/>
              <a:ext cx="83951" cy="720804"/>
            </a:xfrm>
            <a:custGeom>
              <a:rect b="b" l="l" r="r" t="t"/>
              <a:pathLst>
                <a:path extrusionOk="0" h="20366" w="2372">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p:cNvSpPr/>
            <p:nvPr/>
          </p:nvSpPr>
          <p:spPr>
            <a:xfrm>
              <a:off x="247929" y="7451766"/>
              <a:ext cx="235608" cy="490575"/>
            </a:xfrm>
            <a:custGeom>
              <a:rect b="b" l="l" r="r" t="t"/>
              <a:pathLst>
                <a:path extrusionOk="0" h="13861" w="6657">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60"/>
          <p:cNvSpPr txBox="1"/>
          <p:nvPr>
            <p:ph type="title"/>
          </p:nvPr>
        </p:nvSpPr>
        <p:spPr>
          <a:xfrm>
            <a:off x="723900" y="736062"/>
            <a:ext cx="31143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02" name="Google Shape;1402;p60"/>
          <p:cNvSpPr txBox="1"/>
          <p:nvPr>
            <p:ph idx="1" type="subTitle"/>
          </p:nvPr>
        </p:nvSpPr>
        <p:spPr>
          <a:xfrm>
            <a:off x="723900" y="1828500"/>
            <a:ext cx="4308600" cy="27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study has shown that harmful or toxic comments  have many negative impacts to society. The ability to readily and accurately identify comments as toxic could provide many benefits while mitigating the harm.  Our project has shown the capability of readily available algorithms to be employed in such a way to address this challenge. The research done in this project is intended to enhance fair online talk and views sharing in social media</a:t>
            </a:r>
            <a:endParaRPr/>
          </a:p>
        </p:txBody>
      </p:sp>
      <p:grpSp>
        <p:nvGrpSpPr>
          <p:cNvPr id="1403" name="Google Shape;1403;p60"/>
          <p:cNvGrpSpPr/>
          <p:nvPr/>
        </p:nvGrpSpPr>
        <p:grpSpPr>
          <a:xfrm>
            <a:off x="5314241" y="1281284"/>
            <a:ext cx="3367272" cy="3097376"/>
            <a:chOff x="4495621" y="738354"/>
            <a:chExt cx="4343747" cy="3995583"/>
          </a:xfrm>
        </p:grpSpPr>
        <p:sp>
          <p:nvSpPr>
            <p:cNvPr id="1404" name="Google Shape;1404;p60"/>
            <p:cNvSpPr/>
            <p:nvPr/>
          </p:nvSpPr>
          <p:spPr>
            <a:xfrm>
              <a:off x="7641175" y="2499425"/>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5" name="Google Shape;1405;p60"/>
            <p:cNvGrpSpPr/>
            <p:nvPr/>
          </p:nvGrpSpPr>
          <p:grpSpPr>
            <a:xfrm>
              <a:off x="4495621" y="738354"/>
              <a:ext cx="4343747" cy="3995583"/>
              <a:chOff x="1477050" y="841050"/>
              <a:chExt cx="4671700" cy="4297250"/>
            </a:xfrm>
          </p:grpSpPr>
          <p:sp>
            <p:nvSpPr>
              <p:cNvPr id="1406" name="Google Shape;1406;p60"/>
              <p:cNvSpPr/>
              <p:nvPr/>
            </p:nvSpPr>
            <p:spPr>
              <a:xfrm>
                <a:off x="2254275" y="841050"/>
                <a:ext cx="713875" cy="714700"/>
              </a:xfrm>
              <a:custGeom>
                <a:rect b="b" l="l" r="r" t="t"/>
                <a:pathLst>
                  <a:path extrusionOk="0" h="28588" w="28555">
                    <a:moveTo>
                      <a:pt x="14278" y="0"/>
                    </a:moveTo>
                    <a:cubicBezTo>
                      <a:pt x="6372" y="0"/>
                      <a:pt x="1" y="6405"/>
                      <a:pt x="1" y="14277"/>
                    </a:cubicBezTo>
                    <a:cubicBezTo>
                      <a:pt x="1" y="22183"/>
                      <a:pt x="6372" y="28587"/>
                      <a:pt x="14278" y="28587"/>
                    </a:cubicBezTo>
                    <a:cubicBezTo>
                      <a:pt x="22150" y="28587"/>
                      <a:pt x="28554" y="22183"/>
                      <a:pt x="28554" y="14277"/>
                    </a:cubicBezTo>
                    <a:cubicBezTo>
                      <a:pt x="28554" y="6405"/>
                      <a:pt x="22150" y="0"/>
                      <a:pt x="142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p:cNvSpPr/>
              <p:nvPr/>
            </p:nvSpPr>
            <p:spPr>
              <a:xfrm>
                <a:off x="2449425" y="1118750"/>
                <a:ext cx="73400" cy="238525"/>
              </a:xfrm>
              <a:custGeom>
                <a:rect b="b" l="l" r="r" t="t"/>
                <a:pathLst>
                  <a:path extrusionOk="0" h="9541" w="2936">
                    <a:moveTo>
                      <a:pt x="0" y="0"/>
                    </a:moveTo>
                    <a:lnTo>
                      <a:pt x="0" y="9540"/>
                    </a:lnTo>
                    <a:lnTo>
                      <a:pt x="2936" y="9540"/>
                    </a:lnTo>
                    <a:lnTo>
                      <a:pt x="29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p:cNvSpPr/>
              <p:nvPr/>
            </p:nvSpPr>
            <p:spPr>
              <a:xfrm>
                <a:off x="2441925" y="999075"/>
                <a:ext cx="103425" cy="88825"/>
              </a:xfrm>
              <a:custGeom>
                <a:rect b="b" l="l" r="r" t="t"/>
                <a:pathLst>
                  <a:path extrusionOk="0" h="3553" w="4137">
                    <a:moveTo>
                      <a:pt x="1784" y="1"/>
                    </a:moveTo>
                    <a:cubicBezTo>
                      <a:pt x="870" y="1"/>
                      <a:pt x="0" y="702"/>
                      <a:pt x="0" y="1785"/>
                    </a:cubicBezTo>
                    <a:cubicBezTo>
                      <a:pt x="0" y="2752"/>
                      <a:pt x="767" y="3520"/>
                      <a:pt x="1768" y="3553"/>
                    </a:cubicBezTo>
                    <a:cubicBezTo>
                      <a:pt x="3336" y="3553"/>
                      <a:pt x="4136" y="1652"/>
                      <a:pt x="3036" y="517"/>
                    </a:cubicBezTo>
                    <a:cubicBezTo>
                      <a:pt x="2669" y="161"/>
                      <a:pt x="2221" y="1"/>
                      <a:pt x="1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p:cNvSpPr/>
              <p:nvPr/>
            </p:nvSpPr>
            <p:spPr>
              <a:xfrm>
                <a:off x="2570350" y="1111250"/>
                <a:ext cx="229350" cy="246025"/>
              </a:xfrm>
              <a:custGeom>
                <a:rect b="b" l="l" r="r" t="t"/>
                <a:pathLst>
                  <a:path extrusionOk="0" h="9841" w="9174">
                    <a:moveTo>
                      <a:pt x="5704" y="0"/>
                    </a:moveTo>
                    <a:cubicBezTo>
                      <a:pt x="4537" y="0"/>
                      <a:pt x="3436" y="600"/>
                      <a:pt x="2835" y="1601"/>
                    </a:cubicBezTo>
                    <a:lnTo>
                      <a:pt x="2835" y="300"/>
                    </a:lnTo>
                    <a:lnTo>
                      <a:pt x="0" y="300"/>
                    </a:lnTo>
                    <a:lnTo>
                      <a:pt x="0" y="9840"/>
                    </a:lnTo>
                    <a:lnTo>
                      <a:pt x="2835" y="9840"/>
                    </a:lnTo>
                    <a:lnTo>
                      <a:pt x="2835" y="4837"/>
                    </a:lnTo>
                    <a:cubicBezTo>
                      <a:pt x="2835" y="3503"/>
                      <a:pt x="3436" y="2702"/>
                      <a:pt x="4637" y="2702"/>
                    </a:cubicBezTo>
                    <a:cubicBezTo>
                      <a:pt x="5704" y="2702"/>
                      <a:pt x="6238" y="3469"/>
                      <a:pt x="6238" y="4837"/>
                    </a:cubicBezTo>
                    <a:lnTo>
                      <a:pt x="6238" y="9840"/>
                    </a:lnTo>
                    <a:lnTo>
                      <a:pt x="9173" y="9840"/>
                    </a:lnTo>
                    <a:lnTo>
                      <a:pt x="9173" y="3803"/>
                    </a:lnTo>
                    <a:cubicBezTo>
                      <a:pt x="9173" y="1234"/>
                      <a:pt x="7739" y="0"/>
                      <a:pt x="5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0"/>
              <p:cNvSpPr/>
              <p:nvPr/>
            </p:nvSpPr>
            <p:spPr>
              <a:xfrm>
                <a:off x="1681375" y="3123500"/>
                <a:ext cx="384475" cy="404500"/>
              </a:xfrm>
              <a:custGeom>
                <a:rect b="b" l="l" r="r" t="t"/>
                <a:pathLst>
                  <a:path extrusionOk="0" h="16180" w="15379">
                    <a:moveTo>
                      <a:pt x="7663" y="1"/>
                    </a:moveTo>
                    <a:cubicBezTo>
                      <a:pt x="7644" y="1"/>
                      <a:pt x="7625" y="1"/>
                      <a:pt x="7606" y="1"/>
                    </a:cubicBezTo>
                    <a:cubicBezTo>
                      <a:pt x="5371" y="1"/>
                      <a:pt x="3570" y="1969"/>
                      <a:pt x="3603" y="4371"/>
                    </a:cubicBezTo>
                    <a:cubicBezTo>
                      <a:pt x="3570" y="6105"/>
                      <a:pt x="4637" y="7673"/>
                      <a:pt x="6238" y="8374"/>
                    </a:cubicBezTo>
                    <a:cubicBezTo>
                      <a:pt x="0" y="9374"/>
                      <a:pt x="367" y="16179"/>
                      <a:pt x="367" y="16179"/>
                    </a:cubicBezTo>
                    <a:lnTo>
                      <a:pt x="15111" y="16046"/>
                    </a:lnTo>
                    <a:cubicBezTo>
                      <a:pt x="15111" y="16046"/>
                      <a:pt x="15378" y="9174"/>
                      <a:pt x="9174" y="8340"/>
                    </a:cubicBezTo>
                    <a:cubicBezTo>
                      <a:pt x="10741" y="7606"/>
                      <a:pt x="11742" y="6005"/>
                      <a:pt x="11709" y="4304"/>
                    </a:cubicBezTo>
                    <a:cubicBezTo>
                      <a:pt x="11709" y="1923"/>
                      <a:pt x="9872" y="1"/>
                      <a:pt x="76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0"/>
              <p:cNvSpPr/>
              <p:nvPr/>
            </p:nvSpPr>
            <p:spPr>
              <a:xfrm>
                <a:off x="5220575" y="4402425"/>
                <a:ext cx="231850" cy="199675"/>
              </a:xfrm>
              <a:custGeom>
                <a:rect b="b" l="l" r="r" t="t"/>
                <a:pathLst>
                  <a:path extrusionOk="0" h="7987" w="9274">
                    <a:moveTo>
                      <a:pt x="6913" y="0"/>
                    </a:moveTo>
                    <a:cubicBezTo>
                      <a:pt x="5859" y="0"/>
                      <a:pt x="4807" y="668"/>
                      <a:pt x="4637" y="1982"/>
                    </a:cubicBezTo>
                    <a:cubicBezTo>
                      <a:pt x="4450" y="673"/>
                      <a:pt x="3405" y="5"/>
                      <a:pt x="2359" y="5"/>
                    </a:cubicBezTo>
                    <a:cubicBezTo>
                      <a:pt x="1352" y="5"/>
                      <a:pt x="346" y="623"/>
                      <a:pt x="100" y="1882"/>
                    </a:cubicBezTo>
                    <a:cubicBezTo>
                      <a:pt x="0" y="2682"/>
                      <a:pt x="200" y="3483"/>
                      <a:pt x="667" y="4117"/>
                    </a:cubicBezTo>
                    <a:cubicBezTo>
                      <a:pt x="1134" y="4751"/>
                      <a:pt x="1668" y="5318"/>
                      <a:pt x="2268" y="5818"/>
                    </a:cubicBezTo>
                    <a:cubicBezTo>
                      <a:pt x="3102" y="6585"/>
                      <a:pt x="3870" y="7252"/>
                      <a:pt x="4703" y="7986"/>
                    </a:cubicBezTo>
                    <a:cubicBezTo>
                      <a:pt x="5537" y="7252"/>
                      <a:pt x="6205" y="6552"/>
                      <a:pt x="7038" y="5818"/>
                    </a:cubicBezTo>
                    <a:cubicBezTo>
                      <a:pt x="7639" y="5318"/>
                      <a:pt x="8173" y="4717"/>
                      <a:pt x="8640" y="4083"/>
                    </a:cubicBezTo>
                    <a:cubicBezTo>
                      <a:pt x="9107" y="3450"/>
                      <a:pt x="9273" y="2649"/>
                      <a:pt x="9173" y="1849"/>
                    </a:cubicBezTo>
                    <a:cubicBezTo>
                      <a:pt x="8929" y="610"/>
                      <a:pt x="7920" y="0"/>
                      <a:pt x="691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0"/>
              <p:cNvSpPr/>
              <p:nvPr/>
            </p:nvSpPr>
            <p:spPr>
              <a:xfrm>
                <a:off x="5690075" y="2026875"/>
                <a:ext cx="381125" cy="472875"/>
              </a:xfrm>
              <a:custGeom>
                <a:rect b="b" l="l" r="r" t="t"/>
                <a:pathLst>
                  <a:path extrusionOk="0" h="18915" w="15245">
                    <a:moveTo>
                      <a:pt x="3807" y="0"/>
                    </a:moveTo>
                    <a:cubicBezTo>
                      <a:pt x="3600" y="0"/>
                      <a:pt x="3469" y="35"/>
                      <a:pt x="3469" y="35"/>
                    </a:cubicBezTo>
                    <a:lnTo>
                      <a:pt x="4103" y="3170"/>
                    </a:lnTo>
                    <a:lnTo>
                      <a:pt x="1601" y="8674"/>
                    </a:lnTo>
                    <a:lnTo>
                      <a:pt x="0" y="8974"/>
                    </a:lnTo>
                    <a:lnTo>
                      <a:pt x="1968" y="18915"/>
                    </a:lnTo>
                    <a:lnTo>
                      <a:pt x="4704" y="18381"/>
                    </a:lnTo>
                    <a:cubicBezTo>
                      <a:pt x="4704" y="18381"/>
                      <a:pt x="11542" y="18114"/>
                      <a:pt x="12809" y="17847"/>
                    </a:cubicBezTo>
                    <a:cubicBezTo>
                      <a:pt x="13010" y="17814"/>
                      <a:pt x="13210" y="17747"/>
                      <a:pt x="13376" y="17681"/>
                    </a:cubicBezTo>
                    <a:cubicBezTo>
                      <a:pt x="14611" y="17013"/>
                      <a:pt x="15244" y="15579"/>
                      <a:pt x="14911" y="14178"/>
                    </a:cubicBezTo>
                    <a:cubicBezTo>
                      <a:pt x="14310" y="11409"/>
                      <a:pt x="13143" y="6272"/>
                      <a:pt x="12743" y="6006"/>
                    </a:cubicBezTo>
                    <a:cubicBezTo>
                      <a:pt x="12667" y="5950"/>
                      <a:pt x="12485" y="5927"/>
                      <a:pt x="12230" y="5927"/>
                    </a:cubicBezTo>
                    <a:cubicBezTo>
                      <a:pt x="10792" y="5927"/>
                      <a:pt x="7039" y="6673"/>
                      <a:pt x="7039" y="6673"/>
                    </a:cubicBezTo>
                    <a:cubicBezTo>
                      <a:pt x="7039" y="6673"/>
                      <a:pt x="7027" y="6803"/>
                      <a:pt x="6990" y="6803"/>
                    </a:cubicBezTo>
                    <a:cubicBezTo>
                      <a:pt x="6919" y="6803"/>
                      <a:pt x="6755" y="6329"/>
                      <a:pt x="6405" y="3570"/>
                    </a:cubicBezTo>
                    <a:cubicBezTo>
                      <a:pt x="5995" y="373"/>
                      <a:pt x="4488"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0"/>
              <p:cNvSpPr/>
              <p:nvPr/>
            </p:nvSpPr>
            <p:spPr>
              <a:xfrm>
                <a:off x="5572475" y="2239550"/>
                <a:ext cx="145975" cy="278550"/>
              </a:xfrm>
              <a:custGeom>
                <a:rect b="b" l="l" r="r" t="t"/>
                <a:pathLst>
                  <a:path extrusionOk="0" h="11142" w="5839">
                    <a:moveTo>
                      <a:pt x="3737" y="0"/>
                    </a:moveTo>
                    <a:lnTo>
                      <a:pt x="1" y="501"/>
                    </a:lnTo>
                    <a:lnTo>
                      <a:pt x="3136" y="11142"/>
                    </a:lnTo>
                    <a:lnTo>
                      <a:pt x="5838" y="10608"/>
                    </a:lnTo>
                    <a:lnTo>
                      <a:pt x="3737"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0"/>
              <p:cNvSpPr/>
              <p:nvPr/>
            </p:nvSpPr>
            <p:spPr>
              <a:xfrm>
                <a:off x="1477050" y="5127450"/>
                <a:ext cx="4617500" cy="5850"/>
              </a:xfrm>
              <a:custGeom>
                <a:rect b="b" l="l" r="r" t="t"/>
                <a:pathLst>
                  <a:path extrusionOk="0" h="234" w="184700">
                    <a:moveTo>
                      <a:pt x="92367" y="0"/>
                    </a:moveTo>
                    <a:cubicBezTo>
                      <a:pt x="41330" y="0"/>
                      <a:pt x="1" y="67"/>
                      <a:pt x="1" y="134"/>
                    </a:cubicBezTo>
                    <a:cubicBezTo>
                      <a:pt x="1" y="167"/>
                      <a:pt x="41364" y="234"/>
                      <a:pt x="92367" y="234"/>
                    </a:cubicBezTo>
                    <a:cubicBezTo>
                      <a:pt x="143337" y="234"/>
                      <a:pt x="184699" y="167"/>
                      <a:pt x="184699" y="134"/>
                    </a:cubicBezTo>
                    <a:cubicBezTo>
                      <a:pt x="184699" y="67"/>
                      <a:pt x="143370" y="0"/>
                      <a:pt x="92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0"/>
              <p:cNvSpPr/>
              <p:nvPr/>
            </p:nvSpPr>
            <p:spPr>
              <a:xfrm>
                <a:off x="4622650" y="1342675"/>
                <a:ext cx="966525" cy="847250"/>
              </a:xfrm>
              <a:custGeom>
                <a:rect b="b" l="l" r="r" t="t"/>
                <a:pathLst>
                  <a:path extrusionOk="0" h="33890" w="38661">
                    <a:moveTo>
                      <a:pt x="19342" y="1"/>
                    </a:moveTo>
                    <a:cubicBezTo>
                      <a:pt x="16854" y="1"/>
                      <a:pt x="14328" y="553"/>
                      <a:pt x="11942" y="1718"/>
                    </a:cubicBezTo>
                    <a:cubicBezTo>
                      <a:pt x="3503" y="5820"/>
                      <a:pt x="0" y="15928"/>
                      <a:pt x="4103" y="24367"/>
                    </a:cubicBezTo>
                    <a:cubicBezTo>
                      <a:pt x="7040" y="30385"/>
                      <a:pt x="13072" y="33890"/>
                      <a:pt x="19347" y="33890"/>
                    </a:cubicBezTo>
                    <a:cubicBezTo>
                      <a:pt x="21837" y="33890"/>
                      <a:pt x="24365" y="33338"/>
                      <a:pt x="26752" y="32173"/>
                    </a:cubicBezTo>
                    <a:cubicBezTo>
                      <a:pt x="35158" y="28103"/>
                      <a:pt x="38661" y="17962"/>
                      <a:pt x="34591" y="9556"/>
                    </a:cubicBezTo>
                    <a:cubicBezTo>
                      <a:pt x="31653" y="3513"/>
                      <a:pt x="25619" y="1"/>
                      <a:pt x="1934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0"/>
              <p:cNvSpPr/>
              <p:nvPr/>
            </p:nvSpPr>
            <p:spPr>
              <a:xfrm>
                <a:off x="4864475" y="1513825"/>
                <a:ext cx="429500" cy="526225"/>
              </a:xfrm>
              <a:custGeom>
                <a:rect b="b" l="l" r="r" t="t"/>
                <a:pathLst>
                  <a:path extrusionOk="0" h="21049" w="17180">
                    <a:moveTo>
                      <a:pt x="9211" y="1"/>
                    </a:moveTo>
                    <a:cubicBezTo>
                      <a:pt x="8084" y="1"/>
                      <a:pt x="6893" y="263"/>
                      <a:pt x="5705" y="842"/>
                    </a:cubicBezTo>
                    <a:cubicBezTo>
                      <a:pt x="768" y="3244"/>
                      <a:pt x="1" y="8014"/>
                      <a:pt x="1435" y="10950"/>
                    </a:cubicBezTo>
                    <a:cubicBezTo>
                      <a:pt x="2260" y="12664"/>
                      <a:pt x="3599" y="13895"/>
                      <a:pt x="5222" y="13895"/>
                    </a:cubicBezTo>
                    <a:cubicBezTo>
                      <a:pt x="5304" y="13895"/>
                      <a:pt x="5387" y="13892"/>
                      <a:pt x="5471" y="13885"/>
                    </a:cubicBezTo>
                    <a:cubicBezTo>
                      <a:pt x="5738" y="13885"/>
                      <a:pt x="5938" y="13618"/>
                      <a:pt x="5871" y="13385"/>
                    </a:cubicBezTo>
                    <a:cubicBezTo>
                      <a:pt x="5838" y="13185"/>
                      <a:pt x="5738" y="12651"/>
                      <a:pt x="5671" y="12451"/>
                    </a:cubicBezTo>
                    <a:cubicBezTo>
                      <a:pt x="5638" y="12151"/>
                      <a:pt x="5538" y="12084"/>
                      <a:pt x="5271" y="11950"/>
                    </a:cubicBezTo>
                    <a:cubicBezTo>
                      <a:pt x="4504" y="11583"/>
                      <a:pt x="3937" y="10983"/>
                      <a:pt x="3603" y="10216"/>
                    </a:cubicBezTo>
                    <a:cubicBezTo>
                      <a:pt x="2336" y="7614"/>
                      <a:pt x="3136" y="4312"/>
                      <a:pt x="6305" y="2777"/>
                    </a:cubicBezTo>
                    <a:cubicBezTo>
                      <a:pt x="7184" y="2343"/>
                      <a:pt x="8023" y="2141"/>
                      <a:pt x="8794" y="2141"/>
                    </a:cubicBezTo>
                    <a:cubicBezTo>
                      <a:pt x="10450" y="2141"/>
                      <a:pt x="11792" y="3074"/>
                      <a:pt x="12543" y="4645"/>
                    </a:cubicBezTo>
                    <a:cubicBezTo>
                      <a:pt x="14011" y="7647"/>
                      <a:pt x="13911" y="10816"/>
                      <a:pt x="11942" y="11784"/>
                    </a:cubicBezTo>
                    <a:cubicBezTo>
                      <a:pt x="11665" y="11931"/>
                      <a:pt x="11371" y="12000"/>
                      <a:pt x="11084" y="12000"/>
                    </a:cubicBezTo>
                    <a:cubicBezTo>
                      <a:pt x="10270" y="12000"/>
                      <a:pt x="9513" y="11446"/>
                      <a:pt x="9341" y="10583"/>
                    </a:cubicBezTo>
                    <a:cubicBezTo>
                      <a:pt x="9007" y="9082"/>
                      <a:pt x="8907" y="7380"/>
                      <a:pt x="8440" y="6446"/>
                    </a:cubicBezTo>
                    <a:cubicBezTo>
                      <a:pt x="8141" y="5823"/>
                      <a:pt x="7618" y="5386"/>
                      <a:pt x="6983" y="5386"/>
                    </a:cubicBezTo>
                    <a:cubicBezTo>
                      <a:pt x="6769" y="5386"/>
                      <a:pt x="6541" y="5436"/>
                      <a:pt x="6305" y="5546"/>
                    </a:cubicBezTo>
                    <a:cubicBezTo>
                      <a:pt x="5171" y="6113"/>
                      <a:pt x="4837" y="7681"/>
                      <a:pt x="5605" y="9215"/>
                    </a:cubicBezTo>
                    <a:cubicBezTo>
                      <a:pt x="5871" y="9782"/>
                      <a:pt x="6238" y="10283"/>
                      <a:pt x="6739" y="10716"/>
                    </a:cubicBezTo>
                    <a:cubicBezTo>
                      <a:pt x="6739" y="10716"/>
                      <a:pt x="7940" y="16087"/>
                      <a:pt x="8140" y="17021"/>
                    </a:cubicBezTo>
                    <a:cubicBezTo>
                      <a:pt x="8540" y="18889"/>
                      <a:pt x="9908" y="20757"/>
                      <a:pt x="10041" y="20990"/>
                    </a:cubicBezTo>
                    <a:cubicBezTo>
                      <a:pt x="10067" y="21030"/>
                      <a:pt x="10109" y="21048"/>
                      <a:pt x="10152" y="21048"/>
                    </a:cubicBezTo>
                    <a:cubicBezTo>
                      <a:pt x="10219" y="21048"/>
                      <a:pt x="10288" y="21004"/>
                      <a:pt x="10308" y="20924"/>
                    </a:cubicBezTo>
                    <a:cubicBezTo>
                      <a:pt x="10341" y="20723"/>
                      <a:pt x="10875" y="18455"/>
                      <a:pt x="10541" y="16620"/>
                    </a:cubicBezTo>
                    <a:cubicBezTo>
                      <a:pt x="10441" y="16087"/>
                      <a:pt x="9874" y="13385"/>
                      <a:pt x="9874" y="13385"/>
                    </a:cubicBezTo>
                    <a:lnTo>
                      <a:pt x="9874" y="13385"/>
                    </a:lnTo>
                    <a:cubicBezTo>
                      <a:pt x="10246" y="13668"/>
                      <a:pt x="10797" y="13820"/>
                      <a:pt x="11402" y="13820"/>
                    </a:cubicBezTo>
                    <a:cubicBezTo>
                      <a:pt x="11936" y="13820"/>
                      <a:pt x="12512" y="13702"/>
                      <a:pt x="13043" y="13451"/>
                    </a:cubicBezTo>
                    <a:cubicBezTo>
                      <a:pt x="16379" y="11817"/>
                      <a:pt x="17180" y="7681"/>
                      <a:pt x="15178" y="3611"/>
                    </a:cubicBezTo>
                    <a:cubicBezTo>
                      <a:pt x="14126" y="1438"/>
                      <a:pt x="11847" y="1"/>
                      <a:pt x="92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0"/>
              <p:cNvSpPr/>
              <p:nvPr/>
            </p:nvSpPr>
            <p:spPr>
              <a:xfrm>
                <a:off x="5488250" y="2776925"/>
                <a:ext cx="660500" cy="584450"/>
              </a:xfrm>
              <a:custGeom>
                <a:rect b="b" l="l" r="r" t="t"/>
                <a:pathLst>
                  <a:path extrusionOk="0" h="23378" w="26420">
                    <a:moveTo>
                      <a:pt x="13184" y="0"/>
                    </a:moveTo>
                    <a:cubicBezTo>
                      <a:pt x="8489" y="0"/>
                      <a:pt x="4077" y="2871"/>
                      <a:pt x="2302" y="7526"/>
                    </a:cubicBezTo>
                    <a:cubicBezTo>
                      <a:pt x="1" y="13530"/>
                      <a:pt x="3003" y="20302"/>
                      <a:pt x="9041" y="22604"/>
                    </a:cubicBezTo>
                    <a:cubicBezTo>
                      <a:pt x="10418" y="23129"/>
                      <a:pt x="11831" y="23378"/>
                      <a:pt x="13221" y="23378"/>
                    </a:cubicBezTo>
                    <a:cubicBezTo>
                      <a:pt x="17921" y="23378"/>
                      <a:pt x="22341" y="20526"/>
                      <a:pt x="24118" y="15865"/>
                    </a:cubicBezTo>
                    <a:cubicBezTo>
                      <a:pt x="26420" y="9828"/>
                      <a:pt x="23418" y="3056"/>
                      <a:pt x="17380" y="788"/>
                    </a:cubicBezTo>
                    <a:cubicBezTo>
                      <a:pt x="15998" y="253"/>
                      <a:pt x="14579" y="0"/>
                      <a:pt x="1318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0"/>
              <p:cNvSpPr/>
              <p:nvPr/>
            </p:nvSpPr>
            <p:spPr>
              <a:xfrm>
                <a:off x="5611675" y="2890850"/>
                <a:ext cx="386125" cy="366950"/>
              </a:xfrm>
              <a:custGeom>
                <a:rect b="b" l="l" r="r" t="t"/>
                <a:pathLst>
                  <a:path extrusionOk="0" h="14678" w="15445">
                    <a:moveTo>
                      <a:pt x="14378" y="9107"/>
                    </a:moveTo>
                    <a:cubicBezTo>
                      <a:pt x="15445" y="5938"/>
                      <a:pt x="13844" y="2469"/>
                      <a:pt x="10708" y="1235"/>
                    </a:cubicBezTo>
                    <a:cubicBezTo>
                      <a:pt x="7573" y="0"/>
                      <a:pt x="4037" y="1468"/>
                      <a:pt x="2669" y="4537"/>
                    </a:cubicBezTo>
                    <a:cubicBezTo>
                      <a:pt x="2636" y="4604"/>
                      <a:pt x="2602" y="4704"/>
                      <a:pt x="2569" y="4770"/>
                    </a:cubicBezTo>
                    <a:cubicBezTo>
                      <a:pt x="2169" y="5838"/>
                      <a:pt x="2069" y="7005"/>
                      <a:pt x="2269" y="8106"/>
                    </a:cubicBezTo>
                    <a:lnTo>
                      <a:pt x="1" y="10841"/>
                    </a:lnTo>
                    <a:lnTo>
                      <a:pt x="3670" y="11042"/>
                    </a:lnTo>
                    <a:cubicBezTo>
                      <a:pt x="6739" y="14677"/>
                      <a:pt x="12576" y="13710"/>
                      <a:pt x="14311" y="9274"/>
                    </a:cubicBezTo>
                    <a:cubicBezTo>
                      <a:pt x="14344" y="9207"/>
                      <a:pt x="14378" y="9174"/>
                      <a:pt x="14378" y="9107"/>
                    </a:cubicBezTo>
                    <a:close/>
                    <a:moveTo>
                      <a:pt x="6572" y="11909"/>
                    </a:moveTo>
                    <a:cubicBezTo>
                      <a:pt x="5605" y="11542"/>
                      <a:pt x="4771" y="10908"/>
                      <a:pt x="4170" y="10074"/>
                    </a:cubicBezTo>
                    <a:lnTo>
                      <a:pt x="2035" y="9941"/>
                    </a:lnTo>
                    <a:lnTo>
                      <a:pt x="3336" y="8373"/>
                    </a:lnTo>
                    <a:cubicBezTo>
                      <a:pt x="3069" y="7306"/>
                      <a:pt x="3103" y="6171"/>
                      <a:pt x="3503" y="5137"/>
                    </a:cubicBezTo>
                    <a:cubicBezTo>
                      <a:pt x="3570" y="4971"/>
                      <a:pt x="3637" y="4804"/>
                      <a:pt x="3703" y="4670"/>
                    </a:cubicBezTo>
                    <a:cubicBezTo>
                      <a:pt x="4937" y="2235"/>
                      <a:pt x="7840" y="1134"/>
                      <a:pt x="10375" y="2135"/>
                    </a:cubicBezTo>
                    <a:cubicBezTo>
                      <a:pt x="12910" y="3136"/>
                      <a:pt x="14278" y="5905"/>
                      <a:pt x="13510" y="8506"/>
                    </a:cubicBezTo>
                    <a:cubicBezTo>
                      <a:pt x="13477" y="8640"/>
                      <a:pt x="13444" y="8773"/>
                      <a:pt x="13377" y="8907"/>
                    </a:cubicBezTo>
                    <a:cubicBezTo>
                      <a:pt x="12343" y="11609"/>
                      <a:pt x="9274" y="12976"/>
                      <a:pt x="6572" y="1190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0"/>
              <p:cNvSpPr/>
              <p:nvPr/>
            </p:nvSpPr>
            <p:spPr>
              <a:xfrm>
                <a:off x="5760125" y="2980075"/>
                <a:ext cx="125100" cy="175150"/>
              </a:xfrm>
              <a:custGeom>
                <a:rect b="b" l="l" r="r" t="t"/>
                <a:pathLst>
                  <a:path extrusionOk="0" h="7006" w="5004">
                    <a:moveTo>
                      <a:pt x="4770" y="5671"/>
                    </a:moveTo>
                    <a:cubicBezTo>
                      <a:pt x="4637" y="5538"/>
                      <a:pt x="4070" y="4904"/>
                      <a:pt x="3936" y="4837"/>
                    </a:cubicBezTo>
                    <a:cubicBezTo>
                      <a:pt x="3836" y="4737"/>
                      <a:pt x="3736" y="4671"/>
                      <a:pt x="3603" y="4771"/>
                    </a:cubicBezTo>
                    <a:cubicBezTo>
                      <a:pt x="3436" y="4871"/>
                      <a:pt x="3036" y="5104"/>
                      <a:pt x="2936" y="5171"/>
                    </a:cubicBezTo>
                    <a:cubicBezTo>
                      <a:pt x="2802" y="5204"/>
                      <a:pt x="2702" y="5204"/>
                      <a:pt x="2602" y="5071"/>
                    </a:cubicBezTo>
                    <a:cubicBezTo>
                      <a:pt x="2235" y="4737"/>
                      <a:pt x="1935" y="4337"/>
                      <a:pt x="1701" y="3903"/>
                    </a:cubicBezTo>
                    <a:cubicBezTo>
                      <a:pt x="1501" y="3503"/>
                      <a:pt x="1368" y="3069"/>
                      <a:pt x="1301" y="2636"/>
                    </a:cubicBezTo>
                    <a:cubicBezTo>
                      <a:pt x="1268" y="2436"/>
                      <a:pt x="1368" y="2402"/>
                      <a:pt x="1468" y="2369"/>
                    </a:cubicBezTo>
                    <a:cubicBezTo>
                      <a:pt x="1568" y="2302"/>
                      <a:pt x="1668" y="2235"/>
                      <a:pt x="1768" y="2202"/>
                    </a:cubicBezTo>
                    <a:lnTo>
                      <a:pt x="1868" y="2135"/>
                    </a:lnTo>
                    <a:cubicBezTo>
                      <a:pt x="1902" y="2102"/>
                      <a:pt x="1968" y="2035"/>
                      <a:pt x="2002" y="2002"/>
                    </a:cubicBezTo>
                    <a:cubicBezTo>
                      <a:pt x="2102" y="1935"/>
                      <a:pt x="2135" y="1835"/>
                      <a:pt x="2102" y="1735"/>
                    </a:cubicBezTo>
                    <a:cubicBezTo>
                      <a:pt x="2102" y="1668"/>
                      <a:pt x="2068" y="834"/>
                      <a:pt x="2068" y="534"/>
                    </a:cubicBezTo>
                    <a:cubicBezTo>
                      <a:pt x="2035" y="201"/>
                      <a:pt x="1902" y="201"/>
                      <a:pt x="1835" y="167"/>
                    </a:cubicBezTo>
                    <a:cubicBezTo>
                      <a:pt x="1735" y="134"/>
                      <a:pt x="1668" y="67"/>
                      <a:pt x="1568" y="34"/>
                    </a:cubicBezTo>
                    <a:cubicBezTo>
                      <a:pt x="1401" y="1"/>
                      <a:pt x="1234" y="1"/>
                      <a:pt x="1101" y="67"/>
                    </a:cubicBezTo>
                    <a:cubicBezTo>
                      <a:pt x="667" y="267"/>
                      <a:pt x="300" y="634"/>
                      <a:pt x="134" y="1068"/>
                    </a:cubicBezTo>
                    <a:cubicBezTo>
                      <a:pt x="67" y="1235"/>
                      <a:pt x="34" y="1402"/>
                      <a:pt x="34" y="1602"/>
                    </a:cubicBezTo>
                    <a:cubicBezTo>
                      <a:pt x="0" y="2002"/>
                      <a:pt x="67" y="2402"/>
                      <a:pt x="167" y="2769"/>
                    </a:cubicBezTo>
                    <a:cubicBezTo>
                      <a:pt x="200" y="2903"/>
                      <a:pt x="567" y="4737"/>
                      <a:pt x="1801" y="5871"/>
                    </a:cubicBezTo>
                    <a:cubicBezTo>
                      <a:pt x="3036" y="7006"/>
                      <a:pt x="3136" y="6805"/>
                      <a:pt x="3403" y="6905"/>
                    </a:cubicBezTo>
                    <a:cubicBezTo>
                      <a:pt x="3836" y="6972"/>
                      <a:pt x="4303" y="6872"/>
                      <a:pt x="4637" y="6572"/>
                    </a:cubicBezTo>
                    <a:cubicBezTo>
                      <a:pt x="4837" y="6405"/>
                      <a:pt x="4937" y="6172"/>
                      <a:pt x="5004" y="5938"/>
                    </a:cubicBezTo>
                    <a:cubicBezTo>
                      <a:pt x="4937" y="5871"/>
                      <a:pt x="4870" y="5771"/>
                      <a:pt x="4770" y="567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0"/>
              <p:cNvSpPr/>
              <p:nvPr/>
            </p:nvSpPr>
            <p:spPr>
              <a:xfrm>
                <a:off x="1693050" y="1546550"/>
                <a:ext cx="446175" cy="445350"/>
              </a:xfrm>
              <a:custGeom>
                <a:rect b="b" l="l" r="r" t="t"/>
                <a:pathLst>
                  <a:path extrusionOk="0" h="17814" w="17847">
                    <a:moveTo>
                      <a:pt x="8907" y="0"/>
                    </a:moveTo>
                    <a:cubicBezTo>
                      <a:pt x="4003" y="0"/>
                      <a:pt x="0" y="3970"/>
                      <a:pt x="0" y="8907"/>
                    </a:cubicBezTo>
                    <a:cubicBezTo>
                      <a:pt x="0" y="13810"/>
                      <a:pt x="4003" y="17813"/>
                      <a:pt x="8907" y="17813"/>
                    </a:cubicBezTo>
                    <a:cubicBezTo>
                      <a:pt x="13844" y="17813"/>
                      <a:pt x="17846" y="13810"/>
                      <a:pt x="17846" y="8907"/>
                    </a:cubicBezTo>
                    <a:cubicBezTo>
                      <a:pt x="17846" y="3970"/>
                      <a:pt x="13844" y="0"/>
                      <a:pt x="890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0"/>
              <p:cNvSpPr/>
              <p:nvPr/>
            </p:nvSpPr>
            <p:spPr>
              <a:xfrm>
                <a:off x="1797300" y="1672200"/>
                <a:ext cx="237675" cy="193125"/>
              </a:xfrm>
              <a:custGeom>
                <a:rect b="b" l="l" r="r" t="t"/>
                <a:pathLst>
                  <a:path extrusionOk="0" h="7725" w="9507">
                    <a:moveTo>
                      <a:pt x="6577" y="0"/>
                    </a:moveTo>
                    <a:cubicBezTo>
                      <a:pt x="5423" y="0"/>
                      <a:pt x="4310" y="1068"/>
                      <a:pt x="4637" y="2446"/>
                    </a:cubicBezTo>
                    <a:cubicBezTo>
                      <a:pt x="3069" y="2346"/>
                      <a:pt x="1635" y="1613"/>
                      <a:pt x="634" y="378"/>
                    </a:cubicBezTo>
                    <a:lnTo>
                      <a:pt x="634" y="378"/>
                    </a:lnTo>
                    <a:cubicBezTo>
                      <a:pt x="133" y="1279"/>
                      <a:pt x="400" y="2413"/>
                      <a:pt x="1234" y="2980"/>
                    </a:cubicBezTo>
                    <a:cubicBezTo>
                      <a:pt x="934" y="2980"/>
                      <a:pt x="634" y="2913"/>
                      <a:pt x="367" y="2747"/>
                    </a:cubicBezTo>
                    <a:lnTo>
                      <a:pt x="367" y="2747"/>
                    </a:lnTo>
                    <a:cubicBezTo>
                      <a:pt x="334" y="3681"/>
                      <a:pt x="1001" y="4515"/>
                      <a:pt x="1935" y="4681"/>
                    </a:cubicBezTo>
                    <a:cubicBezTo>
                      <a:pt x="1749" y="4723"/>
                      <a:pt x="1564" y="4751"/>
                      <a:pt x="1378" y="4751"/>
                    </a:cubicBezTo>
                    <a:cubicBezTo>
                      <a:pt x="1263" y="4751"/>
                      <a:pt x="1149" y="4740"/>
                      <a:pt x="1034" y="4715"/>
                    </a:cubicBezTo>
                    <a:lnTo>
                      <a:pt x="1034" y="4715"/>
                    </a:lnTo>
                    <a:cubicBezTo>
                      <a:pt x="1301" y="5515"/>
                      <a:pt x="2035" y="6049"/>
                      <a:pt x="2869" y="6082"/>
                    </a:cubicBezTo>
                    <a:cubicBezTo>
                      <a:pt x="2166" y="6588"/>
                      <a:pt x="1346" y="6881"/>
                      <a:pt x="486" y="6881"/>
                    </a:cubicBezTo>
                    <a:cubicBezTo>
                      <a:pt x="325" y="6881"/>
                      <a:pt x="163" y="6871"/>
                      <a:pt x="0" y="6850"/>
                    </a:cubicBezTo>
                    <a:lnTo>
                      <a:pt x="0" y="6850"/>
                    </a:lnTo>
                    <a:cubicBezTo>
                      <a:pt x="953" y="7452"/>
                      <a:pt x="1978" y="7725"/>
                      <a:pt x="2975" y="7725"/>
                    </a:cubicBezTo>
                    <a:cubicBezTo>
                      <a:pt x="5955" y="7725"/>
                      <a:pt x="8689" y="5287"/>
                      <a:pt x="8539" y="1913"/>
                    </a:cubicBezTo>
                    <a:cubicBezTo>
                      <a:pt x="8906" y="1646"/>
                      <a:pt x="9240" y="1312"/>
                      <a:pt x="9507" y="945"/>
                    </a:cubicBezTo>
                    <a:lnTo>
                      <a:pt x="9507" y="945"/>
                    </a:lnTo>
                    <a:cubicBezTo>
                      <a:pt x="9140" y="1079"/>
                      <a:pt x="8740" y="1179"/>
                      <a:pt x="8373" y="1246"/>
                    </a:cubicBezTo>
                    <a:cubicBezTo>
                      <a:pt x="8773" y="1012"/>
                      <a:pt x="9073" y="612"/>
                      <a:pt x="9240" y="178"/>
                    </a:cubicBezTo>
                    <a:lnTo>
                      <a:pt x="9240" y="178"/>
                    </a:lnTo>
                    <a:cubicBezTo>
                      <a:pt x="8840" y="412"/>
                      <a:pt x="8439" y="578"/>
                      <a:pt x="7972" y="645"/>
                    </a:cubicBezTo>
                    <a:cubicBezTo>
                      <a:pt x="7573" y="196"/>
                      <a:pt x="7071" y="0"/>
                      <a:pt x="6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0"/>
              <p:cNvSpPr/>
              <p:nvPr/>
            </p:nvSpPr>
            <p:spPr>
              <a:xfrm>
                <a:off x="1804800" y="3730075"/>
                <a:ext cx="845625" cy="767500"/>
              </a:xfrm>
              <a:custGeom>
                <a:rect b="b" l="l" r="r" t="t"/>
                <a:pathLst>
                  <a:path extrusionOk="0" h="30700" w="33825">
                    <a:moveTo>
                      <a:pt x="16943" y="0"/>
                    </a:moveTo>
                    <a:cubicBezTo>
                      <a:pt x="15767" y="0"/>
                      <a:pt x="14571" y="137"/>
                      <a:pt x="13376" y="422"/>
                    </a:cubicBezTo>
                    <a:cubicBezTo>
                      <a:pt x="5104" y="2390"/>
                      <a:pt x="0" y="10663"/>
                      <a:pt x="1968" y="18902"/>
                    </a:cubicBezTo>
                    <a:cubicBezTo>
                      <a:pt x="3651" y="25947"/>
                      <a:pt x="9942" y="30699"/>
                      <a:pt x="16881" y="30699"/>
                    </a:cubicBezTo>
                    <a:cubicBezTo>
                      <a:pt x="18058" y="30699"/>
                      <a:pt x="19253" y="30562"/>
                      <a:pt x="20448" y="30277"/>
                    </a:cubicBezTo>
                    <a:cubicBezTo>
                      <a:pt x="28721" y="28342"/>
                      <a:pt x="33824" y="20036"/>
                      <a:pt x="31856" y="11797"/>
                    </a:cubicBezTo>
                    <a:cubicBezTo>
                      <a:pt x="30174" y="4753"/>
                      <a:pt x="23882" y="0"/>
                      <a:pt x="1694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0"/>
              <p:cNvSpPr/>
              <p:nvPr/>
            </p:nvSpPr>
            <p:spPr>
              <a:xfrm>
                <a:off x="1999925" y="3887600"/>
                <a:ext cx="455350" cy="453225"/>
              </a:xfrm>
              <a:custGeom>
                <a:rect b="b" l="l" r="r" t="t"/>
                <a:pathLst>
                  <a:path extrusionOk="0" h="18129" w="18214">
                    <a:moveTo>
                      <a:pt x="11859" y="1492"/>
                    </a:moveTo>
                    <a:cubicBezTo>
                      <a:pt x="12047" y="1492"/>
                      <a:pt x="12232" y="1503"/>
                      <a:pt x="12410" y="1527"/>
                    </a:cubicBezTo>
                    <a:cubicBezTo>
                      <a:pt x="12810" y="1560"/>
                      <a:pt x="13177" y="1693"/>
                      <a:pt x="13510" y="1927"/>
                    </a:cubicBezTo>
                    <a:cubicBezTo>
                      <a:pt x="13844" y="2127"/>
                      <a:pt x="14111" y="2394"/>
                      <a:pt x="14344" y="2694"/>
                    </a:cubicBezTo>
                    <a:cubicBezTo>
                      <a:pt x="14645" y="3161"/>
                      <a:pt x="14845" y="3628"/>
                      <a:pt x="14978" y="4162"/>
                    </a:cubicBezTo>
                    <a:cubicBezTo>
                      <a:pt x="15245" y="5029"/>
                      <a:pt x="15312" y="5263"/>
                      <a:pt x="15812" y="7464"/>
                    </a:cubicBezTo>
                    <a:cubicBezTo>
                      <a:pt x="16346" y="9632"/>
                      <a:pt x="16379" y="9899"/>
                      <a:pt x="16546" y="10800"/>
                    </a:cubicBezTo>
                    <a:cubicBezTo>
                      <a:pt x="16679" y="11300"/>
                      <a:pt x="16713" y="11834"/>
                      <a:pt x="16646" y="12368"/>
                    </a:cubicBezTo>
                    <a:cubicBezTo>
                      <a:pt x="16579" y="12768"/>
                      <a:pt x="16446" y="13135"/>
                      <a:pt x="16246" y="13468"/>
                    </a:cubicBezTo>
                    <a:cubicBezTo>
                      <a:pt x="16046" y="13802"/>
                      <a:pt x="15779" y="14069"/>
                      <a:pt x="15445" y="14302"/>
                    </a:cubicBezTo>
                    <a:cubicBezTo>
                      <a:pt x="15012" y="14603"/>
                      <a:pt x="14511" y="14803"/>
                      <a:pt x="14011" y="14936"/>
                    </a:cubicBezTo>
                    <a:cubicBezTo>
                      <a:pt x="13177" y="15203"/>
                      <a:pt x="12910" y="15270"/>
                      <a:pt x="10708" y="15770"/>
                    </a:cubicBezTo>
                    <a:cubicBezTo>
                      <a:pt x="8507" y="16304"/>
                      <a:pt x="8273" y="16337"/>
                      <a:pt x="7373" y="16504"/>
                    </a:cubicBezTo>
                    <a:cubicBezTo>
                      <a:pt x="7017" y="16593"/>
                      <a:pt x="6661" y="16637"/>
                      <a:pt x="6305" y="16637"/>
                    </a:cubicBezTo>
                    <a:cubicBezTo>
                      <a:pt x="6127" y="16637"/>
                      <a:pt x="5949" y="16626"/>
                      <a:pt x="5772" y="16604"/>
                    </a:cubicBezTo>
                    <a:cubicBezTo>
                      <a:pt x="5405" y="16537"/>
                      <a:pt x="5038" y="16404"/>
                      <a:pt x="4704" y="16204"/>
                    </a:cubicBezTo>
                    <a:cubicBezTo>
                      <a:pt x="4371" y="16004"/>
                      <a:pt x="4104" y="15703"/>
                      <a:pt x="3904" y="15403"/>
                    </a:cubicBezTo>
                    <a:cubicBezTo>
                      <a:pt x="3603" y="14936"/>
                      <a:pt x="3370" y="14469"/>
                      <a:pt x="3236" y="13935"/>
                    </a:cubicBezTo>
                    <a:cubicBezTo>
                      <a:pt x="3003" y="13068"/>
                      <a:pt x="2936" y="12835"/>
                      <a:pt x="2403" y="10633"/>
                    </a:cubicBezTo>
                    <a:cubicBezTo>
                      <a:pt x="1902" y="8465"/>
                      <a:pt x="1835" y="8198"/>
                      <a:pt x="1669" y="7297"/>
                    </a:cubicBezTo>
                    <a:cubicBezTo>
                      <a:pt x="1535" y="6797"/>
                      <a:pt x="1535" y="6263"/>
                      <a:pt x="1602" y="5730"/>
                    </a:cubicBezTo>
                    <a:cubicBezTo>
                      <a:pt x="1702" y="4929"/>
                      <a:pt x="2136" y="4229"/>
                      <a:pt x="2769" y="3795"/>
                    </a:cubicBezTo>
                    <a:cubicBezTo>
                      <a:pt x="3203" y="3495"/>
                      <a:pt x="3703" y="3295"/>
                      <a:pt x="4237" y="3161"/>
                    </a:cubicBezTo>
                    <a:cubicBezTo>
                      <a:pt x="5071" y="2894"/>
                      <a:pt x="5338" y="2828"/>
                      <a:pt x="7506" y="2327"/>
                    </a:cubicBezTo>
                    <a:lnTo>
                      <a:pt x="7506" y="2361"/>
                    </a:lnTo>
                    <a:cubicBezTo>
                      <a:pt x="9674" y="1827"/>
                      <a:pt x="9941" y="1760"/>
                      <a:pt x="10842" y="1593"/>
                    </a:cubicBezTo>
                    <a:cubicBezTo>
                      <a:pt x="11165" y="1529"/>
                      <a:pt x="11516" y="1492"/>
                      <a:pt x="11859" y="1492"/>
                    </a:cubicBezTo>
                    <a:close/>
                    <a:moveTo>
                      <a:pt x="11848" y="1"/>
                    </a:moveTo>
                    <a:cubicBezTo>
                      <a:pt x="11423" y="1"/>
                      <a:pt x="10999" y="45"/>
                      <a:pt x="10575" y="126"/>
                    </a:cubicBezTo>
                    <a:cubicBezTo>
                      <a:pt x="9674" y="292"/>
                      <a:pt x="9408" y="359"/>
                      <a:pt x="7173" y="893"/>
                    </a:cubicBezTo>
                    <a:lnTo>
                      <a:pt x="7173" y="826"/>
                    </a:lnTo>
                    <a:cubicBezTo>
                      <a:pt x="4938" y="1360"/>
                      <a:pt x="4671" y="1427"/>
                      <a:pt x="3804" y="1693"/>
                    </a:cubicBezTo>
                    <a:cubicBezTo>
                      <a:pt x="3136" y="1860"/>
                      <a:pt x="2503" y="2127"/>
                      <a:pt x="1902" y="2527"/>
                    </a:cubicBezTo>
                    <a:cubicBezTo>
                      <a:pt x="901" y="3228"/>
                      <a:pt x="234" y="4295"/>
                      <a:pt x="101" y="5496"/>
                    </a:cubicBezTo>
                    <a:cubicBezTo>
                      <a:pt x="1" y="6197"/>
                      <a:pt x="34" y="6897"/>
                      <a:pt x="168" y="7564"/>
                    </a:cubicBezTo>
                    <a:cubicBezTo>
                      <a:pt x="334" y="8465"/>
                      <a:pt x="401" y="8732"/>
                      <a:pt x="935" y="10967"/>
                    </a:cubicBezTo>
                    <a:cubicBezTo>
                      <a:pt x="1469" y="13168"/>
                      <a:pt x="1535" y="13468"/>
                      <a:pt x="1769" y="14336"/>
                    </a:cubicBezTo>
                    <a:cubicBezTo>
                      <a:pt x="1936" y="15003"/>
                      <a:pt x="2202" y="15637"/>
                      <a:pt x="2603" y="16204"/>
                    </a:cubicBezTo>
                    <a:cubicBezTo>
                      <a:pt x="2936" y="16737"/>
                      <a:pt x="3370" y="17171"/>
                      <a:pt x="3904" y="17471"/>
                    </a:cubicBezTo>
                    <a:cubicBezTo>
                      <a:pt x="4404" y="17805"/>
                      <a:pt x="4971" y="18005"/>
                      <a:pt x="5571" y="18072"/>
                    </a:cubicBezTo>
                    <a:cubicBezTo>
                      <a:pt x="5834" y="18109"/>
                      <a:pt x="6097" y="18128"/>
                      <a:pt x="6360" y="18128"/>
                    </a:cubicBezTo>
                    <a:cubicBezTo>
                      <a:pt x="6797" y="18128"/>
                      <a:pt x="7235" y="18076"/>
                      <a:pt x="7673" y="17972"/>
                    </a:cubicBezTo>
                    <a:cubicBezTo>
                      <a:pt x="8540" y="17805"/>
                      <a:pt x="8840" y="17738"/>
                      <a:pt x="11042" y="17238"/>
                    </a:cubicBezTo>
                    <a:cubicBezTo>
                      <a:pt x="13277" y="16704"/>
                      <a:pt x="13544" y="16604"/>
                      <a:pt x="14411" y="16404"/>
                    </a:cubicBezTo>
                    <a:cubicBezTo>
                      <a:pt x="15078" y="16204"/>
                      <a:pt x="15712" y="15937"/>
                      <a:pt x="16312" y="15570"/>
                    </a:cubicBezTo>
                    <a:cubicBezTo>
                      <a:pt x="16813" y="15203"/>
                      <a:pt x="17213" y="14769"/>
                      <a:pt x="17547" y="14269"/>
                    </a:cubicBezTo>
                    <a:cubicBezTo>
                      <a:pt x="17847" y="13769"/>
                      <a:pt x="18047" y="13202"/>
                      <a:pt x="18147" y="12601"/>
                    </a:cubicBezTo>
                    <a:cubicBezTo>
                      <a:pt x="18214" y="11901"/>
                      <a:pt x="18180" y="11200"/>
                      <a:pt x="18047" y="10500"/>
                    </a:cubicBezTo>
                    <a:cubicBezTo>
                      <a:pt x="17880" y="9632"/>
                      <a:pt x="17814" y="9366"/>
                      <a:pt x="17280" y="7131"/>
                    </a:cubicBezTo>
                    <a:cubicBezTo>
                      <a:pt x="16746" y="4896"/>
                      <a:pt x="16679" y="4629"/>
                      <a:pt x="16446" y="3762"/>
                    </a:cubicBezTo>
                    <a:cubicBezTo>
                      <a:pt x="16279" y="3094"/>
                      <a:pt x="16012" y="2461"/>
                      <a:pt x="15612" y="1860"/>
                    </a:cubicBezTo>
                    <a:cubicBezTo>
                      <a:pt x="15278" y="1360"/>
                      <a:pt x="14845" y="960"/>
                      <a:pt x="14344" y="659"/>
                    </a:cubicBezTo>
                    <a:cubicBezTo>
                      <a:pt x="13811" y="326"/>
                      <a:pt x="13244" y="126"/>
                      <a:pt x="12677" y="59"/>
                    </a:cubicBezTo>
                    <a:cubicBezTo>
                      <a:pt x="12400" y="19"/>
                      <a:pt x="12124" y="1"/>
                      <a:pt x="118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0"/>
              <p:cNvSpPr/>
              <p:nvPr/>
            </p:nvSpPr>
            <p:spPr>
              <a:xfrm>
                <a:off x="2089175" y="4006050"/>
                <a:ext cx="260350" cy="216125"/>
              </a:xfrm>
              <a:custGeom>
                <a:rect b="b" l="l" r="r" t="t"/>
                <a:pathLst>
                  <a:path extrusionOk="0" h="8645" w="10414">
                    <a:moveTo>
                      <a:pt x="5537" y="1505"/>
                    </a:moveTo>
                    <a:cubicBezTo>
                      <a:pt x="6748" y="1505"/>
                      <a:pt x="7948" y="2265"/>
                      <a:pt x="8273" y="3660"/>
                    </a:cubicBezTo>
                    <a:cubicBezTo>
                      <a:pt x="8640" y="5161"/>
                      <a:pt x="7706" y="6696"/>
                      <a:pt x="6204" y="7063"/>
                    </a:cubicBezTo>
                    <a:cubicBezTo>
                      <a:pt x="5979" y="7115"/>
                      <a:pt x="5758" y="7140"/>
                      <a:pt x="5544" y="7140"/>
                    </a:cubicBezTo>
                    <a:cubicBezTo>
                      <a:pt x="3445" y="7140"/>
                      <a:pt x="1989" y="4763"/>
                      <a:pt x="3169" y="2826"/>
                    </a:cubicBezTo>
                    <a:cubicBezTo>
                      <a:pt x="3725" y="1928"/>
                      <a:pt x="4634" y="1505"/>
                      <a:pt x="5537" y="1505"/>
                    </a:cubicBezTo>
                    <a:close/>
                    <a:moveTo>
                      <a:pt x="5553" y="0"/>
                    </a:moveTo>
                    <a:cubicBezTo>
                      <a:pt x="5217" y="0"/>
                      <a:pt x="4876" y="41"/>
                      <a:pt x="4537" y="124"/>
                    </a:cubicBezTo>
                    <a:cubicBezTo>
                      <a:pt x="801" y="992"/>
                      <a:pt x="0" y="5962"/>
                      <a:pt x="3269" y="7997"/>
                    </a:cubicBezTo>
                    <a:cubicBezTo>
                      <a:pt x="4000" y="8444"/>
                      <a:pt x="4771" y="8645"/>
                      <a:pt x="5518" y="8645"/>
                    </a:cubicBezTo>
                    <a:cubicBezTo>
                      <a:pt x="8111" y="8645"/>
                      <a:pt x="10414" y="6227"/>
                      <a:pt x="9740" y="3327"/>
                    </a:cubicBezTo>
                    <a:cubicBezTo>
                      <a:pt x="9257" y="1336"/>
                      <a:pt x="7489" y="0"/>
                      <a:pt x="5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0"/>
              <p:cNvSpPr/>
              <p:nvPr/>
            </p:nvSpPr>
            <p:spPr>
              <a:xfrm>
                <a:off x="2278475" y="3953375"/>
                <a:ext cx="60600" cy="50475"/>
              </a:xfrm>
              <a:custGeom>
                <a:rect b="b" l="l" r="r" t="t"/>
                <a:pathLst>
                  <a:path extrusionOk="0" h="2019" w="2424">
                    <a:moveTo>
                      <a:pt x="1304" y="0"/>
                    </a:moveTo>
                    <a:cubicBezTo>
                      <a:pt x="1226" y="0"/>
                      <a:pt x="1147" y="10"/>
                      <a:pt x="1068" y="30"/>
                    </a:cubicBezTo>
                    <a:cubicBezTo>
                      <a:pt x="167" y="230"/>
                      <a:pt x="0" y="1397"/>
                      <a:pt x="767" y="1864"/>
                    </a:cubicBezTo>
                    <a:cubicBezTo>
                      <a:pt x="942" y="1970"/>
                      <a:pt x="1124" y="2018"/>
                      <a:pt x="1301" y="2018"/>
                    </a:cubicBezTo>
                    <a:cubicBezTo>
                      <a:pt x="1900" y="2018"/>
                      <a:pt x="2423" y="1467"/>
                      <a:pt x="2268" y="797"/>
                    </a:cubicBezTo>
                    <a:cubicBezTo>
                      <a:pt x="2155" y="314"/>
                      <a:pt x="1751" y="0"/>
                      <a:pt x="13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0"/>
              <p:cNvSpPr/>
              <p:nvPr/>
            </p:nvSpPr>
            <p:spPr>
              <a:xfrm>
                <a:off x="5042950" y="3791500"/>
                <a:ext cx="358600" cy="357775"/>
              </a:xfrm>
              <a:custGeom>
                <a:rect b="b" l="l" r="r" t="t"/>
                <a:pathLst>
                  <a:path extrusionOk="0" h="14311" w="14344">
                    <a:moveTo>
                      <a:pt x="7172" y="0"/>
                    </a:moveTo>
                    <a:cubicBezTo>
                      <a:pt x="3236" y="0"/>
                      <a:pt x="0" y="3202"/>
                      <a:pt x="33" y="7172"/>
                    </a:cubicBezTo>
                    <a:cubicBezTo>
                      <a:pt x="0" y="11108"/>
                      <a:pt x="3236" y="14310"/>
                      <a:pt x="7172" y="14310"/>
                    </a:cubicBezTo>
                    <a:cubicBezTo>
                      <a:pt x="11141" y="14310"/>
                      <a:pt x="14344" y="11108"/>
                      <a:pt x="14344" y="7172"/>
                    </a:cubicBezTo>
                    <a:cubicBezTo>
                      <a:pt x="14344" y="3202"/>
                      <a:pt x="11141" y="0"/>
                      <a:pt x="71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0"/>
              <p:cNvSpPr/>
              <p:nvPr/>
            </p:nvSpPr>
            <p:spPr>
              <a:xfrm>
                <a:off x="5172200" y="3862375"/>
                <a:ext cx="100925" cy="216000"/>
              </a:xfrm>
              <a:custGeom>
                <a:rect b="b" l="l" r="r" t="t"/>
                <a:pathLst>
                  <a:path extrusionOk="0" h="8640" w="4037">
                    <a:moveTo>
                      <a:pt x="2802" y="0"/>
                    </a:moveTo>
                    <a:cubicBezTo>
                      <a:pt x="1501" y="0"/>
                      <a:pt x="934" y="601"/>
                      <a:pt x="934" y="1668"/>
                    </a:cubicBezTo>
                    <a:lnTo>
                      <a:pt x="934" y="2836"/>
                    </a:lnTo>
                    <a:lnTo>
                      <a:pt x="0" y="2836"/>
                    </a:lnTo>
                    <a:lnTo>
                      <a:pt x="0" y="4304"/>
                    </a:lnTo>
                    <a:lnTo>
                      <a:pt x="901" y="4304"/>
                    </a:lnTo>
                    <a:lnTo>
                      <a:pt x="901" y="8640"/>
                    </a:lnTo>
                    <a:lnTo>
                      <a:pt x="2669" y="8640"/>
                    </a:lnTo>
                    <a:lnTo>
                      <a:pt x="2669" y="4304"/>
                    </a:lnTo>
                    <a:lnTo>
                      <a:pt x="3870" y="4304"/>
                    </a:lnTo>
                    <a:lnTo>
                      <a:pt x="4003" y="2836"/>
                    </a:lnTo>
                    <a:lnTo>
                      <a:pt x="2669" y="2836"/>
                    </a:lnTo>
                    <a:lnTo>
                      <a:pt x="2669" y="2002"/>
                    </a:lnTo>
                    <a:cubicBezTo>
                      <a:pt x="2669" y="1668"/>
                      <a:pt x="2736" y="1535"/>
                      <a:pt x="3069" y="1535"/>
                    </a:cubicBezTo>
                    <a:lnTo>
                      <a:pt x="4037" y="1535"/>
                    </a:lnTo>
                    <a:lnTo>
                      <a:pt x="40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a:off x="2862225" y="908600"/>
                <a:ext cx="2064000" cy="4229700"/>
              </a:xfrm>
              <a:custGeom>
                <a:rect b="b" l="l" r="r" t="t"/>
                <a:pathLst>
                  <a:path extrusionOk="0" h="169188" w="82560">
                    <a:moveTo>
                      <a:pt x="12542" y="0"/>
                    </a:moveTo>
                    <a:cubicBezTo>
                      <a:pt x="5637" y="0"/>
                      <a:pt x="0" y="5604"/>
                      <a:pt x="33" y="12509"/>
                    </a:cubicBezTo>
                    <a:lnTo>
                      <a:pt x="0" y="156646"/>
                    </a:lnTo>
                    <a:cubicBezTo>
                      <a:pt x="0" y="163551"/>
                      <a:pt x="5604" y="169155"/>
                      <a:pt x="12509" y="169155"/>
                    </a:cubicBezTo>
                    <a:lnTo>
                      <a:pt x="69983" y="169188"/>
                    </a:lnTo>
                    <a:cubicBezTo>
                      <a:pt x="76922" y="169188"/>
                      <a:pt x="82526" y="163584"/>
                      <a:pt x="82526" y="156646"/>
                    </a:cubicBezTo>
                    <a:lnTo>
                      <a:pt x="82559" y="12543"/>
                    </a:lnTo>
                    <a:cubicBezTo>
                      <a:pt x="82559" y="5638"/>
                      <a:pt x="76955" y="34"/>
                      <a:pt x="70050" y="34"/>
                    </a:cubicBezTo>
                    <a:lnTo>
                      <a:pt x="1254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a:off x="2957275" y="1035350"/>
                <a:ext cx="1873025" cy="3955350"/>
              </a:xfrm>
              <a:custGeom>
                <a:rect b="b" l="l" r="r" t="t"/>
                <a:pathLst>
                  <a:path extrusionOk="0" h="158214" w="74921">
                    <a:moveTo>
                      <a:pt x="8746" y="0"/>
                    </a:moveTo>
                    <a:cubicBezTo>
                      <a:pt x="3904" y="0"/>
                      <a:pt x="1" y="3924"/>
                      <a:pt x="34" y="8740"/>
                    </a:cubicBezTo>
                    <a:lnTo>
                      <a:pt x="1" y="149441"/>
                    </a:lnTo>
                    <a:cubicBezTo>
                      <a:pt x="1" y="154278"/>
                      <a:pt x="3904" y="158180"/>
                      <a:pt x="8740" y="158180"/>
                    </a:cubicBezTo>
                    <a:lnTo>
                      <a:pt x="66115" y="158214"/>
                    </a:lnTo>
                    <a:cubicBezTo>
                      <a:pt x="70951" y="158214"/>
                      <a:pt x="74888" y="154311"/>
                      <a:pt x="74888" y="149474"/>
                    </a:cubicBezTo>
                    <a:lnTo>
                      <a:pt x="74921" y="8773"/>
                    </a:lnTo>
                    <a:cubicBezTo>
                      <a:pt x="74921" y="3937"/>
                      <a:pt x="71018" y="34"/>
                      <a:pt x="66181" y="34"/>
                    </a:cubicBezTo>
                    <a:lnTo>
                      <a:pt x="55040" y="34"/>
                    </a:lnTo>
                    <a:cubicBezTo>
                      <a:pt x="53506" y="67"/>
                      <a:pt x="52305" y="1301"/>
                      <a:pt x="52338" y="2836"/>
                    </a:cubicBezTo>
                    <a:lnTo>
                      <a:pt x="52338" y="4871"/>
                    </a:lnTo>
                    <a:cubicBezTo>
                      <a:pt x="52372" y="6372"/>
                      <a:pt x="51137" y="7639"/>
                      <a:pt x="49603" y="7673"/>
                    </a:cubicBezTo>
                    <a:lnTo>
                      <a:pt x="27887" y="7673"/>
                    </a:lnTo>
                    <a:cubicBezTo>
                      <a:pt x="26353" y="7639"/>
                      <a:pt x="25152" y="6372"/>
                      <a:pt x="25185" y="4837"/>
                    </a:cubicBezTo>
                    <a:lnTo>
                      <a:pt x="25185" y="2836"/>
                    </a:lnTo>
                    <a:cubicBezTo>
                      <a:pt x="25219" y="1301"/>
                      <a:pt x="24018" y="34"/>
                      <a:pt x="22484" y="0"/>
                    </a:cubicBezTo>
                    <a:lnTo>
                      <a:pt x="8807" y="0"/>
                    </a:lnTo>
                    <a:cubicBezTo>
                      <a:pt x="8787" y="0"/>
                      <a:pt x="8766" y="0"/>
                      <a:pt x="8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p:cNvSpPr/>
              <p:nvPr/>
            </p:nvSpPr>
            <p:spPr>
              <a:xfrm>
                <a:off x="4470875" y="1320550"/>
                <a:ext cx="161800" cy="3375"/>
              </a:xfrm>
              <a:custGeom>
                <a:rect b="b" l="l" r="r" t="t"/>
                <a:pathLst>
                  <a:path extrusionOk="0" h="135" w="6472">
                    <a:moveTo>
                      <a:pt x="3236" y="1"/>
                    </a:moveTo>
                    <a:cubicBezTo>
                      <a:pt x="1434" y="1"/>
                      <a:pt x="0" y="67"/>
                      <a:pt x="0" y="101"/>
                    </a:cubicBezTo>
                    <a:cubicBezTo>
                      <a:pt x="0" y="134"/>
                      <a:pt x="1468" y="134"/>
                      <a:pt x="3236" y="134"/>
                    </a:cubicBezTo>
                    <a:cubicBezTo>
                      <a:pt x="5037" y="134"/>
                      <a:pt x="6471" y="67"/>
                      <a:pt x="6471" y="34"/>
                    </a:cubicBezTo>
                    <a:cubicBezTo>
                      <a:pt x="6471" y="1"/>
                      <a:pt x="5037" y="1"/>
                      <a:pt x="32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0"/>
              <p:cNvSpPr/>
              <p:nvPr/>
            </p:nvSpPr>
            <p:spPr>
              <a:xfrm>
                <a:off x="4470875" y="1361900"/>
                <a:ext cx="161800" cy="3700"/>
              </a:xfrm>
              <a:custGeom>
                <a:rect b="b" l="l" r="r" t="t"/>
                <a:pathLst>
                  <a:path extrusionOk="0" h="148" w="6472">
                    <a:moveTo>
                      <a:pt x="4697" y="1"/>
                    </a:moveTo>
                    <a:cubicBezTo>
                      <a:pt x="4259" y="1"/>
                      <a:pt x="3763" y="5"/>
                      <a:pt x="3236" y="15"/>
                    </a:cubicBezTo>
                    <a:cubicBezTo>
                      <a:pt x="1468" y="15"/>
                      <a:pt x="0" y="48"/>
                      <a:pt x="0" y="81"/>
                    </a:cubicBezTo>
                    <a:cubicBezTo>
                      <a:pt x="0" y="148"/>
                      <a:pt x="1468" y="148"/>
                      <a:pt x="3236" y="148"/>
                    </a:cubicBezTo>
                    <a:cubicBezTo>
                      <a:pt x="5037" y="115"/>
                      <a:pt x="6471" y="81"/>
                      <a:pt x="6471" y="48"/>
                    </a:cubicBezTo>
                    <a:cubicBezTo>
                      <a:pt x="6471" y="24"/>
                      <a:pt x="5754" y="1"/>
                      <a:pt x="46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0"/>
              <p:cNvSpPr/>
              <p:nvPr/>
            </p:nvSpPr>
            <p:spPr>
              <a:xfrm>
                <a:off x="4471700" y="1403125"/>
                <a:ext cx="161800" cy="3700"/>
              </a:xfrm>
              <a:custGeom>
                <a:rect b="b" l="l" r="r" t="t"/>
                <a:pathLst>
                  <a:path extrusionOk="0" h="148" w="6472">
                    <a:moveTo>
                      <a:pt x="3236" y="0"/>
                    </a:moveTo>
                    <a:cubicBezTo>
                      <a:pt x="1435" y="33"/>
                      <a:pt x="0" y="67"/>
                      <a:pt x="0" y="100"/>
                    </a:cubicBezTo>
                    <a:cubicBezTo>
                      <a:pt x="0" y="124"/>
                      <a:pt x="718" y="147"/>
                      <a:pt x="1775" y="147"/>
                    </a:cubicBezTo>
                    <a:cubicBezTo>
                      <a:pt x="2212" y="147"/>
                      <a:pt x="2708" y="143"/>
                      <a:pt x="3236" y="133"/>
                    </a:cubicBezTo>
                    <a:cubicBezTo>
                      <a:pt x="5004" y="133"/>
                      <a:pt x="6472" y="100"/>
                      <a:pt x="6472" y="33"/>
                    </a:cubicBezTo>
                    <a:cubicBezTo>
                      <a:pt x="6472" y="0"/>
                      <a:pt x="5004" y="0"/>
                      <a:pt x="3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0"/>
              <p:cNvSpPr/>
              <p:nvPr/>
            </p:nvSpPr>
            <p:spPr>
              <a:xfrm>
                <a:off x="3108225" y="1276525"/>
                <a:ext cx="165150" cy="171650"/>
              </a:xfrm>
              <a:custGeom>
                <a:rect b="b" l="l" r="r" t="t"/>
                <a:pathLst>
                  <a:path extrusionOk="0" h="6866" w="6606">
                    <a:moveTo>
                      <a:pt x="134" y="2862"/>
                    </a:moveTo>
                    <a:lnTo>
                      <a:pt x="134" y="2862"/>
                    </a:lnTo>
                    <a:cubicBezTo>
                      <a:pt x="34" y="2996"/>
                      <a:pt x="0" y="3129"/>
                      <a:pt x="0" y="3296"/>
                    </a:cubicBezTo>
                    <a:lnTo>
                      <a:pt x="0" y="3730"/>
                    </a:lnTo>
                    <a:lnTo>
                      <a:pt x="0" y="4530"/>
                    </a:lnTo>
                    <a:cubicBezTo>
                      <a:pt x="34" y="4997"/>
                      <a:pt x="34" y="5464"/>
                      <a:pt x="34" y="5765"/>
                    </a:cubicBezTo>
                    <a:lnTo>
                      <a:pt x="34" y="5731"/>
                    </a:lnTo>
                    <a:lnTo>
                      <a:pt x="34" y="4497"/>
                    </a:lnTo>
                    <a:lnTo>
                      <a:pt x="34" y="3696"/>
                    </a:lnTo>
                    <a:cubicBezTo>
                      <a:pt x="0" y="3430"/>
                      <a:pt x="34" y="3129"/>
                      <a:pt x="134" y="2862"/>
                    </a:cubicBezTo>
                    <a:close/>
                    <a:moveTo>
                      <a:pt x="3169" y="1"/>
                    </a:moveTo>
                    <a:cubicBezTo>
                      <a:pt x="3013" y="1"/>
                      <a:pt x="2849" y="63"/>
                      <a:pt x="2702" y="161"/>
                    </a:cubicBezTo>
                    <a:cubicBezTo>
                      <a:pt x="2536" y="294"/>
                      <a:pt x="2436" y="427"/>
                      <a:pt x="2302" y="561"/>
                    </a:cubicBezTo>
                    <a:lnTo>
                      <a:pt x="1502" y="1395"/>
                    </a:lnTo>
                    <a:cubicBezTo>
                      <a:pt x="1001" y="1895"/>
                      <a:pt x="534" y="2362"/>
                      <a:pt x="134" y="2862"/>
                    </a:cubicBezTo>
                    <a:cubicBezTo>
                      <a:pt x="501" y="2429"/>
                      <a:pt x="1035" y="1962"/>
                      <a:pt x="1535" y="1461"/>
                    </a:cubicBezTo>
                    <a:lnTo>
                      <a:pt x="2302" y="661"/>
                    </a:lnTo>
                    <a:cubicBezTo>
                      <a:pt x="2469" y="494"/>
                      <a:pt x="2602" y="361"/>
                      <a:pt x="2736" y="227"/>
                    </a:cubicBezTo>
                    <a:cubicBezTo>
                      <a:pt x="2836" y="152"/>
                      <a:pt x="2973" y="115"/>
                      <a:pt x="3106" y="115"/>
                    </a:cubicBezTo>
                    <a:cubicBezTo>
                      <a:pt x="3151" y="115"/>
                      <a:pt x="3194" y="119"/>
                      <a:pt x="3236" y="127"/>
                    </a:cubicBezTo>
                    <a:cubicBezTo>
                      <a:pt x="3403" y="161"/>
                      <a:pt x="3536" y="327"/>
                      <a:pt x="3703" y="494"/>
                    </a:cubicBezTo>
                    <a:lnTo>
                      <a:pt x="4137" y="928"/>
                    </a:lnTo>
                    <a:lnTo>
                      <a:pt x="5071" y="1828"/>
                    </a:lnTo>
                    <a:lnTo>
                      <a:pt x="6038" y="2796"/>
                    </a:lnTo>
                    <a:cubicBezTo>
                      <a:pt x="6205" y="2896"/>
                      <a:pt x="6305" y="3096"/>
                      <a:pt x="6338" y="3296"/>
                    </a:cubicBezTo>
                    <a:lnTo>
                      <a:pt x="6338" y="3997"/>
                    </a:lnTo>
                    <a:cubicBezTo>
                      <a:pt x="6371" y="4907"/>
                      <a:pt x="6372" y="5817"/>
                      <a:pt x="6372" y="6665"/>
                    </a:cubicBezTo>
                    <a:lnTo>
                      <a:pt x="4333" y="6665"/>
                    </a:lnTo>
                    <a:cubicBezTo>
                      <a:pt x="4304" y="6056"/>
                      <a:pt x="4304" y="5477"/>
                      <a:pt x="4304" y="4897"/>
                    </a:cubicBezTo>
                    <a:cubicBezTo>
                      <a:pt x="4304" y="4564"/>
                      <a:pt x="4070" y="4263"/>
                      <a:pt x="3736" y="4230"/>
                    </a:cubicBezTo>
                    <a:lnTo>
                      <a:pt x="2903" y="4230"/>
                    </a:lnTo>
                    <a:cubicBezTo>
                      <a:pt x="2602" y="4263"/>
                      <a:pt x="2369" y="4464"/>
                      <a:pt x="2302" y="4764"/>
                    </a:cubicBezTo>
                    <a:lnTo>
                      <a:pt x="2302" y="5498"/>
                    </a:lnTo>
                    <a:cubicBezTo>
                      <a:pt x="2334" y="5919"/>
                      <a:pt x="2335" y="6340"/>
                      <a:pt x="2335" y="6700"/>
                    </a:cubicBezTo>
                    <a:lnTo>
                      <a:pt x="2335" y="6700"/>
                    </a:lnTo>
                    <a:lnTo>
                      <a:pt x="634" y="6732"/>
                    </a:lnTo>
                    <a:lnTo>
                      <a:pt x="0" y="6732"/>
                    </a:lnTo>
                    <a:cubicBezTo>
                      <a:pt x="67" y="6765"/>
                      <a:pt x="101" y="6799"/>
                      <a:pt x="167" y="6832"/>
                    </a:cubicBezTo>
                    <a:lnTo>
                      <a:pt x="2469" y="6832"/>
                    </a:lnTo>
                    <a:lnTo>
                      <a:pt x="2469" y="6765"/>
                    </a:lnTo>
                    <a:lnTo>
                      <a:pt x="2469" y="5531"/>
                    </a:lnTo>
                    <a:lnTo>
                      <a:pt x="2469" y="4831"/>
                    </a:lnTo>
                    <a:cubicBezTo>
                      <a:pt x="2502" y="4597"/>
                      <a:pt x="2702" y="4430"/>
                      <a:pt x="2936" y="4397"/>
                    </a:cubicBezTo>
                    <a:lnTo>
                      <a:pt x="3736" y="4397"/>
                    </a:lnTo>
                    <a:cubicBezTo>
                      <a:pt x="4003" y="4464"/>
                      <a:pt x="4170" y="4664"/>
                      <a:pt x="4170" y="4931"/>
                    </a:cubicBezTo>
                    <a:lnTo>
                      <a:pt x="4170" y="6799"/>
                    </a:lnTo>
                    <a:lnTo>
                      <a:pt x="4170" y="6865"/>
                    </a:lnTo>
                    <a:lnTo>
                      <a:pt x="6605" y="6865"/>
                    </a:lnTo>
                    <a:lnTo>
                      <a:pt x="6605" y="6799"/>
                    </a:lnTo>
                    <a:cubicBezTo>
                      <a:pt x="6572" y="5898"/>
                      <a:pt x="6572" y="4997"/>
                      <a:pt x="6572" y="4030"/>
                    </a:cubicBezTo>
                    <a:lnTo>
                      <a:pt x="6572" y="3329"/>
                    </a:lnTo>
                    <a:cubicBezTo>
                      <a:pt x="6572" y="3196"/>
                      <a:pt x="6538" y="3096"/>
                      <a:pt x="6472" y="2963"/>
                    </a:cubicBezTo>
                    <a:cubicBezTo>
                      <a:pt x="6405" y="2862"/>
                      <a:pt x="6305" y="2796"/>
                      <a:pt x="6238" y="2696"/>
                    </a:cubicBezTo>
                    <a:lnTo>
                      <a:pt x="5271" y="1762"/>
                    </a:lnTo>
                    <a:lnTo>
                      <a:pt x="4337" y="861"/>
                    </a:lnTo>
                    <a:lnTo>
                      <a:pt x="3870" y="394"/>
                    </a:lnTo>
                    <a:cubicBezTo>
                      <a:pt x="3736" y="227"/>
                      <a:pt x="3570" y="94"/>
                      <a:pt x="3336" y="27"/>
                    </a:cubicBezTo>
                    <a:cubicBezTo>
                      <a:pt x="3283" y="9"/>
                      <a:pt x="3227" y="1"/>
                      <a:pt x="31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3673625" y="4190100"/>
                <a:ext cx="383625" cy="5875"/>
              </a:xfrm>
              <a:custGeom>
                <a:rect b="b" l="l" r="r" t="t"/>
                <a:pathLst>
                  <a:path extrusionOk="0" h="235" w="15345">
                    <a:moveTo>
                      <a:pt x="7673" y="1"/>
                    </a:moveTo>
                    <a:cubicBezTo>
                      <a:pt x="5538" y="1"/>
                      <a:pt x="3637" y="34"/>
                      <a:pt x="2236" y="34"/>
                    </a:cubicBezTo>
                    <a:lnTo>
                      <a:pt x="601" y="68"/>
                    </a:lnTo>
                    <a:cubicBezTo>
                      <a:pt x="401" y="68"/>
                      <a:pt x="201" y="101"/>
                      <a:pt x="1" y="134"/>
                    </a:cubicBezTo>
                    <a:cubicBezTo>
                      <a:pt x="201" y="168"/>
                      <a:pt x="401" y="168"/>
                      <a:pt x="601" y="168"/>
                    </a:cubicBezTo>
                    <a:lnTo>
                      <a:pt x="2236" y="201"/>
                    </a:lnTo>
                    <a:cubicBezTo>
                      <a:pt x="3637" y="234"/>
                      <a:pt x="5538" y="234"/>
                      <a:pt x="7673" y="234"/>
                    </a:cubicBezTo>
                    <a:cubicBezTo>
                      <a:pt x="9774" y="234"/>
                      <a:pt x="11709" y="234"/>
                      <a:pt x="13077" y="201"/>
                    </a:cubicBezTo>
                    <a:lnTo>
                      <a:pt x="14711" y="168"/>
                    </a:lnTo>
                    <a:cubicBezTo>
                      <a:pt x="14911" y="168"/>
                      <a:pt x="15145" y="168"/>
                      <a:pt x="15345" y="134"/>
                    </a:cubicBezTo>
                    <a:cubicBezTo>
                      <a:pt x="15145" y="101"/>
                      <a:pt x="14911" y="68"/>
                      <a:pt x="14711" y="68"/>
                    </a:cubicBezTo>
                    <a:lnTo>
                      <a:pt x="13077" y="34"/>
                    </a:lnTo>
                    <a:cubicBezTo>
                      <a:pt x="11709" y="1"/>
                      <a:pt x="9774" y="1"/>
                      <a:pt x="767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3673625" y="4284350"/>
                <a:ext cx="985725" cy="5850"/>
              </a:xfrm>
              <a:custGeom>
                <a:rect b="b" l="l" r="r" t="t"/>
                <a:pathLst>
                  <a:path extrusionOk="0" h="234" w="39429">
                    <a:moveTo>
                      <a:pt x="19715" y="0"/>
                    </a:moveTo>
                    <a:cubicBezTo>
                      <a:pt x="8807" y="0"/>
                      <a:pt x="1" y="67"/>
                      <a:pt x="1" y="134"/>
                    </a:cubicBezTo>
                    <a:cubicBezTo>
                      <a:pt x="1" y="200"/>
                      <a:pt x="8807" y="234"/>
                      <a:pt x="19715" y="234"/>
                    </a:cubicBezTo>
                    <a:cubicBezTo>
                      <a:pt x="30589" y="234"/>
                      <a:pt x="39429" y="200"/>
                      <a:pt x="39429" y="134"/>
                    </a:cubicBezTo>
                    <a:cubicBezTo>
                      <a:pt x="39429" y="67"/>
                      <a:pt x="30589" y="0"/>
                      <a:pt x="197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673625" y="4373575"/>
                <a:ext cx="677175" cy="5850"/>
              </a:xfrm>
              <a:custGeom>
                <a:rect b="b" l="l" r="r" t="t"/>
                <a:pathLst>
                  <a:path extrusionOk="0" h="234" w="27087">
                    <a:moveTo>
                      <a:pt x="13544" y="0"/>
                    </a:moveTo>
                    <a:cubicBezTo>
                      <a:pt x="6072" y="0"/>
                      <a:pt x="1" y="67"/>
                      <a:pt x="1" y="134"/>
                    </a:cubicBezTo>
                    <a:cubicBezTo>
                      <a:pt x="1" y="167"/>
                      <a:pt x="6072" y="234"/>
                      <a:pt x="13544" y="234"/>
                    </a:cubicBezTo>
                    <a:cubicBezTo>
                      <a:pt x="21016" y="234"/>
                      <a:pt x="27087" y="167"/>
                      <a:pt x="27087" y="134"/>
                    </a:cubicBezTo>
                    <a:cubicBezTo>
                      <a:pt x="27087" y="34"/>
                      <a:pt x="21049" y="0"/>
                      <a:pt x="135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4618475" y="4459475"/>
                <a:ext cx="60050" cy="89250"/>
              </a:xfrm>
              <a:custGeom>
                <a:rect b="b" l="l" r="r" t="t"/>
                <a:pathLst>
                  <a:path extrusionOk="0" h="3570" w="2402">
                    <a:moveTo>
                      <a:pt x="2302" y="100"/>
                    </a:moveTo>
                    <a:lnTo>
                      <a:pt x="2302" y="3303"/>
                    </a:lnTo>
                    <a:lnTo>
                      <a:pt x="1201" y="2235"/>
                    </a:lnTo>
                    <a:lnTo>
                      <a:pt x="1168" y="2202"/>
                    </a:lnTo>
                    <a:lnTo>
                      <a:pt x="134" y="3236"/>
                    </a:lnTo>
                    <a:lnTo>
                      <a:pt x="134" y="100"/>
                    </a:lnTo>
                    <a:close/>
                    <a:moveTo>
                      <a:pt x="0" y="0"/>
                    </a:moveTo>
                    <a:lnTo>
                      <a:pt x="0" y="3503"/>
                    </a:lnTo>
                    <a:lnTo>
                      <a:pt x="1168" y="2335"/>
                    </a:lnTo>
                    <a:lnTo>
                      <a:pt x="2402" y="3569"/>
                    </a:lnTo>
                    <a:lnTo>
                      <a:pt x="2402"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803450" y="4478650"/>
                <a:ext cx="75825" cy="58400"/>
              </a:xfrm>
              <a:custGeom>
                <a:rect b="b" l="l" r="r" t="t"/>
                <a:pathLst>
                  <a:path extrusionOk="0" h="2336" w="3033">
                    <a:moveTo>
                      <a:pt x="1379" y="0"/>
                    </a:moveTo>
                    <a:lnTo>
                      <a:pt x="1379" y="0"/>
                    </a:lnTo>
                    <a:cubicBezTo>
                      <a:pt x="157" y="88"/>
                      <a:pt x="1" y="1672"/>
                      <a:pt x="933" y="2120"/>
                    </a:cubicBezTo>
                    <a:lnTo>
                      <a:pt x="933" y="2120"/>
                    </a:lnTo>
                    <a:cubicBezTo>
                      <a:pt x="334" y="1741"/>
                      <a:pt x="120" y="788"/>
                      <a:pt x="845" y="267"/>
                    </a:cubicBezTo>
                    <a:cubicBezTo>
                      <a:pt x="1047" y="120"/>
                      <a:pt x="1255" y="50"/>
                      <a:pt x="1454" y="39"/>
                    </a:cubicBezTo>
                    <a:lnTo>
                      <a:pt x="1454" y="39"/>
                    </a:lnTo>
                    <a:cubicBezTo>
                      <a:pt x="2352" y="119"/>
                      <a:pt x="2821" y="1196"/>
                      <a:pt x="2180" y="1902"/>
                    </a:cubicBezTo>
                    <a:lnTo>
                      <a:pt x="2246" y="2202"/>
                    </a:lnTo>
                    <a:lnTo>
                      <a:pt x="1946" y="2069"/>
                    </a:lnTo>
                    <a:cubicBezTo>
                      <a:pt x="1779" y="2169"/>
                      <a:pt x="1579" y="2235"/>
                      <a:pt x="1412" y="2235"/>
                    </a:cubicBezTo>
                    <a:cubicBezTo>
                      <a:pt x="1229" y="2227"/>
                      <a:pt x="1069" y="2186"/>
                      <a:pt x="933" y="2120"/>
                    </a:cubicBezTo>
                    <a:lnTo>
                      <a:pt x="933" y="2120"/>
                    </a:lnTo>
                    <a:cubicBezTo>
                      <a:pt x="1093" y="2222"/>
                      <a:pt x="1281" y="2282"/>
                      <a:pt x="1486" y="2282"/>
                    </a:cubicBezTo>
                    <a:cubicBezTo>
                      <a:pt x="1643" y="2282"/>
                      <a:pt x="1808" y="2247"/>
                      <a:pt x="1979" y="2169"/>
                    </a:cubicBezTo>
                    <a:lnTo>
                      <a:pt x="2380" y="2335"/>
                    </a:lnTo>
                    <a:lnTo>
                      <a:pt x="2380" y="2335"/>
                    </a:lnTo>
                    <a:lnTo>
                      <a:pt x="2313" y="1902"/>
                    </a:lnTo>
                    <a:cubicBezTo>
                      <a:pt x="3032" y="1129"/>
                      <a:pt x="2368" y="37"/>
                      <a:pt x="1511" y="37"/>
                    </a:cubicBezTo>
                    <a:cubicBezTo>
                      <a:pt x="1492" y="37"/>
                      <a:pt x="1473" y="38"/>
                      <a:pt x="1454" y="39"/>
                    </a:cubicBezTo>
                    <a:lnTo>
                      <a:pt x="1454" y="39"/>
                    </a:lnTo>
                    <a:cubicBezTo>
                      <a:pt x="1418" y="35"/>
                      <a:pt x="1382" y="34"/>
                      <a:pt x="1346" y="34"/>
                    </a:cubicBezTo>
                    <a:lnTo>
                      <a:pt x="137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3897125" y="4481975"/>
                <a:ext cx="55900" cy="50900"/>
              </a:xfrm>
              <a:custGeom>
                <a:rect b="b" l="l" r="r" t="t"/>
                <a:pathLst>
                  <a:path extrusionOk="0" h="2036" w="2236">
                    <a:moveTo>
                      <a:pt x="2102" y="34"/>
                    </a:moveTo>
                    <a:lnTo>
                      <a:pt x="1401" y="1836"/>
                    </a:lnTo>
                    <a:lnTo>
                      <a:pt x="1001" y="801"/>
                    </a:lnTo>
                    <a:lnTo>
                      <a:pt x="200" y="68"/>
                    </a:lnTo>
                    <a:lnTo>
                      <a:pt x="2102" y="34"/>
                    </a:lnTo>
                    <a:close/>
                    <a:moveTo>
                      <a:pt x="0" y="1"/>
                    </a:moveTo>
                    <a:lnTo>
                      <a:pt x="934" y="835"/>
                    </a:lnTo>
                    <a:lnTo>
                      <a:pt x="1401" y="2036"/>
                    </a:lnTo>
                    <a:lnTo>
                      <a:pt x="223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3921300" y="4481150"/>
                <a:ext cx="31725" cy="21700"/>
              </a:xfrm>
              <a:custGeom>
                <a:rect b="b" l="l" r="r" t="t"/>
                <a:pathLst>
                  <a:path extrusionOk="0" h="868" w="1269">
                    <a:moveTo>
                      <a:pt x="1235" y="0"/>
                    </a:moveTo>
                    <a:lnTo>
                      <a:pt x="1" y="801"/>
                    </a:lnTo>
                    <a:lnTo>
                      <a:pt x="34" y="868"/>
                    </a:lnTo>
                    <a:lnTo>
                      <a:pt x="1268" y="67"/>
                    </a:lnTo>
                    <a:lnTo>
                      <a:pt x="12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3704475" y="4473550"/>
                <a:ext cx="70925" cy="61000"/>
              </a:xfrm>
              <a:custGeom>
                <a:rect b="b" l="l" r="r" t="t"/>
                <a:pathLst>
                  <a:path extrusionOk="0" h="2440" w="2837">
                    <a:moveTo>
                      <a:pt x="725" y="0"/>
                    </a:moveTo>
                    <a:cubicBezTo>
                      <a:pt x="411" y="0"/>
                      <a:pt x="100" y="192"/>
                      <a:pt x="34" y="571"/>
                    </a:cubicBezTo>
                    <a:cubicBezTo>
                      <a:pt x="1" y="838"/>
                      <a:pt x="68" y="1072"/>
                      <a:pt x="234" y="1272"/>
                    </a:cubicBezTo>
                    <a:cubicBezTo>
                      <a:pt x="368" y="1472"/>
                      <a:pt x="535" y="1639"/>
                      <a:pt x="701" y="1772"/>
                    </a:cubicBezTo>
                    <a:cubicBezTo>
                      <a:pt x="968" y="2006"/>
                      <a:pt x="1202" y="2206"/>
                      <a:pt x="1435" y="2439"/>
                    </a:cubicBezTo>
                    <a:cubicBezTo>
                      <a:pt x="1702" y="2206"/>
                      <a:pt x="1902" y="2006"/>
                      <a:pt x="2169" y="1772"/>
                    </a:cubicBezTo>
                    <a:cubicBezTo>
                      <a:pt x="2336" y="1605"/>
                      <a:pt x="2503" y="1439"/>
                      <a:pt x="2636" y="1238"/>
                    </a:cubicBezTo>
                    <a:cubicBezTo>
                      <a:pt x="2769" y="1038"/>
                      <a:pt x="2836" y="805"/>
                      <a:pt x="2803" y="571"/>
                    </a:cubicBezTo>
                    <a:cubicBezTo>
                      <a:pt x="2721" y="196"/>
                      <a:pt x="2416" y="12"/>
                      <a:pt x="2114" y="12"/>
                    </a:cubicBezTo>
                    <a:cubicBezTo>
                      <a:pt x="1799" y="12"/>
                      <a:pt x="1486" y="213"/>
                      <a:pt x="1435" y="605"/>
                    </a:cubicBezTo>
                    <a:cubicBezTo>
                      <a:pt x="1368" y="200"/>
                      <a:pt x="1045" y="0"/>
                      <a:pt x="72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3072375" y="4065850"/>
                <a:ext cx="1672050" cy="562100"/>
              </a:xfrm>
              <a:custGeom>
                <a:rect b="b" l="l" r="r" t="t"/>
                <a:pathLst>
                  <a:path extrusionOk="0" h="22484" w="66882">
                    <a:moveTo>
                      <a:pt x="0" y="1"/>
                    </a:moveTo>
                    <a:lnTo>
                      <a:pt x="0" y="101"/>
                    </a:lnTo>
                    <a:lnTo>
                      <a:pt x="0" y="22450"/>
                    </a:lnTo>
                    <a:lnTo>
                      <a:pt x="0" y="22483"/>
                    </a:lnTo>
                    <a:lnTo>
                      <a:pt x="100" y="22483"/>
                    </a:lnTo>
                    <a:lnTo>
                      <a:pt x="47901" y="22450"/>
                    </a:lnTo>
                    <a:lnTo>
                      <a:pt x="61811" y="22417"/>
                    </a:lnTo>
                    <a:lnTo>
                      <a:pt x="61744" y="22417"/>
                    </a:lnTo>
                    <a:lnTo>
                      <a:pt x="47801" y="22383"/>
                    </a:lnTo>
                    <a:lnTo>
                      <a:pt x="200" y="22317"/>
                    </a:lnTo>
                    <a:lnTo>
                      <a:pt x="200" y="22317"/>
                    </a:lnTo>
                    <a:lnTo>
                      <a:pt x="200" y="201"/>
                    </a:lnTo>
                    <a:lnTo>
                      <a:pt x="200" y="201"/>
                    </a:lnTo>
                    <a:lnTo>
                      <a:pt x="66714" y="167"/>
                    </a:lnTo>
                    <a:lnTo>
                      <a:pt x="66714" y="167"/>
                    </a:lnTo>
                    <a:cubicBezTo>
                      <a:pt x="66715" y="7141"/>
                      <a:pt x="66748" y="12689"/>
                      <a:pt x="66748" y="16512"/>
                    </a:cubicBezTo>
                    <a:cubicBezTo>
                      <a:pt x="66748" y="18414"/>
                      <a:pt x="66748" y="19882"/>
                      <a:pt x="66748" y="20916"/>
                    </a:cubicBezTo>
                    <a:lnTo>
                      <a:pt x="66748" y="22050"/>
                    </a:lnTo>
                    <a:lnTo>
                      <a:pt x="66748" y="22450"/>
                    </a:lnTo>
                    <a:cubicBezTo>
                      <a:pt x="66748" y="22450"/>
                      <a:pt x="66814" y="22317"/>
                      <a:pt x="66814" y="22050"/>
                    </a:cubicBezTo>
                    <a:lnTo>
                      <a:pt x="66814" y="20916"/>
                    </a:lnTo>
                    <a:lnTo>
                      <a:pt x="66814" y="16546"/>
                    </a:lnTo>
                    <a:cubicBezTo>
                      <a:pt x="66848" y="12710"/>
                      <a:pt x="66881" y="7106"/>
                      <a:pt x="66881" y="101"/>
                    </a:cubicBezTo>
                    <a:lnTo>
                      <a:pt x="66881" y="34"/>
                    </a:lnTo>
                    <a:lnTo>
                      <a:pt x="66781" y="34"/>
                    </a:lnTo>
                    <a:lnTo>
                      <a:pt x="10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3141575" y="4161750"/>
                <a:ext cx="463700" cy="371950"/>
              </a:xfrm>
              <a:custGeom>
                <a:rect b="b" l="l" r="r" t="t"/>
                <a:pathLst>
                  <a:path extrusionOk="0" h="14878" w="18548">
                    <a:moveTo>
                      <a:pt x="101" y="1"/>
                    </a:moveTo>
                    <a:lnTo>
                      <a:pt x="1" y="14778"/>
                    </a:lnTo>
                    <a:lnTo>
                      <a:pt x="18481" y="14878"/>
                    </a:lnTo>
                    <a:lnTo>
                      <a:pt x="18547" y="101"/>
                    </a:lnTo>
                    <a:lnTo>
                      <a:pt x="10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137400" y="4158425"/>
                <a:ext cx="467875" cy="376125"/>
              </a:xfrm>
              <a:custGeom>
                <a:rect b="b" l="l" r="r" t="t"/>
                <a:pathLst>
                  <a:path extrusionOk="0" h="15045" w="18715">
                    <a:moveTo>
                      <a:pt x="101" y="0"/>
                    </a:moveTo>
                    <a:lnTo>
                      <a:pt x="101" y="100"/>
                    </a:lnTo>
                    <a:cubicBezTo>
                      <a:pt x="68" y="4503"/>
                      <a:pt x="34" y="9540"/>
                      <a:pt x="1" y="14844"/>
                    </a:cubicBezTo>
                    <a:lnTo>
                      <a:pt x="101" y="14978"/>
                    </a:lnTo>
                    <a:lnTo>
                      <a:pt x="5138" y="14978"/>
                    </a:lnTo>
                    <a:lnTo>
                      <a:pt x="9941" y="15011"/>
                    </a:lnTo>
                    <a:lnTo>
                      <a:pt x="18581" y="15044"/>
                    </a:lnTo>
                    <a:lnTo>
                      <a:pt x="18681" y="15044"/>
                    </a:lnTo>
                    <a:lnTo>
                      <a:pt x="18681" y="14944"/>
                    </a:lnTo>
                    <a:lnTo>
                      <a:pt x="18681" y="4203"/>
                    </a:lnTo>
                    <a:lnTo>
                      <a:pt x="18681" y="1234"/>
                    </a:lnTo>
                    <a:cubicBezTo>
                      <a:pt x="18648" y="1935"/>
                      <a:pt x="18648" y="2969"/>
                      <a:pt x="18648" y="4237"/>
                    </a:cubicBezTo>
                    <a:cubicBezTo>
                      <a:pt x="18615" y="6819"/>
                      <a:pt x="18581" y="10452"/>
                      <a:pt x="18516" y="14843"/>
                    </a:cubicBezTo>
                    <a:lnTo>
                      <a:pt x="18516" y="14843"/>
                    </a:lnTo>
                    <a:lnTo>
                      <a:pt x="9975" y="14778"/>
                    </a:lnTo>
                    <a:lnTo>
                      <a:pt x="5171" y="14744"/>
                    </a:lnTo>
                    <a:lnTo>
                      <a:pt x="268" y="14744"/>
                    </a:lnTo>
                    <a:cubicBezTo>
                      <a:pt x="268" y="9497"/>
                      <a:pt x="301" y="4543"/>
                      <a:pt x="334" y="201"/>
                    </a:cubicBezTo>
                    <a:lnTo>
                      <a:pt x="334" y="201"/>
                    </a:lnTo>
                    <a:lnTo>
                      <a:pt x="13577" y="234"/>
                    </a:lnTo>
                    <a:lnTo>
                      <a:pt x="18714" y="234"/>
                    </a:lnTo>
                    <a:lnTo>
                      <a:pt x="18581" y="167"/>
                    </a:lnTo>
                    <a:lnTo>
                      <a:pt x="17347" y="167"/>
                    </a:lnTo>
                    <a:lnTo>
                      <a:pt x="13577" y="100"/>
                    </a:lnTo>
                    <a:lnTo>
                      <a:pt x="20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157425" y="4185100"/>
                <a:ext cx="431175" cy="325250"/>
              </a:xfrm>
              <a:custGeom>
                <a:rect b="b" l="l" r="r" t="t"/>
                <a:pathLst>
                  <a:path extrusionOk="0" h="13010" w="17247">
                    <a:moveTo>
                      <a:pt x="67" y="1"/>
                    </a:moveTo>
                    <a:lnTo>
                      <a:pt x="1" y="12910"/>
                    </a:lnTo>
                    <a:lnTo>
                      <a:pt x="17179" y="13010"/>
                    </a:lnTo>
                    <a:lnTo>
                      <a:pt x="17246" y="101"/>
                    </a:lnTo>
                    <a:lnTo>
                      <a:pt x="67"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3157425" y="4307700"/>
                <a:ext cx="429500" cy="202650"/>
              </a:xfrm>
              <a:custGeom>
                <a:rect b="b" l="l" r="r" t="t"/>
                <a:pathLst>
                  <a:path extrusionOk="0" h="8106" w="17180">
                    <a:moveTo>
                      <a:pt x="6038" y="0"/>
                    </a:moveTo>
                    <a:lnTo>
                      <a:pt x="1" y="8006"/>
                    </a:lnTo>
                    <a:lnTo>
                      <a:pt x="17179" y="8106"/>
                    </a:lnTo>
                    <a:lnTo>
                      <a:pt x="12276" y="2369"/>
                    </a:lnTo>
                    <a:lnTo>
                      <a:pt x="9741" y="5037"/>
                    </a:lnTo>
                    <a:lnTo>
                      <a:pt x="603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3361750" y="4250150"/>
                <a:ext cx="79225" cy="67825"/>
              </a:xfrm>
              <a:custGeom>
                <a:rect b="b" l="l" r="r" t="t"/>
                <a:pathLst>
                  <a:path extrusionOk="0" h="2713" w="3169">
                    <a:moveTo>
                      <a:pt x="1835" y="1"/>
                    </a:moveTo>
                    <a:cubicBezTo>
                      <a:pt x="634" y="1"/>
                      <a:pt x="0" y="1435"/>
                      <a:pt x="867" y="2302"/>
                    </a:cubicBezTo>
                    <a:cubicBezTo>
                      <a:pt x="1140" y="2586"/>
                      <a:pt x="1481" y="2713"/>
                      <a:pt x="1815" y="2713"/>
                    </a:cubicBezTo>
                    <a:cubicBezTo>
                      <a:pt x="2504" y="2713"/>
                      <a:pt x="3169" y="2176"/>
                      <a:pt x="3169" y="1368"/>
                    </a:cubicBezTo>
                    <a:cubicBezTo>
                      <a:pt x="3169" y="601"/>
                      <a:pt x="2569" y="1"/>
                      <a:pt x="1835"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3436800" y="1766700"/>
                <a:ext cx="485375" cy="5025"/>
              </a:xfrm>
              <a:custGeom>
                <a:rect b="b" l="l" r="r" t="t"/>
                <a:pathLst>
                  <a:path extrusionOk="0" h="201" w="19415">
                    <a:moveTo>
                      <a:pt x="9707" y="1"/>
                    </a:moveTo>
                    <a:cubicBezTo>
                      <a:pt x="7005" y="1"/>
                      <a:pt x="4603" y="34"/>
                      <a:pt x="2836" y="34"/>
                    </a:cubicBezTo>
                    <a:lnTo>
                      <a:pt x="767" y="67"/>
                    </a:lnTo>
                    <a:lnTo>
                      <a:pt x="200" y="67"/>
                    </a:lnTo>
                    <a:cubicBezTo>
                      <a:pt x="134" y="67"/>
                      <a:pt x="67" y="67"/>
                      <a:pt x="0" y="101"/>
                    </a:cubicBezTo>
                    <a:lnTo>
                      <a:pt x="200" y="101"/>
                    </a:lnTo>
                    <a:lnTo>
                      <a:pt x="767" y="134"/>
                    </a:lnTo>
                    <a:lnTo>
                      <a:pt x="2836" y="168"/>
                    </a:lnTo>
                    <a:cubicBezTo>
                      <a:pt x="4603" y="201"/>
                      <a:pt x="7005" y="201"/>
                      <a:pt x="9707" y="201"/>
                    </a:cubicBezTo>
                    <a:cubicBezTo>
                      <a:pt x="12409" y="201"/>
                      <a:pt x="14811" y="168"/>
                      <a:pt x="16579" y="168"/>
                    </a:cubicBezTo>
                    <a:lnTo>
                      <a:pt x="18647" y="134"/>
                    </a:lnTo>
                    <a:lnTo>
                      <a:pt x="19214" y="101"/>
                    </a:lnTo>
                    <a:lnTo>
                      <a:pt x="19414" y="101"/>
                    </a:lnTo>
                    <a:cubicBezTo>
                      <a:pt x="19347" y="67"/>
                      <a:pt x="19281" y="67"/>
                      <a:pt x="19214" y="67"/>
                    </a:cubicBezTo>
                    <a:lnTo>
                      <a:pt x="18647" y="67"/>
                    </a:lnTo>
                    <a:lnTo>
                      <a:pt x="16579" y="34"/>
                    </a:lnTo>
                    <a:cubicBezTo>
                      <a:pt x="14811" y="1"/>
                      <a:pt x="12409" y="1"/>
                      <a:pt x="97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4515900" y="3677250"/>
                <a:ext cx="88425" cy="132600"/>
              </a:xfrm>
              <a:custGeom>
                <a:rect b="b" l="l" r="r" t="t"/>
                <a:pathLst>
                  <a:path extrusionOk="0" h="5304" w="3537">
                    <a:moveTo>
                      <a:pt x="3369" y="167"/>
                    </a:moveTo>
                    <a:lnTo>
                      <a:pt x="3369" y="4937"/>
                    </a:lnTo>
                    <a:lnTo>
                      <a:pt x="1768" y="3303"/>
                    </a:lnTo>
                    <a:lnTo>
                      <a:pt x="1735" y="3269"/>
                    </a:lnTo>
                    <a:lnTo>
                      <a:pt x="134" y="4837"/>
                    </a:lnTo>
                    <a:lnTo>
                      <a:pt x="134" y="167"/>
                    </a:lnTo>
                    <a:close/>
                    <a:moveTo>
                      <a:pt x="0" y="0"/>
                    </a:moveTo>
                    <a:lnTo>
                      <a:pt x="0" y="5204"/>
                    </a:lnTo>
                    <a:lnTo>
                      <a:pt x="1735" y="3469"/>
                    </a:lnTo>
                    <a:lnTo>
                      <a:pt x="3536" y="5304"/>
                    </a:lnTo>
                    <a:lnTo>
                      <a:pt x="35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326700" y="3681400"/>
                <a:ext cx="147625" cy="115125"/>
              </a:xfrm>
              <a:custGeom>
                <a:rect b="b" l="l" r="r" t="t"/>
                <a:pathLst>
                  <a:path extrusionOk="0" h="4605" w="5905">
                    <a:moveTo>
                      <a:pt x="2945" y="1"/>
                    </a:moveTo>
                    <a:cubicBezTo>
                      <a:pt x="2931" y="1"/>
                      <a:pt x="2917" y="1"/>
                      <a:pt x="2903" y="1"/>
                    </a:cubicBezTo>
                    <a:cubicBezTo>
                      <a:pt x="31" y="1"/>
                      <a:pt x="1" y="4216"/>
                      <a:pt x="2751" y="4398"/>
                    </a:cubicBezTo>
                    <a:lnTo>
                      <a:pt x="2750" y="4398"/>
                    </a:lnTo>
                    <a:cubicBezTo>
                      <a:pt x="1088" y="4114"/>
                      <a:pt x="177" y="1741"/>
                      <a:pt x="1902" y="501"/>
                    </a:cubicBezTo>
                    <a:cubicBezTo>
                      <a:pt x="2315" y="206"/>
                      <a:pt x="2744" y="79"/>
                      <a:pt x="3152" y="79"/>
                    </a:cubicBezTo>
                    <a:cubicBezTo>
                      <a:pt x="3437" y="79"/>
                      <a:pt x="3712" y="141"/>
                      <a:pt x="3965" y="251"/>
                    </a:cubicBezTo>
                    <a:lnTo>
                      <a:pt x="3965" y="251"/>
                    </a:lnTo>
                    <a:cubicBezTo>
                      <a:pt x="3668" y="93"/>
                      <a:pt x="3324" y="1"/>
                      <a:pt x="2945" y="1"/>
                    </a:cubicBezTo>
                    <a:close/>
                    <a:moveTo>
                      <a:pt x="3965" y="251"/>
                    </a:moveTo>
                    <a:cubicBezTo>
                      <a:pt x="5134" y="876"/>
                      <a:pt x="5568" y="2535"/>
                      <a:pt x="4538" y="3670"/>
                    </a:cubicBezTo>
                    <a:lnTo>
                      <a:pt x="4504" y="3704"/>
                    </a:lnTo>
                    <a:lnTo>
                      <a:pt x="4638" y="4304"/>
                    </a:lnTo>
                    <a:lnTo>
                      <a:pt x="4037" y="4037"/>
                    </a:lnTo>
                    <a:lnTo>
                      <a:pt x="4004" y="4071"/>
                    </a:lnTo>
                    <a:cubicBezTo>
                      <a:pt x="3670" y="4237"/>
                      <a:pt x="3303" y="4371"/>
                      <a:pt x="2936" y="4404"/>
                    </a:cubicBezTo>
                    <a:cubicBezTo>
                      <a:pt x="2873" y="4404"/>
                      <a:pt x="2811" y="4402"/>
                      <a:pt x="2751" y="4398"/>
                    </a:cubicBezTo>
                    <a:lnTo>
                      <a:pt x="2750" y="4398"/>
                    </a:lnTo>
                    <a:cubicBezTo>
                      <a:pt x="2858" y="4416"/>
                      <a:pt x="2969" y="4426"/>
                      <a:pt x="3083" y="4426"/>
                    </a:cubicBezTo>
                    <a:cubicBezTo>
                      <a:pt x="3385" y="4426"/>
                      <a:pt x="3707" y="4358"/>
                      <a:pt x="4037" y="4204"/>
                    </a:cubicBezTo>
                    <a:lnTo>
                      <a:pt x="4871" y="4604"/>
                    </a:lnTo>
                    <a:lnTo>
                      <a:pt x="4871" y="4604"/>
                    </a:lnTo>
                    <a:lnTo>
                      <a:pt x="4704" y="3737"/>
                    </a:lnTo>
                    <a:cubicBezTo>
                      <a:pt x="5905" y="2470"/>
                      <a:pt x="5194" y="789"/>
                      <a:pt x="3965" y="25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3515175" y="3684750"/>
                <a:ext cx="110950" cy="102600"/>
              </a:xfrm>
              <a:custGeom>
                <a:rect b="b" l="l" r="r" t="t"/>
                <a:pathLst>
                  <a:path extrusionOk="0" h="4104" w="4438">
                    <a:moveTo>
                      <a:pt x="4204" y="167"/>
                    </a:moveTo>
                    <a:lnTo>
                      <a:pt x="2836" y="3670"/>
                    </a:lnTo>
                    <a:lnTo>
                      <a:pt x="2002" y="1635"/>
                    </a:lnTo>
                    <a:lnTo>
                      <a:pt x="434" y="201"/>
                    </a:lnTo>
                    <a:lnTo>
                      <a:pt x="4204" y="167"/>
                    </a:lnTo>
                    <a:close/>
                    <a:moveTo>
                      <a:pt x="4437" y="0"/>
                    </a:moveTo>
                    <a:lnTo>
                      <a:pt x="1" y="34"/>
                    </a:lnTo>
                    <a:lnTo>
                      <a:pt x="1835" y="1702"/>
                    </a:lnTo>
                    <a:lnTo>
                      <a:pt x="2803" y="4103"/>
                    </a:lnTo>
                    <a:lnTo>
                      <a:pt x="44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3563550" y="3684750"/>
                <a:ext cx="62575" cy="42550"/>
              </a:xfrm>
              <a:custGeom>
                <a:rect b="b" l="l" r="r" t="t"/>
                <a:pathLst>
                  <a:path extrusionOk="0" h="1702" w="2503">
                    <a:moveTo>
                      <a:pt x="2436" y="0"/>
                    </a:moveTo>
                    <a:lnTo>
                      <a:pt x="0" y="1568"/>
                    </a:lnTo>
                    <a:lnTo>
                      <a:pt x="101" y="1702"/>
                    </a:lnTo>
                    <a:lnTo>
                      <a:pt x="2502" y="134"/>
                    </a:lnTo>
                    <a:lnTo>
                      <a:pt x="243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3137400" y="3671075"/>
                <a:ext cx="138475" cy="119600"/>
              </a:xfrm>
              <a:custGeom>
                <a:rect b="b" l="l" r="r" t="t"/>
                <a:pathLst>
                  <a:path extrusionOk="0" h="4784" w="5539">
                    <a:moveTo>
                      <a:pt x="4132" y="0"/>
                    </a:moveTo>
                    <a:cubicBezTo>
                      <a:pt x="3503" y="0"/>
                      <a:pt x="2872" y="410"/>
                      <a:pt x="2770" y="1215"/>
                    </a:cubicBezTo>
                    <a:cubicBezTo>
                      <a:pt x="2651" y="435"/>
                      <a:pt x="2024" y="43"/>
                      <a:pt x="1401" y="43"/>
                    </a:cubicBezTo>
                    <a:cubicBezTo>
                      <a:pt x="798" y="43"/>
                      <a:pt x="199" y="410"/>
                      <a:pt x="68" y="1148"/>
                    </a:cubicBezTo>
                    <a:cubicBezTo>
                      <a:pt x="1" y="1615"/>
                      <a:pt x="134" y="2115"/>
                      <a:pt x="401" y="2482"/>
                    </a:cubicBezTo>
                    <a:cubicBezTo>
                      <a:pt x="668" y="2882"/>
                      <a:pt x="1002" y="3216"/>
                      <a:pt x="1369" y="3516"/>
                    </a:cubicBezTo>
                    <a:cubicBezTo>
                      <a:pt x="1869" y="3916"/>
                      <a:pt x="2336" y="4350"/>
                      <a:pt x="2836" y="4784"/>
                    </a:cubicBezTo>
                    <a:cubicBezTo>
                      <a:pt x="3303" y="4350"/>
                      <a:pt x="3737" y="3916"/>
                      <a:pt x="4204" y="3483"/>
                    </a:cubicBezTo>
                    <a:cubicBezTo>
                      <a:pt x="4571" y="3183"/>
                      <a:pt x="4904" y="2849"/>
                      <a:pt x="5171" y="2449"/>
                    </a:cubicBezTo>
                    <a:cubicBezTo>
                      <a:pt x="5438" y="2048"/>
                      <a:pt x="5538" y="1581"/>
                      <a:pt x="5472" y="1114"/>
                    </a:cubicBezTo>
                    <a:cubicBezTo>
                      <a:pt x="5325" y="368"/>
                      <a:pt x="4729" y="0"/>
                      <a:pt x="413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189125" y="1694150"/>
                <a:ext cx="150125" cy="150125"/>
              </a:xfrm>
              <a:custGeom>
                <a:rect b="b" l="l" r="r" t="t"/>
                <a:pathLst>
                  <a:path extrusionOk="0" h="6005" w="6005">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167425" y="3375350"/>
                <a:ext cx="1408550" cy="5875"/>
              </a:xfrm>
              <a:custGeom>
                <a:rect b="b" l="l" r="r" t="t"/>
                <a:pathLst>
                  <a:path extrusionOk="0" h="235" w="56342">
                    <a:moveTo>
                      <a:pt x="28154" y="1"/>
                    </a:moveTo>
                    <a:cubicBezTo>
                      <a:pt x="12610" y="1"/>
                      <a:pt x="1" y="68"/>
                      <a:pt x="1" y="134"/>
                    </a:cubicBezTo>
                    <a:cubicBezTo>
                      <a:pt x="1" y="168"/>
                      <a:pt x="12610" y="234"/>
                      <a:pt x="28154" y="234"/>
                    </a:cubicBezTo>
                    <a:cubicBezTo>
                      <a:pt x="43732" y="234"/>
                      <a:pt x="56341" y="168"/>
                      <a:pt x="56341" y="134"/>
                    </a:cubicBezTo>
                    <a:cubicBezTo>
                      <a:pt x="56341" y="68"/>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3167425" y="3258600"/>
                <a:ext cx="1408550" cy="5025"/>
              </a:xfrm>
              <a:custGeom>
                <a:rect b="b" l="l" r="r" t="t"/>
                <a:pathLst>
                  <a:path extrusionOk="0" h="201" w="56342">
                    <a:moveTo>
                      <a:pt x="28154" y="1"/>
                    </a:moveTo>
                    <a:cubicBezTo>
                      <a:pt x="12610" y="1"/>
                      <a:pt x="1" y="34"/>
                      <a:pt x="1" y="101"/>
                    </a:cubicBezTo>
                    <a:cubicBezTo>
                      <a:pt x="1" y="168"/>
                      <a:pt x="12610" y="201"/>
                      <a:pt x="28154" y="201"/>
                    </a:cubicBezTo>
                    <a:cubicBezTo>
                      <a:pt x="43732" y="201"/>
                      <a:pt x="56341" y="168"/>
                      <a:pt x="56341" y="101"/>
                    </a:cubicBezTo>
                    <a:cubicBezTo>
                      <a:pt x="56341" y="34"/>
                      <a:pt x="43732" y="1"/>
                      <a:pt x="281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3167425" y="3494600"/>
                <a:ext cx="766425" cy="5875"/>
              </a:xfrm>
              <a:custGeom>
                <a:rect b="b" l="l" r="r" t="t"/>
                <a:pathLst>
                  <a:path extrusionOk="0" h="235" w="30657">
                    <a:moveTo>
                      <a:pt x="15312" y="1"/>
                    </a:moveTo>
                    <a:cubicBezTo>
                      <a:pt x="6839" y="1"/>
                      <a:pt x="1" y="68"/>
                      <a:pt x="1" y="101"/>
                    </a:cubicBezTo>
                    <a:cubicBezTo>
                      <a:pt x="1" y="168"/>
                      <a:pt x="6839" y="234"/>
                      <a:pt x="15312" y="234"/>
                    </a:cubicBezTo>
                    <a:cubicBezTo>
                      <a:pt x="23784" y="234"/>
                      <a:pt x="30656" y="168"/>
                      <a:pt x="30656" y="101"/>
                    </a:cubicBezTo>
                    <a:cubicBezTo>
                      <a:pt x="30656" y="68"/>
                      <a:pt x="23784" y="1"/>
                      <a:pt x="1531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3769750" y="4745500"/>
                <a:ext cx="69850" cy="59950"/>
              </a:xfrm>
              <a:custGeom>
                <a:rect b="b" l="l" r="r" t="t"/>
                <a:pathLst>
                  <a:path extrusionOk="0" h="2398" w="2794">
                    <a:moveTo>
                      <a:pt x="1553" y="0"/>
                    </a:moveTo>
                    <a:cubicBezTo>
                      <a:pt x="512" y="0"/>
                      <a:pt x="1" y="1278"/>
                      <a:pt x="726" y="2036"/>
                    </a:cubicBezTo>
                    <a:cubicBezTo>
                      <a:pt x="965" y="2286"/>
                      <a:pt x="1265" y="2398"/>
                      <a:pt x="1561" y="2398"/>
                    </a:cubicBezTo>
                    <a:cubicBezTo>
                      <a:pt x="2173" y="2398"/>
                      <a:pt x="2771" y="1921"/>
                      <a:pt x="2794" y="1202"/>
                    </a:cubicBezTo>
                    <a:cubicBezTo>
                      <a:pt x="2794" y="534"/>
                      <a:pt x="2260" y="1"/>
                      <a:pt x="1593" y="1"/>
                    </a:cubicBezTo>
                    <a:cubicBezTo>
                      <a:pt x="1579" y="0"/>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3862100" y="4745500"/>
                <a:ext cx="70075" cy="59975"/>
              </a:xfrm>
              <a:custGeom>
                <a:rect b="b" l="l" r="r" t="t"/>
                <a:pathLst>
                  <a:path extrusionOk="0" h="2399" w="2803">
                    <a:moveTo>
                      <a:pt x="1601" y="1"/>
                    </a:moveTo>
                    <a:cubicBezTo>
                      <a:pt x="534" y="1"/>
                      <a:pt x="0" y="1268"/>
                      <a:pt x="734" y="2036"/>
                    </a:cubicBezTo>
                    <a:cubicBezTo>
                      <a:pt x="975" y="2287"/>
                      <a:pt x="1277" y="2399"/>
                      <a:pt x="1574" y="2399"/>
                    </a:cubicBezTo>
                    <a:cubicBezTo>
                      <a:pt x="2185" y="2399"/>
                      <a:pt x="2780" y="1930"/>
                      <a:pt x="2802" y="1235"/>
                    </a:cubicBezTo>
                    <a:cubicBezTo>
                      <a:pt x="2802" y="568"/>
                      <a:pt x="2269" y="1"/>
                      <a:pt x="16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3954900" y="4746325"/>
                <a:ext cx="69825" cy="59350"/>
              </a:xfrm>
              <a:custGeom>
                <a:rect b="b" l="l" r="r" t="t"/>
                <a:pathLst>
                  <a:path extrusionOk="0" h="2374" w="2793">
                    <a:moveTo>
                      <a:pt x="1553" y="0"/>
                    </a:moveTo>
                    <a:cubicBezTo>
                      <a:pt x="544" y="0"/>
                      <a:pt x="1" y="1278"/>
                      <a:pt x="758" y="2003"/>
                    </a:cubicBezTo>
                    <a:cubicBezTo>
                      <a:pt x="1003" y="2258"/>
                      <a:pt x="1307" y="2373"/>
                      <a:pt x="1604" y="2373"/>
                    </a:cubicBezTo>
                    <a:cubicBezTo>
                      <a:pt x="2200" y="2373"/>
                      <a:pt x="2771" y="1914"/>
                      <a:pt x="2793" y="1202"/>
                    </a:cubicBezTo>
                    <a:cubicBezTo>
                      <a:pt x="2793" y="535"/>
                      <a:pt x="2259" y="1"/>
                      <a:pt x="1592" y="1"/>
                    </a:cubicBezTo>
                    <a:cubicBezTo>
                      <a:pt x="1579" y="1"/>
                      <a:pt x="1566" y="0"/>
                      <a:pt x="15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3084050" y="1917650"/>
                <a:ext cx="1667050" cy="1019925"/>
              </a:xfrm>
              <a:custGeom>
                <a:rect b="b" l="l" r="r" t="t"/>
                <a:pathLst>
                  <a:path extrusionOk="0" h="40797" w="66682">
                    <a:moveTo>
                      <a:pt x="0" y="0"/>
                    </a:moveTo>
                    <a:lnTo>
                      <a:pt x="0" y="40796"/>
                    </a:lnTo>
                    <a:lnTo>
                      <a:pt x="66681" y="40796"/>
                    </a:lnTo>
                    <a:lnTo>
                      <a:pt x="6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3238325" y="2298750"/>
                <a:ext cx="1368500" cy="638825"/>
              </a:xfrm>
              <a:custGeom>
                <a:rect b="b" l="l" r="r" t="t"/>
                <a:pathLst>
                  <a:path extrusionOk="0" h="25553" w="54740">
                    <a:moveTo>
                      <a:pt x="19114" y="1"/>
                    </a:moveTo>
                    <a:lnTo>
                      <a:pt x="0" y="25552"/>
                    </a:lnTo>
                    <a:lnTo>
                      <a:pt x="54739" y="25552"/>
                    </a:lnTo>
                    <a:lnTo>
                      <a:pt x="38961" y="7439"/>
                    </a:lnTo>
                    <a:lnTo>
                      <a:pt x="30956" y="15979"/>
                    </a:lnTo>
                    <a:lnTo>
                      <a:pt x="1911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3885450" y="2111950"/>
                <a:ext cx="251875" cy="215975"/>
              </a:xfrm>
              <a:custGeom>
                <a:rect b="b" l="l" r="r" t="t"/>
                <a:pathLst>
                  <a:path extrusionOk="0" h="8639" w="10075">
                    <a:moveTo>
                      <a:pt x="5771" y="1"/>
                    </a:moveTo>
                    <a:cubicBezTo>
                      <a:pt x="1935" y="1"/>
                      <a:pt x="0" y="4671"/>
                      <a:pt x="2736" y="7373"/>
                    </a:cubicBezTo>
                    <a:cubicBezTo>
                      <a:pt x="3609" y="8246"/>
                      <a:pt x="4686" y="8639"/>
                      <a:pt x="5742" y="8639"/>
                    </a:cubicBezTo>
                    <a:cubicBezTo>
                      <a:pt x="7952" y="8639"/>
                      <a:pt x="10074" y="6922"/>
                      <a:pt x="10074" y="4304"/>
                    </a:cubicBezTo>
                    <a:cubicBezTo>
                      <a:pt x="10074" y="1935"/>
                      <a:pt x="8139" y="1"/>
                      <a:pt x="5771"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3077375" y="1575725"/>
                <a:ext cx="1672875" cy="2311700"/>
              </a:xfrm>
              <a:custGeom>
                <a:rect b="b" l="l" r="r" t="t"/>
                <a:pathLst>
                  <a:path extrusionOk="0" h="92468" w="66915">
                    <a:moveTo>
                      <a:pt x="0" y="1"/>
                    </a:moveTo>
                    <a:lnTo>
                      <a:pt x="0" y="101"/>
                    </a:lnTo>
                    <a:cubicBezTo>
                      <a:pt x="34" y="34626"/>
                      <a:pt x="34" y="66549"/>
                      <a:pt x="34" y="92367"/>
                    </a:cubicBezTo>
                    <a:lnTo>
                      <a:pt x="34" y="92467"/>
                    </a:lnTo>
                    <a:lnTo>
                      <a:pt x="134" y="92467"/>
                    </a:lnTo>
                    <a:lnTo>
                      <a:pt x="66815" y="92367"/>
                    </a:lnTo>
                    <a:lnTo>
                      <a:pt x="200" y="92267"/>
                    </a:lnTo>
                    <a:lnTo>
                      <a:pt x="200" y="92267"/>
                    </a:lnTo>
                    <a:lnTo>
                      <a:pt x="200" y="234"/>
                    </a:lnTo>
                    <a:lnTo>
                      <a:pt x="66681" y="234"/>
                    </a:lnTo>
                    <a:cubicBezTo>
                      <a:pt x="66748" y="54717"/>
                      <a:pt x="66781" y="91499"/>
                      <a:pt x="66781" y="92367"/>
                    </a:cubicBezTo>
                    <a:lnTo>
                      <a:pt x="66781" y="92367"/>
                    </a:lnTo>
                    <a:cubicBezTo>
                      <a:pt x="66782" y="92364"/>
                      <a:pt x="66815" y="92198"/>
                      <a:pt x="66815" y="91933"/>
                    </a:cubicBezTo>
                    <a:lnTo>
                      <a:pt x="66815" y="90633"/>
                    </a:lnTo>
                    <a:lnTo>
                      <a:pt x="66815" y="85629"/>
                    </a:lnTo>
                    <a:cubicBezTo>
                      <a:pt x="66848" y="81259"/>
                      <a:pt x="66848" y="74855"/>
                      <a:pt x="66848" y="66715"/>
                    </a:cubicBezTo>
                    <a:cubicBezTo>
                      <a:pt x="66881" y="50470"/>
                      <a:pt x="66881" y="27387"/>
                      <a:pt x="66915" y="101"/>
                    </a:cubicBezTo>
                    <a:lnTo>
                      <a:pt x="6691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3288350" y="3605000"/>
                <a:ext cx="920550" cy="1385700"/>
              </a:xfrm>
              <a:custGeom>
                <a:rect b="b" l="l" r="r" t="t"/>
                <a:pathLst>
                  <a:path extrusionOk="0" h="55428" w="36822">
                    <a:moveTo>
                      <a:pt x="20493" y="0"/>
                    </a:moveTo>
                    <a:cubicBezTo>
                      <a:pt x="20169" y="0"/>
                      <a:pt x="19838" y="60"/>
                      <a:pt x="19515" y="188"/>
                    </a:cubicBezTo>
                    <a:lnTo>
                      <a:pt x="10908" y="4224"/>
                    </a:lnTo>
                    <a:cubicBezTo>
                      <a:pt x="10518" y="4115"/>
                      <a:pt x="10119" y="4057"/>
                      <a:pt x="9724" y="4057"/>
                    </a:cubicBezTo>
                    <a:cubicBezTo>
                      <a:pt x="9276" y="4057"/>
                      <a:pt x="8832" y="4132"/>
                      <a:pt x="8407" y="4291"/>
                    </a:cubicBezTo>
                    <a:cubicBezTo>
                      <a:pt x="7139" y="4725"/>
                      <a:pt x="6439" y="6059"/>
                      <a:pt x="6739" y="7327"/>
                    </a:cubicBezTo>
                    <a:lnTo>
                      <a:pt x="10241" y="21270"/>
                    </a:lnTo>
                    <a:lnTo>
                      <a:pt x="1" y="55428"/>
                    </a:lnTo>
                    <a:lnTo>
                      <a:pt x="22116" y="55428"/>
                    </a:lnTo>
                    <a:lnTo>
                      <a:pt x="26987" y="22638"/>
                    </a:lnTo>
                    <a:lnTo>
                      <a:pt x="28454" y="17701"/>
                    </a:lnTo>
                    <a:cubicBezTo>
                      <a:pt x="28721" y="16600"/>
                      <a:pt x="29055" y="15332"/>
                      <a:pt x="29522" y="13898"/>
                    </a:cubicBezTo>
                    <a:cubicBezTo>
                      <a:pt x="29955" y="12597"/>
                      <a:pt x="30989" y="11229"/>
                      <a:pt x="31957" y="10262"/>
                    </a:cubicBezTo>
                    <a:cubicBezTo>
                      <a:pt x="33458" y="8728"/>
                      <a:pt x="34192" y="8694"/>
                      <a:pt x="35192" y="7894"/>
                    </a:cubicBezTo>
                    <a:cubicBezTo>
                      <a:pt x="35292" y="7827"/>
                      <a:pt x="35393" y="7760"/>
                      <a:pt x="35493" y="7694"/>
                    </a:cubicBezTo>
                    <a:cubicBezTo>
                      <a:pt x="35659" y="7594"/>
                      <a:pt x="35826" y="7460"/>
                      <a:pt x="35960" y="7293"/>
                    </a:cubicBezTo>
                    <a:cubicBezTo>
                      <a:pt x="36822" y="6399"/>
                      <a:pt x="36064" y="5017"/>
                      <a:pt x="34448" y="5017"/>
                    </a:cubicBezTo>
                    <a:cubicBezTo>
                      <a:pt x="34375" y="5017"/>
                      <a:pt x="34301" y="5019"/>
                      <a:pt x="34225" y="5025"/>
                    </a:cubicBezTo>
                    <a:cubicBezTo>
                      <a:pt x="32891" y="5125"/>
                      <a:pt x="30723" y="5492"/>
                      <a:pt x="27187" y="9161"/>
                    </a:cubicBezTo>
                    <a:cubicBezTo>
                      <a:pt x="27153" y="9228"/>
                      <a:pt x="27087" y="9261"/>
                      <a:pt x="27053" y="9328"/>
                    </a:cubicBezTo>
                    <a:cubicBezTo>
                      <a:pt x="26788" y="9675"/>
                      <a:pt x="26525" y="9828"/>
                      <a:pt x="26267" y="9828"/>
                    </a:cubicBezTo>
                    <a:cubicBezTo>
                      <a:pt x="24739" y="9828"/>
                      <a:pt x="23407" y="4459"/>
                      <a:pt x="23150" y="2290"/>
                    </a:cubicBezTo>
                    <a:cubicBezTo>
                      <a:pt x="22938" y="933"/>
                      <a:pt x="21769" y="0"/>
                      <a:pt x="204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417600" y="3266950"/>
                <a:ext cx="970725" cy="800575"/>
              </a:xfrm>
              <a:custGeom>
                <a:rect b="b" l="l" r="r" t="t"/>
                <a:pathLst>
                  <a:path extrusionOk="0" h="32023" w="38829">
                    <a:moveTo>
                      <a:pt x="21483" y="0"/>
                    </a:moveTo>
                    <a:lnTo>
                      <a:pt x="15279" y="7039"/>
                    </a:lnTo>
                    <a:cubicBezTo>
                      <a:pt x="15279" y="7039"/>
                      <a:pt x="18081" y="8140"/>
                      <a:pt x="15645" y="12843"/>
                    </a:cubicBezTo>
                    <a:cubicBezTo>
                      <a:pt x="13210" y="17546"/>
                      <a:pt x="1" y="23217"/>
                      <a:pt x="1" y="23217"/>
                    </a:cubicBezTo>
                    <a:lnTo>
                      <a:pt x="6572" y="30822"/>
                    </a:lnTo>
                    <a:cubicBezTo>
                      <a:pt x="7256" y="31617"/>
                      <a:pt x="8215" y="32022"/>
                      <a:pt x="9185" y="32022"/>
                    </a:cubicBezTo>
                    <a:cubicBezTo>
                      <a:pt x="9966" y="32022"/>
                      <a:pt x="10754" y="31759"/>
                      <a:pt x="11409" y="31223"/>
                    </a:cubicBezTo>
                    <a:lnTo>
                      <a:pt x="28588" y="17246"/>
                    </a:lnTo>
                    <a:lnTo>
                      <a:pt x="31990" y="18213"/>
                    </a:lnTo>
                    <a:lnTo>
                      <a:pt x="38829" y="4804"/>
                    </a:lnTo>
                    <a:lnTo>
                      <a:pt x="2148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0"/>
              <p:cNvSpPr/>
              <p:nvPr/>
            </p:nvSpPr>
            <p:spPr>
              <a:xfrm>
                <a:off x="2057450" y="1521000"/>
                <a:ext cx="2109050" cy="1742625"/>
              </a:xfrm>
              <a:custGeom>
                <a:rect b="b" l="l" r="r" t="t"/>
                <a:pathLst>
                  <a:path extrusionOk="0" h="69705" w="84362">
                    <a:moveTo>
                      <a:pt x="36406" y="0"/>
                    </a:moveTo>
                    <a:cubicBezTo>
                      <a:pt x="33281" y="0"/>
                      <a:pt x="26085" y="2163"/>
                      <a:pt x="14278" y="27808"/>
                    </a:cubicBezTo>
                    <a:cubicBezTo>
                      <a:pt x="1" y="58892"/>
                      <a:pt x="5580" y="66136"/>
                      <a:pt x="8421" y="66136"/>
                    </a:cubicBezTo>
                    <a:cubicBezTo>
                      <a:pt x="8428" y="66136"/>
                      <a:pt x="8434" y="66136"/>
                      <a:pt x="8441" y="66136"/>
                    </a:cubicBezTo>
                    <a:cubicBezTo>
                      <a:pt x="10981" y="66077"/>
                      <a:pt x="26436" y="61834"/>
                      <a:pt x="38327" y="61834"/>
                    </a:cubicBezTo>
                    <a:cubicBezTo>
                      <a:pt x="39867" y="61834"/>
                      <a:pt x="41347" y="61906"/>
                      <a:pt x="42732" y="62066"/>
                    </a:cubicBezTo>
                    <a:cubicBezTo>
                      <a:pt x="54807" y="63434"/>
                      <a:pt x="70352" y="69705"/>
                      <a:pt x="70352" y="69705"/>
                    </a:cubicBezTo>
                    <a:lnTo>
                      <a:pt x="84362" y="47289"/>
                    </a:lnTo>
                    <a:cubicBezTo>
                      <a:pt x="84362" y="47289"/>
                      <a:pt x="74355" y="45054"/>
                      <a:pt x="60278" y="31511"/>
                    </a:cubicBezTo>
                    <a:cubicBezTo>
                      <a:pt x="46207" y="18005"/>
                      <a:pt x="39600" y="88"/>
                      <a:pt x="37876" y="88"/>
                    </a:cubicBezTo>
                    <a:cubicBezTo>
                      <a:pt x="37871" y="88"/>
                      <a:pt x="37867" y="88"/>
                      <a:pt x="37862" y="88"/>
                    </a:cubicBezTo>
                    <a:cubicBezTo>
                      <a:pt x="37845" y="89"/>
                      <a:pt x="37828" y="89"/>
                      <a:pt x="37810" y="89"/>
                    </a:cubicBezTo>
                    <a:cubicBezTo>
                      <a:pt x="37506" y="89"/>
                      <a:pt x="37040" y="0"/>
                      <a:pt x="3640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0"/>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0"/>
              <p:cNvSpPr/>
              <p:nvPr/>
            </p:nvSpPr>
            <p:spPr>
              <a:xfrm>
                <a:off x="3762025" y="2556450"/>
                <a:ext cx="989900" cy="919450"/>
              </a:xfrm>
              <a:custGeom>
                <a:rect b="b" l="l" r="r" t="t"/>
                <a:pathLst>
                  <a:path extrusionOk="0" h="36778" w="39596">
                    <a:moveTo>
                      <a:pt x="12509" y="0"/>
                    </a:moveTo>
                    <a:lnTo>
                      <a:pt x="0" y="28520"/>
                    </a:lnTo>
                    <a:lnTo>
                      <a:pt x="21449" y="35992"/>
                    </a:lnTo>
                    <a:cubicBezTo>
                      <a:pt x="22598" y="36525"/>
                      <a:pt x="23803" y="36777"/>
                      <a:pt x="24991" y="36777"/>
                    </a:cubicBezTo>
                    <a:cubicBezTo>
                      <a:pt x="28045" y="36777"/>
                      <a:pt x="30977" y="35106"/>
                      <a:pt x="32490" y="32223"/>
                    </a:cubicBezTo>
                    <a:lnTo>
                      <a:pt x="34025" y="29321"/>
                    </a:lnTo>
                    <a:lnTo>
                      <a:pt x="37461" y="22816"/>
                    </a:lnTo>
                    <a:cubicBezTo>
                      <a:pt x="39595" y="18713"/>
                      <a:pt x="38061" y="13610"/>
                      <a:pt x="33925" y="11408"/>
                    </a:cubicBezTo>
                    <a:lnTo>
                      <a:pt x="12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0"/>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0"/>
              <p:cNvSpPr/>
              <p:nvPr/>
            </p:nvSpPr>
            <p:spPr>
              <a:xfrm>
                <a:off x="2173400" y="1538600"/>
                <a:ext cx="874800" cy="1535350"/>
              </a:xfrm>
              <a:custGeom>
                <a:rect b="b" l="l" r="r" t="t"/>
                <a:pathLst>
                  <a:path extrusionOk="0" h="61414" w="34992">
                    <a:moveTo>
                      <a:pt x="30553" y="0"/>
                    </a:moveTo>
                    <a:cubicBezTo>
                      <a:pt x="26475" y="0"/>
                      <a:pt x="17950" y="11821"/>
                      <a:pt x="10808" y="27671"/>
                    </a:cubicBezTo>
                    <a:cubicBezTo>
                      <a:pt x="3169" y="44550"/>
                      <a:pt x="0" y="59594"/>
                      <a:pt x="3703" y="61262"/>
                    </a:cubicBezTo>
                    <a:cubicBezTo>
                      <a:pt x="3928" y="61363"/>
                      <a:pt x="4173" y="61413"/>
                      <a:pt x="4437" y="61413"/>
                    </a:cubicBezTo>
                    <a:cubicBezTo>
                      <a:pt x="8519" y="61413"/>
                      <a:pt x="17074" y="49564"/>
                      <a:pt x="24217" y="33742"/>
                    </a:cubicBezTo>
                    <a:cubicBezTo>
                      <a:pt x="31823" y="16864"/>
                      <a:pt x="34992" y="1820"/>
                      <a:pt x="31289" y="152"/>
                    </a:cubicBezTo>
                    <a:cubicBezTo>
                      <a:pt x="31064" y="50"/>
                      <a:pt x="30818" y="0"/>
                      <a:pt x="305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p:nvPr/>
            </p:nvSpPr>
            <p:spPr>
              <a:xfrm>
                <a:off x="4598450" y="3145200"/>
                <a:ext cx="199350" cy="216850"/>
              </a:xfrm>
              <a:custGeom>
                <a:rect b="b" l="l" r="r" t="t"/>
                <a:pathLst>
                  <a:path extrusionOk="0" h="8674" w="7974">
                    <a:moveTo>
                      <a:pt x="3603" y="0"/>
                    </a:moveTo>
                    <a:lnTo>
                      <a:pt x="1" y="6838"/>
                    </a:lnTo>
                    <a:lnTo>
                      <a:pt x="5838" y="8673"/>
                    </a:lnTo>
                    <a:lnTo>
                      <a:pt x="7973" y="2702"/>
                    </a:lnTo>
                    <a:lnTo>
                      <a:pt x="3603" y="0"/>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0"/>
              <p:cNvSpPr/>
              <p:nvPr/>
            </p:nvSpPr>
            <p:spPr>
              <a:xfrm>
                <a:off x="4598450" y="3145200"/>
                <a:ext cx="103425" cy="180150"/>
              </a:xfrm>
              <a:custGeom>
                <a:rect b="b" l="l" r="r" t="t"/>
                <a:pathLst>
                  <a:path extrusionOk="0" h="7206" w="4137">
                    <a:moveTo>
                      <a:pt x="3603" y="0"/>
                    </a:moveTo>
                    <a:lnTo>
                      <a:pt x="1" y="6838"/>
                    </a:lnTo>
                    <a:lnTo>
                      <a:pt x="1202" y="7205"/>
                    </a:lnTo>
                    <a:lnTo>
                      <a:pt x="4137" y="334"/>
                    </a:lnTo>
                    <a:lnTo>
                      <a:pt x="360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0"/>
              <p:cNvSpPr/>
              <p:nvPr/>
            </p:nvSpPr>
            <p:spPr>
              <a:xfrm>
                <a:off x="4269875" y="3041375"/>
                <a:ext cx="321100" cy="143600"/>
              </a:xfrm>
              <a:custGeom>
                <a:rect b="b" l="l" r="r" t="t"/>
                <a:pathLst>
                  <a:path extrusionOk="0" h="5744" w="12844">
                    <a:moveTo>
                      <a:pt x="152" y="0"/>
                    </a:moveTo>
                    <a:cubicBezTo>
                      <a:pt x="123" y="0"/>
                      <a:pt x="106" y="6"/>
                      <a:pt x="101" y="17"/>
                    </a:cubicBezTo>
                    <a:cubicBezTo>
                      <a:pt x="1" y="217"/>
                      <a:pt x="2770" y="1651"/>
                      <a:pt x="6272" y="3219"/>
                    </a:cubicBezTo>
                    <a:cubicBezTo>
                      <a:pt x="9474" y="4666"/>
                      <a:pt x="12221" y="5744"/>
                      <a:pt x="12678" y="5744"/>
                    </a:cubicBezTo>
                    <a:cubicBezTo>
                      <a:pt x="12716" y="5744"/>
                      <a:pt x="12738" y="5736"/>
                      <a:pt x="12743" y="5721"/>
                    </a:cubicBezTo>
                    <a:cubicBezTo>
                      <a:pt x="12843" y="5554"/>
                      <a:pt x="10075" y="4120"/>
                      <a:pt x="6572" y="2552"/>
                    </a:cubicBezTo>
                    <a:cubicBezTo>
                      <a:pt x="3305" y="1058"/>
                      <a:pt x="560" y="0"/>
                      <a:pt x="15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0"/>
              <p:cNvSpPr/>
              <p:nvPr/>
            </p:nvSpPr>
            <p:spPr>
              <a:xfrm>
                <a:off x="4345775" y="2941950"/>
                <a:ext cx="290225" cy="141300"/>
              </a:xfrm>
              <a:custGeom>
                <a:rect b="b" l="l" r="r" t="t"/>
                <a:pathLst>
                  <a:path extrusionOk="0" h="5652" w="11609">
                    <a:moveTo>
                      <a:pt x="170" y="1"/>
                    </a:moveTo>
                    <a:cubicBezTo>
                      <a:pt x="132" y="1"/>
                      <a:pt x="108" y="9"/>
                      <a:pt x="101" y="24"/>
                    </a:cubicBezTo>
                    <a:cubicBezTo>
                      <a:pt x="0" y="191"/>
                      <a:pt x="2502" y="1592"/>
                      <a:pt x="5638" y="3160"/>
                    </a:cubicBezTo>
                    <a:cubicBezTo>
                      <a:pt x="8532" y="4576"/>
                      <a:pt x="10999" y="5651"/>
                      <a:pt x="11441" y="5651"/>
                    </a:cubicBezTo>
                    <a:cubicBezTo>
                      <a:pt x="11478" y="5651"/>
                      <a:pt x="11501" y="5644"/>
                      <a:pt x="11509" y="5628"/>
                    </a:cubicBezTo>
                    <a:cubicBezTo>
                      <a:pt x="11609" y="5428"/>
                      <a:pt x="9107" y="4027"/>
                      <a:pt x="5971" y="2493"/>
                    </a:cubicBezTo>
                    <a:cubicBezTo>
                      <a:pt x="3053" y="1049"/>
                      <a:pt x="615" y="1"/>
                      <a:pt x="170"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0"/>
              <p:cNvSpPr/>
              <p:nvPr/>
            </p:nvSpPr>
            <p:spPr>
              <a:xfrm>
                <a:off x="4241525" y="3162300"/>
                <a:ext cx="291075" cy="129650"/>
              </a:xfrm>
              <a:custGeom>
                <a:rect b="b" l="l" r="r" t="t"/>
                <a:pathLst>
                  <a:path extrusionOk="0" h="5186" w="11643">
                    <a:moveTo>
                      <a:pt x="146" y="0"/>
                    </a:moveTo>
                    <a:cubicBezTo>
                      <a:pt x="121" y="0"/>
                      <a:pt x="105" y="6"/>
                      <a:pt x="101" y="17"/>
                    </a:cubicBezTo>
                    <a:cubicBezTo>
                      <a:pt x="1" y="184"/>
                      <a:pt x="2436" y="1651"/>
                      <a:pt x="5638" y="3119"/>
                    </a:cubicBezTo>
                    <a:cubicBezTo>
                      <a:pt x="6405" y="3486"/>
                      <a:pt x="7173" y="3853"/>
                      <a:pt x="7873" y="4120"/>
                    </a:cubicBezTo>
                    <a:cubicBezTo>
                      <a:pt x="8607" y="4353"/>
                      <a:pt x="9241" y="4587"/>
                      <a:pt x="9808" y="4753"/>
                    </a:cubicBezTo>
                    <a:cubicBezTo>
                      <a:pt x="10673" y="5042"/>
                      <a:pt x="11291" y="5186"/>
                      <a:pt x="11532" y="5186"/>
                    </a:cubicBezTo>
                    <a:cubicBezTo>
                      <a:pt x="11598" y="5186"/>
                      <a:pt x="11635" y="5175"/>
                      <a:pt x="11642" y="5154"/>
                    </a:cubicBezTo>
                    <a:cubicBezTo>
                      <a:pt x="11642" y="5054"/>
                      <a:pt x="11009" y="4720"/>
                      <a:pt x="9975" y="4253"/>
                    </a:cubicBezTo>
                    <a:cubicBezTo>
                      <a:pt x="9441" y="4020"/>
                      <a:pt x="8840" y="3753"/>
                      <a:pt x="8140" y="3486"/>
                    </a:cubicBezTo>
                    <a:cubicBezTo>
                      <a:pt x="7439" y="3186"/>
                      <a:pt x="6706" y="2785"/>
                      <a:pt x="5938" y="2452"/>
                    </a:cubicBezTo>
                    <a:cubicBezTo>
                      <a:pt x="2978" y="1081"/>
                      <a:pt x="512" y="0"/>
                      <a:pt x="14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0"/>
              <p:cNvSpPr/>
              <p:nvPr/>
            </p:nvSpPr>
            <p:spPr>
              <a:xfrm>
                <a:off x="2376025" y="2105950"/>
                <a:ext cx="455350" cy="532250"/>
              </a:xfrm>
              <a:custGeom>
                <a:rect b="b" l="l" r="r" t="t"/>
                <a:pathLst>
                  <a:path extrusionOk="0" h="21290" w="18214">
                    <a:moveTo>
                      <a:pt x="13622" y="0"/>
                    </a:moveTo>
                    <a:cubicBezTo>
                      <a:pt x="10797" y="0"/>
                      <a:pt x="7255" y="1465"/>
                      <a:pt x="4771" y="7579"/>
                    </a:cubicBezTo>
                    <a:cubicBezTo>
                      <a:pt x="1" y="19354"/>
                      <a:pt x="9174" y="21289"/>
                      <a:pt x="9174" y="21289"/>
                    </a:cubicBezTo>
                    <a:cubicBezTo>
                      <a:pt x="13110" y="15051"/>
                      <a:pt x="16146" y="8313"/>
                      <a:pt x="18214" y="1241"/>
                    </a:cubicBezTo>
                    <a:cubicBezTo>
                      <a:pt x="18214" y="1241"/>
                      <a:pt x="16222" y="0"/>
                      <a:pt x="13622"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0"/>
              <p:cNvSpPr/>
              <p:nvPr/>
            </p:nvSpPr>
            <p:spPr>
              <a:xfrm>
                <a:off x="2439425" y="1786725"/>
                <a:ext cx="624625" cy="1282600"/>
              </a:xfrm>
              <a:custGeom>
                <a:rect b="b" l="l" r="r" t="t"/>
                <a:pathLst>
                  <a:path extrusionOk="0" h="51304" w="24985">
                    <a:moveTo>
                      <a:pt x="24951" y="0"/>
                    </a:moveTo>
                    <a:lnTo>
                      <a:pt x="24951" y="0"/>
                    </a:lnTo>
                    <a:cubicBezTo>
                      <a:pt x="24651" y="701"/>
                      <a:pt x="24451" y="1435"/>
                      <a:pt x="24317" y="2202"/>
                    </a:cubicBezTo>
                    <a:lnTo>
                      <a:pt x="22883" y="8206"/>
                    </a:lnTo>
                    <a:lnTo>
                      <a:pt x="21582" y="12276"/>
                    </a:lnTo>
                    <a:lnTo>
                      <a:pt x="20882" y="14544"/>
                    </a:lnTo>
                    <a:cubicBezTo>
                      <a:pt x="20748" y="14911"/>
                      <a:pt x="20648" y="15311"/>
                      <a:pt x="20515" y="15712"/>
                    </a:cubicBezTo>
                    <a:cubicBezTo>
                      <a:pt x="20381" y="16112"/>
                      <a:pt x="20214" y="16479"/>
                      <a:pt x="20048" y="16912"/>
                    </a:cubicBezTo>
                    <a:lnTo>
                      <a:pt x="18046" y="21916"/>
                    </a:lnTo>
                    <a:lnTo>
                      <a:pt x="17546" y="23217"/>
                    </a:lnTo>
                    <a:cubicBezTo>
                      <a:pt x="17379" y="23684"/>
                      <a:pt x="17112" y="24118"/>
                      <a:pt x="16912" y="24518"/>
                    </a:cubicBezTo>
                    <a:cubicBezTo>
                      <a:pt x="16512" y="25385"/>
                      <a:pt x="16045" y="26286"/>
                      <a:pt x="15645" y="27186"/>
                    </a:cubicBezTo>
                    <a:lnTo>
                      <a:pt x="14344" y="29822"/>
                    </a:lnTo>
                    <a:cubicBezTo>
                      <a:pt x="14110" y="30289"/>
                      <a:pt x="13943" y="30689"/>
                      <a:pt x="13710" y="31123"/>
                    </a:cubicBezTo>
                    <a:lnTo>
                      <a:pt x="13009" y="32323"/>
                    </a:lnTo>
                    <a:lnTo>
                      <a:pt x="10241" y="36993"/>
                    </a:lnTo>
                    <a:cubicBezTo>
                      <a:pt x="10041" y="37394"/>
                      <a:pt x="9840" y="37761"/>
                      <a:pt x="9607" y="38094"/>
                    </a:cubicBezTo>
                    <a:cubicBezTo>
                      <a:pt x="9373" y="38461"/>
                      <a:pt x="9140" y="38795"/>
                      <a:pt x="8906" y="39128"/>
                    </a:cubicBezTo>
                    <a:lnTo>
                      <a:pt x="7572" y="41096"/>
                    </a:lnTo>
                    <a:lnTo>
                      <a:pt x="5170" y="44599"/>
                    </a:lnTo>
                    <a:cubicBezTo>
                      <a:pt x="3569" y="46634"/>
                      <a:pt x="2268" y="48268"/>
                      <a:pt x="1334" y="49469"/>
                    </a:cubicBezTo>
                    <a:cubicBezTo>
                      <a:pt x="834" y="50036"/>
                      <a:pt x="400" y="50637"/>
                      <a:pt x="0" y="51304"/>
                    </a:cubicBezTo>
                    <a:cubicBezTo>
                      <a:pt x="567" y="50803"/>
                      <a:pt x="1067" y="50236"/>
                      <a:pt x="1534" y="49636"/>
                    </a:cubicBezTo>
                    <a:cubicBezTo>
                      <a:pt x="2502" y="48535"/>
                      <a:pt x="3903" y="46934"/>
                      <a:pt x="5571" y="44933"/>
                    </a:cubicBezTo>
                    <a:lnTo>
                      <a:pt x="8072" y="41430"/>
                    </a:lnTo>
                    <a:lnTo>
                      <a:pt x="9440" y="39495"/>
                    </a:lnTo>
                    <a:lnTo>
                      <a:pt x="10174" y="38461"/>
                    </a:lnTo>
                    <a:cubicBezTo>
                      <a:pt x="10441" y="38128"/>
                      <a:pt x="10608" y="37727"/>
                      <a:pt x="10841" y="37360"/>
                    </a:cubicBezTo>
                    <a:lnTo>
                      <a:pt x="13610" y="32690"/>
                    </a:lnTo>
                    <a:cubicBezTo>
                      <a:pt x="13843" y="32290"/>
                      <a:pt x="14110" y="31856"/>
                      <a:pt x="14344" y="31456"/>
                    </a:cubicBezTo>
                    <a:cubicBezTo>
                      <a:pt x="14577" y="31056"/>
                      <a:pt x="14777" y="30589"/>
                      <a:pt x="15011" y="30155"/>
                    </a:cubicBezTo>
                    <a:lnTo>
                      <a:pt x="16278" y="27487"/>
                    </a:lnTo>
                    <a:lnTo>
                      <a:pt x="17579" y="24818"/>
                    </a:lnTo>
                    <a:cubicBezTo>
                      <a:pt x="17779" y="24384"/>
                      <a:pt x="18013" y="23951"/>
                      <a:pt x="18213" y="23517"/>
                    </a:cubicBezTo>
                    <a:cubicBezTo>
                      <a:pt x="18380" y="23084"/>
                      <a:pt x="18547" y="22617"/>
                      <a:pt x="18713" y="22183"/>
                    </a:cubicBezTo>
                    <a:lnTo>
                      <a:pt x="20681" y="17113"/>
                    </a:lnTo>
                    <a:cubicBezTo>
                      <a:pt x="20848" y="16712"/>
                      <a:pt x="21015" y="16345"/>
                      <a:pt x="21148" y="15912"/>
                    </a:cubicBezTo>
                    <a:lnTo>
                      <a:pt x="21482" y="14711"/>
                    </a:lnTo>
                    <a:cubicBezTo>
                      <a:pt x="21716" y="13944"/>
                      <a:pt x="21949" y="13176"/>
                      <a:pt x="22183" y="12443"/>
                    </a:cubicBezTo>
                    <a:lnTo>
                      <a:pt x="23383" y="8306"/>
                    </a:lnTo>
                    <a:cubicBezTo>
                      <a:pt x="23950" y="5738"/>
                      <a:pt x="24351" y="3670"/>
                      <a:pt x="24618" y="2235"/>
                    </a:cubicBezTo>
                    <a:cubicBezTo>
                      <a:pt x="24884" y="801"/>
                      <a:pt x="24985" y="0"/>
                      <a:pt x="2495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0"/>
              <p:cNvSpPr/>
              <p:nvPr/>
            </p:nvSpPr>
            <p:spPr>
              <a:xfrm>
                <a:off x="3470150" y="3525500"/>
                <a:ext cx="491200" cy="445025"/>
              </a:xfrm>
              <a:custGeom>
                <a:rect b="b" l="l" r="r" t="t"/>
                <a:pathLst>
                  <a:path extrusionOk="0" h="17801" w="19648">
                    <a:moveTo>
                      <a:pt x="15103" y="0"/>
                    </a:moveTo>
                    <a:cubicBezTo>
                      <a:pt x="14904" y="0"/>
                      <a:pt x="14697" y="11"/>
                      <a:pt x="14477" y="32"/>
                    </a:cubicBezTo>
                    <a:cubicBezTo>
                      <a:pt x="14144" y="32"/>
                      <a:pt x="15011" y="3568"/>
                      <a:pt x="6605" y="8405"/>
                    </a:cubicBezTo>
                    <a:cubicBezTo>
                      <a:pt x="1602" y="11274"/>
                      <a:pt x="0" y="11941"/>
                      <a:pt x="0" y="11941"/>
                    </a:cubicBezTo>
                    <a:cubicBezTo>
                      <a:pt x="801" y="13375"/>
                      <a:pt x="1602" y="14876"/>
                      <a:pt x="2769" y="16011"/>
                    </a:cubicBezTo>
                    <a:cubicBezTo>
                      <a:pt x="3833" y="17044"/>
                      <a:pt x="5257" y="17801"/>
                      <a:pt x="6763" y="17801"/>
                    </a:cubicBezTo>
                    <a:cubicBezTo>
                      <a:pt x="6910" y="17801"/>
                      <a:pt x="7058" y="17793"/>
                      <a:pt x="7206" y="17779"/>
                    </a:cubicBezTo>
                    <a:cubicBezTo>
                      <a:pt x="8873" y="17612"/>
                      <a:pt x="10408" y="16244"/>
                      <a:pt x="10408" y="14610"/>
                    </a:cubicBezTo>
                    <a:cubicBezTo>
                      <a:pt x="10695" y="14825"/>
                      <a:pt x="11033" y="14920"/>
                      <a:pt x="11377" y="14920"/>
                    </a:cubicBezTo>
                    <a:cubicBezTo>
                      <a:pt x="11996" y="14920"/>
                      <a:pt x="12636" y="14614"/>
                      <a:pt x="13043" y="14143"/>
                    </a:cubicBezTo>
                    <a:cubicBezTo>
                      <a:pt x="13710" y="13409"/>
                      <a:pt x="13910" y="12375"/>
                      <a:pt x="13977" y="11407"/>
                    </a:cubicBezTo>
                    <a:cubicBezTo>
                      <a:pt x="14303" y="11601"/>
                      <a:pt x="14670" y="11689"/>
                      <a:pt x="15042" y="11689"/>
                    </a:cubicBezTo>
                    <a:cubicBezTo>
                      <a:pt x="15887" y="11689"/>
                      <a:pt x="16760" y="11235"/>
                      <a:pt x="17246" y="10540"/>
                    </a:cubicBezTo>
                    <a:cubicBezTo>
                      <a:pt x="17913" y="9439"/>
                      <a:pt x="18080" y="8138"/>
                      <a:pt x="17680" y="6971"/>
                    </a:cubicBezTo>
                    <a:cubicBezTo>
                      <a:pt x="17279" y="5770"/>
                      <a:pt x="16679" y="4669"/>
                      <a:pt x="15945" y="3668"/>
                    </a:cubicBezTo>
                    <a:lnTo>
                      <a:pt x="15945" y="3668"/>
                    </a:lnTo>
                    <a:cubicBezTo>
                      <a:pt x="16272" y="3695"/>
                      <a:pt x="16605" y="3721"/>
                      <a:pt x="16932" y="3721"/>
                    </a:cubicBezTo>
                    <a:cubicBezTo>
                      <a:pt x="17439" y="3721"/>
                      <a:pt x="17934" y="3658"/>
                      <a:pt x="18380" y="3435"/>
                    </a:cubicBezTo>
                    <a:cubicBezTo>
                      <a:pt x="19114" y="3068"/>
                      <a:pt x="19648" y="2067"/>
                      <a:pt x="19181" y="1367"/>
                    </a:cubicBezTo>
                    <a:cubicBezTo>
                      <a:pt x="18881" y="1000"/>
                      <a:pt x="18480" y="733"/>
                      <a:pt x="17980" y="600"/>
                    </a:cubicBezTo>
                    <a:cubicBezTo>
                      <a:pt x="16921" y="265"/>
                      <a:pt x="16117" y="0"/>
                      <a:pt x="151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0"/>
              <p:cNvSpPr/>
              <p:nvPr/>
            </p:nvSpPr>
            <p:spPr>
              <a:xfrm>
                <a:off x="3729500" y="3946575"/>
                <a:ext cx="213500" cy="106825"/>
              </a:xfrm>
              <a:custGeom>
                <a:rect b="b" l="l" r="r" t="t"/>
                <a:pathLst>
                  <a:path extrusionOk="0" h="4273" w="8540">
                    <a:moveTo>
                      <a:pt x="6965" y="1"/>
                    </a:moveTo>
                    <a:cubicBezTo>
                      <a:pt x="4569" y="1"/>
                      <a:pt x="2280" y="1097"/>
                      <a:pt x="768" y="3004"/>
                    </a:cubicBezTo>
                    <a:cubicBezTo>
                      <a:pt x="568" y="3304"/>
                      <a:pt x="367" y="3604"/>
                      <a:pt x="167" y="3904"/>
                    </a:cubicBezTo>
                    <a:cubicBezTo>
                      <a:pt x="101" y="4038"/>
                      <a:pt x="34" y="4138"/>
                      <a:pt x="1" y="4271"/>
                    </a:cubicBezTo>
                    <a:cubicBezTo>
                      <a:pt x="3" y="4272"/>
                      <a:pt x="5" y="4273"/>
                      <a:pt x="7" y="4273"/>
                    </a:cubicBezTo>
                    <a:cubicBezTo>
                      <a:pt x="82" y="4273"/>
                      <a:pt x="320" y="3782"/>
                      <a:pt x="901" y="3104"/>
                    </a:cubicBezTo>
                    <a:cubicBezTo>
                      <a:pt x="2436" y="1269"/>
                      <a:pt x="4704" y="202"/>
                      <a:pt x="7072" y="135"/>
                    </a:cubicBezTo>
                    <a:cubicBezTo>
                      <a:pt x="7178" y="131"/>
                      <a:pt x="7278" y="130"/>
                      <a:pt x="7373" y="130"/>
                    </a:cubicBezTo>
                    <a:cubicBezTo>
                      <a:pt x="8025" y="130"/>
                      <a:pt x="8428" y="207"/>
                      <a:pt x="8520" y="207"/>
                    </a:cubicBezTo>
                    <a:cubicBezTo>
                      <a:pt x="8533" y="207"/>
                      <a:pt x="8540" y="205"/>
                      <a:pt x="8540" y="202"/>
                    </a:cubicBezTo>
                    <a:cubicBezTo>
                      <a:pt x="8440" y="135"/>
                      <a:pt x="8306" y="102"/>
                      <a:pt x="8173" y="102"/>
                    </a:cubicBezTo>
                    <a:cubicBezTo>
                      <a:pt x="7806" y="35"/>
                      <a:pt x="7439" y="2"/>
                      <a:pt x="7072" y="2"/>
                    </a:cubicBezTo>
                    <a:cubicBezTo>
                      <a:pt x="7036" y="1"/>
                      <a:pt x="7001" y="1"/>
                      <a:pt x="6965"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0"/>
              <p:cNvSpPr/>
              <p:nvPr/>
            </p:nvSpPr>
            <p:spPr>
              <a:xfrm>
                <a:off x="3483500" y="3582175"/>
                <a:ext cx="405300" cy="334825"/>
              </a:xfrm>
              <a:custGeom>
                <a:rect b="b" l="l" r="r" t="t"/>
                <a:pathLst>
                  <a:path extrusionOk="0" h="13393" w="16212">
                    <a:moveTo>
                      <a:pt x="9740" y="0"/>
                    </a:moveTo>
                    <a:cubicBezTo>
                      <a:pt x="9007" y="0"/>
                      <a:pt x="8073" y="134"/>
                      <a:pt x="7639" y="768"/>
                    </a:cubicBezTo>
                    <a:cubicBezTo>
                      <a:pt x="7172" y="1401"/>
                      <a:pt x="6972" y="2202"/>
                      <a:pt x="7072" y="2969"/>
                    </a:cubicBezTo>
                    <a:cubicBezTo>
                      <a:pt x="7072" y="2969"/>
                      <a:pt x="6276" y="2564"/>
                      <a:pt x="5312" y="2564"/>
                    </a:cubicBezTo>
                    <a:cubicBezTo>
                      <a:pt x="4814" y="2564"/>
                      <a:pt x="4270" y="2673"/>
                      <a:pt x="3770" y="3003"/>
                    </a:cubicBezTo>
                    <a:cubicBezTo>
                      <a:pt x="2869" y="3636"/>
                      <a:pt x="2202" y="4570"/>
                      <a:pt x="1935" y="5671"/>
                    </a:cubicBezTo>
                    <a:lnTo>
                      <a:pt x="0" y="7406"/>
                    </a:lnTo>
                    <a:cubicBezTo>
                      <a:pt x="1368" y="8707"/>
                      <a:pt x="2268" y="10174"/>
                      <a:pt x="3703" y="11475"/>
                    </a:cubicBezTo>
                    <a:cubicBezTo>
                      <a:pt x="4337" y="12076"/>
                      <a:pt x="5371" y="13177"/>
                      <a:pt x="6205" y="13343"/>
                    </a:cubicBezTo>
                    <a:cubicBezTo>
                      <a:pt x="6398" y="13374"/>
                      <a:pt x="6579" y="13393"/>
                      <a:pt x="6747" y="13393"/>
                    </a:cubicBezTo>
                    <a:cubicBezTo>
                      <a:pt x="7303" y="13393"/>
                      <a:pt x="7716" y="13191"/>
                      <a:pt x="7973" y="12576"/>
                    </a:cubicBezTo>
                    <a:cubicBezTo>
                      <a:pt x="8239" y="11909"/>
                      <a:pt x="7739" y="11008"/>
                      <a:pt x="7405" y="10475"/>
                    </a:cubicBezTo>
                    <a:cubicBezTo>
                      <a:pt x="6505" y="9074"/>
                      <a:pt x="5638" y="7939"/>
                      <a:pt x="4970" y="6839"/>
                    </a:cubicBezTo>
                    <a:cubicBezTo>
                      <a:pt x="4750" y="6507"/>
                      <a:pt x="4850" y="6337"/>
                      <a:pt x="4992" y="6337"/>
                    </a:cubicBezTo>
                    <a:cubicBezTo>
                      <a:pt x="5064" y="6337"/>
                      <a:pt x="5148" y="6381"/>
                      <a:pt x="5204" y="6472"/>
                    </a:cubicBezTo>
                    <a:cubicBezTo>
                      <a:pt x="5838" y="7139"/>
                      <a:pt x="6838" y="7706"/>
                      <a:pt x="7405" y="8473"/>
                    </a:cubicBezTo>
                    <a:cubicBezTo>
                      <a:pt x="8099" y="9341"/>
                      <a:pt x="8292" y="10459"/>
                      <a:pt x="9700" y="10459"/>
                    </a:cubicBezTo>
                    <a:cubicBezTo>
                      <a:pt x="9916" y="10459"/>
                      <a:pt x="10161" y="10432"/>
                      <a:pt x="10441" y="10375"/>
                    </a:cubicBezTo>
                    <a:cubicBezTo>
                      <a:pt x="10708" y="10341"/>
                      <a:pt x="10975" y="10208"/>
                      <a:pt x="11208" y="10041"/>
                    </a:cubicBezTo>
                    <a:cubicBezTo>
                      <a:pt x="12009" y="9441"/>
                      <a:pt x="12042" y="8373"/>
                      <a:pt x="11709" y="7539"/>
                    </a:cubicBezTo>
                    <a:cubicBezTo>
                      <a:pt x="11439" y="6970"/>
                      <a:pt x="11089" y="6428"/>
                      <a:pt x="10682" y="5961"/>
                    </a:cubicBezTo>
                    <a:lnTo>
                      <a:pt x="10682" y="5961"/>
                    </a:lnTo>
                    <a:cubicBezTo>
                      <a:pt x="11543" y="6914"/>
                      <a:pt x="12482" y="7878"/>
                      <a:pt x="13810" y="7973"/>
                    </a:cubicBezTo>
                    <a:cubicBezTo>
                      <a:pt x="13890" y="7982"/>
                      <a:pt x="13969" y="7987"/>
                      <a:pt x="14048" y="7987"/>
                    </a:cubicBezTo>
                    <a:cubicBezTo>
                      <a:pt x="14793" y="7987"/>
                      <a:pt x="15480" y="7569"/>
                      <a:pt x="15811" y="6905"/>
                    </a:cubicBezTo>
                    <a:cubicBezTo>
                      <a:pt x="16212" y="5938"/>
                      <a:pt x="15611" y="5037"/>
                      <a:pt x="15011" y="4304"/>
                    </a:cubicBezTo>
                    <a:cubicBezTo>
                      <a:pt x="13943" y="2969"/>
                      <a:pt x="12743" y="1735"/>
                      <a:pt x="11475" y="634"/>
                    </a:cubicBezTo>
                    <a:cubicBezTo>
                      <a:pt x="10975" y="234"/>
                      <a:pt x="10374" y="34"/>
                      <a:pt x="974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0"/>
              <p:cNvSpPr/>
              <p:nvPr/>
            </p:nvSpPr>
            <p:spPr>
              <a:xfrm>
                <a:off x="3710325" y="3472600"/>
                <a:ext cx="273275" cy="143800"/>
              </a:xfrm>
              <a:custGeom>
                <a:rect b="b" l="l" r="r" t="t"/>
                <a:pathLst>
                  <a:path extrusionOk="0" h="5752" w="10931">
                    <a:moveTo>
                      <a:pt x="2862" y="1"/>
                    </a:moveTo>
                    <a:cubicBezTo>
                      <a:pt x="2309" y="1"/>
                      <a:pt x="1857" y="47"/>
                      <a:pt x="1568" y="147"/>
                    </a:cubicBezTo>
                    <a:cubicBezTo>
                      <a:pt x="1168" y="280"/>
                      <a:pt x="768" y="881"/>
                      <a:pt x="434" y="1481"/>
                    </a:cubicBezTo>
                    <a:cubicBezTo>
                      <a:pt x="0" y="2315"/>
                      <a:pt x="100" y="3283"/>
                      <a:pt x="701" y="3983"/>
                    </a:cubicBezTo>
                    <a:lnTo>
                      <a:pt x="3236" y="5751"/>
                    </a:lnTo>
                    <a:lnTo>
                      <a:pt x="4237" y="4250"/>
                    </a:lnTo>
                    <a:cubicBezTo>
                      <a:pt x="4237" y="4250"/>
                      <a:pt x="5371" y="4383"/>
                      <a:pt x="6105" y="4483"/>
                    </a:cubicBezTo>
                    <a:cubicBezTo>
                      <a:pt x="7028" y="4617"/>
                      <a:pt x="7773" y="4682"/>
                      <a:pt x="8375" y="4682"/>
                    </a:cubicBezTo>
                    <a:cubicBezTo>
                      <a:pt x="10469" y="4682"/>
                      <a:pt x="10823" y="3904"/>
                      <a:pt x="10875" y="2582"/>
                    </a:cubicBezTo>
                    <a:cubicBezTo>
                      <a:pt x="10930" y="1164"/>
                      <a:pt x="5631" y="1"/>
                      <a:pt x="286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0"/>
              <p:cNvSpPr/>
              <p:nvPr/>
            </p:nvSpPr>
            <p:spPr>
              <a:xfrm>
                <a:off x="3656950" y="3654725"/>
                <a:ext cx="105100" cy="95100"/>
              </a:xfrm>
              <a:custGeom>
                <a:rect b="b" l="l" r="r" t="t"/>
                <a:pathLst>
                  <a:path extrusionOk="0" h="3804" w="4204">
                    <a:moveTo>
                      <a:pt x="0" y="1"/>
                    </a:moveTo>
                    <a:lnTo>
                      <a:pt x="0" y="1"/>
                    </a:lnTo>
                    <a:cubicBezTo>
                      <a:pt x="1735" y="834"/>
                      <a:pt x="3203" y="2169"/>
                      <a:pt x="4203" y="3803"/>
                    </a:cubicBezTo>
                    <a:cubicBezTo>
                      <a:pt x="4137" y="3536"/>
                      <a:pt x="4003" y="3270"/>
                      <a:pt x="3837" y="3036"/>
                    </a:cubicBezTo>
                    <a:cubicBezTo>
                      <a:pt x="3103" y="1835"/>
                      <a:pt x="2069" y="868"/>
                      <a:pt x="801" y="267"/>
                    </a:cubicBezTo>
                    <a:cubicBezTo>
                      <a:pt x="568" y="134"/>
                      <a:pt x="301" y="34"/>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0"/>
              <p:cNvSpPr/>
              <p:nvPr/>
            </p:nvSpPr>
            <p:spPr>
              <a:xfrm>
                <a:off x="3731175" y="3582450"/>
                <a:ext cx="64225" cy="37325"/>
              </a:xfrm>
              <a:custGeom>
                <a:rect b="b" l="l" r="r" t="t"/>
                <a:pathLst>
                  <a:path extrusionOk="0" h="1493" w="2569">
                    <a:moveTo>
                      <a:pt x="94" y="1"/>
                    </a:moveTo>
                    <a:cubicBezTo>
                      <a:pt x="35" y="1"/>
                      <a:pt x="0" y="9"/>
                      <a:pt x="0" y="23"/>
                    </a:cubicBezTo>
                    <a:cubicBezTo>
                      <a:pt x="0" y="56"/>
                      <a:pt x="167" y="89"/>
                      <a:pt x="401" y="190"/>
                    </a:cubicBezTo>
                    <a:cubicBezTo>
                      <a:pt x="701" y="356"/>
                      <a:pt x="1001" y="523"/>
                      <a:pt x="1301" y="690"/>
                    </a:cubicBezTo>
                    <a:cubicBezTo>
                      <a:pt x="1942" y="1107"/>
                      <a:pt x="2460" y="1492"/>
                      <a:pt x="2529" y="1492"/>
                    </a:cubicBezTo>
                    <a:cubicBezTo>
                      <a:pt x="2532" y="1492"/>
                      <a:pt x="2534" y="1492"/>
                      <a:pt x="2535" y="1490"/>
                    </a:cubicBezTo>
                    <a:cubicBezTo>
                      <a:pt x="2569" y="1457"/>
                      <a:pt x="2102" y="957"/>
                      <a:pt x="1401" y="523"/>
                    </a:cubicBezTo>
                    <a:cubicBezTo>
                      <a:pt x="1101" y="323"/>
                      <a:pt x="801" y="156"/>
                      <a:pt x="467" y="56"/>
                    </a:cubicBezTo>
                    <a:cubicBezTo>
                      <a:pt x="311" y="17"/>
                      <a:pt x="178" y="1"/>
                      <a:pt x="9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0"/>
              <p:cNvSpPr/>
              <p:nvPr/>
            </p:nvSpPr>
            <p:spPr>
              <a:xfrm>
                <a:off x="3758700" y="3554650"/>
                <a:ext cx="67550" cy="26175"/>
              </a:xfrm>
              <a:custGeom>
                <a:rect b="b" l="l" r="r" t="t"/>
                <a:pathLst>
                  <a:path extrusionOk="0" h="1047" w="2702">
                    <a:moveTo>
                      <a:pt x="33" y="1"/>
                    </a:moveTo>
                    <a:cubicBezTo>
                      <a:pt x="0" y="34"/>
                      <a:pt x="100" y="167"/>
                      <a:pt x="300" y="368"/>
                    </a:cubicBezTo>
                    <a:cubicBezTo>
                      <a:pt x="567" y="568"/>
                      <a:pt x="901" y="768"/>
                      <a:pt x="1234" y="868"/>
                    </a:cubicBezTo>
                    <a:cubicBezTo>
                      <a:pt x="1596" y="997"/>
                      <a:pt x="1978" y="1046"/>
                      <a:pt x="2365" y="1046"/>
                    </a:cubicBezTo>
                    <a:cubicBezTo>
                      <a:pt x="2477" y="1046"/>
                      <a:pt x="2590" y="1042"/>
                      <a:pt x="2702" y="1035"/>
                    </a:cubicBezTo>
                    <a:cubicBezTo>
                      <a:pt x="2235" y="868"/>
                      <a:pt x="1768" y="734"/>
                      <a:pt x="1301" y="634"/>
                    </a:cubicBezTo>
                    <a:cubicBezTo>
                      <a:pt x="834" y="468"/>
                      <a:pt x="434" y="267"/>
                      <a:pt x="3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0"/>
              <p:cNvSpPr/>
              <p:nvPr/>
            </p:nvSpPr>
            <p:spPr>
              <a:xfrm>
                <a:off x="3489325" y="3707175"/>
                <a:ext cx="151800" cy="95175"/>
              </a:xfrm>
              <a:custGeom>
                <a:rect b="b" l="l" r="r" t="t"/>
                <a:pathLst>
                  <a:path extrusionOk="0" h="3807" w="6072">
                    <a:moveTo>
                      <a:pt x="1550" y="1"/>
                    </a:moveTo>
                    <a:cubicBezTo>
                      <a:pt x="1378" y="1"/>
                      <a:pt x="1206" y="13"/>
                      <a:pt x="1035" y="37"/>
                    </a:cubicBezTo>
                    <a:cubicBezTo>
                      <a:pt x="735" y="104"/>
                      <a:pt x="468" y="204"/>
                      <a:pt x="234" y="371"/>
                    </a:cubicBezTo>
                    <a:cubicBezTo>
                      <a:pt x="67" y="471"/>
                      <a:pt x="1" y="538"/>
                      <a:pt x="1" y="538"/>
                    </a:cubicBezTo>
                    <a:cubicBezTo>
                      <a:pt x="334" y="404"/>
                      <a:pt x="701" y="271"/>
                      <a:pt x="1068" y="204"/>
                    </a:cubicBezTo>
                    <a:cubicBezTo>
                      <a:pt x="1199" y="189"/>
                      <a:pt x="1332" y="182"/>
                      <a:pt x="1465" y="182"/>
                    </a:cubicBezTo>
                    <a:cubicBezTo>
                      <a:pt x="2212" y="182"/>
                      <a:pt x="2975" y="418"/>
                      <a:pt x="3570" y="871"/>
                    </a:cubicBezTo>
                    <a:cubicBezTo>
                      <a:pt x="4270" y="1438"/>
                      <a:pt x="4871" y="2139"/>
                      <a:pt x="5371" y="2906"/>
                    </a:cubicBezTo>
                    <a:cubicBezTo>
                      <a:pt x="5571" y="3240"/>
                      <a:pt x="5805" y="3540"/>
                      <a:pt x="6072" y="3807"/>
                    </a:cubicBezTo>
                    <a:cubicBezTo>
                      <a:pt x="5905" y="3473"/>
                      <a:pt x="5705" y="3140"/>
                      <a:pt x="5505" y="2806"/>
                    </a:cubicBezTo>
                    <a:cubicBezTo>
                      <a:pt x="5038" y="2005"/>
                      <a:pt x="4437" y="1272"/>
                      <a:pt x="3703" y="705"/>
                    </a:cubicBezTo>
                    <a:cubicBezTo>
                      <a:pt x="3077" y="241"/>
                      <a:pt x="2317" y="1"/>
                      <a:pt x="155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0"/>
              <p:cNvSpPr/>
              <p:nvPr/>
            </p:nvSpPr>
            <p:spPr>
              <a:xfrm>
                <a:off x="3630275" y="4224300"/>
                <a:ext cx="156800" cy="17525"/>
              </a:xfrm>
              <a:custGeom>
                <a:rect b="b" l="l" r="r" t="t"/>
                <a:pathLst>
                  <a:path extrusionOk="0" h="701" w="6272">
                    <a:moveTo>
                      <a:pt x="6271" y="0"/>
                    </a:moveTo>
                    <a:cubicBezTo>
                      <a:pt x="5204" y="0"/>
                      <a:pt x="4170" y="101"/>
                      <a:pt x="3136" y="234"/>
                    </a:cubicBezTo>
                    <a:cubicBezTo>
                      <a:pt x="2068" y="334"/>
                      <a:pt x="1034" y="467"/>
                      <a:pt x="0" y="701"/>
                    </a:cubicBezTo>
                    <a:cubicBezTo>
                      <a:pt x="1034" y="668"/>
                      <a:pt x="2102" y="601"/>
                      <a:pt x="3136" y="467"/>
                    </a:cubicBezTo>
                    <a:cubicBezTo>
                      <a:pt x="4203" y="367"/>
                      <a:pt x="5237" y="234"/>
                      <a:pt x="627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8" name="Google Shape;1488;p60"/>
            <p:cNvSpPr/>
            <p:nvPr/>
          </p:nvSpPr>
          <p:spPr>
            <a:xfrm>
              <a:off x="7952875" y="2325750"/>
              <a:ext cx="94200" cy="94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0"/>
            <p:cNvSpPr/>
            <p:nvPr/>
          </p:nvSpPr>
          <p:spPr>
            <a:xfrm>
              <a:off x="4899250" y="775750"/>
              <a:ext cx="155700" cy="155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0"/>
            <p:cNvSpPr/>
            <p:nvPr/>
          </p:nvSpPr>
          <p:spPr>
            <a:xfrm>
              <a:off x="5477900" y="3066200"/>
              <a:ext cx="52200" cy="5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0"/>
            <p:cNvSpPr/>
            <p:nvPr/>
          </p:nvSpPr>
          <p:spPr>
            <a:xfrm>
              <a:off x="5054950" y="2053575"/>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0"/>
            <p:cNvSpPr/>
            <p:nvPr/>
          </p:nvSpPr>
          <p:spPr>
            <a:xfrm>
              <a:off x="7840675" y="827500"/>
              <a:ext cx="52200" cy="5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0"/>
            <p:cNvSpPr/>
            <p:nvPr/>
          </p:nvSpPr>
          <p:spPr>
            <a:xfrm>
              <a:off x="7922125" y="884725"/>
              <a:ext cx="155700" cy="15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41"/>
          <p:cNvSpPr txBox="1"/>
          <p:nvPr>
            <p:ph type="title"/>
          </p:nvPr>
        </p:nvSpPr>
        <p:spPr>
          <a:xfrm>
            <a:off x="1293100" y="1531300"/>
            <a:ext cx="59130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01. </a:t>
            </a:r>
            <a:r>
              <a:rPr lang="en" sz="4100"/>
              <a:t>Research Question</a:t>
            </a:r>
            <a:r>
              <a:rPr lang="en"/>
              <a:t> </a:t>
            </a:r>
            <a:endParaRPr/>
          </a:p>
        </p:txBody>
      </p:sp>
      <p:sp>
        <p:nvSpPr>
          <p:cNvPr id="902" name="Google Shape;902;p41"/>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classify the nature of toxic comments on online platforms?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2"/>
          <p:cNvSpPr txBox="1"/>
          <p:nvPr>
            <p:ph type="title"/>
          </p:nvPr>
        </p:nvSpPr>
        <p:spPr>
          <a:xfrm>
            <a:off x="1327050" y="1598088"/>
            <a:ext cx="6489900" cy="131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tox⦁ic</a:t>
            </a:r>
            <a:endParaRPr baseline="30000"/>
          </a:p>
        </p:txBody>
      </p:sp>
      <p:sp>
        <p:nvSpPr>
          <p:cNvPr id="908" name="Google Shape;908;p42"/>
          <p:cNvSpPr txBox="1"/>
          <p:nvPr>
            <p:ph idx="1" type="subTitle"/>
          </p:nvPr>
        </p:nvSpPr>
        <p:spPr>
          <a:xfrm>
            <a:off x="1327050" y="2945463"/>
            <a:ext cx="6489900" cy="4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harmful or unpleasant in a pervasive or insidious way.</a:t>
            </a:r>
            <a:endParaRPr/>
          </a:p>
        </p:txBody>
      </p:sp>
      <p:grpSp>
        <p:nvGrpSpPr>
          <p:cNvPr id="909" name="Google Shape;909;p42"/>
          <p:cNvGrpSpPr/>
          <p:nvPr/>
        </p:nvGrpSpPr>
        <p:grpSpPr>
          <a:xfrm>
            <a:off x="7816955" y="3097972"/>
            <a:ext cx="877308" cy="2042473"/>
            <a:chOff x="731955" y="2811840"/>
            <a:chExt cx="564367" cy="1313910"/>
          </a:xfrm>
        </p:grpSpPr>
        <p:sp>
          <p:nvSpPr>
            <p:cNvPr id="910" name="Google Shape;910;p42"/>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42"/>
          <p:cNvGrpSpPr/>
          <p:nvPr/>
        </p:nvGrpSpPr>
        <p:grpSpPr>
          <a:xfrm flipH="1">
            <a:off x="634230" y="4224885"/>
            <a:ext cx="551967" cy="915573"/>
            <a:chOff x="731955" y="3388996"/>
            <a:chExt cx="355077" cy="588982"/>
          </a:xfrm>
        </p:grpSpPr>
        <p:sp>
          <p:nvSpPr>
            <p:cNvPr id="941" name="Google Shape;941;p42"/>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pic>
        <p:nvPicPr>
          <p:cNvPr id="958" name="Google Shape;958;p43"/>
          <p:cNvPicPr preferRelativeResize="0"/>
          <p:nvPr/>
        </p:nvPicPr>
        <p:blipFill>
          <a:blip r:embed="rId3">
            <a:alphaModFix/>
          </a:blip>
          <a:stretch>
            <a:fillRect/>
          </a:stretch>
        </p:blipFill>
        <p:spPr>
          <a:xfrm>
            <a:off x="1506312" y="663550"/>
            <a:ext cx="2130500" cy="3715975"/>
          </a:xfrm>
          <a:prstGeom prst="rect">
            <a:avLst/>
          </a:prstGeom>
          <a:noFill/>
          <a:ln>
            <a:noFill/>
          </a:ln>
        </p:spPr>
      </p:pic>
      <p:sp>
        <p:nvSpPr>
          <p:cNvPr id="959" name="Google Shape;959;p43"/>
          <p:cNvSpPr txBox="1"/>
          <p:nvPr>
            <p:ph type="title"/>
          </p:nvPr>
        </p:nvSpPr>
        <p:spPr>
          <a:xfrm>
            <a:off x="5382800" y="300525"/>
            <a:ext cx="3396300" cy="86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Significance</a:t>
            </a:r>
            <a:endParaRPr/>
          </a:p>
        </p:txBody>
      </p:sp>
      <p:sp>
        <p:nvSpPr>
          <p:cNvPr id="960" name="Google Shape;960;p43"/>
          <p:cNvSpPr txBox="1"/>
          <p:nvPr>
            <p:ph idx="1" type="subTitle"/>
          </p:nvPr>
        </p:nvSpPr>
        <p:spPr>
          <a:xfrm>
            <a:off x="5021900" y="1030050"/>
            <a:ext cx="4118100" cy="11112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1300"/>
              <a:t>Research</a:t>
            </a:r>
            <a:r>
              <a:rPr lang="en" sz="1300"/>
              <a:t> shows 40% of internet user have faced harassment and 73% have seen others get harrassed</a:t>
            </a:r>
            <a:endParaRPr sz="1300"/>
          </a:p>
          <a:p>
            <a:pPr indent="-400050" lvl="0" marL="457200" rtl="0" algn="l">
              <a:spcBef>
                <a:spcPts val="0"/>
              </a:spcBef>
              <a:spcAft>
                <a:spcPts val="0"/>
              </a:spcAft>
              <a:buSzPts val="2700"/>
              <a:buChar char="●"/>
            </a:pPr>
            <a:r>
              <a:rPr lang="en" sz="1300"/>
              <a:t>7 in 10 internet users aged 18-24 have been harassed online </a:t>
            </a:r>
            <a:endParaRPr sz="1300"/>
          </a:p>
          <a:p>
            <a:pPr indent="-400050" lvl="0" marL="457200" rtl="0" algn="l">
              <a:spcBef>
                <a:spcPts val="0"/>
              </a:spcBef>
              <a:spcAft>
                <a:spcPts val="0"/>
              </a:spcAft>
              <a:buSzPts val="2700"/>
              <a:buChar char="●"/>
            </a:pPr>
            <a:r>
              <a:rPr lang="en" sz="1300"/>
              <a:t>Online platforms are facing intense pressure to address toxicity online and protect their users</a:t>
            </a:r>
            <a:endParaRPr sz="1300"/>
          </a:p>
          <a:p>
            <a:pPr indent="-400050" lvl="0" marL="457200" rtl="0" algn="l">
              <a:spcBef>
                <a:spcPts val="0"/>
              </a:spcBef>
              <a:spcAft>
                <a:spcPts val="0"/>
              </a:spcAft>
              <a:buSzPts val="2700"/>
              <a:buChar char="●"/>
            </a:pPr>
            <a:r>
              <a:rPr lang="en" sz="1300"/>
              <a:t>Twitter, for example, recently implemented </a:t>
            </a:r>
            <a:r>
              <a:rPr lang="en" sz="1300"/>
              <a:t>features</a:t>
            </a:r>
            <a:r>
              <a:rPr lang="en" sz="1300"/>
              <a:t> to fight toxic comments</a:t>
            </a:r>
            <a:endParaRPr sz="1300"/>
          </a:p>
          <a:p>
            <a:pPr indent="-400050" lvl="0" marL="457200" rtl="0" algn="l">
              <a:spcBef>
                <a:spcPts val="0"/>
              </a:spcBef>
              <a:spcAft>
                <a:spcPts val="0"/>
              </a:spcAft>
              <a:buSzPts val="2700"/>
              <a:buChar char="●"/>
            </a:pPr>
            <a:r>
              <a:rPr lang="en" sz="1300"/>
              <a:t>There is a need for better algorithms to give control back to users</a:t>
            </a:r>
            <a:endParaRPr sz="1300"/>
          </a:p>
        </p:txBody>
      </p:sp>
      <p:sp>
        <p:nvSpPr>
          <p:cNvPr id="961" name="Google Shape;961;p43"/>
          <p:cNvSpPr/>
          <p:nvPr/>
        </p:nvSpPr>
        <p:spPr>
          <a:xfrm>
            <a:off x="1457961" y="517686"/>
            <a:ext cx="2227187" cy="4007750"/>
          </a:xfrm>
          <a:custGeom>
            <a:rect b="b" l="l" r="r" t="t"/>
            <a:pathLst>
              <a:path extrusionOk="0" h="193261" w="107399">
                <a:moveTo>
                  <a:pt x="91085" y="7179"/>
                </a:moveTo>
                <a:cubicBezTo>
                  <a:pt x="96141" y="7179"/>
                  <a:pt x="100243" y="11282"/>
                  <a:pt x="100243" y="16314"/>
                </a:cubicBezTo>
                <a:lnTo>
                  <a:pt x="100243" y="176995"/>
                </a:lnTo>
                <a:cubicBezTo>
                  <a:pt x="100243" y="182027"/>
                  <a:pt x="96117" y="186129"/>
                  <a:pt x="91085" y="186129"/>
                </a:cubicBezTo>
                <a:lnTo>
                  <a:pt x="16314" y="186129"/>
                </a:lnTo>
                <a:cubicBezTo>
                  <a:pt x="11281" y="186129"/>
                  <a:pt x="7179" y="182027"/>
                  <a:pt x="7179" y="176995"/>
                </a:cubicBezTo>
                <a:lnTo>
                  <a:pt x="7179" y="16314"/>
                </a:lnTo>
                <a:cubicBezTo>
                  <a:pt x="7179" y="11282"/>
                  <a:pt x="11281" y="7179"/>
                  <a:pt x="16314" y="7179"/>
                </a:cubicBezTo>
                <a:close/>
                <a:moveTo>
                  <a:pt x="16314" y="0"/>
                </a:moveTo>
                <a:cubicBezTo>
                  <a:pt x="7322" y="0"/>
                  <a:pt x="0" y="7322"/>
                  <a:pt x="0" y="16314"/>
                </a:cubicBezTo>
                <a:lnTo>
                  <a:pt x="0" y="176947"/>
                </a:lnTo>
                <a:cubicBezTo>
                  <a:pt x="0" y="185962"/>
                  <a:pt x="7322" y="193261"/>
                  <a:pt x="16314" y="193261"/>
                </a:cubicBezTo>
                <a:lnTo>
                  <a:pt x="91061" y="193261"/>
                </a:lnTo>
                <a:cubicBezTo>
                  <a:pt x="100076" y="193261"/>
                  <a:pt x="107374" y="185962"/>
                  <a:pt x="107398" y="176995"/>
                </a:cubicBezTo>
                <a:lnTo>
                  <a:pt x="107398" y="16314"/>
                </a:lnTo>
                <a:cubicBezTo>
                  <a:pt x="107398" y="7322"/>
                  <a:pt x="100100" y="0"/>
                  <a:pt x="910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2051975" y="577489"/>
            <a:ext cx="1039177" cy="158361"/>
          </a:xfrm>
          <a:custGeom>
            <a:rect b="b" l="l" r="r" t="t"/>
            <a:pathLst>
              <a:path extrusionOk="0" h="11927" w="50111">
                <a:moveTo>
                  <a:pt x="0" y="1"/>
                </a:moveTo>
                <a:lnTo>
                  <a:pt x="0" y="5677"/>
                </a:lnTo>
                <a:cubicBezTo>
                  <a:pt x="0" y="9136"/>
                  <a:pt x="2791" y="11926"/>
                  <a:pt x="6225" y="11926"/>
                </a:cubicBezTo>
                <a:lnTo>
                  <a:pt x="43885" y="11926"/>
                </a:lnTo>
                <a:cubicBezTo>
                  <a:pt x="47343" y="11926"/>
                  <a:pt x="50110" y="9136"/>
                  <a:pt x="50110" y="5725"/>
                </a:cubicBezTo>
                <a:lnTo>
                  <a:pt x="501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44"/>
          <p:cNvSpPr txBox="1"/>
          <p:nvPr>
            <p:ph type="title"/>
          </p:nvPr>
        </p:nvSpPr>
        <p:spPr>
          <a:xfrm>
            <a:off x="662550" y="1809975"/>
            <a:ext cx="69645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02. Dataset Description</a:t>
            </a:r>
            <a:r>
              <a:rPr lang="en" sz="6800"/>
              <a:t> </a:t>
            </a:r>
            <a:endParaRPr sz="6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5"/>
          <p:cNvSpPr/>
          <p:nvPr/>
        </p:nvSpPr>
        <p:spPr>
          <a:xfrm>
            <a:off x="1147838" y="1236350"/>
            <a:ext cx="3143100" cy="314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a:t>
            </a:r>
            <a:endParaRPr/>
          </a:p>
        </p:txBody>
      </p:sp>
      <p:sp>
        <p:nvSpPr>
          <p:cNvPr id="974" name="Google Shape;974;p45"/>
          <p:cNvSpPr txBox="1"/>
          <p:nvPr>
            <p:ph idx="1" type="subTitle"/>
          </p:nvPr>
        </p:nvSpPr>
        <p:spPr>
          <a:xfrm>
            <a:off x="1459725" y="2364025"/>
            <a:ext cx="2678100" cy="13185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Kaggle data</a:t>
            </a:r>
            <a:endParaRPr sz="1000">
              <a:solidFill>
                <a:srgbClr val="695D46"/>
              </a:solidFill>
              <a:latin typeface="Open Sans"/>
              <a:ea typeface="Open Sans"/>
              <a:cs typeface="Open Sans"/>
              <a:sym typeface="Open Sans"/>
            </a:endParaRPr>
          </a:p>
          <a:p>
            <a:pPr indent="-292100" lvl="0" marL="457200" rtl="0" algn="l">
              <a:lnSpc>
                <a:spcPct val="100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160K training</a:t>
            </a:r>
            <a:endParaRPr sz="1000">
              <a:solidFill>
                <a:srgbClr val="695D46"/>
              </a:solidFill>
              <a:latin typeface="Open Sans"/>
              <a:ea typeface="Open Sans"/>
              <a:cs typeface="Open Sans"/>
              <a:sym typeface="Open Sans"/>
            </a:endParaRPr>
          </a:p>
          <a:p>
            <a:pPr indent="-292100" lvl="0" marL="457200" rtl="0" algn="l">
              <a:lnSpc>
                <a:spcPct val="100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labeled with human ratings for toxic behavior</a:t>
            </a:r>
            <a:endParaRPr sz="1000">
              <a:solidFill>
                <a:srgbClr val="695D46"/>
              </a:solidFill>
              <a:latin typeface="Open Sans"/>
              <a:ea typeface="Open Sans"/>
              <a:cs typeface="Open Sans"/>
              <a:sym typeface="Open Sans"/>
            </a:endParaRPr>
          </a:p>
          <a:p>
            <a:pPr indent="-292100" lvl="0" marL="457200" rtl="0" algn="l">
              <a:lnSpc>
                <a:spcPct val="100000"/>
              </a:lnSpc>
              <a:spcBef>
                <a:spcPts val="0"/>
              </a:spcBef>
              <a:spcAft>
                <a:spcPts val="0"/>
              </a:spcAft>
              <a:buClr>
                <a:srgbClr val="695D46"/>
              </a:buClr>
              <a:buSzPts val="1000"/>
              <a:buFont typeface="Open Sans"/>
              <a:buChar char="●"/>
            </a:pPr>
            <a:r>
              <a:rPr lang="en" sz="1000">
                <a:solidFill>
                  <a:srgbClr val="695D46"/>
                </a:solidFill>
                <a:latin typeface="Open Sans"/>
                <a:ea typeface="Open Sans"/>
                <a:cs typeface="Open Sans"/>
                <a:sym typeface="Open Sans"/>
              </a:rPr>
              <a:t>6 labels: ["toxic", "severe_toxic", "obscene", "threat", "insult", "identity_hate"]</a:t>
            </a:r>
            <a:endParaRPr sz="1000">
              <a:solidFill>
                <a:srgbClr val="695D46"/>
              </a:solidFill>
              <a:latin typeface="Open Sans"/>
              <a:ea typeface="Open Sans"/>
              <a:cs typeface="Open Sans"/>
              <a:sym typeface="Open Sans"/>
            </a:endParaRPr>
          </a:p>
        </p:txBody>
      </p:sp>
      <p:sp>
        <p:nvSpPr>
          <p:cNvPr id="975" name="Google Shape;975;p45"/>
          <p:cNvSpPr txBox="1"/>
          <p:nvPr>
            <p:ph idx="3" type="subTitle"/>
          </p:nvPr>
        </p:nvSpPr>
        <p:spPr>
          <a:xfrm>
            <a:off x="1622063" y="1890925"/>
            <a:ext cx="2279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Wikipedia Data</a:t>
            </a:r>
            <a:endParaRPr/>
          </a:p>
        </p:txBody>
      </p:sp>
      <p:sp>
        <p:nvSpPr>
          <p:cNvPr id="976" name="Google Shape;976;p45"/>
          <p:cNvSpPr/>
          <p:nvPr/>
        </p:nvSpPr>
        <p:spPr>
          <a:xfrm>
            <a:off x="5189825" y="4098999"/>
            <a:ext cx="185861" cy="185490"/>
          </a:xfrm>
          <a:custGeom>
            <a:rect b="b" l="l" r="r" t="t"/>
            <a:pathLst>
              <a:path extrusionOk="0" h="13740" w="13770">
                <a:moveTo>
                  <a:pt x="6870" y="0"/>
                </a:moveTo>
                <a:cubicBezTo>
                  <a:pt x="3101" y="0"/>
                  <a:pt x="1" y="3070"/>
                  <a:pt x="1" y="6870"/>
                </a:cubicBezTo>
                <a:cubicBezTo>
                  <a:pt x="1" y="10669"/>
                  <a:pt x="3101" y="13739"/>
                  <a:pt x="6870" y="13739"/>
                </a:cubicBezTo>
                <a:cubicBezTo>
                  <a:pt x="10670" y="13739"/>
                  <a:pt x="13770" y="10669"/>
                  <a:pt x="13770" y="6870"/>
                </a:cubicBezTo>
                <a:cubicBezTo>
                  <a:pt x="13770" y="3070"/>
                  <a:pt x="10670" y="0"/>
                  <a:pt x="6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5"/>
          <p:cNvSpPr/>
          <p:nvPr/>
        </p:nvSpPr>
        <p:spPr>
          <a:xfrm>
            <a:off x="936875" y="1417825"/>
            <a:ext cx="473100" cy="473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5"/>
          <p:cNvSpPr/>
          <p:nvPr/>
        </p:nvSpPr>
        <p:spPr>
          <a:xfrm>
            <a:off x="3979125" y="1511025"/>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5"/>
          <p:cNvSpPr/>
          <p:nvPr/>
        </p:nvSpPr>
        <p:spPr>
          <a:xfrm>
            <a:off x="7996175" y="3359550"/>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5"/>
          <p:cNvSpPr/>
          <p:nvPr/>
        </p:nvSpPr>
        <p:spPr>
          <a:xfrm>
            <a:off x="8044700" y="2958275"/>
            <a:ext cx="272100" cy="27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5"/>
          <p:cNvGrpSpPr/>
          <p:nvPr/>
        </p:nvGrpSpPr>
        <p:grpSpPr>
          <a:xfrm>
            <a:off x="7791818" y="4157371"/>
            <a:ext cx="666389" cy="982655"/>
            <a:chOff x="3312267" y="2949449"/>
            <a:chExt cx="928765" cy="1369555"/>
          </a:xfrm>
        </p:grpSpPr>
        <p:sp>
          <p:nvSpPr>
            <p:cNvPr id="982" name="Google Shape;982;p45"/>
            <p:cNvSpPr/>
            <p:nvPr/>
          </p:nvSpPr>
          <p:spPr>
            <a:xfrm>
              <a:off x="3312267" y="2949449"/>
              <a:ext cx="928765" cy="1369555"/>
            </a:xfrm>
            <a:custGeom>
              <a:rect b="b" l="l" r="r" t="t"/>
              <a:pathLst>
                <a:path extrusionOk="0" h="68324" w="46334">
                  <a:moveTo>
                    <a:pt x="28037" y="1"/>
                  </a:moveTo>
                  <a:cubicBezTo>
                    <a:pt x="27074" y="1"/>
                    <a:pt x="26101" y="230"/>
                    <a:pt x="25251" y="675"/>
                  </a:cubicBezTo>
                  <a:cubicBezTo>
                    <a:pt x="23117" y="1842"/>
                    <a:pt x="21749" y="4110"/>
                    <a:pt x="21082" y="6479"/>
                  </a:cubicBezTo>
                  <a:cubicBezTo>
                    <a:pt x="20448" y="8880"/>
                    <a:pt x="20415" y="11382"/>
                    <a:pt x="20348" y="13851"/>
                  </a:cubicBezTo>
                  <a:cubicBezTo>
                    <a:pt x="20248" y="16319"/>
                    <a:pt x="20114" y="18821"/>
                    <a:pt x="19247" y="21123"/>
                  </a:cubicBezTo>
                  <a:cubicBezTo>
                    <a:pt x="19014" y="21790"/>
                    <a:pt x="18580" y="22524"/>
                    <a:pt x="17880" y="22624"/>
                  </a:cubicBezTo>
                  <a:cubicBezTo>
                    <a:pt x="17825" y="22631"/>
                    <a:pt x="17771" y="22635"/>
                    <a:pt x="17718" y="22635"/>
                  </a:cubicBezTo>
                  <a:cubicBezTo>
                    <a:pt x="17082" y="22635"/>
                    <a:pt x="16519" y="22107"/>
                    <a:pt x="16212" y="21523"/>
                  </a:cubicBezTo>
                  <a:cubicBezTo>
                    <a:pt x="15878" y="20922"/>
                    <a:pt x="15678" y="20222"/>
                    <a:pt x="15278" y="19622"/>
                  </a:cubicBezTo>
                  <a:cubicBezTo>
                    <a:pt x="14749" y="18917"/>
                    <a:pt x="13877" y="18585"/>
                    <a:pt x="12985" y="18585"/>
                  </a:cubicBezTo>
                  <a:cubicBezTo>
                    <a:pt x="12187" y="18585"/>
                    <a:pt x="11373" y="18851"/>
                    <a:pt x="10774" y="19355"/>
                  </a:cubicBezTo>
                  <a:cubicBezTo>
                    <a:pt x="9507" y="20455"/>
                    <a:pt x="9073" y="22323"/>
                    <a:pt x="9273" y="24025"/>
                  </a:cubicBezTo>
                  <a:cubicBezTo>
                    <a:pt x="9474" y="25693"/>
                    <a:pt x="10207" y="27260"/>
                    <a:pt x="10941" y="28828"/>
                  </a:cubicBezTo>
                  <a:lnTo>
                    <a:pt x="15044" y="37434"/>
                  </a:lnTo>
                  <a:cubicBezTo>
                    <a:pt x="15778" y="38969"/>
                    <a:pt x="16479" y="40870"/>
                    <a:pt x="15478" y="42238"/>
                  </a:cubicBezTo>
                  <a:cubicBezTo>
                    <a:pt x="14813" y="43144"/>
                    <a:pt x="13630" y="43448"/>
                    <a:pt x="12495" y="43448"/>
                  </a:cubicBezTo>
                  <a:cubicBezTo>
                    <a:pt x="12377" y="43448"/>
                    <a:pt x="12259" y="43445"/>
                    <a:pt x="12142" y="43439"/>
                  </a:cubicBezTo>
                  <a:cubicBezTo>
                    <a:pt x="10241" y="43372"/>
                    <a:pt x="8439" y="42738"/>
                    <a:pt x="6872" y="41671"/>
                  </a:cubicBezTo>
                  <a:cubicBezTo>
                    <a:pt x="5704" y="40870"/>
                    <a:pt x="4570" y="39736"/>
                    <a:pt x="3169" y="39736"/>
                  </a:cubicBezTo>
                  <a:cubicBezTo>
                    <a:pt x="1468" y="39736"/>
                    <a:pt x="200" y="41470"/>
                    <a:pt x="100" y="43205"/>
                  </a:cubicBezTo>
                  <a:cubicBezTo>
                    <a:pt x="0" y="44906"/>
                    <a:pt x="934" y="46441"/>
                    <a:pt x="1601" y="48042"/>
                  </a:cubicBezTo>
                  <a:cubicBezTo>
                    <a:pt x="5637" y="57482"/>
                    <a:pt x="12276" y="66488"/>
                    <a:pt x="22850" y="68323"/>
                  </a:cubicBezTo>
                  <a:lnTo>
                    <a:pt x="22983" y="68323"/>
                  </a:lnTo>
                  <a:cubicBezTo>
                    <a:pt x="28721" y="67823"/>
                    <a:pt x="32924" y="65721"/>
                    <a:pt x="37060" y="61718"/>
                  </a:cubicBezTo>
                  <a:cubicBezTo>
                    <a:pt x="41163" y="57715"/>
                    <a:pt x="44032" y="52478"/>
                    <a:pt x="45566" y="46908"/>
                  </a:cubicBezTo>
                  <a:cubicBezTo>
                    <a:pt x="46000" y="45307"/>
                    <a:pt x="46333" y="43639"/>
                    <a:pt x="46133" y="41971"/>
                  </a:cubicBezTo>
                  <a:cubicBezTo>
                    <a:pt x="45900" y="40336"/>
                    <a:pt x="45032" y="38702"/>
                    <a:pt x="43565" y="37901"/>
                  </a:cubicBezTo>
                  <a:cubicBezTo>
                    <a:pt x="42934" y="37557"/>
                    <a:pt x="42254" y="37405"/>
                    <a:pt x="41563" y="37405"/>
                  </a:cubicBezTo>
                  <a:cubicBezTo>
                    <a:pt x="39843" y="37405"/>
                    <a:pt x="38055" y="38351"/>
                    <a:pt x="36793" y="39636"/>
                  </a:cubicBezTo>
                  <a:cubicBezTo>
                    <a:pt x="35859" y="40603"/>
                    <a:pt x="35125" y="41737"/>
                    <a:pt x="34024" y="42505"/>
                  </a:cubicBezTo>
                  <a:cubicBezTo>
                    <a:pt x="33375" y="42957"/>
                    <a:pt x="32563" y="43259"/>
                    <a:pt x="31787" y="43259"/>
                  </a:cubicBezTo>
                  <a:cubicBezTo>
                    <a:pt x="31248" y="43259"/>
                    <a:pt x="30726" y="43113"/>
                    <a:pt x="30288" y="42771"/>
                  </a:cubicBezTo>
                  <a:cubicBezTo>
                    <a:pt x="29221" y="41937"/>
                    <a:pt x="29154" y="40303"/>
                    <a:pt x="29688" y="39069"/>
                  </a:cubicBezTo>
                  <a:cubicBezTo>
                    <a:pt x="30222" y="37835"/>
                    <a:pt x="31256" y="36934"/>
                    <a:pt x="32190" y="35967"/>
                  </a:cubicBezTo>
                  <a:cubicBezTo>
                    <a:pt x="34825" y="33331"/>
                    <a:pt x="36960" y="30229"/>
                    <a:pt x="38561" y="26860"/>
                  </a:cubicBezTo>
                  <a:cubicBezTo>
                    <a:pt x="39362" y="25159"/>
                    <a:pt x="39895" y="22891"/>
                    <a:pt x="38528" y="21623"/>
                  </a:cubicBezTo>
                  <a:cubicBezTo>
                    <a:pt x="37981" y="21095"/>
                    <a:pt x="37254" y="20898"/>
                    <a:pt x="36490" y="20898"/>
                  </a:cubicBezTo>
                  <a:cubicBezTo>
                    <a:pt x="35901" y="20898"/>
                    <a:pt x="35291" y="21015"/>
                    <a:pt x="34725" y="21189"/>
                  </a:cubicBezTo>
                  <a:cubicBezTo>
                    <a:pt x="33424" y="21623"/>
                    <a:pt x="32256" y="22323"/>
                    <a:pt x="30922" y="22457"/>
                  </a:cubicBezTo>
                  <a:cubicBezTo>
                    <a:pt x="30793" y="22475"/>
                    <a:pt x="30661" y="22484"/>
                    <a:pt x="30528" y="22484"/>
                  </a:cubicBezTo>
                  <a:cubicBezTo>
                    <a:pt x="29454" y="22484"/>
                    <a:pt x="28302" y="21894"/>
                    <a:pt x="28154" y="20856"/>
                  </a:cubicBezTo>
                  <a:cubicBezTo>
                    <a:pt x="28087" y="20189"/>
                    <a:pt x="28420" y="19588"/>
                    <a:pt x="28754" y="19021"/>
                  </a:cubicBezTo>
                  <a:cubicBezTo>
                    <a:pt x="30555" y="15819"/>
                    <a:pt x="31923" y="12383"/>
                    <a:pt x="32723" y="8814"/>
                  </a:cubicBezTo>
                  <a:cubicBezTo>
                    <a:pt x="33291" y="6412"/>
                    <a:pt x="33524" y="3610"/>
                    <a:pt x="31956" y="1709"/>
                  </a:cubicBezTo>
                  <a:cubicBezTo>
                    <a:pt x="31003" y="553"/>
                    <a:pt x="29532" y="1"/>
                    <a:pt x="280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5"/>
            <p:cNvSpPr/>
            <p:nvPr/>
          </p:nvSpPr>
          <p:spPr>
            <a:xfrm>
              <a:off x="3729484" y="2962298"/>
              <a:ext cx="159157" cy="1354681"/>
            </a:xfrm>
            <a:custGeom>
              <a:rect b="b" l="l" r="r" t="t"/>
              <a:pathLst>
                <a:path extrusionOk="0" h="67582" w="7940">
                  <a:moveTo>
                    <a:pt x="7940" y="0"/>
                  </a:moveTo>
                  <a:lnTo>
                    <a:pt x="7940" y="0"/>
                  </a:lnTo>
                  <a:cubicBezTo>
                    <a:pt x="7873" y="67"/>
                    <a:pt x="7840" y="134"/>
                    <a:pt x="7807" y="200"/>
                  </a:cubicBezTo>
                  <a:cubicBezTo>
                    <a:pt x="7740" y="334"/>
                    <a:pt x="7640" y="567"/>
                    <a:pt x="7540" y="801"/>
                  </a:cubicBezTo>
                  <a:cubicBezTo>
                    <a:pt x="7273" y="1335"/>
                    <a:pt x="6906" y="2135"/>
                    <a:pt x="6472" y="3203"/>
                  </a:cubicBezTo>
                  <a:cubicBezTo>
                    <a:pt x="5205" y="6138"/>
                    <a:pt x="4204" y="9173"/>
                    <a:pt x="3437" y="12309"/>
                  </a:cubicBezTo>
                  <a:cubicBezTo>
                    <a:pt x="2936" y="14277"/>
                    <a:pt x="2503" y="16479"/>
                    <a:pt x="2036" y="18780"/>
                  </a:cubicBezTo>
                  <a:cubicBezTo>
                    <a:pt x="1602" y="21115"/>
                    <a:pt x="1168" y="23651"/>
                    <a:pt x="802" y="26286"/>
                  </a:cubicBezTo>
                  <a:cubicBezTo>
                    <a:pt x="401" y="29088"/>
                    <a:pt x="134" y="31890"/>
                    <a:pt x="34" y="34725"/>
                  </a:cubicBezTo>
                  <a:cubicBezTo>
                    <a:pt x="1" y="36193"/>
                    <a:pt x="34" y="37661"/>
                    <a:pt x="101" y="39195"/>
                  </a:cubicBezTo>
                  <a:cubicBezTo>
                    <a:pt x="134" y="40696"/>
                    <a:pt x="201" y="42230"/>
                    <a:pt x="234" y="43765"/>
                  </a:cubicBezTo>
                  <a:cubicBezTo>
                    <a:pt x="401" y="49602"/>
                    <a:pt x="868" y="55440"/>
                    <a:pt x="1702" y="61244"/>
                  </a:cubicBezTo>
                  <a:cubicBezTo>
                    <a:pt x="2503" y="66548"/>
                    <a:pt x="1769" y="63746"/>
                    <a:pt x="3170" y="67582"/>
                  </a:cubicBezTo>
                  <a:lnTo>
                    <a:pt x="3370" y="67515"/>
                  </a:lnTo>
                  <a:cubicBezTo>
                    <a:pt x="2036" y="63679"/>
                    <a:pt x="2803" y="66515"/>
                    <a:pt x="2002" y="61177"/>
                  </a:cubicBezTo>
                  <a:cubicBezTo>
                    <a:pt x="1202" y="55407"/>
                    <a:pt x="735" y="49602"/>
                    <a:pt x="568" y="43765"/>
                  </a:cubicBezTo>
                  <a:cubicBezTo>
                    <a:pt x="501" y="42230"/>
                    <a:pt x="468" y="40696"/>
                    <a:pt x="401" y="39195"/>
                  </a:cubicBezTo>
                  <a:cubicBezTo>
                    <a:pt x="368" y="37661"/>
                    <a:pt x="335" y="36193"/>
                    <a:pt x="368" y="34725"/>
                  </a:cubicBezTo>
                  <a:cubicBezTo>
                    <a:pt x="468" y="31923"/>
                    <a:pt x="701" y="29121"/>
                    <a:pt x="1102" y="26352"/>
                  </a:cubicBezTo>
                  <a:cubicBezTo>
                    <a:pt x="1435" y="23717"/>
                    <a:pt x="1869" y="21182"/>
                    <a:pt x="2303" y="18847"/>
                  </a:cubicBezTo>
                  <a:cubicBezTo>
                    <a:pt x="2736" y="16512"/>
                    <a:pt x="3170" y="14311"/>
                    <a:pt x="3670" y="12342"/>
                  </a:cubicBezTo>
                  <a:cubicBezTo>
                    <a:pt x="4404" y="9240"/>
                    <a:pt x="5371" y="6205"/>
                    <a:pt x="6572" y="3236"/>
                  </a:cubicBezTo>
                  <a:cubicBezTo>
                    <a:pt x="7006" y="2202"/>
                    <a:pt x="7340" y="1368"/>
                    <a:pt x="7573" y="834"/>
                  </a:cubicBezTo>
                  <a:lnTo>
                    <a:pt x="7840" y="200"/>
                  </a:lnTo>
                  <a:cubicBezTo>
                    <a:pt x="7873" y="134"/>
                    <a:pt x="7907" y="67"/>
                    <a:pt x="79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5"/>
            <p:cNvSpPr/>
            <p:nvPr/>
          </p:nvSpPr>
          <p:spPr>
            <a:xfrm>
              <a:off x="3527571" y="3338082"/>
              <a:ext cx="204619" cy="318956"/>
            </a:xfrm>
            <a:custGeom>
              <a:rect b="b" l="l" r="r" t="t"/>
              <a:pathLst>
                <a:path extrusionOk="0" h="15912" w="10208">
                  <a:moveTo>
                    <a:pt x="0" y="0"/>
                  </a:moveTo>
                  <a:lnTo>
                    <a:pt x="0" y="0"/>
                  </a:lnTo>
                  <a:cubicBezTo>
                    <a:pt x="100" y="234"/>
                    <a:pt x="234" y="434"/>
                    <a:pt x="400" y="634"/>
                  </a:cubicBezTo>
                  <a:cubicBezTo>
                    <a:pt x="701" y="1034"/>
                    <a:pt x="1068" y="1601"/>
                    <a:pt x="1568" y="2302"/>
                  </a:cubicBezTo>
                  <a:cubicBezTo>
                    <a:pt x="2502" y="3703"/>
                    <a:pt x="3769" y="5704"/>
                    <a:pt x="5104" y="7972"/>
                  </a:cubicBezTo>
                  <a:cubicBezTo>
                    <a:pt x="6438" y="10207"/>
                    <a:pt x="7672" y="12209"/>
                    <a:pt x="8606" y="13643"/>
                  </a:cubicBezTo>
                  <a:cubicBezTo>
                    <a:pt x="9073" y="14344"/>
                    <a:pt x="9440" y="14944"/>
                    <a:pt x="9740" y="15311"/>
                  </a:cubicBezTo>
                  <a:cubicBezTo>
                    <a:pt x="9874" y="15544"/>
                    <a:pt x="10007" y="15745"/>
                    <a:pt x="10207" y="15911"/>
                  </a:cubicBezTo>
                  <a:cubicBezTo>
                    <a:pt x="10107" y="15678"/>
                    <a:pt x="9974" y="15478"/>
                    <a:pt x="9807" y="15278"/>
                  </a:cubicBezTo>
                  <a:lnTo>
                    <a:pt x="8773" y="13543"/>
                  </a:lnTo>
                  <a:cubicBezTo>
                    <a:pt x="7839" y="12009"/>
                    <a:pt x="6705" y="10041"/>
                    <a:pt x="5337" y="7806"/>
                  </a:cubicBezTo>
                  <a:cubicBezTo>
                    <a:pt x="4003" y="5571"/>
                    <a:pt x="2735" y="3569"/>
                    <a:pt x="1701" y="2168"/>
                  </a:cubicBezTo>
                  <a:cubicBezTo>
                    <a:pt x="1201" y="1468"/>
                    <a:pt x="801" y="934"/>
                    <a:pt x="500" y="567"/>
                  </a:cubicBezTo>
                  <a:cubicBezTo>
                    <a:pt x="334" y="367"/>
                    <a:pt x="167" y="167"/>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5"/>
            <p:cNvSpPr/>
            <p:nvPr/>
          </p:nvSpPr>
          <p:spPr>
            <a:xfrm>
              <a:off x="3731508" y="3396914"/>
              <a:ext cx="363757" cy="260124"/>
            </a:xfrm>
            <a:custGeom>
              <a:rect b="b" l="l" r="r" t="t"/>
              <a:pathLst>
                <a:path extrusionOk="0" h="12977" w="18147">
                  <a:moveTo>
                    <a:pt x="18146" y="0"/>
                  </a:moveTo>
                  <a:lnTo>
                    <a:pt x="18146" y="0"/>
                  </a:lnTo>
                  <a:cubicBezTo>
                    <a:pt x="17846" y="67"/>
                    <a:pt x="17579" y="201"/>
                    <a:pt x="17312" y="367"/>
                  </a:cubicBezTo>
                  <a:cubicBezTo>
                    <a:pt x="16812" y="601"/>
                    <a:pt x="16078" y="968"/>
                    <a:pt x="15211" y="1502"/>
                  </a:cubicBezTo>
                  <a:cubicBezTo>
                    <a:pt x="12943" y="2802"/>
                    <a:pt x="10708" y="4237"/>
                    <a:pt x="8573" y="5771"/>
                  </a:cubicBezTo>
                  <a:cubicBezTo>
                    <a:pt x="6071" y="7573"/>
                    <a:pt x="3903" y="9340"/>
                    <a:pt x="2368" y="10708"/>
                  </a:cubicBezTo>
                  <a:cubicBezTo>
                    <a:pt x="1601" y="11375"/>
                    <a:pt x="1034" y="11909"/>
                    <a:pt x="600" y="12309"/>
                  </a:cubicBezTo>
                  <a:cubicBezTo>
                    <a:pt x="400" y="12509"/>
                    <a:pt x="200" y="12743"/>
                    <a:pt x="0" y="12976"/>
                  </a:cubicBezTo>
                  <a:cubicBezTo>
                    <a:pt x="234" y="12810"/>
                    <a:pt x="467" y="12609"/>
                    <a:pt x="701" y="12409"/>
                  </a:cubicBezTo>
                  <a:cubicBezTo>
                    <a:pt x="1101" y="12042"/>
                    <a:pt x="1735" y="11509"/>
                    <a:pt x="2502" y="10875"/>
                  </a:cubicBezTo>
                  <a:cubicBezTo>
                    <a:pt x="4070" y="9574"/>
                    <a:pt x="6271" y="7839"/>
                    <a:pt x="8773" y="6038"/>
                  </a:cubicBezTo>
                  <a:cubicBezTo>
                    <a:pt x="11275" y="4237"/>
                    <a:pt x="13610" y="2702"/>
                    <a:pt x="15344" y="1668"/>
                  </a:cubicBezTo>
                  <a:cubicBezTo>
                    <a:pt x="16178" y="1135"/>
                    <a:pt x="16912" y="734"/>
                    <a:pt x="17379" y="434"/>
                  </a:cubicBezTo>
                  <a:cubicBezTo>
                    <a:pt x="17646" y="334"/>
                    <a:pt x="17913" y="167"/>
                    <a:pt x="1814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5"/>
            <p:cNvSpPr/>
            <p:nvPr/>
          </p:nvSpPr>
          <p:spPr>
            <a:xfrm>
              <a:off x="3327642" y="3766002"/>
              <a:ext cx="437983" cy="413909"/>
            </a:xfrm>
            <a:custGeom>
              <a:rect b="b" l="l" r="r" t="t"/>
              <a:pathLst>
                <a:path extrusionOk="0" h="20649" w="21850">
                  <a:moveTo>
                    <a:pt x="0" y="1"/>
                  </a:moveTo>
                  <a:cubicBezTo>
                    <a:pt x="0" y="1"/>
                    <a:pt x="67" y="67"/>
                    <a:pt x="200" y="234"/>
                  </a:cubicBezTo>
                  <a:lnTo>
                    <a:pt x="834" y="835"/>
                  </a:lnTo>
                  <a:lnTo>
                    <a:pt x="3203" y="3036"/>
                  </a:lnTo>
                  <a:cubicBezTo>
                    <a:pt x="5171" y="4904"/>
                    <a:pt x="7839" y="7506"/>
                    <a:pt x="10808" y="10441"/>
                  </a:cubicBezTo>
                  <a:cubicBezTo>
                    <a:pt x="13743" y="13377"/>
                    <a:pt x="16445" y="15979"/>
                    <a:pt x="18480" y="17813"/>
                  </a:cubicBezTo>
                  <a:cubicBezTo>
                    <a:pt x="19481" y="18714"/>
                    <a:pt x="20315" y="19448"/>
                    <a:pt x="20915" y="19948"/>
                  </a:cubicBezTo>
                  <a:lnTo>
                    <a:pt x="21582" y="20482"/>
                  </a:lnTo>
                  <a:cubicBezTo>
                    <a:pt x="21649" y="20549"/>
                    <a:pt x="21749" y="20615"/>
                    <a:pt x="21816" y="20649"/>
                  </a:cubicBezTo>
                  <a:cubicBezTo>
                    <a:pt x="21849" y="20649"/>
                    <a:pt x="21749" y="20582"/>
                    <a:pt x="21616" y="20449"/>
                  </a:cubicBezTo>
                  <a:lnTo>
                    <a:pt x="20982" y="19848"/>
                  </a:lnTo>
                  <a:lnTo>
                    <a:pt x="18647" y="17647"/>
                  </a:lnTo>
                  <a:cubicBezTo>
                    <a:pt x="16646" y="15779"/>
                    <a:pt x="13977" y="13143"/>
                    <a:pt x="11008" y="10208"/>
                  </a:cubicBezTo>
                  <a:cubicBezTo>
                    <a:pt x="8073" y="7306"/>
                    <a:pt x="5371" y="4671"/>
                    <a:pt x="3336" y="2869"/>
                  </a:cubicBezTo>
                  <a:cubicBezTo>
                    <a:pt x="2335" y="1935"/>
                    <a:pt x="1501" y="1201"/>
                    <a:pt x="934" y="734"/>
                  </a:cubicBezTo>
                  <a:lnTo>
                    <a:pt x="234" y="167"/>
                  </a:lnTo>
                  <a:cubicBezTo>
                    <a:pt x="167" y="101"/>
                    <a:pt x="100" y="3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5"/>
            <p:cNvSpPr/>
            <p:nvPr/>
          </p:nvSpPr>
          <p:spPr>
            <a:xfrm>
              <a:off x="3764923" y="3762655"/>
              <a:ext cx="449349" cy="417257"/>
            </a:xfrm>
            <a:custGeom>
              <a:rect b="b" l="l" r="r" t="t"/>
              <a:pathLst>
                <a:path extrusionOk="0" h="20816" w="22417">
                  <a:moveTo>
                    <a:pt x="22417" y="1"/>
                  </a:moveTo>
                  <a:lnTo>
                    <a:pt x="22417" y="1"/>
                  </a:lnTo>
                  <a:cubicBezTo>
                    <a:pt x="22317" y="34"/>
                    <a:pt x="22250" y="101"/>
                    <a:pt x="22150" y="168"/>
                  </a:cubicBezTo>
                  <a:lnTo>
                    <a:pt x="21483" y="735"/>
                  </a:lnTo>
                  <a:cubicBezTo>
                    <a:pt x="20883" y="1235"/>
                    <a:pt x="20049" y="1969"/>
                    <a:pt x="19015" y="2903"/>
                  </a:cubicBezTo>
                  <a:cubicBezTo>
                    <a:pt x="16913" y="4738"/>
                    <a:pt x="14144" y="7373"/>
                    <a:pt x="11075" y="10275"/>
                  </a:cubicBezTo>
                  <a:cubicBezTo>
                    <a:pt x="8040" y="13210"/>
                    <a:pt x="5271" y="15846"/>
                    <a:pt x="3237" y="17714"/>
                  </a:cubicBezTo>
                  <a:lnTo>
                    <a:pt x="868" y="19948"/>
                  </a:lnTo>
                  <a:lnTo>
                    <a:pt x="201" y="20582"/>
                  </a:lnTo>
                  <a:cubicBezTo>
                    <a:pt x="134" y="20649"/>
                    <a:pt x="68" y="20716"/>
                    <a:pt x="1" y="20816"/>
                  </a:cubicBezTo>
                  <a:cubicBezTo>
                    <a:pt x="101" y="20749"/>
                    <a:pt x="168" y="20682"/>
                    <a:pt x="234" y="20616"/>
                  </a:cubicBezTo>
                  <a:lnTo>
                    <a:pt x="935" y="20049"/>
                  </a:lnTo>
                  <a:cubicBezTo>
                    <a:pt x="1535" y="19548"/>
                    <a:pt x="2369" y="18814"/>
                    <a:pt x="3403" y="17880"/>
                  </a:cubicBezTo>
                  <a:cubicBezTo>
                    <a:pt x="5471" y="16046"/>
                    <a:pt x="8273" y="13444"/>
                    <a:pt x="11309" y="10508"/>
                  </a:cubicBezTo>
                  <a:cubicBezTo>
                    <a:pt x="14378" y="7606"/>
                    <a:pt x="17147" y="4971"/>
                    <a:pt x="19148" y="3070"/>
                  </a:cubicBezTo>
                  <a:lnTo>
                    <a:pt x="21550" y="835"/>
                  </a:lnTo>
                  <a:lnTo>
                    <a:pt x="22217" y="234"/>
                  </a:lnTo>
                  <a:cubicBezTo>
                    <a:pt x="22350" y="101"/>
                    <a:pt x="22417" y="1"/>
                    <a:pt x="224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45"/>
          <p:cNvGrpSpPr/>
          <p:nvPr/>
        </p:nvGrpSpPr>
        <p:grpSpPr>
          <a:xfrm>
            <a:off x="247143" y="3097547"/>
            <a:ext cx="877308" cy="2042473"/>
            <a:chOff x="731955" y="2811840"/>
            <a:chExt cx="564367" cy="1313910"/>
          </a:xfrm>
        </p:grpSpPr>
        <p:sp>
          <p:nvSpPr>
            <p:cNvPr id="989" name="Google Shape;989;p45"/>
            <p:cNvSpPr/>
            <p:nvPr/>
          </p:nvSpPr>
          <p:spPr>
            <a:xfrm>
              <a:off x="1038864" y="2811840"/>
              <a:ext cx="165191" cy="1313910"/>
            </a:xfrm>
            <a:custGeom>
              <a:rect b="b" l="l" r="r" t="t"/>
              <a:pathLst>
                <a:path extrusionOk="0" h="65548" w="8241">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5"/>
            <p:cNvSpPr/>
            <p:nvPr/>
          </p:nvSpPr>
          <p:spPr>
            <a:xfrm>
              <a:off x="1085669" y="2945500"/>
              <a:ext cx="81603" cy="189987"/>
            </a:xfrm>
            <a:custGeom>
              <a:rect b="b" l="l" r="r" t="t"/>
              <a:pathLst>
                <a:path extrusionOk="0" h="9478" w="4071">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5"/>
            <p:cNvSpPr/>
            <p:nvPr/>
          </p:nvSpPr>
          <p:spPr>
            <a:xfrm>
              <a:off x="1107738" y="2986372"/>
              <a:ext cx="24094" cy="149115"/>
            </a:xfrm>
            <a:custGeom>
              <a:rect b="b" l="l" r="r" t="t"/>
              <a:pathLst>
                <a:path extrusionOk="0" h="7439" w="1202">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5"/>
            <p:cNvSpPr/>
            <p:nvPr/>
          </p:nvSpPr>
          <p:spPr>
            <a:xfrm>
              <a:off x="965519" y="3262873"/>
              <a:ext cx="120851" cy="153444"/>
            </a:xfrm>
            <a:custGeom>
              <a:rect b="b" l="l" r="r" t="t"/>
              <a:pathLst>
                <a:path extrusionOk="0" h="7655" w="6029">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5"/>
            <p:cNvSpPr/>
            <p:nvPr/>
          </p:nvSpPr>
          <p:spPr>
            <a:xfrm>
              <a:off x="996749" y="3295285"/>
              <a:ext cx="90283" cy="119709"/>
            </a:xfrm>
            <a:custGeom>
              <a:rect b="b" l="l" r="r" t="t"/>
              <a:pathLst>
                <a:path extrusionOk="0" h="5972" w="4504">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5"/>
            <p:cNvSpPr/>
            <p:nvPr/>
          </p:nvSpPr>
          <p:spPr>
            <a:xfrm>
              <a:off x="1039545" y="3543222"/>
              <a:ext cx="85592" cy="180686"/>
            </a:xfrm>
            <a:custGeom>
              <a:rect b="b" l="l" r="r" t="t"/>
              <a:pathLst>
                <a:path extrusionOk="0" h="9014" w="427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5"/>
            <p:cNvSpPr/>
            <p:nvPr/>
          </p:nvSpPr>
          <p:spPr>
            <a:xfrm>
              <a:off x="1060933" y="3582129"/>
              <a:ext cx="51516" cy="141778"/>
            </a:xfrm>
            <a:custGeom>
              <a:rect b="b" l="l" r="r" t="t"/>
              <a:pathLst>
                <a:path extrusionOk="0" h="7073" w="257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5"/>
            <p:cNvSpPr/>
            <p:nvPr/>
          </p:nvSpPr>
          <p:spPr>
            <a:xfrm>
              <a:off x="963975" y="3855463"/>
              <a:ext cx="87617" cy="178020"/>
            </a:xfrm>
            <a:custGeom>
              <a:rect b="b" l="l" r="r" t="t"/>
              <a:pathLst>
                <a:path extrusionOk="0" h="8881" w="4371">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5"/>
            <p:cNvSpPr/>
            <p:nvPr/>
          </p:nvSpPr>
          <p:spPr>
            <a:xfrm>
              <a:off x="986706" y="3893047"/>
              <a:ext cx="56186" cy="139774"/>
            </a:xfrm>
            <a:custGeom>
              <a:rect b="b" l="l" r="r" t="t"/>
              <a:pathLst>
                <a:path extrusionOk="0" h="6973" w="2803">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5"/>
            <p:cNvSpPr/>
            <p:nvPr/>
          </p:nvSpPr>
          <p:spPr>
            <a:xfrm>
              <a:off x="1183288" y="2872556"/>
              <a:ext cx="113034" cy="158636"/>
            </a:xfrm>
            <a:custGeom>
              <a:rect b="b" l="l" r="r" t="t"/>
              <a:pathLst>
                <a:path extrusionOk="0" h="7914" w="5639">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5"/>
            <p:cNvSpPr/>
            <p:nvPr/>
          </p:nvSpPr>
          <p:spPr>
            <a:xfrm>
              <a:off x="1183969" y="2910141"/>
              <a:ext cx="89621" cy="121052"/>
            </a:xfrm>
            <a:custGeom>
              <a:rect b="b" l="l" r="r" t="t"/>
              <a:pathLst>
                <a:path extrusionOk="0" h="6039" w="4471">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5"/>
            <p:cNvSpPr/>
            <p:nvPr/>
          </p:nvSpPr>
          <p:spPr>
            <a:xfrm>
              <a:off x="1064942" y="3135046"/>
              <a:ext cx="122234" cy="151560"/>
            </a:xfrm>
            <a:custGeom>
              <a:rect b="b" l="l" r="r" t="t"/>
              <a:pathLst>
                <a:path extrusionOk="0" h="7561" w="6098">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5"/>
            <p:cNvSpPr/>
            <p:nvPr/>
          </p:nvSpPr>
          <p:spPr>
            <a:xfrm>
              <a:off x="1066285" y="3170906"/>
              <a:ext cx="95635" cy="116361"/>
            </a:xfrm>
            <a:custGeom>
              <a:rect b="b" l="l" r="r" t="t"/>
              <a:pathLst>
                <a:path extrusionOk="0" h="5805" w="4771">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5"/>
            <p:cNvSpPr/>
            <p:nvPr/>
          </p:nvSpPr>
          <p:spPr>
            <a:xfrm>
              <a:off x="1127803" y="3383183"/>
              <a:ext cx="80922" cy="188944"/>
            </a:xfrm>
            <a:custGeom>
              <a:rect b="b" l="l" r="r" t="t"/>
              <a:pathLst>
                <a:path extrusionOk="0" h="9426" w="4037">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5"/>
            <p:cNvSpPr/>
            <p:nvPr/>
          </p:nvSpPr>
          <p:spPr>
            <a:xfrm>
              <a:off x="1131151" y="3424997"/>
              <a:ext cx="32774" cy="146449"/>
            </a:xfrm>
            <a:custGeom>
              <a:rect b="b" l="l" r="r" t="t"/>
              <a:pathLst>
                <a:path extrusionOk="0" h="7306" w="1635">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p:nvPr/>
          </p:nvSpPr>
          <p:spPr>
            <a:xfrm>
              <a:off x="1052915" y="3753554"/>
              <a:ext cx="119027" cy="153545"/>
            </a:xfrm>
            <a:custGeom>
              <a:rect b="b" l="l" r="r" t="t"/>
              <a:pathLst>
                <a:path extrusionOk="0" h="7660" w="5938">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5"/>
            <p:cNvSpPr/>
            <p:nvPr/>
          </p:nvSpPr>
          <p:spPr>
            <a:xfrm>
              <a:off x="1052915" y="3790076"/>
              <a:ext cx="94973" cy="118366"/>
            </a:xfrm>
            <a:custGeom>
              <a:rect b="b" l="l" r="r" t="t"/>
              <a:pathLst>
                <a:path extrusionOk="0" h="5905" w="4738">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5"/>
            <p:cNvSpPr/>
            <p:nvPr/>
          </p:nvSpPr>
          <p:spPr>
            <a:xfrm>
              <a:off x="828251" y="3419645"/>
              <a:ext cx="215323" cy="555667"/>
            </a:xfrm>
            <a:custGeom>
              <a:rect b="b" l="l" r="r" t="t"/>
              <a:pathLst>
                <a:path extrusionOk="0" h="27721" w="10742">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5"/>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5"/>
            <p:cNvSpPr/>
            <p:nvPr/>
          </p:nvSpPr>
          <p:spPr>
            <a:xfrm>
              <a:off x="892435" y="3550037"/>
              <a:ext cx="12067" cy="150458"/>
            </a:xfrm>
            <a:custGeom>
              <a:rect b="b" l="l" r="r" t="t"/>
              <a:pathLst>
                <a:path extrusionOk="0" h="7506" w="602">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5"/>
            <p:cNvSpPr/>
            <p:nvPr/>
          </p:nvSpPr>
          <p:spPr>
            <a:xfrm>
              <a:off x="847634" y="3508264"/>
              <a:ext cx="82265" cy="192232"/>
            </a:xfrm>
            <a:custGeom>
              <a:rect b="b" l="l" r="r" t="t"/>
              <a:pathLst>
                <a:path extrusionOk="0" h="9590" w="4104">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5"/>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p:nvPr/>
          </p:nvSpPr>
          <p:spPr>
            <a:xfrm>
              <a:off x="1041550" y="3828863"/>
              <a:ext cx="22751" cy="148453"/>
            </a:xfrm>
            <a:custGeom>
              <a:rect b="b" l="l" r="r" t="t"/>
              <a:pathLst>
                <a:path extrusionOk="0" h="7406" w="1135">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5"/>
            <p:cNvSpPr/>
            <p:nvPr/>
          </p:nvSpPr>
          <p:spPr>
            <a:xfrm>
              <a:off x="1004767" y="3787751"/>
              <a:ext cx="82265" cy="190227"/>
            </a:xfrm>
            <a:custGeom>
              <a:rect b="b" l="l" r="r" t="t"/>
              <a:pathLst>
                <a:path extrusionOk="0" h="9490" w="4104">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5"/>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731955" y="3388996"/>
              <a:ext cx="102330" cy="171084"/>
            </a:xfrm>
            <a:custGeom>
              <a:rect b="b" l="l" r="r" t="t"/>
              <a:pathLst>
                <a:path extrusionOk="0" h="8535" w="5105">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760719" y="3428344"/>
              <a:ext cx="72222" cy="131736"/>
            </a:xfrm>
            <a:custGeom>
              <a:rect b="b" l="l" r="r" t="t"/>
              <a:pathLst>
                <a:path extrusionOk="0" h="6572" w="3603">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845169" y="3744975"/>
              <a:ext cx="157614" cy="115319"/>
            </a:xfrm>
            <a:custGeom>
              <a:rect b="b" l="l" r="r" t="t"/>
              <a:pathLst>
                <a:path extrusionOk="0" h="5753" w="7863">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878403" y="3774702"/>
              <a:ext cx="123036" cy="86274"/>
            </a:xfrm>
            <a:custGeom>
              <a:rect b="b" l="l" r="r" t="t"/>
              <a:pathLst>
                <a:path extrusionOk="0" h="4304" w="6138">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9" name="Google Shape;1019;p45"/>
          <p:cNvPicPr preferRelativeResize="0"/>
          <p:nvPr/>
        </p:nvPicPr>
        <p:blipFill>
          <a:blip r:embed="rId3">
            <a:alphaModFix/>
          </a:blip>
          <a:stretch>
            <a:fillRect/>
          </a:stretch>
        </p:blipFill>
        <p:spPr>
          <a:xfrm>
            <a:off x="2512425" y="1447400"/>
            <a:ext cx="413949" cy="413925"/>
          </a:xfrm>
          <a:prstGeom prst="rect">
            <a:avLst/>
          </a:prstGeom>
          <a:noFill/>
          <a:ln>
            <a:noFill/>
          </a:ln>
        </p:spPr>
      </p:pic>
      <p:sp>
        <p:nvSpPr>
          <p:cNvPr id="1020" name="Google Shape;1020;p45"/>
          <p:cNvSpPr txBox="1"/>
          <p:nvPr/>
        </p:nvSpPr>
        <p:spPr>
          <a:xfrm>
            <a:off x="5109025" y="1236350"/>
            <a:ext cx="29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Data Distribution</a:t>
            </a:r>
            <a:endParaRPr>
              <a:latin typeface="Raleway"/>
              <a:ea typeface="Raleway"/>
              <a:cs typeface="Raleway"/>
              <a:sym typeface="Raleway"/>
            </a:endParaRPr>
          </a:p>
        </p:txBody>
      </p:sp>
      <p:pic>
        <p:nvPicPr>
          <p:cNvPr id="1021" name="Google Shape;1021;p45"/>
          <p:cNvPicPr preferRelativeResize="0"/>
          <p:nvPr/>
        </p:nvPicPr>
        <p:blipFill>
          <a:blip r:embed="rId4">
            <a:alphaModFix/>
          </a:blip>
          <a:stretch>
            <a:fillRect/>
          </a:stretch>
        </p:blipFill>
        <p:spPr>
          <a:xfrm>
            <a:off x="5109013" y="1607900"/>
            <a:ext cx="3743325"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6"/>
          <p:cNvSpPr txBox="1"/>
          <p:nvPr>
            <p:ph type="title"/>
          </p:nvPr>
        </p:nvSpPr>
        <p:spPr>
          <a:xfrm>
            <a:off x="679425" y="1516650"/>
            <a:ext cx="69645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03. Implementation</a:t>
            </a:r>
            <a:r>
              <a:rPr lang="en" sz="6800"/>
              <a:t> </a:t>
            </a:r>
            <a:endParaRPr sz="6800"/>
          </a:p>
        </p:txBody>
      </p:sp>
      <p:sp>
        <p:nvSpPr>
          <p:cNvPr id="1027" name="Google Shape;1027;p46"/>
          <p:cNvSpPr txBox="1"/>
          <p:nvPr>
            <p:ph idx="1" type="subTitle"/>
          </p:nvPr>
        </p:nvSpPr>
        <p:spPr>
          <a:xfrm>
            <a:off x="2414850" y="2800586"/>
            <a:ext cx="4314300" cy="70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technique and model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47"/>
          <p:cNvSpPr/>
          <p:nvPr/>
        </p:nvSpPr>
        <p:spPr>
          <a:xfrm>
            <a:off x="311711" y="1356638"/>
            <a:ext cx="2513100" cy="2513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txBox="1"/>
          <p:nvPr>
            <p:ph type="title"/>
          </p:nvPr>
        </p:nvSpPr>
        <p:spPr>
          <a:xfrm>
            <a:off x="311700" y="192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Procedures</a:t>
            </a:r>
            <a:endParaRPr/>
          </a:p>
        </p:txBody>
      </p:sp>
      <p:sp>
        <p:nvSpPr>
          <p:cNvPr id="1034" name="Google Shape;1034;p47"/>
          <p:cNvSpPr txBox="1"/>
          <p:nvPr>
            <p:ph idx="1" type="subTitle"/>
          </p:nvPr>
        </p:nvSpPr>
        <p:spPr>
          <a:xfrm>
            <a:off x="409050" y="2938025"/>
            <a:ext cx="2318400" cy="12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 Tokenize the text (100K features)</a:t>
            </a:r>
            <a:endParaRPr sz="1200"/>
          </a:p>
          <a:p>
            <a:pPr indent="0" lvl="0" marL="0" rtl="0" algn="ctr">
              <a:spcBef>
                <a:spcPts val="0"/>
              </a:spcBef>
              <a:spcAft>
                <a:spcPts val="0"/>
              </a:spcAft>
              <a:buClr>
                <a:schemeClr val="dk1"/>
              </a:buClr>
              <a:buSzPts val="1100"/>
              <a:buFont typeface="Arial"/>
              <a:buNone/>
            </a:pPr>
            <a:r>
              <a:rPr lang="en" sz="1200"/>
              <a:t>- Convert to sequences</a:t>
            </a:r>
            <a:endParaRPr sz="1200"/>
          </a:p>
          <a:p>
            <a:pPr indent="0" lvl="0" marL="0" rtl="0" algn="ctr">
              <a:spcBef>
                <a:spcPts val="0"/>
              </a:spcBef>
              <a:spcAft>
                <a:spcPts val="0"/>
              </a:spcAft>
              <a:buClr>
                <a:schemeClr val="dk1"/>
              </a:buClr>
              <a:buSzPts val="1100"/>
              <a:buFont typeface="Arial"/>
              <a:buNone/>
            </a:pPr>
            <a:r>
              <a:rPr lang="en" sz="1200"/>
              <a:t>- Padding (256)</a:t>
            </a:r>
            <a:endParaRPr sz="1200"/>
          </a:p>
          <a:p>
            <a:pPr indent="0" lvl="0" marL="0" rtl="0" algn="l">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035" name="Google Shape;1035;p47"/>
          <p:cNvSpPr txBox="1"/>
          <p:nvPr>
            <p:ph idx="3" type="subTitle"/>
          </p:nvPr>
        </p:nvSpPr>
        <p:spPr>
          <a:xfrm>
            <a:off x="311700" y="2222525"/>
            <a:ext cx="25131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preprocessing</a:t>
            </a:r>
            <a:endParaRPr/>
          </a:p>
        </p:txBody>
      </p:sp>
      <p:grpSp>
        <p:nvGrpSpPr>
          <p:cNvPr id="1036" name="Google Shape;1036;p47"/>
          <p:cNvGrpSpPr/>
          <p:nvPr/>
        </p:nvGrpSpPr>
        <p:grpSpPr>
          <a:xfrm>
            <a:off x="1358055" y="1796211"/>
            <a:ext cx="420611" cy="357534"/>
            <a:chOff x="-3037625" y="3254850"/>
            <a:chExt cx="299325" cy="256775"/>
          </a:xfrm>
        </p:grpSpPr>
        <p:sp>
          <p:nvSpPr>
            <p:cNvPr id="1037" name="Google Shape;1037;p47"/>
            <p:cNvSpPr/>
            <p:nvPr/>
          </p:nvSpPr>
          <p:spPr>
            <a:xfrm>
              <a:off x="-3037625" y="3460400"/>
              <a:ext cx="152825" cy="51225"/>
            </a:xfrm>
            <a:custGeom>
              <a:rect b="b" l="l" r="r" t="t"/>
              <a:pathLst>
                <a:path extrusionOk="0" h="2049" w="6113">
                  <a:moveTo>
                    <a:pt x="1356" y="1"/>
                  </a:moveTo>
                  <a:cubicBezTo>
                    <a:pt x="1" y="1"/>
                    <a:pt x="1" y="2049"/>
                    <a:pt x="1356" y="2049"/>
                  </a:cubicBezTo>
                  <a:lnTo>
                    <a:pt x="4758" y="2049"/>
                  </a:lnTo>
                  <a:cubicBezTo>
                    <a:pt x="6113" y="2049"/>
                    <a:pt x="6113" y="1"/>
                    <a:pt x="47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7"/>
            <p:cNvSpPr/>
            <p:nvPr/>
          </p:nvSpPr>
          <p:spPr>
            <a:xfrm>
              <a:off x="-2884825" y="3460400"/>
              <a:ext cx="146525" cy="51225"/>
            </a:xfrm>
            <a:custGeom>
              <a:rect b="b" l="l" r="r" t="t"/>
              <a:pathLst>
                <a:path extrusionOk="0" h="2049" w="5861">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a:off x="-2909225" y="3313125"/>
              <a:ext cx="59875" cy="72475"/>
            </a:xfrm>
            <a:custGeom>
              <a:rect b="b" l="l" r="r" t="t"/>
              <a:pathLst>
                <a:path extrusionOk="0" h="2899" w="2395">
                  <a:moveTo>
                    <a:pt x="0" y="1"/>
                  </a:moveTo>
                  <a:lnTo>
                    <a:pt x="0" y="2899"/>
                  </a:lnTo>
                  <a:lnTo>
                    <a:pt x="2395" y="14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a:off x="-3029750" y="3254850"/>
              <a:ext cx="291450" cy="188250"/>
            </a:xfrm>
            <a:custGeom>
              <a:rect b="b" l="l" r="r" t="t"/>
              <a:pathLst>
                <a:path extrusionOk="0" h="7530" w="11658">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7"/>
          <p:cNvSpPr/>
          <p:nvPr/>
        </p:nvSpPr>
        <p:spPr>
          <a:xfrm>
            <a:off x="566111" y="1155063"/>
            <a:ext cx="369900" cy="3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a:off x="7931472" y="1309563"/>
            <a:ext cx="213300" cy="213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a:off x="1103761" y="1882313"/>
            <a:ext cx="97800" cy="9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4" name="Google Shape;1044;p47"/>
          <p:cNvGrpSpPr/>
          <p:nvPr/>
        </p:nvGrpSpPr>
        <p:grpSpPr>
          <a:xfrm flipH="1">
            <a:off x="249651" y="3993394"/>
            <a:ext cx="557414" cy="1071157"/>
            <a:chOff x="4002401" y="6360650"/>
            <a:chExt cx="930575" cy="1788241"/>
          </a:xfrm>
        </p:grpSpPr>
        <p:sp>
          <p:nvSpPr>
            <p:cNvPr id="1045" name="Google Shape;1045;p47"/>
            <p:cNvSpPr/>
            <p:nvPr/>
          </p:nvSpPr>
          <p:spPr>
            <a:xfrm>
              <a:off x="4221834" y="6964446"/>
              <a:ext cx="536869" cy="910118"/>
            </a:xfrm>
            <a:custGeom>
              <a:rect b="b" l="l" r="r" t="t"/>
              <a:pathLst>
                <a:path extrusionOk="0" h="25715" w="15169">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7"/>
            <p:cNvSpPr/>
            <p:nvPr/>
          </p:nvSpPr>
          <p:spPr>
            <a:xfrm>
              <a:off x="4002401" y="6360650"/>
              <a:ext cx="930575" cy="1788241"/>
            </a:xfrm>
            <a:custGeom>
              <a:rect b="b" l="l" r="r" t="t"/>
              <a:pathLst>
                <a:path extrusionOk="0" h="50526" w="26293">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7"/>
            <p:cNvSpPr/>
            <p:nvPr/>
          </p:nvSpPr>
          <p:spPr>
            <a:xfrm>
              <a:off x="4399363" y="6562105"/>
              <a:ext cx="267886" cy="1586787"/>
            </a:xfrm>
            <a:custGeom>
              <a:rect b="b" l="l" r="r" t="t"/>
              <a:pathLst>
                <a:path extrusionOk="0" h="44834" w="7569">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7"/>
            <p:cNvSpPr/>
            <p:nvPr/>
          </p:nvSpPr>
          <p:spPr>
            <a:xfrm>
              <a:off x="4278852" y="7420585"/>
              <a:ext cx="222725" cy="175370"/>
            </a:xfrm>
            <a:custGeom>
              <a:rect b="b" l="l" r="r" t="t"/>
              <a:pathLst>
                <a:path extrusionOk="0" h="4955" w="6293">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7"/>
            <p:cNvSpPr/>
            <p:nvPr/>
          </p:nvSpPr>
          <p:spPr>
            <a:xfrm>
              <a:off x="4500480" y="7485106"/>
              <a:ext cx="239926" cy="106531"/>
            </a:xfrm>
            <a:custGeom>
              <a:rect b="b" l="l" r="r" t="t"/>
              <a:pathLst>
                <a:path extrusionOk="0" h="3010" w="6779">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a:off x="4435924" y="7833651"/>
              <a:ext cx="307702" cy="134527"/>
            </a:xfrm>
            <a:custGeom>
              <a:rect b="b" l="l" r="r" t="t"/>
              <a:pathLst>
                <a:path extrusionOk="0" h="3801" w="8694">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4165914" y="7733632"/>
              <a:ext cx="276522" cy="229166"/>
            </a:xfrm>
            <a:custGeom>
              <a:rect b="b" l="l" r="r" t="t"/>
              <a:pathLst>
                <a:path extrusionOk="0" h="6475" w="7813">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52" name="Google Shape;1052;p47"/>
          <p:cNvPicPr preferRelativeResize="0"/>
          <p:nvPr/>
        </p:nvPicPr>
        <p:blipFill>
          <a:blip r:embed="rId3">
            <a:alphaModFix/>
          </a:blip>
          <a:stretch>
            <a:fillRect/>
          </a:stretch>
        </p:blipFill>
        <p:spPr>
          <a:xfrm>
            <a:off x="3183400" y="1205000"/>
            <a:ext cx="5714250" cy="266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