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7" r:id="rId3"/>
    <p:sldId id="259" r:id="rId4"/>
    <p:sldId id="301" r:id="rId5"/>
    <p:sldId id="261" r:id="rId6"/>
    <p:sldId id="297" r:id="rId7"/>
    <p:sldId id="262" r:id="rId8"/>
    <p:sldId id="263" r:id="rId9"/>
    <p:sldId id="298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1" r:id="rId18"/>
    <p:sldId id="309" r:id="rId19"/>
    <p:sldId id="310" r:id="rId20"/>
    <p:sldId id="31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753" autoAdjust="0"/>
  </p:normalViewPr>
  <p:slideViewPr>
    <p:cSldViewPr>
      <p:cViewPr varScale="1">
        <p:scale>
          <a:sx n="55" d="100"/>
          <a:sy n="55" d="100"/>
        </p:scale>
        <p:origin x="2242" y="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C80D5-7871-4DD9-8905-BF567715355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DC27-73C6-4F56-B247-FE34FC64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6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FDC27-73C6-4F56-B247-FE34FC6457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FDC27-73C6-4F56-B247-FE34FC6457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59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FDC27-73C6-4F56-B247-FE34FC6457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FDC27-73C6-4F56-B247-FE34FC6457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9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D1174-5D8A-42E4-9713-1E7746A391E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465726-128C-4B2A-B21F-46C69E2A1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1174-5D8A-42E4-9713-1E7746A391E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5726-128C-4B2A-B21F-46C69E2A1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1174-5D8A-42E4-9713-1E7746A391E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5726-128C-4B2A-B21F-46C69E2A1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Ø"/>
              <a:defRPr sz="32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v"/>
              <a:defRPr sz="3200"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q"/>
              <a:defRPr sz="3200">
                <a:latin typeface="Arial" pitchFamily="34" charset="0"/>
                <a:cs typeface="Arial" pitchFamily="34" charset="0"/>
              </a:defRPr>
            </a:lvl3pPr>
            <a:lvl4pPr>
              <a:buFont typeface="Courier New" pitchFamily="49" charset="0"/>
              <a:buChar char="o"/>
              <a:defRPr sz="3200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32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1174-5D8A-42E4-9713-1E7746A391E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5726-128C-4B2A-B21F-46C69E2A1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1174-5D8A-42E4-9713-1E7746A391E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5726-128C-4B2A-B21F-46C69E2A1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1174-5D8A-42E4-9713-1E7746A391E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5726-128C-4B2A-B21F-46C69E2A1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1174-5D8A-42E4-9713-1E7746A391E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5726-128C-4B2A-B21F-46C69E2A1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1174-5D8A-42E4-9713-1E7746A391E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5726-128C-4B2A-B21F-46C69E2A1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1174-5D8A-42E4-9713-1E7746A391E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5726-128C-4B2A-B21F-46C69E2A1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A8D1174-5D8A-42E4-9713-1E7746A391E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5726-128C-4B2A-B21F-46C69E2A1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D1174-5D8A-42E4-9713-1E7746A391E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465726-128C-4B2A-B21F-46C69E2A13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6EC2570-3DC6-4CB5-9CDA-F398C58D6F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465726-128C-4B2A-B21F-46C69E2A1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52600"/>
            <a:ext cx="9144000" cy="37338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TÌM HIỂU</a:t>
            </a:r>
            <a:br>
              <a:rPr lang="en-US"/>
            </a:br>
            <a:r>
              <a:rPr lang="en-US"/>
              <a:t>VỀ MÔ HÌNH DATA 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F45E1-D68D-4D93-95A0-8AD51E5C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/>
              <a:t> 3. Cách sử dụng Data flow</a:t>
            </a:r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1E0AA-9D22-4AED-902A-55AAA755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6" y="2152539"/>
            <a:ext cx="8161727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1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A6D0E-741F-48DA-A9C9-287C2CEB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/>
              <a:t> 3. Cách sử dụng Data flow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AD154-168D-425D-8E63-4AA2C88B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82" y="1094643"/>
            <a:ext cx="6873836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0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4D9E6-03E6-4123-BB49-B2612DCE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/>
              <a:t> 3. Cách sử dụng Data flow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A8383-F21D-4F5F-B117-D4E2CE19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1" y="1306646"/>
            <a:ext cx="8375106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38C71-DF8F-461A-8A6C-18372DA90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/>
              <a:t> 3. Cách sử dụng Data flow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E3B3-3FBB-4B95-9842-B20BF676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79" y="1219200"/>
            <a:ext cx="7171041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2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8A28A2-31B6-47A7-B75A-5F1AA7525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34" y="2372400"/>
            <a:ext cx="5212532" cy="27434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vi-VN"/>
              <a:t>4. Data Flow Bảo Vệ</a:t>
            </a:r>
          </a:p>
        </p:txBody>
      </p:sp>
    </p:spTree>
    <p:extLst>
      <p:ext uri="{BB962C8B-B14F-4D97-AF65-F5344CB8AC3E}">
        <p14:creationId xmlns:p14="http://schemas.microsoft.com/office/powerpoint/2010/main" val="1547306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D606DD-C69B-48B8-96DD-3E9C34F87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513" y="2181883"/>
            <a:ext cx="6850974" cy="312447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vi-VN"/>
              <a:t>4. Data Flow Bảo Vệ</a:t>
            </a:r>
          </a:p>
        </p:txBody>
      </p:sp>
    </p:spTree>
    <p:extLst>
      <p:ext uri="{BB962C8B-B14F-4D97-AF65-F5344CB8AC3E}">
        <p14:creationId xmlns:p14="http://schemas.microsoft.com/office/powerpoint/2010/main" val="51533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EAAA1-C839-4C48-BD7F-65B273C24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806" y="1945643"/>
            <a:ext cx="6782388" cy="35969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vi-VN"/>
              <a:t>4. Data flow sử dụng cho các trường hợp</a:t>
            </a:r>
          </a:p>
        </p:txBody>
      </p:sp>
    </p:spTree>
    <p:extLst>
      <p:ext uri="{BB962C8B-B14F-4D97-AF65-F5344CB8AC3E}">
        <p14:creationId xmlns:p14="http://schemas.microsoft.com/office/powerpoint/2010/main" val="322032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930BEF-96C1-4D57-9820-928FAD87E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496" y="1957074"/>
            <a:ext cx="7011008" cy="35740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766F5AD-9674-484E-B6E6-DF8E1B0C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5. Chi phí sử dụng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5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84FF01-2528-443A-8443-366D162B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vi-VN"/>
              <a:t>6. Data flow sử dụng cho các trường hợp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082DEE7-4DEB-4A0B-806F-A75AEB64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6" y="1945643"/>
            <a:ext cx="6782388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47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F320C1-25A7-4DA6-82B3-151C8D13C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339" y="2239038"/>
            <a:ext cx="6241321" cy="301016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vi-VN"/>
              <a:t>6. Data flow sử dụng cho các trường hợp</a:t>
            </a:r>
          </a:p>
        </p:txBody>
      </p:sp>
    </p:spTree>
    <p:extLst>
      <p:ext uri="{BB962C8B-B14F-4D97-AF65-F5344CB8AC3E}">
        <p14:creationId xmlns:p14="http://schemas.microsoft.com/office/powerpoint/2010/main" val="22136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>
            <a:normAutofit/>
          </a:bodyPr>
          <a:lstStyle/>
          <a:p>
            <a:pPr lvl="1"/>
            <a:r>
              <a:rPr lang="en-US"/>
              <a:t>Giới thiệu về Data flow</a:t>
            </a:r>
          </a:p>
          <a:p>
            <a:pPr lvl="1"/>
            <a:r>
              <a:rPr lang="en-US"/>
              <a:t>Data flow hoạt động như thế nào ?</a:t>
            </a:r>
            <a:endParaRPr lang="vi-VN"/>
          </a:p>
          <a:p>
            <a:pPr lvl="1"/>
            <a:r>
              <a:rPr lang="vi-VN"/>
              <a:t>Sử Dụng Data flow</a:t>
            </a:r>
          </a:p>
          <a:p>
            <a:pPr lvl="1"/>
            <a:r>
              <a:rPr lang="vi-VN"/>
              <a:t>Data flow bảo vệ</a:t>
            </a:r>
          </a:p>
          <a:p>
            <a:pPr lvl="1"/>
            <a:r>
              <a:rPr lang="vi-VN"/>
              <a:t>Data flow sử dụng cho các trường hợp</a:t>
            </a:r>
          </a:p>
          <a:p>
            <a:pPr lvl="1"/>
            <a:r>
              <a:rPr lang="vi-VN"/>
              <a:t>Chi phí sử dụng Data flow</a:t>
            </a:r>
          </a:p>
          <a:p>
            <a:pPr lvl="1"/>
            <a:r>
              <a:rPr lang="vi-VN"/>
              <a:t>Data flow sử dụng cho các trường hợp</a:t>
            </a:r>
          </a:p>
          <a:p>
            <a:pPr lvl="1"/>
            <a:r>
              <a:rPr lang="vi-VN"/>
              <a:t>Kết Luận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NỘI DUNG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76595-383F-4DC2-8C2D-63F4E52F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17093A-98B2-44F9-9D08-2FEC6493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7. Kết Luận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5397691"/>
          </a:xfrm>
        </p:spPr>
        <p:txBody>
          <a:bodyPr>
            <a:normAutofit fontScale="92500" lnSpcReduction="10000"/>
          </a:bodyPr>
          <a:lstStyle/>
          <a:p>
            <a:pPr marL="109728" indent="0" algn="l">
              <a:buNone/>
            </a:pPr>
            <a:endParaRPr lang="vi-VN" b="1" i="0">
              <a:solidFill>
                <a:srgbClr val="1C1E21"/>
              </a:solidFill>
              <a:effectLst/>
              <a:latin typeface="inherit"/>
            </a:endParaRPr>
          </a:p>
          <a:p>
            <a:pPr algn="l"/>
            <a:r>
              <a:rPr lang="vi-VN" b="0" i="0">
                <a:solidFill>
                  <a:srgbClr val="1C1E21"/>
                </a:solidFill>
                <a:effectLst/>
                <a:latin typeface="inherit"/>
              </a:rPr>
              <a:t>Dataflow là mô hình lập trình thống nhất</a:t>
            </a:r>
            <a:r>
              <a:rPr lang="en-US" b="0" i="0">
                <a:solidFill>
                  <a:srgbClr val="1C1E21"/>
                </a:solidFill>
                <a:effectLst/>
                <a:latin typeface="inherit"/>
              </a:rPr>
              <a:t>, </a:t>
            </a:r>
            <a:r>
              <a:rPr lang="vi-VN" b="0" i="0">
                <a:solidFill>
                  <a:srgbClr val="1C1E21"/>
                </a:solidFill>
                <a:effectLst/>
                <a:latin typeface="inherit"/>
              </a:rPr>
              <a:t>cho phép người quản trị phát triển </a:t>
            </a:r>
            <a:r>
              <a:rPr lang="en-US" b="0" i="0">
                <a:solidFill>
                  <a:srgbClr val="1C1E21"/>
                </a:solidFill>
                <a:effectLst/>
                <a:latin typeface="inherit"/>
              </a:rPr>
              <a:t>.</a:t>
            </a:r>
          </a:p>
          <a:p>
            <a:pPr algn="l"/>
            <a:r>
              <a:rPr lang="en-US">
                <a:solidFill>
                  <a:srgbClr val="1C1E21"/>
                </a:solidFill>
                <a:latin typeface="inherit"/>
              </a:rPr>
              <a:t>T</a:t>
            </a:r>
            <a:r>
              <a:rPr lang="vi-VN" b="0" i="0">
                <a:solidFill>
                  <a:srgbClr val="1C1E21"/>
                </a:solidFill>
                <a:effectLst/>
                <a:latin typeface="inherit"/>
              </a:rPr>
              <a:t>hực hiện một loạt các mẫu xử lý dữa liệu lớn, trích xuất (extract), biến đổi (transform), tính toán (load batch) và tính toán liên tục (continuous computation). </a:t>
            </a:r>
            <a:endParaRPr lang="en-US" b="0" i="0">
              <a:solidFill>
                <a:srgbClr val="1C1E21"/>
              </a:solidFill>
              <a:effectLst/>
              <a:latin typeface="inherit"/>
            </a:endParaRPr>
          </a:p>
          <a:p>
            <a:pPr algn="l"/>
            <a:r>
              <a:rPr lang="vi-VN" b="0" i="0">
                <a:solidFill>
                  <a:srgbClr val="1C1E21"/>
                </a:solidFill>
                <a:effectLst/>
                <a:latin typeface="inherit"/>
              </a:rPr>
              <a:t>Người quản trị sử dụng Dataflow để xây dựng các đường ống để truyền tải dữ liệu (nó giống như các luồng song song hoạt động đồng thời với nhau).</a:t>
            </a:r>
            <a:endParaRPr lang="en-US" b="0" i="0">
              <a:solidFill>
                <a:srgbClr val="1C1E21"/>
              </a:solidFill>
              <a:effectLst/>
              <a:latin typeface="inherit"/>
            </a:endParaRPr>
          </a:p>
          <a:p>
            <a:pPr algn="l"/>
            <a:r>
              <a:rPr lang="vi-VN" b="0" i="0">
                <a:solidFill>
                  <a:srgbClr val="1C1E21"/>
                </a:solidFill>
                <a:effectLst/>
                <a:latin typeface="inherit"/>
              </a:rPr>
              <a:t> </a:t>
            </a:r>
            <a:r>
              <a:rPr lang="en-US" b="0" i="0">
                <a:solidFill>
                  <a:srgbClr val="1C1E21"/>
                </a:solidFill>
                <a:effectLst/>
                <a:latin typeface="inherit"/>
              </a:rPr>
              <a:t>P</a:t>
            </a:r>
            <a:r>
              <a:rPr lang="vi-VN" b="0" i="0">
                <a:solidFill>
                  <a:srgbClr val="1C1E21"/>
                </a:solidFill>
                <a:effectLst/>
                <a:latin typeface="inherit"/>
              </a:rPr>
              <a:t>ipelines là như nhau phục vụ cho cả batch (giống như lập lịch) và streaming data (dữ liệu liên tục)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/>
              <a:t> 1 Giới thiệu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5397691"/>
          </a:xfrm>
        </p:spPr>
        <p:txBody>
          <a:bodyPr>
            <a:normAutofit/>
          </a:bodyPr>
          <a:lstStyle/>
          <a:p>
            <a:pPr lvl="1"/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/>
              <a:t> 1 Giới thiệu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A1F06-A197-4F6F-BE6E-8469E2745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3" y="1786747"/>
            <a:ext cx="8001693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4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56356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/>
              <a:t> 2.Data flow hoạt động như thế nào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4B27B-950C-4EB8-9E85-3B357F172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0724" y="1905000"/>
            <a:ext cx="7285351" cy="24919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2452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56356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3200"/>
              <a:t>2.Data flow để làm gì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2AC18-A995-4EEE-B569-7B56262D8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97" y="1631893"/>
            <a:ext cx="7453006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base">
              <a:buNone/>
            </a:pPr>
            <a:endParaRPr lang="vi-VN"/>
          </a:p>
          <a:p>
            <a:pPr marL="109728" indent="0">
              <a:buNone/>
            </a:pPr>
            <a:br>
              <a:rPr lang="vi-VN"/>
            </a:b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sz="4000"/>
              <a:t>2.Data flow để làm gì ?</a:t>
            </a:r>
            <a:endParaRPr lang="en-US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0" y="533400"/>
            <a:ext cx="9144000" cy="563562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endParaRPr kumimoji="0" lang="en-US" sz="3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0791D-9812-4B5D-9041-794B5D2F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77" y="1413335"/>
            <a:ext cx="8131245" cy="40313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DF9E82-8F01-40EA-BDB0-847553784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439" y="1384133"/>
            <a:ext cx="7864522" cy="384843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356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sz="4000"/>
              <a:t>2.Data flow để làm gì ?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25F86-77EC-406F-A81E-35B380C2E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/>
              <a:t> 3. Cách sử dụng Data flow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CF0F5-D698-4344-A8C8-56021186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7107"/>
            <a:ext cx="7635902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05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1205</TotalTime>
  <Words>310</Words>
  <Application>Microsoft Office PowerPoint</Application>
  <PresentationFormat>On-screen Show (4:3)</PresentationFormat>
  <Paragraphs>39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Courier New</vt:lpstr>
      <vt:lpstr>inherit</vt:lpstr>
      <vt:lpstr>Lucida Sans Unicode</vt:lpstr>
      <vt:lpstr>Verdana</vt:lpstr>
      <vt:lpstr>Wingdings</vt:lpstr>
      <vt:lpstr>Wingdings 2</vt:lpstr>
      <vt:lpstr>Wingdings 3</vt:lpstr>
      <vt:lpstr>Concourse</vt:lpstr>
      <vt:lpstr>TÌM HIỂU VỀ MÔ HÌNH DATA FLOW</vt:lpstr>
      <vt:lpstr>NỘI DUNG</vt:lpstr>
      <vt:lpstr> 1 Giới thiệu</vt:lpstr>
      <vt:lpstr> 1 Giới thiệu</vt:lpstr>
      <vt:lpstr> 2.Data flow hoạt động như thế nào ?</vt:lpstr>
      <vt:lpstr>2.Data flow để làm gì ?</vt:lpstr>
      <vt:lpstr>2.Data flow để làm gì ?</vt:lpstr>
      <vt:lpstr>2.Data flow để làm gì ?</vt:lpstr>
      <vt:lpstr> 3. Cách sử dụng Data flow</vt:lpstr>
      <vt:lpstr> 3. Cách sử dụng Data flow</vt:lpstr>
      <vt:lpstr> 3. Cách sử dụng Data flow</vt:lpstr>
      <vt:lpstr> 3. Cách sử dụng Data flow</vt:lpstr>
      <vt:lpstr> 3. Cách sử dụng Data flow</vt:lpstr>
      <vt:lpstr>4. Data Flow Bảo Vệ</vt:lpstr>
      <vt:lpstr>4. Data Flow Bảo Vệ</vt:lpstr>
      <vt:lpstr>4. Data flow sử dụng cho các trường hợp</vt:lpstr>
      <vt:lpstr>5. Chi phí sử dụng Data flow</vt:lpstr>
      <vt:lpstr>6. Data flow sử dụng cho các trường hợp</vt:lpstr>
      <vt:lpstr>6. Data flow sử dụng cho các trường hợp</vt:lpstr>
      <vt:lpstr>7. Kết Luận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Khoa Nguyễn</cp:lastModifiedBy>
  <cp:revision>104</cp:revision>
  <dcterms:created xsi:type="dcterms:W3CDTF">2017-11-21T08:14:10Z</dcterms:created>
  <dcterms:modified xsi:type="dcterms:W3CDTF">2020-10-14T06:15:43Z</dcterms:modified>
</cp:coreProperties>
</file>