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28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20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3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7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0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AA11-952C-47C4-B911-470CC96B6E1E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4CF08-6DA0-434B-A082-325593355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1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SSL and HTTPS in Spring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Nguyen Vu Long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51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SSL (Secure Socket Layer)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HTTPS is HTTP over SSL</a:t>
            </a:r>
          </a:p>
          <a:p>
            <a:endParaRPr lang="en-GB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>
          <a:xfrm>
            <a:off x="4364037" y="106363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SSL runs over TCP</a:t>
            </a:r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8112" y="1690688"/>
            <a:ext cx="6135688" cy="424815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11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Why SSL? SSL Provides 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Confidentiality (Privacy)</a:t>
            </a:r>
          </a:p>
          <a:p>
            <a:r>
              <a:rPr lang="en-US" altLang="zh-CN" dirty="0" smtClean="0"/>
              <a:t>Data integrity (Tamper-proofing)</a:t>
            </a:r>
          </a:p>
          <a:p>
            <a:r>
              <a:rPr lang="en-US" altLang="zh-CN" dirty="0" smtClean="0"/>
              <a:t>Server authentication (Proving a server is what it claims it is)</a:t>
            </a:r>
          </a:p>
          <a:p>
            <a:pPr lvl="1"/>
            <a:r>
              <a:rPr lang="en-US" altLang="zh-CN" dirty="0" smtClean="0"/>
              <a:t>Used in typical B2C transaction</a:t>
            </a:r>
          </a:p>
          <a:p>
            <a:r>
              <a:rPr lang="en-US" altLang="zh-CN" dirty="0" smtClean="0"/>
              <a:t>Optional client authentication</a:t>
            </a:r>
          </a:p>
          <a:p>
            <a:pPr lvl="1"/>
            <a:r>
              <a:rPr lang="en-US" altLang="zh-CN" dirty="0" smtClean="0"/>
              <a:t>Would be required in B2B (or Web services environment in which program talks to program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0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SSL mechanism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462088"/>
            <a:ext cx="9863669" cy="539591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57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symmetric Encryption&#10;for Random Key Exchange&#10;Symmetric Encryption&#10;by Random Key&#10;for Data&#10;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Mutual authentication - setup, flow, verification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0"/>
            <a:ext cx="8696325" cy="670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SSL Key Exchange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1. SSL </a:t>
            </a:r>
            <a:r>
              <a:rPr lang="en-US" altLang="zh-CN" dirty="0"/>
              <a:t>client connects to an SSL server</a:t>
            </a:r>
          </a:p>
          <a:p>
            <a:pPr>
              <a:buNone/>
            </a:pPr>
            <a:r>
              <a:rPr lang="en-US" altLang="zh-CN" dirty="0"/>
              <a:t>2. </a:t>
            </a:r>
            <a:r>
              <a:rPr lang="en-US" altLang="zh-CN" dirty="0">
                <a:solidFill>
                  <a:srgbClr val="FF0000"/>
                </a:solidFill>
              </a:rPr>
              <a:t>Server then sends its own certificate</a:t>
            </a:r>
            <a:r>
              <a:rPr lang="en-US" altLang="zh-CN" dirty="0"/>
              <a:t> that contains its public key</a:t>
            </a:r>
          </a:p>
          <a:p>
            <a:pPr>
              <a:buNone/>
            </a:pPr>
            <a:r>
              <a:rPr lang="en-US" altLang="zh-CN" dirty="0"/>
              <a:t>3. Client then creates a random key (premaster key) and uses server's public key to encrypt it</a:t>
            </a:r>
          </a:p>
          <a:p>
            <a:pPr>
              <a:buNone/>
            </a:pPr>
            <a:r>
              <a:rPr lang="en-US" altLang="zh-CN" dirty="0"/>
              <a:t>4. Client then sends encrypted premaster key to the server</a:t>
            </a:r>
          </a:p>
          <a:p>
            <a:pPr>
              <a:buNone/>
            </a:pPr>
            <a:r>
              <a:rPr lang="en-US" altLang="zh-CN" dirty="0"/>
              <a:t>5. Server then decrypts it (only the server that has the matching private key can decrypt it) and uses decrypted premaster key to create secret session key</a:t>
            </a:r>
          </a:p>
          <a:p>
            <a:pPr>
              <a:buNone/>
            </a:pPr>
            <a:r>
              <a:rPr lang="en-US" altLang="zh-CN" dirty="0"/>
              <a:t>6. Now both client and server uses secret session key for further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40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certificate is like </a:t>
            </a:r>
            <a:r>
              <a:rPr lang="en-US" altLang="zh-CN" dirty="0">
                <a:solidFill>
                  <a:srgbClr val="FF0000"/>
                </a:solidFill>
              </a:rPr>
              <a:t>digital driver license</a:t>
            </a:r>
          </a:p>
          <a:p>
            <a:r>
              <a:rPr lang="en-US" altLang="zh-CN" dirty="0"/>
              <a:t>A certificate is </a:t>
            </a:r>
            <a:r>
              <a:rPr lang="en-US" altLang="zh-CN" dirty="0">
                <a:solidFill>
                  <a:srgbClr val="FF0000"/>
                </a:solidFill>
              </a:rPr>
              <a:t>cryptographically signed</a:t>
            </a:r>
            <a:r>
              <a:rPr lang="en-US" altLang="zh-CN" dirty="0"/>
              <a:t> and is practically impossible for anyone else to forge</a:t>
            </a:r>
          </a:p>
          <a:p>
            <a:r>
              <a:rPr lang="en-US" altLang="zh-CN" dirty="0"/>
              <a:t>A certificate can be </a:t>
            </a:r>
            <a:r>
              <a:rPr lang="en-US" altLang="zh-CN" dirty="0">
                <a:solidFill>
                  <a:srgbClr val="FF0000"/>
                </a:solidFill>
              </a:rPr>
              <a:t>purchased from (signed by)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 well-known CA</a:t>
            </a:r>
            <a:r>
              <a:rPr lang="en-US" altLang="zh-CN" dirty="0"/>
              <a:t> (Certificate Authority) like Verisign (for a fee)</a:t>
            </a:r>
          </a:p>
          <a:p>
            <a:r>
              <a:rPr lang="en-US" altLang="zh-CN" dirty="0"/>
              <a:t>A certificate </a:t>
            </a:r>
            <a:r>
              <a:rPr lang="en-US" altLang="zh-CN" dirty="0">
                <a:solidFill>
                  <a:srgbClr val="FF0000"/>
                </a:solidFill>
              </a:rPr>
              <a:t>can be self-signed</a:t>
            </a:r>
            <a:r>
              <a:rPr lang="en-US" altLang="zh-CN" dirty="0"/>
              <a:t> when authentication over the internet is not really a concern, that is only data privacy and integrity are important</a:t>
            </a:r>
          </a:p>
          <a:p>
            <a:endParaRPr lang="en-GB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4400" b="1" dirty="0"/>
              <a:t>Certificates &amp;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400" b="1" dirty="0" err="1"/>
              <a:t>Keytool</a:t>
            </a:r>
            <a:r>
              <a:rPr lang="en-US" altLang="zh-CN" sz="4400" b="1" dirty="0"/>
              <a:t> Utility</a:t>
            </a:r>
            <a:endParaRPr lang="en-US" altLang="zh-CN" sz="4400" dirty="0"/>
          </a:p>
          <a:p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5182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Example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https://github.com/longngo1313/https.git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3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SSL and HTTPS in Spring Java</vt:lpstr>
      <vt:lpstr>1. Definition</vt:lpstr>
      <vt:lpstr>Why SSL? SSL Provides ...</vt:lpstr>
      <vt:lpstr>2.  SSL mechanism</vt:lpstr>
      <vt:lpstr>PowerPoint Presentation</vt:lpstr>
      <vt:lpstr>SSL Key Exchange Steps</vt:lpstr>
      <vt:lpstr>Certificates &amp; Keytool Utility </vt:lpstr>
      <vt:lpstr>3. Example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SSL and HTTPS in Spring Java</dc:title>
  <dc:creator>nguyen VU LONG</dc:creator>
  <cp:lastModifiedBy>nguyen VU LONG</cp:lastModifiedBy>
  <cp:revision>10</cp:revision>
  <dcterms:created xsi:type="dcterms:W3CDTF">2020-09-26T10:04:30Z</dcterms:created>
  <dcterms:modified xsi:type="dcterms:W3CDTF">2020-09-26T12:03:51Z</dcterms:modified>
</cp:coreProperties>
</file>