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7" r:id="rId30"/>
    <p:sldId id="288" r:id="rId31"/>
    <p:sldId id="289" r:id="rId32"/>
  </p:sldIdLst>
  <p:sldSz cx="9144000" cy="5143500" type="screen16x9"/>
  <p:notesSz cx="6858000" cy="9144000"/>
  <p:embeddedFontLst>
    <p:embeddedFont>
      <p:font typeface="Abril Fatface" panose="02000503000000020003" pitchFamily="2" charset="0"/>
      <p:regular r:id="rId34"/>
    </p:embeddedFont>
    <p:embeddedFont>
      <p:font typeface="Chewy" panose="020B0604020202020204" charset="0"/>
      <p:regular r:id="rId35"/>
    </p:embeddedFont>
    <p:embeddedFont>
      <p:font typeface="Didact Gothic" panose="00000500000000000000" pitchFamily="2" charset="0"/>
      <p:regular r:id="rId36"/>
    </p:embeddedFont>
    <p:embeddedFont>
      <p:font typeface="Georgia" panose="02040502050405020303" pitchFamily="18" charset="0"/>
      <p:regular r:id="rId37"/>
      <p:bold r:id="rId38"/>
      <p:italic r:id="rId39"/>
      <p:boldItalic r:id="rId40"/>
    </p:embeddedFont>
    <p:embeddedFont>
      <p:font typeface="Montserrat" panose="00000500000000000000" pitchFamily="2" charset="0"/>
      <p:regular r:id="rId41"/>
      <p:bold r:id="rId42"/>
      <p:italic r:id="rId43"/>
      <p:boldItalic r:id="rId44"/>
    </p:embeddedFont>
    <p:embeddedFont>
      <p:font typeface="Montserrat Medium" panose="00000600000000000000" pitchFamily="2" charset="0"/>
      <p:regular r:id="rId45"/>
      <p:bold r:id="rId46"/>
      <p:italic r:id="rId47"/>
      <p:boldItalic r:id="rId48"/>
    </p:embeddedFont>
    <p:embeddedFont>
      <p:font typeface="Nunito" pitchFamily="2" charset="0"/>
      <p:regular r:id="rId49"/>
      <p:bold r:id="rId50"/>
      <p:italic r:id="rId51"/>
      <p:boldItalic r:id="rId52"/>
    </p:embeddedFont>
    <p:embeddedFont>
      <p:font typeface="Roboto Condensed Light" panose="02000000000000000000" pitchFamily="2" charset="0"/>
      <p:regular r:id="rId53"/>
      <p:italic r:id="rId54"/>
    </p:embeddedFont>
    <p:embeddedFont>
      <p:font typeface="Ubuntu" panose="020B050403060203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0" autoAdjust="0"/>
  </p:normalViewPr>
  <p:slideViewPr>
    <p:cSldViewPr snapToGrid="0">
      <p:cViewPr varScale="1">
        <p:scale>
          <a:sx n="88" d="100"/>
          <a:sy n="88" d="100"/>
        </p:scale>
        <p:origin x="5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font" Target="fonts/font25.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dfc0182d06_0_2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dfc0182d06_0_2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2185221ad1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2185221ad1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2185221ad1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2185221ad1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2185221ad1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2185221ad1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2185221ad1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2185221ad1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2185221ad1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2185221ad1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2185221ad1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2185221ad1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2185221ad1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2185221ad1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2185221ad1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2185221ad1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dfc0182d06_0_2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3" name="Google Shape;1253;gdfc0182d06_0_2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dfab3271f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dfab3271f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22d8495e084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22d8495e084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20a102b8d1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20a102b8d1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2184d296e5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2184d296e5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22d8495e084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22d8495e084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22d8495e08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22d8495e08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22d8495e084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22d8495e084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2184d296e5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2184d296e5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22d8495e084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22d8495e084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22d8495e084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22d8495e08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20a102b8d1d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20a102b8d1d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20a102b8d1d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20a102b8d1d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20a102b8d1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20a102b8d1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dfab3271f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dfab3271f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dfc0182d06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dfc0182d0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dfc0182d06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dfc0182d06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dfc0182d06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dfc0182d06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dfc0182d06_0_1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dfc0182d06_0_1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22d8495e08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22d8495e08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18425" y="445013"/>
            <a:ext cx="1297450" cy="477875"/>
            <a:chOff x="318425" y="357163"/>
            <a:chExt cx="1297450" cy="477875"/>
          </a:xfrm>
        </p:grpSpPr>
        <p:grpSp>
          <p:nvGrpSpPr>
            <p:cNvPr id="12" name="Google Shape;12;p2"/>
            <p:cNvGrpSpPr/>
            <p:nvPr/>
          </p:nvGrpSpPr>
          <p:grpSpPr>
            <a:xfrm rot="10800000" flipH="1">
              <a:off x="455850" y="467250"/>
              <a:ext cx="1160025" cy="257725"/>
              <a:chOff x="3464600" y="3479675"/>
              <a:chExt cx="1160025" cy="257725"/>
            </a:xfrm>
          </p:grpSpPr>
          <p:sp>
            <p:nvSpPr>
              <p:cNvPr id="13" name="Google Shape;13;p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18425" y="357163"/>
              <a:ext cx="495375" cy="477875"/>
              <a:chOff x="3881575" y="2684100"/>
              <a:chExt cx="495375" cy="477875"/>
            </a:xfrm>
          </p:grpSpPr>
          <p:sp>
            <p:nvSpPr>
              <p:cNvPr id="16" name="Google Shape;16;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19;p2"/>
          <p:cNvSpPr txBox="1">
            <a:spLocks noGrp="1"/>
          </p:cNvSpPr>
          <p:nvPr>
            <p:ph type="ctrTitle"/>
          </p:nvPr>
        </p:nvSpPr>
        <p:spPr>
          <a:xfrm>
            <a:off x="713225" y="1227300"/>
            <a:ext cx="6257700" cy="20733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3225" y="3300600"/>
            <a:ext cx="2993100" cy="61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1" name="Google Shape;21;p2"/>
          <p:cNvGrpSpPr/>
          <p:nvPr/>
        </p:nvGrpSpPr>
        <p:grpSpPr>
          <a:xfrm rot="8100000" flipH="1">
            <a:off x="414832" y="4360489"/>
            <a:ext cx="495370" cy="477870"/>
            <a:chOff x="3881575" y="2684100"/>
            <a:chExt cx="495375" cy="477875"/>
          </a:xfrm>
        </p:grpSpPr>
        <p:sp>
          <p:nvSpPr>
            <p:cNvPr id="22" name="Google Shape;22;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6"/>
        <p:cNvGrpSpPr/>
        <p:nvPr/>
      </p:nvGrpSpPr>
      <p:grpSpPr>
        <a:xfrm>
          <a:off x="0" y="0"/>
          <a:ext cx="0" cy="0"/>
          <a:chOff x="0" y="0"/>
          <a:chExt cx="0" cy="0"/>
        </a:xfrm>
      </p:grpSpPr>
      <p:sp>
        <p:nvSpPr>
          <p:cNvPr id="147" name="Google Shape;147;p1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3"/>
          <p:cNvGrpSpPr/>
          <p:nvPr/>
        </p:nvGrpSpPr>
        <p:grpSpPr>
          <a:xfrm rot="10800000">
            <a:off x="546613" y="445025"/>
            <a:ext cx="495375" cy="477875"/>
            <a:chOff x="3881575" y="2684100"/>
            <a:chExt cx="495375" cy="477875"/>
          </a:xfrm>
        </p:grpSpPr>
        <p:sp>
          <p:nvSpPr>
            <p:cNvPr id="149" name="Google Shape;149;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13"/>
          <p:cNvGrpSpPr/>
          <p:nvPr/>
        </p:nvGrpSpPr>
        <p:grpSpPr>
          <a:xfrm>
            <a:off x="7503650" y="445025"/>
            <a:ext cx="1297450" cy="477875"/>
            <a:chOff x="7164300" y="445025"/>
            <a:chExt cx="1297450" cy="477875"/>
          </a:xfrm>
        </p:grpSpPr>
        <p:grpSp>
          <p:nvGrpSpPr>
            <p:cNvPr id="153" name="Google Shape;153;p13"/>
            <p:cNvGrpSpPr/>
            <p:nvPr/>
          </p:nvGrpSpPr>
          <p:grpSpPr>
            <a:xfrm>
              <a:off x="7301725" y="555088"/>
              <a:ext cx="1160025" cy="257725"/>
              <a:chOff x="3464600" y="3479675"/>
              <a:chExt cx="1160025" cy="257725"/>
            </a:xfrm>
          </p:grpSpPr>
          <p:sp>
            <p:nvSpPr>
              <p:cNvPr id="154" name="Google Shape;154;p1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3"/>
            <p:cNvGrpSpPr/>
            <p:nvPr/>
          </p:nvGrpSpPr>
          <p:grpSpPr>
            <a:xfrm rot="10800000" flipH="1">
              <a:off x="7164300" y="445025"/>
              <a:ext cx="495375" cy="477875"/>
              <a:chOff x="3881575" y="2684100"/>
              <a:chExt cx="495375" cy="477875"/>
            </a:xfrm>
          </p:grpSpPr>
          <p:sp>
            <p:nvSpPr>
              <p:cNvPr id="157" name="Google Shape;157;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0" name="Google Shape;160;p13"/>
          <p:cNvSpPr txBox="1">
            <a:spLocks noGrp="1"/>
          </p:cNvSpPr>
          <p:nvPr>
            <p:ph type="subTitle" idx="1"/>
          </p:nvPr>
        </p:nvSpPr>
        <p:spPr>
          <a:xfrm>
            <a:off x="159027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13"/>
          <p:cNvSpPr txBox="1">
            <a:spLocks noGrp="1"/>
          </p:cNvSpPr>
          <p:nvPr>
            <p:ph type="subTitle" idx="2"/>
          </p:nvPr>
        </p:nvSpPr>
        <p:spPr>
          <a:xfrm>
            <a:off x="1597660" y="34313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3"/>
          <p:cNvSpPr txBox="1">
            <a:spLocks noGrp="1"/>
          </p:cNvSpPr>
          <p:nvPr>
            <p:ph type="subTitle" idx="3"/>
          </p:nvPr>
        </p:nvSpPr>
        <p:spPr>
          <a:xfrm>
            <a:off x="159027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3" name="Google Shape;163;p13"/>
          <p:cNvSpPr txBox="1">
            <a:spLocks noGrp="1"/>
          </p:cNvSpPr>
          <p:nvPr>
            <p:ph type="subTitle" idx="4"/>
          </p:nvPr>
        </p:nvSpPr>
        <p:spPr>
          <a:xfrm>
            <a:off x="570132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3"/>
          <p:cNvSpPr txBox="1">
            <a:spLocks noGrp="1"/>
          </p:cNvSpPr>
          <p:nvPr>
            <p:ph type="subTitle" idx="5"/>
          </p:nvPr>
        </p:nvSpPr>
        <p:spPr>
          <a:xfrm>
            <a:off x="159027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5" name="Google Shape;165;p13"/>
          <p:cNvSpPr txBox="1">
            <a:spLocks noGrp="1"/>
          </p:cNvSpPr>
          <p:nvPr>
            <p:ph type="subTitle" idx="6"/>
          </p:nvPr>
        </p:nvSpPr>
        <p:spPr>
          <a:xfrm>
            <a:off x="1597659" y="3849175"/>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6" name="Google Shape;166;p13"/>
          <p:cNvSpPr txBox="1">
            <a:spLocks noGrp="1"/>
          </p:cNvSpPr>
          <p:nvPr>
            <p:ph type="subTitle" idx="7"/>
          </p:nvPr>
        </p:nvSpPr>
        <p:spPr>
          <a:xfrm>
            <a:off x="159027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7" name="Google Shape;167;p13"/>
          <p:cNvSpPr txBox="1">
            <a:spLocks noGrp="1"/>
          </p:cNvSpPr>
          <p:nvPr>
            <p:ph type="subTitle" idx="8"/>
          </p:nvPr>
        </p:nvSpPr>
        <p:spPr>
          <a:xfrm>
            <a:off x="570132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13"/>
          <p:cNvSpPr txBox="1">
            <a:spLocks noGrp="1"/>
          </p:cNvSpPr>
          <p:nvPr>
            <p:ph type="title" hasCustomPrompt="1"/>
          </p:nvPr>
        </p:nvSpPr>
        <p:spPr>
          <a:xfrm>
            <a:off x="903724"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69" name="Google Shape;169;p13"/>
          <p:cNvSpPr txBox="1">
            <a:spLocks noGrp="1"/>
          </p:cNvSpPr>
          <p:nvPr>
            <p:ph type="title" idx="9" hasCustomPrompt="1"/>
          </p:nvPr>
        </p:nvSpPr>
        <p:spPr>
          <a:xfrm>
            <a:off x="905375" y="34529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0" name="Google Shape;170;p13"/>
          <p:cNvSpPr txBox="1">
            <a:spLocks noGrp="1"/>
          </p:cNvSpPr>
          <p:nvPr>
            <p:ph type="title" idx="13" hasCustomPrompt="1"/>
          </p:nvPr>
        </p:nvSpPr>
        <p:spPr>
          <a:xfrm>
            <a:off x="905375"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1" name="Google Shape;171;p13"/>
          <p:cNvSpPr txBox="1">
            <a:spLocks noGrp="1"/>
          </p:cNvSpPr>
          <p:nvPr>
            <p:ph type="title" idx="14" hasCustomPrompt="1"/>
          </p:nvPr>
        </p:nvSpPr>
        <p:spPr>
          <a:xfrm>
            <a:off x="5012227"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2" name="Google Shape;17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3" name="Google Shape;173;p13"/>
          <p:cNvSpPr txBox="1">
            <a:spLocks noGrp="1"/>
          </p:cNvSpPr>
          <p:nvPr>
            <p:ph type="subTitle" idx="16"/>
          </p:nvPr>
        </p:nvSpPr>
        <p:spPr>
          <a:xfrm>
            <a:off x="570132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4" name="Google Shape;174;p13"/>
          <p:cNvSpPr txBox="1">
            <a:spLocks noGrp="1"/>
          </p:cNvSpPr>
          <p:nvPr>
            <p:ph type="subTitle" idx="17"/>
          </p:nvPr>
        </p:nvSpPr>
        <p:spPr>
          <a:xfrm>
            <a:off x="570132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13"/>
          <p:cNvSpPr txBox="1">
            <a:spLocks noGrp="1"/>
          </p:cNvSpPr>
          <p:nvPr>
            <p:ph type="title" idx="18" hasCustomPrompt="1"/>
          </p:nvPr>
        </p:nvSpPr>
        <p:spPr>
          <a:xfrm>
            <a:off x="5012237"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76"/>
        <p:cNvGrpSpPr/>
        <p:nvPr/>
      </p:nvGrpSpPr>
      <p:grpSpPr>
        <a:xfrm>
          <a:off x="0" y="0"/>
          <a:ext cx="0" cy="0"/>
          <a:chOff x="0" y="0"/>
          <a:chExt cx="0" cy="0"/>
        </a:xfrm>
      </p:grpSpPr>
      <p:sp>
        <p:nvSpPr>
          <p:cNvPr id="177" name="Google Shape;177;p1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4"/>
          <p:cNvGrpSpPr/>
          <p:nvPr/>
        </p:nvGrpSpPr>
        <p:grpSpPr>
          <a:xfrm rot="-5547522">
            <a:off x="320091" y="4360485"/>
            <a:ext cx="495385" cy="477885"/>
            <a:chOff x="3881575" y="2684100"/>
            <a:chExt cx="495375" cy="477875"/>
          </a:xfrm>
        </p:grpSpPr>
        <p:sp>
          <p:nvSpPr>
            <p:cNvPr id="179" name="Google Shape;179;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4"/>
          <p:cNvGrpSpPr/>
          <p:nvPr/>
        </p:nvGrpSpPr>
        <p:grpSpPr>
          <a:xfrm>
            <a:off x="7545300" y="445025"/>
            <a:ext cx="1297450" cy="477875"/>
            <a:chOff x="7164300" y="445025"/>
            <a:chExt cx="1297450" cy="477875"/>
          </a:xfrm>
        </p:grpSpPr>
        <p:grpSp>
          <p:nvGrpSpPr>
            <p:cNvPr id="183" name="Google Shape;183;p14"/>
            <p:cNvGrpSpPr/>
            <p:nvPr/>
          </p:nvGrpSpPr>
          <p:grpSpPr>
            <a:xfrm flipH="1">
              <a:off x="7164300" y="555088"/>
              <a:ext cx="1160025" cy="257725"/>
              <a:chOff x="3464600" y="3479675"/>
              <a:chExt cx="1160025" cy="257725"/>
            </a:xfrm>
          </p:grpSpPr>
          <p:sp>
            <p:nvSpPr>
              <p:cNvPr id="184" name="Google Shape;184;p1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4"/>
            <p:cNvGrpSpPr/>
            <p:nvPr/>
          </p:nvGrpSpPr>
          <p:grpSpPr>
            <a:xfrm rot="10800000">
              <a:off x="7966375" y="445025"/>
              <a:ext cx="495375" cy="477875"/>
              <a:chOff x="3881575" y="2684100"/>
              <a:chExt cx="495375" cy="477875"/>
            </a:xfrm>
          </p:grpSpPr>
          <p:sp>
            <p:nvSpPr>
              <p:cNvPr id="187" name="Google Shape;187;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0" name="Google Shape;190;p14"/>
          <p:cNvSpPr txBox="1">
            <a:spLocks noGrp="1"/>
          </p:cNvSpPr>
          <p:nvPr>
            <p:ph type="title"/>
          </p:nvPr>
        </p:nvSpPr>
        <p:spPr>
          <a:xfrm flipH="1">
            <a:off x="713225" y="3071188"/>
            <a:ext cx="3858900" cy="47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0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191" name="Google Shape;191;p14"/>
          <p:cNvSpPr txBox="1">
            <a:spLocks noGrp="1"/>
          </p:cNvSpPr>
          <p:nvPr>
            <p:ph type="subTitle" idx="1"/>
          </p:nvPr>
        </p:nvSpPr>
        <p:spPr>
          <a:xfrm flipH="1">
            <a:off x="713100" y="1594413"/>
            <a:ext cx="3858900" cy="136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92"/>
        <p:cNvGrpSpPr/>
        <p:nvPr/>
      </p:nvGrpSpPr>
      <p:grpSpPr>
        <a:xfrm>
          <a:off x="0" y="0"/>
          <a:ext cx="0" cy="0"/>
          <a:chOff x="0" y="0"/>
          <a:chExt cx="0" cy="0"/>
        </a:xfrm>
      </p:grpSpPr>
      <p:sp>
        <p:nvSpPr>
          <p:cNvPr id="193" name="Google Shape;193;p1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5"/>
          <p:cNvGrpSpPr/>
          <p:nvPr/>
        </p:nvGrpSpPr>
        <p:grpSpPr>
          <a:xfrm rot="10800000">
            <a:off x="470413" y="445025"/>
            <a:ext cx="495375" cy="477875"/>
            <a:chOff x="3881575" y="2684100"/>
            <a:chExt cx="495375" cy="477875"/>
          </a:xfrm>
        </p:grpSpPr>
        <p:sp>
          <p:nvSpPr>
            <p:cNvPr id="195" name="Google Shape;195;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5"/>
          <p:cNvGrpSpPr/>
          <p:nvPr/>
        </p:nvGrpSpPr>
        <p:grpSpPr>
          <a:xfrm>
            <a:off x="7545300" y="445025"/>
            <a:ext cx="1297450" cy="477875"/>
            <a:chOff x="7164300" y="445025"/>
            <a:chExt cx="1297450" cy="477875"/>
          </a:xfrm>
        </p:grpSpPr>
        <p:grpSp>
          <p:nvGrpSpPr>
            <p:cNvPr id="199" name="Google Shape;199;p15"/>
            <p:cNvGrpSpPr/>
            <p:nvPr/>
          </p:nvGrpSpPr>
          <p:grpSpPr>
            <a:xfrm flipH="1">
              <a:off x="7164300" y="555088"/>
              <a:ext cx="1160025" cy="257725"/>
              <a:chOff x="3464600" y="3479675"/>
              <a:chExt cx="1160025" cy="257725"/>
            </a:xfrm>
          </p:grpSpPr>
          <p:sp>
            <p:nvSpPr>
              <p:cNvPr id="200" name="Google Shape;200;p1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5"/>
            <p:cNvGrpSpPr/>
            <p:nvPr/>
          </p:nvGrpSpPr>
          <p:grpSpPr>
            <a:xfrm rot="10800000">
              <a:off x="7966375" y="445025"/>
              <a:ext cx="495375" cy="477875"/>
              <a:chOff x="3881575" y="2684100"/>
              <a:chExt cx="495375" cy="477875"/>
            </a:xfrm>
          </p:grpSpPr>
          <p:sp>
            <p:nvSpPr>
              <p:cNvPr id="203" name="Google Shape;203;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6" name="Google Shape;206;p15"/>
          <p:cNvSpPr txBox="1">
            <a:spLocks noGrp="1"/>
          </p:cNvSpPr>
          <p:nvPr>
            <p:ph type="title"/>
          </p:nvPr>
        </p:nvSpPr>
        <p:spPr>
          <a:xfrm flipH="1">
            <a:off x="713225" y="2348313"/>
            <a:ext cx="4996500" cy="994800"/>
          </a:xfrm>
          <a:prstGeom prst="rect">
            <a:avLst/>
          </a:prstGeom>
        </p:spPr>
        <p:txBody>
          <a:bodyPr spcFirstLastPara="1" wrap="square" lIns="91425" tIns="91425" rIns="91425" bIns="91425" anchor="ctr" anchorCtr="0">
            <a:noAutofit/>
          </a:bodyPr>
          <a:lstStyle>
            <a:lvl1pPr lvl="0"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7" name="Google Shape;207;p15"/>
          <p:cNvSpPr txBox="1">
            <a:spLocks noGrp="1"/>
          </p:cNvSpPr>
          <p:nvPr>
            <p:ph type="subTitle" idx="1"/>
          </p:nvPr>
        </p:nvSpPr>
        <p:spPr>
          <a:xfrm flipH="1">
            <a:off x="713225" y="3322588"/>
            <a:ext cx="3081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15"/>
          <p:cNvSpPr txBox="1">
            <a:spLocks noGrp="1"/>
          </p:cNvSpPr>
          <p:nvPr>
            <p:ph type="title" idx="2" hasCustomPrompt="1"/>
          </p:nvPr>
        </p:nvSpPr>
        <p:spPr>
          <a:xfrm flipH="1">
            <a:off x="713225" y="1227513"/>
            <a:ext cx="3303600" cy="1120800"/>
          </a:xfrm>
          <a:prstGeom prst="rect">
            <a:avLst/>
          </a:prstGeom>
        </p:spPr>
        <p:txBody>
          <a:bodyPr spcFirstLastPara="1" wrap="square" lIns="91425" tIns="91425" rIns="91425" bIns="91425" anchor="ctr" anchorCtr="0">
            <a:noAutofit/>
          </a:bodyPr>
          <a:lstStyle>
            <a:lvl1pPr lvl="0"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9">
    <p:spTree>
      <p:nvGrpSpPr>
        <p:cNvPr id="1" name="Shape 209"/>
        <p:cNvGrpSpPr/>
        <p:nvPr/>
      </p:nvGrpSpPr>
      <p:grpSpPr>
        <a:xfrm>
          <a:off x="0" y="0"/>
          <a:ext cx="0" cy="0"/>
          <a:chOff x="0" y="0"/>
          <a:chExt cx="0" cy="0"/>
        </a:xfrm>
      </p:grpSpPr>
      <p:sp>
        <p:nvSpPr>
          <p:cNvPr id="210" name="Google Shape;210;p16"/>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6"/>
          <p:cNvGrpSpPr/>
          <p:nvPr/>
        </p:nvGrpSpPr>
        <p:grpSpPr>
          <a:xfrm>
            <a:off x="318425" y="445013"/>
            <a:ext cx="1297450" cy="477875"/>
            <a:chOff x="318425" y="357163"/>
            <a:chExt cx="1297450" cy="477875"/>
          </a:xfrm>
        </p:grpSpPr>
        <p:grpSp>
          <p:nvGrpSpPr>
            <p:cNvPr id="212" name="Google Shape;212;p16"/>
            <p:cNvGrpSpPr/>
            <p:nvPr/>
          </p:nvGrpSpPr>
          <p:grpSpPr>
            <a:xfrm rot="10800000" flipH="1">
              <a:off x="455850" y="467250"/>
              <a:ext cx="1160025" cy="257725"/>
              <a:chOff x="3464600" y="3479675"/>
              <a:chExt cx="1160025" cy="257725"/>
            </a:xfrm>
          </p:grpSpPr>
          <p:sp>
            <p:nvSpPr>
              <p:cNvPr id="213" name="Google Shape;213;p16"/>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6"/>
            <p:cNvGrpSpPr/>
            <p:nvPr/>
          </p:nvGrpSpPr>
          <p:grpSpPr>
            <a:xfrm>
              <a:off x="318425" y="357163"/>
              <a:ext cx="495375" cy="477875"/>
              <a:chOff x="3881575" y="2684100"/>
              <a:chExt cx="495375" cy="477875"/>
            </a:xfrm>
          </p:grpSpPr>
          <p:sp>
            <p:nvSpPr>
              <p:cNvPr id="216" name="Google Shape;216;p1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 name="Google Shape;219;p16"/>
          <p:cNvGrpSpPr/>
          <p:nvPr/>
        </p:nvGrpSpPr>
        <p:grpSpPr>
          <a:xfrm rot="5400000" flipH="1">
            <a:off x="8237827" y="4360472"/>
            <a:ext cx="495375" cy="477875"/>
            <a:chOff x="3881575" y="2684100"/>
            <a:chExt cx="495375" cy="477875"/>
          </a:xfrm>
        </p:grpSpPr>
        <p:sp>
          <p:nvSpPr>
            <p:cNvPr id="220" name="Google Shape;220;p1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16"/>
          <p:cNvSpPr txBox="1">
            <a:spLocks noGrp="1"/>
          </p:cNvSpPr>
          <p:nvPr>
            <p:ph type="title"/>
          </p:nvPr>
        </p:nvSpPr>
        <p:spPr>
          <a:xfrm>
            <a:off x="3434275" y="2347038"/>
            <a:ext cx="4996500" cy="99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4" name="Google Shape;224;p16"/>
          <p:cNvSpPr txBox="1">
            <a:spLocks noGrp="1"/>
          </p:cNvSpPr>
          <p:nvPr>
            <p:ph type="subTitle" idx="1"/>
          </p:nvPr>
        </p:nvSpPr>
        <p:spPr>
          <a:xfrm>
            <a:off x="5348875" y="3323863"/>
            <a:ext cx="30819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5" name="Google Shape;225;p16"/>
          <p:cNvSpPr txBox="1">
            <a:spLocks noGrp="1"/>
          </p:cNvSpPr>
          <p:nvPr>
            <p:ph type="title" idx="2" hasCustomPrompt="1"/>
          </p:nvPr>
        </p:nvSpPr>
        <p:spPr>
          <a:xfrm>
            <a:off x="5127175" y="1226238"/>
            <a:ext cx="3303600" cy="112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6"/>
        <p:cNvGrpSpPr/>
        <p:nvPr/>
      </p:nvGrpSpPr>
      <p:grpSpPr>
        <a:xfrm>
          <a:off x="0" y="0"/>
          <a:ext cx="0" cy="0"/>
          <a:chOff x="0" y="0"/>
          <a:chExt cx="0" cy="0"/>
        </a:xfrm>
      </p:grpSpPr>
      <p:sp>
        <p:nvSpPr>
          <p:cNvPr id="227" name="Google Shape;227;p1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7"/>
          <p:cNvGrpSpPr/>
          <p:nvPr/>
        </p:nvGrpSpPr>
        <p:grpSpPr>
          <a:xfrm>
            <a:off x="318425" y="445013"/>
            <a:ext cx="1297450" cy="477875"/>
            <a:chOff x="318425" y="357163"/>
            <a:chExt cx="1297450" cy="477875"/>
          </a:xfrm>
        </p:grpSpPr>
        <p:grpSp>
          <p:nvGrpSpPr>
            <p:cNvPr id="229" name="Google Shape;229;p17"/>
            <p:cNvGrpSpPr/>
            <p:nvPr/>
          </p:nvGrpSpPr>
          <p:grpSpPr>
            <a:xfrm rot="10800000" flipH="1">
              <a:off x="455850" y="467250"/>
              <a:ext cx="1160025" cy="257725"/>
              <a:chOff x="3464600" y="3479675"/>
              <a:chExt cx="1160025" cy="257725"/>
            </a:xfrm>
          </p:grpSpPr>
          <p:sp>
            <p:nvSpPr>
              <p:cNvPr id="230" name="Google Shape;230;p1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7"/>
            <p:cNvGrpSpPr/>
            <p:nvPr/>
          </p:nvGrpSpPr>
          <p:grpSpPr>
            <a:xfrm>
              <a:off x="318425" y="357163"/>
              <a:ext cx="495375" cy="477875"/>
              <a:chOff x="3881575" y="2684100"/>
              <a:chExt cx="495375" cy="477875"/>
            </a:xfrm>
          </p:grpSpPr>
          <p:sp>
            <p:nvSpPr>
              <p:cNvPr id="233" name="Google Shape;233;p1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6" name="Google Shape;236;p1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37" name="Google Shape;237;p17"/>
          <p:cNvSpPr txBox="1">
            <a:spLocks noGrp="1"/>
          </p:cNvSpPr>
          <p:nvPr>
            <p:ph type="subTitle" idx="1"/>
          </p:nvPr>
        </p:nvSpPr>
        <p:spPr>
          <a:xfrm>
            <a:off x="713225" y="3273975"/>
            <a:ext cx="2135400" cy="3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900"/>
              <a:buFont typeface="Abril Fatface"/>
              <a:buNone/>
              <a:defRPr sz="2200">
                <a:solidFill>
                  <a:schemeClr val="accent1"/>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238" name="Google Shape;238;p17"/>
          <p:cNvSpPr txBox="1">
            <a:spLocks noGrp="1"/>
          </p:cNvSpPr>
          <p:nvPr>
            <p:ph type="subTitle" idx="2"/>
          </p:nvPr>
        </p:nvSpPr>
        <p:spPr>
          <a:xfrm>
            <a:off x="3504300" y="3273975"/>
            <a:ext cx="2135400" cy="3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900"/>
              <a:buFont typeface="Abril Fatface"/>
              <a:buNone/>
              <a:defRPr sz="2200">
                <a:solidFill>
                  <a:schemeClr val="accen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239" name="Google Shape;239;p17"/>
          <p:cNvSpPr txBox="1">
            <a:spLocks noGrp="1"/>
          </p:cNvSpPr>
          <p:nvPr>
            <p:ph type="subTitle" idx="3"/>
          </p:nvPr>
        </p:nvSpPr>
        <p:spPr>
          <a:xfrm>
            <a:off x="6295375" y="3273975"/>
            <a:ext cx="2135400" cy="3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900"/>
              <a:buFont typeface="Abril Fatface"/>
              <a:buNone/>
              <a:defRPr sz="2200">
                <a:solidFill>
                  <a:schemeClr val="l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240" name="Google Shape;240;p17"/>
          <p:cNvSpPr txBox="1">
            <a:spLocks noGrp="1"/>
          </p:cNvSpPr>
          <p:nvPr>
            <p:ph type="subTitle" idx="4"/>
          </p:nvPr>
        </p:nvSpPr>
        <p:spPr>
          <a:xfrm>
            <a:off x="713225" y="3673750"/>
            <a:ext cx="2135400" cy="91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endParaRPr/>
          </a:p>
        </p:txBody>
      </p:sp>
      <p:sp>
        <p:nvSpPr>
          <p:cNvPr id="241" name="Google Shape;241;p17"/>
          <p:cNvSpPr txBox="1">
            <a:spLocks noGrp="1"/>
          </p:cNvSpPr>
          <p:nvPr>
            <p:ph type="subTitle" idx="5"/>
          </p:nvPr>
        </p:nvSpPr>
        <p:spPr>
          <a:xfrm>
            <a:off x="3504300" y="3673750"/>
            <a:ext cx="2135400" cy="91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endParaRPr/>
          </a:p>
        </p:txBody>
      </p:sp>
      <p:sp>
        <p:nvSpPr>
          <p:cNvPr id="242" name="Google Shape;242;p17"/>
          <p:cNvSpPr txBox="1">
            <a:spLocks noGrp="1"/>
          </p:cNvSpPr>
          <p:nvPr>
            <p:ph type="subTitle" idx="6"/>
          </p:nvPr>
        </p:nvSpPr>
        <p:spPr>
          <a:xfrm>
            <a:off x="6295375" y="3673750"/>
            <a:ext cx="2135400" cy="91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endParaRPr/>
          </a:p>
        </p:txBody>
      </p:sp>
      <p:sp>
        <p:nvSpPr>
          <p:cNvPr id="243" name="Google Shape;243;p17"/>
          <p:cNvSpPr txBox="1">
            <a:spLocks noGrp="1"/>
          </p:cNvSpPr>
          <p:nvPr>
            <p:ph type="title" idx="7" hasCustomPrompt="1"/>
          </p:nvPr>
        </p:nvSpPr>
        <p:spPr>
          <a:xfrm>
            <a:off x="713225" y="1216100"/>
            <a:ext cx="2135400" cy="51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4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4" name="Google Shape;244;p17"/>
          <p:cNvSpPr txBox="1">
            <a:spLocks noGrp="1"/>
          </p:cNvSpPr>
          <p:nvPr>
            <p:ph type="title" idx="8" hasCustomPrompt="1"/>
          </p:nvPr>
        </p:nvSpPr>
        <p:spPr>
          <a:xfrm>
            <a:off x="3504300" y="1216100"/>
            <a:ext cx="2135400" cy="51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4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5" name="Google Shape;245;p17"/>
          <p:cNvSpPr txBox="1">
            <a:spLocks noGrp="1"/>
          </p:cNvSpPr>
          <p:nvPr>
            <p:ph type="title" idx="9" hasCustomPrompt="1"/>
          </p:nvPr>
        </p:nvSpPr>
        <p:spPr>
          <a:xfrm>
            <a:off x="6295375" y="1216100"/>
            <a:ext cx="2135400" cy="51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4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list">
  <p:cSld name="CUSTOM_5">
    <p:spTree>
      <p:nvGrpSpPr>
        <p:cNvPr id="1" name="Shape 246"/>
        <p:cNvGrpSpPr/>
        <p:nvPr/>
      </p:nvGrpSpPr>
      <p:grpSpPr>
        <a:xfrm>
          <a:off x="0" y="0"/>
          <a:ext cx="0" cy="0"/>
          <a:chOff x="0" y="0"/>
          <a:chExt cx="0" cy="0"/>
        </a:xfrm>
      </p:grpSpPr>
      <p:sp>
        <p:nvSpPr>
          <p:cNvPr id="247" name="Google Shape;247;p18"/>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8"/>
          <p:cNvGrpSpPr/>
          <p:nvPr/>
        </p:nvGrpSpPr>
        <p:grpSpPr>
          <a:xfrm rot="5547522" flipH="1">
            <a:off x="320091" y="4360510"/>
            <a:ext cx="495385" cy="477885"/>
            <a:chOff x="3881575" y="2684100"/>
            <a:chExt cx="495375" cy="477875"/>
          </a:xfrm>
        </p:grpSpPr>
        <p:sp>
          <p:nvSpPr>
            <p:cNvPr id="249" name="Google Shape;249;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8"/>
          <p:cNvGrpSpPr/>
          <p:nvPr/>
        </p:nvGrpSpPr>
        <p:grpSpPr>
          <a:xfrm>
            <a:off x="318425" y="445013"/>
            <a:ext cx="1297450" cy="477875"/>
            <a:chOff x="318425" y="357163"/>
            <a:chExt cx="1297450" cy="477875"/>
          </a:xfrm>
        </p:grpSpPr>
        <p:grpSp>
          <p:nvGrpSpPr>
            <p:cNvPr id="253" name="Google Shape;253;p18"/>
            <p:cNvGrpSpPr/>
            <p:nvPr/>
          </p:nvGrpSpPr>
          <p:grpSpPr>
            <a:xfrm rot="10800000" flipH="1">
              <a:off x="455850" y="467250"/>
              <a:ext cx="1160025" cy="257725"/>
              <a:chOff x="3464600" y="3479675"/>
              <a:chExt cx="1160025" cy="257725"/>
            </a:xfrm>
          </p:grpSpPr>
          <p:sp>
            <p:nvSpPr>
              <p:cNvPr id="254" name="Google Shape;254;p1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8"/>
            <p:cNvGrpSpPr/>
            <p:nvPr/>
          </p:nvGrpSpPr>
          <p:grpSpPr>
            <a:xfrm>
              <a:off x="318425" y="357163"/>
              <a:ext cx="495375" cy="477875"/>
              <a:chOff x="3881575" y="2684100"/>
              <a:chExt cx="495375" cy="477875"/>
            </a:xfrm>
          </p:grpSpPr>
          <p:sp>
            <p:nvSpPr>
              <p:cNvPr id="257" name="Google Shape;257;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0" name="Google Shape;260;p18"/>
          <p:cNvGrpSpPr/>
          <p:nvPr/>
        </p:nvGrpSpPr>
        <p:grpSpPr>
          <a:xfrm rot="8100000" flipH="1">
            <a:off x="8237857" y="4360514"/>
            <a:ext cx="495370" cy="477870"/>
            <a:chOff x="3881575" y="2684100"/>
            <a:chExt cx="495375" cy="477875"/>
          </a:xfrm>
        </p:grpSpPr>
        <p:sp>
          <p:nvSpPr>
            <p:cNvPr id="261" name="Google Shape;261;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8"/>
          <p:cNvSpPr txBox="1">
            <a:spLocks noGrp="1"/>
          </p:cNvSpPr>
          <p:nvPr>
            <p:ph type="title"/>
          </p:nvPr>
        </p:nvSpPr>
        <p:spPr>
          <a:xfrm>
            <a:off x="4602150" y="445025"/>
            <a:ext cx="382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5" name="Google Shape;265;p18"/>
          <p:cNvSpPr txBox="1">
            <a:spLocks noGrp="1"/>
          </p:cNvSpPr>
          <p:nvPr>
            <p:ph type="subTitle" idx="1"/>
          </p:nvPr>
        </p:nvSpPr>
        <p:spPr>
          <a:xfrm>
            <a:off x="4602175" y="1579800"/>
            <a:ext cx="3828600" cy="2441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600"/>
              <a:buFont typeface="Nunito"/>
              <a:buNone/>
              <a:defRPr sz="1600"/>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20">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68" name="Google Shape;268;p19"/>
          <p:cNvSpPr txBox="1">
            <a:spLocks noGrp="1"/>
          </p:cNvSpPr>
          <p:nvPr>
            <p:ph type="subTitle" idx="1"/>
          </p:nvPr>
        </p:nvSpPr>
        <p:spPr>
          <a:xfrm>
            <a:off x="713225" y="2086050"/>
            <a:ext cx="2951100" cy="12462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19"/>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19"/>
          <p:cNvGrpSpPr/>
          <p:nvPr/>
        </p:nvGrpSpPr>
        <p:grpSpPr>
          <a:xfrm>
            <a:off x="318425" y="445013"/>
            <a:ext cx="1297450" cy="477875"/>
            <a:chOff x="318425" y="357163"/>
            <a:chExt cx="1297450" cy="477875"/>
          </a:xfrm>
        </p:grpSpPr>
        <p:grpSp>
          <p:nvGrpSpPr>
            <p:cNvPr id="271" name="Google Shape;271;p19"/>
            <p:cNvGrpSpPr/>
            <p:nvPr/>
          </p:nvGrpSpPr>
          <p:grpSpPr>
            <a:xfrm rot="10800000" flipH="1">
              <a:off x="455850" y="467250"/>
              <a:ext cx="1160025" cy="257725"/>
              <a:chOff x="3464600" y="3479675"/>
              <a:chExt cx="1160025" cy="257725"/>
            </a:xfrm>
          </p:grpSpPr>
          <p:sp>
            <p:nvSpPr>
              <p:cNvPr id="272" name="Google Shape;272;p1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9"/>
            <p:cNvGrpSpPr/>
            <p:nvPr/>
          </p:nvGrpSpPr>
          <p:grpSpPr>
            <a:xfrm>
              <a:off x="318425" y="357163"/>
              <a:ext cx="495375" cy="477875"/>
              <a:chOff x="3881575" y="2684100"/>
              <a:chExt cx="495375" cy="477875"/>
            </a:xfrm>
          </p:grpSpPr>
          <p:sp>
            <p:nvSpPr>
              <p:cNvPr id="275" name="Google Shape;275;p1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8" name="Google Shape;278;p19"/>
          <p:cNvGrpSpPr/>
          <p:nvPr/>
        </p:nvGrpSpPr>
        <p:grpSpPr>
          <a:xfrm rot="-5547522">
            <a:off x="320091" y="4360485"/>
            <a:ext cx="495385" cy="477885"/>
            <a:chOff x="3881575" y="2684100"/>
            <a:chExt cx="495375" cy="477875"/>
          </a:xfrm>
        </p:grpSpPr>
        <p:sp>
          <p:nvSpPr>
            <p:cNvPr id="279" name="Google Shape;279;p1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282"/>
        <p:cNvGrpSpPr/>
        <p:nvPr/>
      </p:nvGrpSpPr>
      <p:grpSpPr>
        <a:xfrm>
          <a:off x="0" y="0"/>
          <a:ext cx="0" cy="0"/>
          <a:chOff x="0" y="0"/>
          <a:chExt cx="0" cy="0"/>
        </a:xfrm>
      </p:grpSpPr>
      <p:sp>
        <p:nvSpPr>
          <p:cNvPr id="283" name="Google Shape;283;p20"/>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20"/>
          <p:cNvGrpSpPr/>
          <p:nvPr/>
        </p:nvGrpSpPr>
        <p:grpSpPr>
          <a:xfrm>
            <a:off x="318425" y="445013"/>
            <a:ext cx="1297450" cy="477875"/>
            <a:chOff x="318425" y="357163"/>
            <a:chExt cx="1297450" cy="477875"/>
          </a:xfrm>
        </p:grpSpPr>
        <p:grpSp>
          <p:nvGrpSpPr>
            <p:cNvPr id="285" name="Google Shape;285;p20"/>
            <p:cNvGrpSpPr/>
            <p:nvPr/>
          </p:nvGrpSpPr>
          <p:grpSpPr>
            <a:xfrm rot="10800000" flipH="1">
              <a:off x="455850" y="467250"/>
              <a:ext cx="1160025" cy="257725"/>
              <a:chOff x="3464600" y="3479675"/>
              <a:chExt cx="1160025" cy="257725"/>
            </a:xfrm>
          </p:grpSpPr>
          <p:sp>
            <p:nvSpPr>
              <p:cNvPr id="286" name="Google Shape;286;p20"/>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0"/>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0"/>
            <p:cNvGrpSpPr/>
            <p:nvPr/>
          </p:nvGrpSpPr>
          <p:grpSpPr>
            <a:xfrm>
              <a:off x="318425" y="357163"/>
              <a:ext cx="495375" cy="477875"/>
              <a:chOff x="3881575" y="2684100"/>
              <a:chExt cx="495375" cy="477875"/>
            </a:xfrm>
          </p:grpSpPr>
          <p:sp>
            <p:nvSpPr>
              <p:cNvPr id="289" name="Google Shape;289;p2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2" name="Google Shape;292;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3">
    <p:spTree>
      <p:nvGrpSpPr>
        <p:cNvPr id="1" name="Shape 293"/>
        <p:cNvGrpSpPr/>
        <p:nvPr/>
      </p:nvGrpSpPr>
      <p:grpSpPr>
        <a:xfrm>
          <a:off x="0" y="0"/>
          <a:ext cx="0" cy="0"/>
          <a:chOff x="0" y="0"/>
          <a:chExt cx="0" cy="0"/>
        </a:xfrm>
      </p:grpSpPr>
      <p:sp>
        <p:nvSpPr>
          <p:cNvPr id="294" name="Google Shape;294;p21"/>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21"/>
          <p:cNvGrpSpPr/>
          <p:nvPr/>
        </p:nvGrpSpPr>
        <p:grpSpPr>
          <a:xfrm rot="-5547522">
            <a:off x="320091" y="4360485"/>
            <a:ext cx="495385" cy="477885"/>
            <a:chOff x="3881575" y="2684100"/>
            <a:chExt cx="495375" cy="477875"/>
          </a:xfrm>
        </p:grpSpPr>
        <p:sp>
          <p:nvSpPr>
            <p:cNvPr id="296" name="Google Shape;296;p2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1"/>
          <p:cNvGrpSpPr/>
          <p:nvPr/>
        </p:nvGrpSpPr>
        <p:grpSpPr>
          <a:xfrm>
            <a:off x="318425" y="445013"/>
            <a:ext cx="1297450" cy="477875"/>
            <a:chOff x="318425" y="357163"/>
            <a:chExt cx="1297450" cy="477875"/>
          </a:xfrm>
        </p:grpSpPr>
        <p:grpSp>
          <p:nvGrpSpPr>
            <p:cNvPr id="300" name="Google Shape;300;p21"/>
            <p:cNvGrpSpPr/>
            <p:nvPr/>
          </p:nvGrpSpPr>
          <p:grpSpPr>
            <a:xfrm rot="10800000" flipH="1">
              <a:off x="455850" y="467250"/>
              <a:ext cx="1160025" cy="257725"/>
              <a:chOff x="3464600" y="3479675"/>
              <a:chExt cx="1160025" cy="257725"/>
            </a:xfrm>
          </p:grpSpPr>
          <p:sp>
            <p:nvSpPr>
              <p:cNvPr id="301" name="Google Shape;301;p21"/>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1"/>
            <p:cNvGrpSpPr/>
            <p:nvPr/>
          </p:nvGrpSpPr>
          <p:grpSpPr>
            <a:xfrm>
              <a:off x="318425" y="357163"/>
              <a:ext cx="495375" cy="477875"/>
              <a:chOff x="3881575" y="2684100"/>
              <a:chExt cx="495375" cy="477875"/>
            </a:xfrm>
          </p:grpSpPr>
          <p:sp>
            <p:nvSpPr>
              <p:cNvPr id="304" name="Google Shape;304;p2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7" name="Google Shape;307;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308"/>
        <p:cNvGrpSpPr/>
        <p:nvPr/>
      </p:nvGrpSpPr>
      <p:grpSpPr>
        <a:xfrm>
          <a:off x="0" y="0"/>
          <a:ext cx="0" cy="0"/>
          <a:chOff x="0" y="0"/>
          <a:chExt cx="0" cy="0"/>
        </a:xfrm>
      </p:grpSpPr>
      <p:sp>
        <p:nvSpPr>
          <p:cNvPr id="309" name="Google Shape;309;p2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2"/>
          <p:cNvGrpSpPr/>
          <p:nvPr/>
        </p:nvGrpSpPr>
        <p:grpSpPr>
          <a:xfrm>
            <a:off x="7545300" y="445025"/>
            <a:ext cx="1297450" cy="477875"/>
            <a:chOff x="7164300" y="445025"/>
            <a:chExt cx="1297450" cy="477875"/>
          </a:xfrm>
        </p:grpSpPr>
        <p:grpSp>
          <p:nvGrpSpPr>
            <p:cNvPr id="311" name="Google Shape;311;p22"/>
            <p:cNvGrpSpPr/>
            <p:nvPr/>
          </p:nvGrpSpPr>
          <p:grpSpPr>
            <a:xfrm flipH="1">
              <a:off x="7164300" y="555088"/>
              <a:ext cx="1160025" cy="257725"/>
              <a:chOff x="3464600" y="3479675"/>
              <a:chExt cx="1160025" cy="257725"/>
            </a:xfrm>
          </p:grpSpPr>
          <p:sp>
            <p:nvSpPr>
              <p:cNvPr id="312" name="Google Shape;312;p2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2"/>
            <p:cNvGrpSpPr/>
            <p:nvPr/>
          </p:nvGrpSpPr>
          <p:grpSpPr>
            <a:xfrm rot="10800000">
              <a:off x="7966375" y="445025"/>
              <a:ext cx="495375" cy="477875"/>
              <a:chOff x="3881575" y="2684100"/>
              <a:chExt cx="495375" cy="477875"/>
            </a:xfrm>
          </p:grpSpPr>
          <p:sp>
            <p:nvSpPr>
              <p:cNvPr id="315" name="Google Shape;315;p2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318;p22"/>
          <p:cNvGrpSpPr/>
          <p:nvPr/>
        </p:nvGrpSpPr>
        <p:grpSpPr>
          <a:xfrm rot="5400000" flipH="1">
            <a:off x="8237827" y="4360472"/>
            <a:ext cx="495375" cy="477875"/>
            <a:chOff x="3881575" y="2684100"/>
            <a:chExt cx="495375" cy="477875"/>
          </a:xfrm>
        </p:grpSpPr>
        <p:sp>
          <p:nvSpPr>
            <p:cNvPr id="319" name="Google Shape;319;p2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a:off x="7545300" y="445025"/>
            <a:ext cx="1297450" cy="477875"/>
            <a:chOff x="7164300" y="445025"/>
            <a:chExt cx="1297450" cy="477875"/>
          </a:xfrm>
        </p:grpSpPr>
        <p:grpSp>
          <p:nvGrpSpPr>
            <p:cNvPr id="28" name="Google Shape;28;p3"/>
            <p:cNvGrpSpPr/>
            <p:nvPr/>
          </p:nvGrpSpPr>
          <p:grpSpPr>
            <a:xfrm flipH="1">
              <a:off x="7164300" y="555088"/>
              <a:ext cx="1160025" cy="257725"/>
              <a:chOff x="3464600" y="3479675"/>
              <a:chExt cx="1160025" cy="257725"/>
            </a:xfrm>
          </p:grpSpPr>
          <p:sp>
            <p:nvSpPr>
              <p:cNvPr id="29" name="Google Shape;29;p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rot="10800000">
              <a:off x="7966375" y="445025"/>
              <a:ext cx="495375" cy="477875"/>
              <a:chOff x="3881575" y="2684100"/>
              <a:chExt cx="495375" cy="477875"/>
            </a:xfrm>
          </p:grpSpPr>
          <p:sp>
            <p:nvSpPr>
              <p:cNvPr id="32" name="Google Shape;32;p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3"/>
          <p:cNvSpPr txBox="1">
            <a:spLocks noGrp="1"/>
          </p:cNvSpPr>
          <p:nvPr>
            <p:ph type="title"/>
          </p:nvPr>
        </p:nvSpPr>
        <p:spPr>
          <a:xfrm>
            <a:off x="3434275" y="2349600"/>
            <a:ext cx="4996500" cy="99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5348875" y="3321300"/>
            <a:ext cx="30819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3"/>
          <p:cNvSpPr txBox="1">
            <a:spLocks noGrp="1"/>
          </p:cNvSpPr>
          <p:nvPr>
            <p:ph type="title" idx="2" hasCustomPrompt="1"/>
          </p:nvPr>
        </p:nvSpPr>
        <p:spPr>
          <a:xfrm>
            <a:off x="5127175" y="1228800"/>
            <a:ext cx="3303600" cy="112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22">
    <p:spTree>
      <p:nvGrpSpPr>
        <p:cNvPr id="1" name="Shape 323"/>
        <p:cNvGrpSpPr/>
        <p:nvPr/>
      </p:nvGrpSpPr>
      <p:grpSpPr>
        <a:xfrm>
          <a:off x="0" y="0"/>
          <a:ext cx="0" cy="0"/>
          <a:chOff x="0" y="0"/>
          <a:chExt cx="0" cy="0"/>
        </a:xfrm>
      </p:grpSpPr>
      <p:sp>
        <p:nvSpPr>
          <p:cNvPr id="324" name="Google Shape;324;p2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23"/>
          <p:cNvGrpSpPr/>
          <p:nvPr/>
        </p:nvGrpSpPr>
        <p:grpSpPr>
          <a:xfrm>
            <a:off x="7545300" y="445025"/>
            <a:ext cx="1297450" cy="477875"/>
            <a:chOff x="7164300" y="445025"/>
            <a:chExt cx="1297450" cy="477875"/>
          </a:xfrm>
        </p:grpSpPr>
        <p:grpSp>
          <p:nvGrpSpPr>
            <p:cNvPr id="326" name="Google Shape;326;p23"/>
            <p:cNvGrpSpPr/>
            <p:nvPr/>
          </p:nvGrpSpPr>
          <p:grpSpPr>
            <a:xfrm flipH="1">
              <a:off x="7164300" y="555088"/>
              <a:ext cx="1160025" cy="257725"/>
              <a:chOff x="3464600" y="3479675"/>
              <a:chExt cx="1160025" cy="257725"/>
            </a:xfrm>
          </p:grpSpPr>
          <p:sp>
            <p:nvSpPr>
              <p:cNvPr id="327" name="Google Shape;327;p2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23"/>
            <p:cNvGrpSpPr/>
            <p:nvPr/>
          </p:nvGrpSpPr>
          <p:grpSpPr>
            <a:xfrm rot="10800000">
              <a:off x="7966375" y="445025"/>
              <a:ext cx="495375" cy="477875"/>
              <a:chOff x="3881575" y="2684100"/>
              <a:chExt cx="495375" cy="477875"/>
            </a:xfrm>
          </p:grpSpPr>
          <p:sp>
            <p:nvSpPr>
              <p:cNvPr id="330" name="Google Shape;330;p2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 name="Google Shape;333;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1">
  <p:cSld name="CUSTOM_4">
    <p:spTree>
      <p:nvGrpSpPr>
        <p:cNvPr id="1" name="Shape 334"/>
        <p:cNvGrpSpPr/>
        <p:nvPr/>
      </p:nvGrpSpPr>
      <p:grpSpPr>
        <a:xfrm>
          <a:off x="0" y="0"/>
          <a:ext cx="0" cy="0"/>
          <a:chOff x="0" y="0"/>
          <a:chExt cx="0" cy="0"/>
        </a:xfrm>
      </p:grpSpPr>
      <p:sp>
        <p:nvSpPr>
          <p:cNvPr id="335" name="Google Shape;335;p24"/>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24"/>
          <p:cNvGrpSpPr/>
          <p:nvPr/>
        </p:nvGrpSpPr>
        <p:grpSpPr>
          <a:xfrm rot="5400000" flipH="1">
            <a:off x="8237827" y="4360472"/>
            <a:ext cx="495375" cy="477875"/>
            <a:chOff x="3881575" y="2684100"/>
            <a:chExt cx="495375" cy="477875"/>
          </a:xfrm>
        </p:grpSpPr>
        <p:sp>
          <p:nvSpPr>
            <p:cNvPr id="337" name="Google Shape;337;p2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4"/>
          <p:cNvGrpSpPr/>
          <p:nvPr/>
        </p:nvGrpSpPr>
        <p:grpSpPr>
          <a:xfrm>
            <a:off x="318425" y="445013"/>
            <a:ext cx="1297450" cy="477875"/>
            <a:chOff x="318425" y="357163"/>
            <a:chExt cx="1297450" cy="477875"/>
          </a:xfrm>
        </p:grpSpPr>
        <p:grpSp>
          <p:nvGrpSpPr>
            <p:cNvPr id="341" name="Google Shape;341;p24"/>
            <p:cNvGrpSpPr/>
            <p:nvPr/>
          </p:nvGrpSpPr>
          <p:grpSpPr>
            <a:xfrm rot="10800000" flipH="1">
              <a:off x="455850" y="467250"/>
              <a:ext cx="1160025" cy="257725"/>
              <a:chOff x="3464600" y="3479675"/>
              <a:chExt cx="1160025" cy="257725"/>
            </a:xfrm>
          </p:grpSpPr>
          <p:sp>
            <p:nvSpPr>
              <p:cNvPr id="342" name="Google Shape;342;p2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24"/>
            <p:cNvGrpSpPr/>
            <p:nvPr/>
          </p:nvGrpSpPr>
          <p:grpSpPr>
            <a:xfrm>
              <a:off x="318425" y="357163"/>
              <a:ext cx="495375" cy="477875"/>
              <a:chOff x="3881575" y="2684100"/>
              <a:chExt cx="495375" cy="477875"/>
            </a:xfrm>
          </p:grpSpPr>
          <p:sp>
            <p:nvSpPr>
              <p:cNvPr id="345" name="Google Shape;345;p2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8" name="Google Shape;348;p2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49" name="Google Shape;349;p24"/>
          <p:cNvSpPr txBox="1">
            <a:spLocks noGrp="1"/>
          </p:cNvSpPr>
          <p:nvPr>
            <p:ph type="subTitle" idx="1"/>
          </p:nvPr>
        </p:nvSpPr>
        <p:spPr>
          <a:xfrm>
            <a:off x="5164025" y="2159475"/>
            <a:ext cx="3266400" cy="12030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2">
  <p:cSld name="CUSTOM_12">
    <p:spTree>
      <p:nvGrpSpPr>
        <p:cNvPr id="1" name="Shape 350"/>
        <p:cNvGrpSpPr/>
        <p:nvPr/>
      </p:nvGrpSpPr>
      <p:grpSpPr>
        <a:xfrm>
          <a:off x="0" y="0"/>
          <a:ext cx="0" cy="0"/>
          <a:chOff x="0" y="0"/>
          <a:chExt cx="0" cy="0"/>
        </a:xfrm>
      </p:grpSpPr>
      <p:sp>
        <p:nvSpPr>
          <p:cNvPr id="351" name="Google Shape;351;p25"/>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25"/>
          <p:cNvGrpSpPr/>
          <p:nvPr/>
        </p:nvGrpSpPr>
        <p:grpSpPr>
          <a:xfrm>
            <a:off x="7545300" y="445025"/>
            <a:ext cx="1297450" cy="477875"/>
            <a:chOff x="7164300" y="445025"/>
            <a:chExt cx="1297450" cy="477875"/>
          </a:xfrm>
        </p:grpSpPr>
        <p:grpSp>
          <p:nvGrpSpPr>
            <p:cNvPr id="353" name="Google Shape;353;p25"/>
            <p:cNvGrpSpPr/>
            <p:nvPr/>
          </p:nvGrpSpPr>
          <p:grpSpPr>
            <a:xfrm flipH="1">
              <a:off x="7164300" y="555088"/>
              <a:ext cx="1160025" cy="257725"/>
              <a:chOff x="3464600" y="3479675"/>
              <a:chExt cx="1160025" cy="257725"/>
            </a:xfrm>
          </p:grpSpPr>
          <p:sp>
            <p:nvSpPr>
              <p:cNvPr id="354" name="Google Shape;354;p2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5"/>
            <p:cNvGrpSpPr/>
            <p:nvPr/>
          </p:nvGrpSpPr>
          <p:grpSpPr>
            <a:xfrm rot="10800000">
              <a:off x="7966375" y="445025"/>
              <a:ext cx="495375" cy="477875"/>
              <a:chOff x="3881575" y="2684100"/>
              <a:chExt cx="495375" cy="477875"/>
            </a:xfrm>
          </p:grpSpPr>
          <p:sp>
            <p:nvSpPr>
              <p:cNvPr id="357" name="Google Shape;357;p2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 name="Google Shape;360;p25"/>
          <p:cNvGrpSpPr/>
          <p:nvPr/>
        </p:nvGrpSpPr>
        <p:grpSpPr>
          <a:xfrm>
            <a:off x="318425" y="445013"/>
            <a:ext cx="1297450" cy="477875"/>
            <a:chOff x="318425" y="357163"/>
            <a:chExt cx="1297450" cy="477875"/>
          </a:xfrm>
        </p:grpSpPr>
        <p:grpSp>
          <p:nvGrpSpPr>
            <p:cNvPr id="361" name="Google Shape;361;p25"/>
            <p:cNvGrpSpPr/>
            <p:nvPr/>
          </p:nvGrpSpPr>
          <p:grpSpPr>
            <a:xfrm rot="10800000" flipH="1">
              <a:off x="455850" y="467250"/>
              <a:ext cx="1160025" cy="257725"/>
              <a:chOff x="3464600" y="3479675"/>
              <a:chExt cx="1160025" cy="257725"/>
            </a:xfrm>
          </p:grpSpPr>
          <p:sp>
            <p:nvSpPr>
              <p:cNvPr id="362" name="Google Shape;362;p2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5"/>
            <p:cNvGrpSpPr/>
            <p:nvPr/>
          </p:nvGrpSpPr>
          <p:grpSpPr>
            <a:xfrm>
              <a:off x="318425" y="357163"/>
              <a:ext cx="495375" cy="477875"/>
              <a:chOff x="3881575" y="2684100"/>
              <a:chExt cx="495375" cy="477875"/>
            </a:xfrm>
          </p:grpSpPr>
          <p:sp>
            <p:nvSpPr>
              <p:cNvPr id="365" name="Google Shape;365;p2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8" name="Google Shape;368;p2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69" name="Google Shape;369;p25"/>
          <p:cNvSpPr txBox="1">
            <a:spLocks noGrp="1"/>
          </p:cNvSpPr>
          <p:nvPr>
            <p:ph type="subTitle" idx="1"/>
          </p:nvPr>
        </p:nvSpPr>
        <p:spPr>
          <a:xfrm>
            <a:off x="4572000" y="2022550"/>
            <a:ext cx="3858600" cy="12693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370"/>
        <p:cNvGrpSpPr/>
        <p:nvPr/>
      </p:nvGrpSpPr>
      <p:grpSpPr>
        <a:xfrm>
          <a:off x="0" y="0"/>
          <a:ext cx="0" cy="0"/>
          <a:chOff x="0" y="0"/>
          <a:chExt cx="0" cy="0"/>
        </a:xfrm>
      </p:grpSpPr>
      <p:sp>
        <p:nvSpPr>
          <p:cNvPr id="371" name="Google Shape;371;p26"/>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26"/>
          <p:cNvGrpSpPr/>
          <p:nvPr/>
        </p:nvGrpSpPr>
        <p:grpSpPr>
          <a:xfrm>
            <a:off x="7503650" y="445025"/>
            <a:ext cx="1297450" cy="477875"/>
            <a:chOff x="7164300" y="445025"/>
            <a:chExt cx="1297450" cy="477875"/>
          </a:xfrm>
        </p:grpSpPr>
        <p:grpSp>
          <p:nvGrpSpPr>
            <p:cNvPr id="373" name="Google Shape;373;p26"/>
            <p:cNvGrpSpPr/>
            <p:nvPr/>
          </p:nvGrpSpPr>
          <p:grpSpPr>
            <a:xfrm>
              <a:off x="7301725" y="555088"/>
              <a:ext cx="1160025" cy="257725"/>
              <a:chOff x="3464600" y="3479675"/>
              <a:chExt cx="1160025" cy="257725"/>
            </a:xfrm>
          </p:grpSpPr>
          <p:sp>
            <p:nvSpPr>
              <p:cNvPr id="374" name="Google Shape;374;p26"/>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26"/>
            <p:cNvGrpSpPr/>
            <p:nvPr/>
          </p:nvGrpSpPr>
          <p:grpSpPr>
            <a:xfrm rot="10800000" flipH="1">
              <a:off x="7164300" y="445025"/>
              <a:ext cx="495375" cy="477875"/>
              <a:chOff x="3881575" y="2684100"/>
              <a:chExt cx="495375" cy="477875"/>
            </a:xfrm>
          </p:grpSpPr>
          <p:sp>
            <p:nvSpPr>
              <p:cNvPr id="377" name="Google Shape;377;p2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0" name="Google Shape;380;p2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1" name="Google Shape;381;p26"/>
          <p:cNvSpPr txBox="1">
            <a:spLocks noGrp="1"/>
          </p:cNvSpPr>
          <p:nvPr>
            <p:ph type="subTitle" idx="1"/>
          </p:nvPr>
        </p:nvSpPr>
        <p:spPr>
          <a:xfrm>
            <a:off x="713225" y="1700950"/>
            <a:ext cx="35988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2" name="Google Shape;382;p26"/>
          <p:cNvSpPr txBox="1">
            <a:spLocks noGrp="1"/>
          </p:cNvSpPr>
          <p:nvPr>
            <p:ph type="subTitle" idx="2"/>
          </p:nvPr>
        </p:nvSpPr>
        <p:spPr>
          <a:xfrm>
            <a:off x="713225" y="3275827"/>
            <a:ext cx="35988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3" name="Google Shape;383;p26"/>
          <p:cNvSpPr txBox="1">
            <a:spLocks noGrp="1"/>
          </p:cNvSpPr>
          <p:nvPr>
            <p:ph type="subTitle" idx="3"/>
          </p:nvPr>
        </p:nvSpPr>
        <p:spPr>
          <a:xfrm>
            <a:off x="713225" y="2119474"/>
            <a:ext cx="3598800" cy="6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4" name="Google Shape;384;p26"/>
          <p:cNvSpPr txBox="1">
            <a:spLocks noGrp="1"/>
          </p:cNvSpPr>
          <p:nvPr>
            <p:ph type="subTitle" idx="4"/>
          </p:nvPr>
        </p:nvSpPr>
        <p:spPr>
          <a:xfrm>
            <a:off x="713225" y="3690825"/>
            <a:ext cx="3598800" cy="6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CUSTOM_11">
    <p:spTree>
      <p:nvGrpSpPr>
        <p:cNvPr id="1" name="Shape 385"/>
        <p:cNvGrpSpPr/>
        <p:nvPr/>
      </p:nvGrpSpPr>
      <p:grpSpPr>
        <a:xfrm>
          <a:off x="0" y="0"/>
          <a:ext cx="0" cy="0"/>
          <a:chOff x="0" y="0"/>
          <a:chExt cx="0" cy="0"/>
        </a:xfrm>
      </p:grpSpPr>
      <p:sp>
        <p:nvSpPr>
          <p:cNvPr id="386" name="Google Shape;386;p2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27"/>
          <p:cNvGrpSpPr/>
          <p:nvPr/>
        </p:nvGrpSpPr>
        <p:grpSpPr>
          <a:xfrm>
            <a:off x="318425" y="445013"/>
            <a:ext cx="1297450" cy="477875"/>
            <a:chOff x="318425" y="357163"/>
            <a:chExt cx="1297450" cy="477875"/>
          </a:xfrm>
        </p:grpSpPr>
        <p:grpSp>
          <p:nvGrpSpPr>
            <p:cNvPr id="388" name="Google Shape;388;p27"/>
            <p:cNvGrpSpPr/>
            <p:nvPr/>
          </p:nvGrpSpPr>
          <p:grpSpPr>
            <a:xfrm rot="10800000" flipH="1">
              <a:off x="455850" y="467250"/>
              <a:ext cx="1160025" cy="257725"/>
              <a:chOff x="3464600" y="3479675"/>
              <a:chExt cx="1160025" cy="257725"/>
            </a:xfrm>
          </p:grpSpPr>
          <p:sp>
            <p:nvSpPr>
              <p:cNvPr id="389" name="Google Shape;389;p2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7"/>
            <p:cNvGrpSpPr/>
            <p:nvPr/>
          </p:nvGrpSpPr>
          <p:grpSpPr>
            <a:xfrm>
              <a:off x="318425" y="357163"/>
              <a:ext cx="495375" cy="477875"/>
              <a:chOff x="3881575" y="2684100"/>
              <a:chExt cx="495375" cy="477875"/>
            </a:xfrm>
          </p:grpSpPr>
          <p:sp>
            <p:nvSpPr>
              <p:cNvPr id="392" name="Google Shape;392;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 name="Google Shape;395;p27"/>
          <p:cNvGrpSpPr/>
          <p:nvPr/>
        </p:nvGrpSpPr>
        <p:grpSpPr>
          <a:xfrm>
            <a:off x="7545300" y="445025"/>
            <a:ext cx="1297450" cy="477875"/>
            <a:chOff x="7164300" y="445025"/>
            <a:chExt cx="1297450" cy="477875"/>
          </a:xfrm>
        </p:grpSpPr>
        <p:grpSp>
          <p:nvGrpSpPr>
            <p:cNvPr id="396" name="Google Shape;396;p27"/>
            <p:cNvGrpSpPr/>
            <p:nvPr/>
          </p:nvGrpSpPr>
          <p:grpSpPr>
            <a:xfrm flipH="1">
              <a:off x="7164300" y="555088"/>
              <a:ext cx="1160025" cy="257725"/>
              <a:chOff x="3464600" y="3479675"/>
              <a:chExt cx="1160025" cy="257725"/>
            </a:xfrm>
          </p:grpSpPr>
          <p:sp>
            <p:nvSpPr>
              <p:cNvPr id="397" name="Google Shape;397;p2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7"/>
            <p:cNvGrpSpPr/>
            <p:nvPr/>
          </p:nvGrpSpPr>
          <p:grpSpPr>
            <a:xfrm rot="10800000">
              <a:off x="7966375" y="445025"/>
              <a:ext cx="495375" cy="477875"/>
              <a:chOff x="3881575" y="2684100"/>
              <a:chExt cx="495375" cy="477875"/>
            </a:xfrm>
          </p:grpSpPr>
          <p:sp>
            <p:nvSpPr>
              <p:cNvPr id="400" name="Google Shape;400;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3" name="Google Shape;403;p27"/>
          <p:cNvGrpSpPr/>
          <p:nvPr/>
        </p:nvGrpSpPr>
        <p:grpSpPr>
          <a:xfrm rot="8100000" flipH="1">
            <a:off x="414832" y="4360489"/>
            <a:ext cx="495370" cy="477870"/>
            <a:chOff x="3881575" y="2684100"/>
            <a:chExt cx="495375" cy="477875"/>
          </a:xfrm>
        </p:grpSpPr>
        <p:sp>
          <p:nvSpPr>
            <p:cNvPr id="404" name="Google Shape;404;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8" name="Google Shape;408;p27"/>
          <p:cNvSpPr txBox="1">
            <a:spLocks noGrp="1"/>
          </p:cNvSpPr>
          <p:nvPr>
            <p:ph type="subTitle" idx="1"/>
          </p:nvPr>
        </p:nvSpPr>
        <p:spPr>
          <a:xfrm>
            <a:off x="2209750" y="1600963"/>
            <a:ext cx="4484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9" name="Google Shape;409;p27"/>
          <p:cNvSpPr txBox="1">
            <a:spLocks noGrp="1"/>
          </p:cNvSpPr>
          <p:nvPr>
            <p:ph type="subTitle" idx="2"/>
          </p:nvPr>
        </p:nvSpPr>
        <p:spPr>
          <a:xfrm>
            <a:off x="2394600" y="3042775"/>
            <a:ext cx="4484100" cy="4545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0" name="Google Shape;410;p27"/>
          <p:cNvSpPr txBox="1">
            <a:spLocks noGrp="1"/>
          </p:cNvSpPr>
          <p:nvPr>
            <p:ph type="subTitle" idx="3"/>
          </p:nvPr>
        </p:nvSpPr>
        <p:spPr>
          <a:xfrm>
            <a:off x="2209750" y="2019488"/>
            <a:ext cx="4484100" cy="711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1" name="Google Shape;411;p27"/>
          <p:cNvSpPr txBox="1">
            <a:spLocks noGrp="1"/>
          </p:cNvSpPr>
          <p:nvPr>
            <p:ph type="subTitle" idx="4"/>
          </p:nvPr>
        </p:nvSpPr>
        <p:spPr>
          <a:xfrm>
            <a:off x="2394600" y="3457775"/>
            <a:ext cx="4484100" cy="7113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3">
  <p:cSld name="CUSTOM_21">
    <p:spTree>
      <p:nvGrpSpPr>
        <p:cNvPr id="1" name="Shape 412"/>
        <p:cNvGrpSpPr/>
        <p:nvPr/>
      </p:nvGrpSpPr>
      <p:grpSpPr>
        <a:xfrm>
          <a:off x="0" y="0"/>
          <a:ext cx="0" cy="0"/>
          <a:chOff x="0" y="0"/>
          <a:chExt cx="0" cy="0"/>
        </a:xfrm>
      </p:grpSpPr>
      <p:sp>
        <p:nvSpPr>
          <p:cNvPr id="413" name="Google Shape;413;p28"/>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txBox="1">
            <a:spLocks noGrp="1"/>
          </p:cNvSpPr>
          <p:nvPr>
            <p:ph type="subTitle" idx="1"/>
          </p:nvPr>
        </p:nvSpPr>
        <p:spPr>
          <a:xfrm>
            <a:off x="713225" y="1147200"/>
            <a:ext cx="3858900" cy="3447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Char char="●"/>
              <a:defRPr sz="1600"/>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endParaRPr/>
          </a:p>
        </p:txBody>
      </p:sp>
      <p:sp>
        <p:nvSpPr>
          <p:cNvPr id="415" name="Google Shape;415;p28"/>
          <p:cNvSpPr txBox="1">
            <a:spLocks noGrp="1"/>
          </p:cNvSpPr>
          <p:nvPr>
            <p:ph type="subTitle" idx="2"/>
          </p:nvPr>
        </p:nvSpPr>
        <p:spPr>
          <a:xfrm>
            <a:off x="4572000" y="1147200"/>
            <a:ext cx="3858900" cy="3447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Char char="●"/>
              <a:defRPr sz="1600"/>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a:endParaRPr/>
          </a:p>
        </p:txBody>
      </p:sp>
      <p:sp>
        <p:nvSpPr>
          <p:cNvPr id="416" name="Google Shape;416;p2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17" name="Google Shape;417;p28"/>
          <p:cNvGrpSpPr/>
          <p:nvPr/>
        </p:nvGrpSpPr>
        <p:grpSpPr>
          <a:xfrm>
            <a:off x="7503650" y="445025"/>
            <a:ext cx="1297450" cy="477875"/>
            <a:chOff x="7164300" y="445025"/>
            <a:chExt cx="1297450" cy="477875"/>
          </a:xfrm>
        </p:grpSpPr>
        <p:grpSp>
          <p:nvGrpSpPr>
            <p:cNvPr id="418" name="Google Shape;418;p28"/>
            <p:cNvGrpSpPr/>
            <p:nvPr/>
          </p:nvGrpSpPr>
          <p:grpSpPr>
            <a:xfrm>
              <a:off x="7301725" y="555088"/>
              <a:ext cx="1160025" cy="257725"/>
              <a:chOff x="3464600" y="3479675"/>
              <a:chExt cx="1160025" cy="257725"/>
            </a:xfrm>
          </p:grpSpPr>
          <p:sp>
            <p:nvSpPr>
              <p:cNvPr id="419" name="Google Shape;419;p2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28"/>
            <p:cNvGrpSpPr/>
            <p:nvPr/>
          </p:nvGrpSpPr>
          <p:grpSpPr>
            <a:xfrm rot="10800000" flipH="1">
              <a:off x="7164300" y="445025"/>
              <a:ext cx="495375" cy="477875"/>
              <a:chOff x="3881575" y="2684100"/>
              <a:chExt cx="495375" cy="477875"/>
            </a:xfrm>
          </p:grpSpPr>
          <p:sp>
            <p:nvSpPr>
              <p:cNvPr id="422" name="Google Shape;422;p2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5" name="Google Shape;425;p28"/>
          <p:cNvGrpSpPr/>
          <p:nvPr/>
        </p:nvGrpSpPr>
        <p:grpSpPr>
          <a:xfrm rot="8100000" flipH="1">
            <a:off x="414832" y="4360489"/>
            <a:ext cx="495370" cy="477870"/>
            <a:chOff x="3881575" y="2684100"/>
            <a:chExt cx="495375" cy="477875"/>
          </a:xfrm>
        </p:grpSpPr>
        <p:sp>
          <p:nvSpPr>
            <p:cNvPr id="426" name="Google Shape;426;p2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429"/>
        <p:cNvGrpSpPr/>
        <p:nvPr/>
      </p:nvGrpSpPr>
      <p:grpSpPr>
        <a:xfrm>
          <a:off x="0" y="0"/>
          <a:ext cx="0" cy="0"/>
          <a:chOff x="0" y="0"/>
          <a:chExt cx="0" cy="0"/>
        </a:xfrm>
      </p:grpSpPr>
      <p:sp>
        <p:nvSpPr>
          <p:cNvPr id="430" name="Google Shape;430;p29"/>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29"/>
          <p:cNvGrpSpPr/>
          <p:nvPr/>
        </p:nvGrpSpPr>
        <p:grpSpPr>
          <a:xfrm rot="8100000" flipH="1">
            <a:off x="8237857" y="4360514"/>
            <a:ext cx="495370" cy="477870"/>
            <a:chOff x="3881575" y="2684100"/>
            <a:chExt cx="495375" cy="477875"/>
          </a:xfrm>
        </p:grpSpPr>
        <p:sp>
          <p:nvSpPr>
            <p:cNvPr id="432" name="Google Shape;432;p2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29"/>
          <p:cNvGrpSpPr/>
          <p:nvPr/>
        </p:nvGrpSpPr>
        <p:grpSpPr>
          <a:xfrm>
            <a:off x="7545300" y="445025"/>
            <a:ext cx="1297450" cy="477875"/>
            <a:chOff x="7164300" y="445025"/>
            <a:chExt cx="1297450" cy="477875"/>
          </a:xfrm>
        </p:grpSpPr>
        <p:grpSp>
          <p:nvGrpSpPr>
            <p:cNvPr id="436" name="Google Shape;436;p29"/>
            <p:cNvGrpSpPr/>
            <p:nvPr/>
          </p:nvGrpSpPr>
          <p:grpSpPr>
            <a:xfrm flipH="1">
              <a:off x="7164300" y="555088"/>
              <a:ext cx="1160025" cy="257725"/>
              <a:chOff x="3464600" y="3479675"/>
              <a:chExt cx="1160025" cy="257725"/>
            </a:xfrm>
          </p:grpSpPr>
          <p:sp>
            <p:nvSpPr>
              <p:cNvPr id="437" name="Google Shape;437;p2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9"/>
            <p:cNvGrpSpPr/>
            <p:nvPr/>
          </p:nvGrpSpPr>
          <p:grpSpPr>
            <a:xfrm rot="10800000">
              <a:off x="7966375" y="445025"/>
              <a:ext cx="495375" cy="477875"/>
              <a:chOff x="3881575" y="2684100"/>
              <a:chExt cx="495375" cy="477875"/>
            </a:xfrm>
          </p:grpSpPr>
          <p:sp>
            <p:nvSpPr>
              <p:cNvPr id="440" name="Google Shape;440;p2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3" name="Google Shape;443;p2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44" name="Google Shape;444;p29"/>
          <p:cNvSpPr txBox="1">
            <a:spLocks noGrp="1"/>
          </p:cNvSpPr>
          <p:nvPr>
            <p:ph type="subTitle" idx="1"/>
          </p:nvPr>
        </p:nvSpPr>
        <p:spPr>
          <a:xfrm>
            <a:off x="847425" y="2578725"/>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5" name="Google Shape;445;p29"/>
          <p:cNvSpPr txBox="1">
            <a:spLocks noGrp="1"/>
          </p:cNvSpPr>
          <p:nvPr>
            <p:ph type="subTitle" idx="2"/>
          </p:nvPr>
        </p:nvSpPr>
        <p:spPr>
          <a:xfrm>
            <a:off x="5970975" y="2578725"/>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6" name="Google Shape;446;p29"/>
          <p:cNvSpPr txBox="1">
            <a:spLocks noGrp="1"/>
          </p:cNvSpPr>
          <p:nvPr>
            <p:ph type="subTitle" idx="3"/>
          </p:nvPr>
        </p:nvSpPr>
        <p:spPr>
          <a:xfrm>
            <a:off x="3409200" y="1812800"/>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7" name="Google Shape;447;p29"/>
          <p:cNvSpPr txBox="1">
            <a:spLocks noGrp="1"/>
          </p:cNvSpPr>
          <p:nvPr>
            <p:ph type="subTitle" idx="4"/>
          </p:nvPr>
        </p:nvSpPr>
        <p:spPr>
          <a:xfrm>
            <a:off x="847425" y="2996550"/>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8" name="Google Shape;448;p29"/>
          <p:cNvSpPr txBox="1">
            <a:spLocks noGrp="1"/>
          </p:cNvSpPr>
          <p:nvPr>
            <p:ph type="subTitle" idx="5"/>
          </p:nvPr>
        </p:nvSpPr>
        <p:spPr>
          <a:xfrm>
            <a:off x="5970975" y="2996550"/>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9" name="Google Shape;449;p29"/>
          <p:cNvSpPr txBox="1">
            <a:spLocks noGrp="1"/>
          </p:cNvSpPr>
          <p:nvPr>
            <p:ph type="subTitle" idx="6"/>
          </p:nvPr>
        </p:nvSpPr>
        <p:spPr>
          <a:xfrm>
            <a:off x="3409200" y="2227793"/>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10">
    <p:spTree>
      <p:nvGrpSpPr>
        <p:cNvPr id="1" name="Shape 450"/>
        <p:cNvGrpSpPr/>
        <p:nvPr/>
      </p:nvGrpSpPr>
      <p:grpSpPr>
        <a:xfrm>
          <a:off x="0" y="0"/>
          <a:ext cx="0" cy="0"/>
          <a:chOff x="0" y="0"/>
          <a:chExt cx="0" cy="0"/>
        </a:xfrm>
      </p:grpSpPr>
      <p:sp>
        <p:nvSpPr>
          <p:cNvPr id="451" name="Google Shape;451;p30"/>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30"/>
          <p:cNvGrpSpPr/>
          <p:nvPr/>
        </p:nvGrpSpPr>
        <p:grpSpPr>
          <a:xfrm>
            <a:off x="7545300" y="445025"/>
            <a:ext cx="1297450" cy="477875"/>
            <a:chOff x="7164300" y="445025"/>
            <a:chExt cx="1297450" cy="477875"/>
          </a:xfrm>
        </p:grpSpPr>
        <p:grpSp>
          <p:nvGrpSpPr>
            <p:cNvPr id="453" name="Google Shape;453;p30"/>
            <p:cNvGrpSpPr/>
            <p:nvPr/>
          </p:nvGrpSpPr>
          <p:grpSpPr>
            <a:xfrm flipH="1">
              <a:off x="7164300" y="555088"/>
              <a:ext cx="1160025" cy="257725"/>
              <a:chOff x="3464600" y="3479675"/>
              <a:chExt cx="1160025" cy="257725"/>
            </a:xfrm>
          </p:grpSpPr>
          <p:sp>
            <p:nvSpPr>
              <p:cNvPr id="454" name="Google Shape;454;p30"/>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30"/>
            <p:cNvGrpSpPr/>
            <p:nvPr/>
          </p:nvGrpSpPr>
          <p:grpSpPr>
            <a:xfrm rot="10800000">
              <a:off x="7966375" y="445025"/>
              <a:ext cx="495375" cy="477875"/>
              <a:chOff x="3881575" y="2684100"/>
              <a:chExt cx="495375" cy="477875"/>
            </a:xfrm>
          </p:grpSpPr>
          <p:sp>
            <p:nvSpPr>
              <p:cNvPr id="457" name="Google Shape;457;p3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0" name="Google Shape;460;p30"/>
          <p:cNvGrpSpPr/>
          <p:nvPr/>
        </p:nvGrpSpPr>
        <p:grpSpPr>
          <a:xfrm rot="-5547522">
            <a:off x="320091" y="4360485"/>
            <a:ext cx="495385" cy="477885"/>
            <a:chOff x="3881575" y="2684100"/>
            <a:chExt cx="495375" cy="477875"/>
          </a:xfrm>
        </p:grpSpPr>
        <p:sp>
          <p:nvSpPr>
            <p:cNvPr id="461" name="Google Shape;461;p3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3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65" name="Google Shape;465;p30"/>
          <p:cNvSpPr txBox="1">
            <a:spLocks noGrp="1"/>
          </p:cNvSpPr>
          <p:nvPr>
            <p:ph type="subTitle" idx="1"/>
          </p:nvPr>
        </p:nvSpPr>
        <p:spPr>
          <a:xfrm>
            <a:off x="713251" y="1609375"/>
            <a:ext cx="24180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6" name="Google Shape;466;p30"/>
          <p:cNvSpPr txBox="1">
            <a:spLocks noGrp="1"/>
          </p:cNvSpPr>
          <p:nvPr>
            <p:ph type="subTitle" idx="2"/>
          </p:nvPr>
        </p:nvSpPr>
        <p:spPr>
          <a:xfrm>
            <a:off x="3248851" y="1609375"/>
            <a:ext cx="24180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7" name="Google Shape;467;p30"/>
          <p:cNvSpPr txBox="1">
            <a:spLocks noGrp="1"/>
          </p:cNvSpPr>
          <p:nvPr>
            <p:ph type="subTitle" idx="3"/>
          </p:nvPr>
        </p:nvSpPr>
        <p:spPr>
          <a:xfrm>
            <a:off x="713251" y="2027200"/>
            <a:ext cx="2418000" cy="654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8" name="Google Shape;468;p30"/>
          <p:cNvSpPr txBox="1">
            <a:spLocks noGrp="1"/>
          </p:cNvSpPr>
          <p:nvPr>
            <p:ph type="subTitle" idx="4"/>
          </p:nvPr>
        </p:nvSpPr>
        <p:spPr>
          <a:xfrm>
            <a:off x="3248850" y="2027200"/>
            <a:ext cx="2418000" cy="654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9" name="Google Shape;469;p30"/>
          <p:cNvSpPr txBox="1">
            <a:spLocks noGrp="1"/>
          </p:cNvSpPr>
          <p:nvPr>
            <p:ph type="subTitle" idx="5"/>
          </p:nvPr>
        </p:nvSpPr>
        <p:spPr>
          <a:xfrm>
            <a:off x="713225" y="2976600"/>
            <a:ext cx="24180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0" name="Google Shape;470;p30"/>
          <p:cNvSpPr txBox="1">
            <a:spLocks noGrp="1"/>
          </p:cNvSpPr>
          <p:nvPr>
            <p:ph type="subTitle" idx="6"/>
          </p:nvPr>
        </p:nvSpPr>
        <p:spPr>
          <a:xfrm>
            <a:off x="3248825" y="2976600"/>
            <a:ext cx="24180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1" name="Google Shape;471;p30"/>
          <p:cNvSpPr txBox="1">
            <a:spLocks noGrp="1"/>
          </p:cNvSpPr>
          <p:nvPr>
            <p:ph type="subTitle" idx="7"/>
          </p:nvPr>
        </p:nvSpPr>
        <p:spPr>
          <a:xfrm>
            <a:off x="713225" y="3394425"/>
            <a:ext cx="2418000" cy="654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72" name="Google Shape;472;p30"/>
          <p:cNvSpPr txBox="1">
            <a:spLocks noGrp="1"/>
          </p:cNvSpPr>
          <p:nvPr>
            <p:ph type="subTitle" idx="8"/>
          </p:nvPr>
        </p:nvSpPr>
        <p:spPr>
          <a:xfrm>
            <a:off x="3248824" y="3394425"/>
            <a:ext cx="2418000" cy="654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19">
    <p:spTree>
      <p:nvGrpSpPr>
        <p:cNvPr id="1" name="Shape 473"/>
        <p:cNvGrpSpPr/>
        <p:nvPr/>
      </p:nvGrpSpPr>
      <p:grpSpPr>
        <a:xfrm>
          <a:off x="0" y="0"/>
          <a:ext cx="0" cy="0"/>
          <a:chOff x="0" y="0"/>
          <a:chExt cx="0" cy="0"/>
        </a:xfrm>
      </p:grpSpPr>
      <p:sp>
        <p:nvSpPr>
          <p:cNvPr id="474" name="Google Shape;474;p31"/>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31"/>
          <p:cNvGrpSpPr/>
          <p:nvPr/>
        </p:nvGrpSpPr>
        <p:grpSpPr>
          <a:xfrm>
            <a:off x="7503650" y="445025"/>
            <a:ext cx="1297450" cy="477875"/>
            <a:chOff x="7164300" y="445025"/>
            <a:chExt cx="1297450" cy="477875"/>
          </a:xfrm>
        </p:grpSpPr>
        <p:grpSp>
          <p:nvGrpSpPr>
            <p:cNvPr id="476" name="Google Shape;476;p31"/>
            <p:cNvGrpSpPr/>
            <p:nvPr/>
          </p:nvGrpSpPr>
          <p:grpSpPr>
            <a:xfrm>
              <a:off x="7301725" y="555088"/>
              <a:ext cx="1160025" cy="257725"/>
              <a:chOff x="3464600" y="3479675"/>
              <a:chExt cx="1160025" cy="257725"/>
            </a:xfrm>
          </p:grpSpPr>
          <p:sp>
            <p:nvSpPr>
              <p:cNvPr id="477" name="Google Shape;477;p31"/>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31"/>
            <p:cNvGrpSpPr/>
            <p:nvPr/>
          </p:nvGrpSpPr>
          <p:grpSpPr>
            <a:xfrm rot="10800000" flipH="1">
              <a:off x="7164300" y="445025"/>
              <a:ext cx="495375" cy="477875"/>
              <a:chOff x="3881575" y="2684100"/>
              <a:chExt cx="495375" cy="477875"/>
            </a:xfrm>
          </p:grpSpPr>
          <p:sp>
            <p:nvSpPr>
              <p:cNvPr id="480" name="Google Shape;480;p3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3" name="Google Shape;483;p31"/>
          <p:cNvGrpSpPr/>
          <p:nvPr/>
        </p:nvGrpSpPr>
        <p:grpSpPr>
          <a:xfrm rot="8100000" flipH="1">
            <a:off x="414832" y="4360489"/>
            <a:ext cx="495370" cy="477870"/>
            <a:chOff x="3881575" y="2684100"/>
            <a:chExt cx="495375" cy="477875"/>
          </a:xfrm>
        </p:grpSpPr>
        <p:sp>
          <p:nvSpPr>
            <p:cNvPr id="484" name="Google Shape;484;p3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3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88" name="Google Shape;488;p31"/>
          <p:cNvSpPr txBox="1">
            <a:spLocks noGrp="1"/>
          </p:cNvSpPr>
          <p:nvPr>
            <p:ph type="subTitle" idx="1"/>
          </p:nvPr>
        </p:nvSpPr>
        <p:spPr>
          <a:xfrm>
            <a:off x="903950" y="1492750"/>
            <a:ext cx="2357100" cy="4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200">
                <a:solidFill>
                  <a:schemeClr val="l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489" name="Google Shape;489;p31"/>
          <p:cNvSpPr txBox="1">
            <a:spLocks noGrp="1"/>
          </p:cNvSpPr>
          <p:nvPr>
            <p:ph type="subTitle" idx="2"/>
          </p:nvPr>
        </p:nvSpPr>
        <p:spPr>
          <a:xfrm>
            <a:off x="3393450" y="1492750"/>
            <a:ext cx="2357100" cy="4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200">
                <a:solidFill>
                  <a:schemeClr val="dk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490" name="Google Shape;490;p31"/>
          <p:cNvSpPr txBox="1">
            <a:spLocks noGrp="1"/>
          </p:cNvSpPr>
          <p:nvPr>
            <p:ph type="subTitle" idx="3"/>
          </p:nvPr>
        </p:nvSpPr>
        <p:spPr>
          <a:xfrm>
            <a:off x="5882950" y="1492750"/>
            <a:ext cx="2357100" cy="4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200">
                <a:solidFill>
                  <a:schemeClr val="accent1"/>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491" name="Google Shape;491;p31"/>
          <p:cNvSpPr txBox="1">
            <a:spLocks noGrp="1"/>
          </p:cNvSpPr>
          <p:nvPr>
            <p:ph type="subTitle" idx="4"/>
          </p:nvPr>
        </p:nvSpPr>
        <p:spPr>
          <a:xfrm>
            <a:off x="903950" y="1921150"/>
            <a:ext cx="23571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endParaRPr/>
          </a:p>
        </p:txBody>
      </p:sp>
      <p:sp>
        <p:nvSpPr>
          <p:cNvPr id="492" name="Google Shape;492;p31"/>
          <p:cNvSpPr txBox="1">
            <a:spLocks noGrp="1"/>
          </p:cNvSpPr>
          <p:nvPr>
            <p:ph type="subTitle" idx="5"/>
          </p:nvPr>
        </p:nvSpPr>
        <p:spPr>
          <a:xfrm>
            <a:off x="3393450" y="1921150"/>
            <a:ext cx="23571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endParaRPr/>
          </a:p>
        </p:txBody>
      </p:sp>
      <p:sp>
        <p:nvSpPr>
          <p:cNvPr id="493" name="Google Shape;493;p31"/>
          <p:cNvSpPr txBox="1">
            <a:spLocks noGrp="1"/>
          </p:cNvSpPr>
          <p:nvPr>
            <p:ph type="subTitle" idx="6"/>
          </p:nvPr>
        </p:nvSpPr>
        <p:spPr>
          <a:xfrm>
            <a:off x="5882950" y="1921150"/>
            <a:ext cx="23571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endParaRPr/>
          </a:p>
        </p:txBody>
      </p:sp>
      <p:sp>
        <p:nvSpPr>
          <p:cNvPr id="494" name="Google Shape;494;p31"/>
          <p:cNvSpPr txBox="1">
            <a:spLocks noGrp="1"/>
          </p:cNvSpPr>
          <p:nvPr>
            <p:ph type="subTitle" idx="7"/>
          </p:nvPr>
        </p:nvSpPr>
        <p:spPr>
          <a:xfrm>
            <a:off x="903925" y="2956425"/>
            <a:ext cx="2357100" cy="4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200">
                <a:solidFill>
                  <a:schemeClr val="dk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495" name="Google Shape;495;p31"/>
          <p:cNvSpPr txBox="1">
            <a:spLocks noGrp="1"/>
          </p:cNvSpPr>
          <p:nvPr>
            <p:ph type="subTitle" idx="8"/>
          </p:nvPr>
        </p:nvSpPr>
        <p:spPr>
          <a:xfrm>
            <a:off x="3393425" y="2956425"/>
            <a:ext cx="2357100" cy="4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200">
                <a:solidFill>
                  <a:schemeClr val="accen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496" name="Google Shape;496;p31"/>
          <p:cNvSpPr txBox="1">
            <a:spLocks noGrp="1"/>
          </p:cNvSpPr>
          <p:nvPr>
            <p:ph type="subTitle" idx="9"/>
          </p:nvPr>
        </p:nvSpPr>
        <p:spPr>
          <a:xfrm>
            <a:off x="5882925" y="2956425"/>
            <a:ext cx="2357100" cy="4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200">
                <a:solidFill>
                  <a:schemeClr val="l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497" name="Google Shape;497;p31"/>
          <p:cNvSpPr txBox="1">
            <a:spLocks noGrp="1"/>
          </p:cNvSpPr>
          <p:nvPr>
            <p:ph type="subTitle" idx="13"/>
          </p:nvPr>
        </p:nvSpPr>
        <p:spPr>
          <a:xfrm>
            <a:off x="903925" y="3384825"/>
            <a:ext cx="23571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endParaRPr/>
          </a:p>
        </p:txBody>
      </p:sp>
      <p:sp>
        <p:nvSpPr>
          <p:cNvPr id="498" name="Google Shape;498;p31"/>
          <p:cNvSpPr txBox="1">
            <a:spLocks noGrp="1"/>
          </p:cNvSpPr>
          <p:nvPr>
            <p:ph type="subTitle" idx="14"/>
          </p:nvPr>
        </p:nvSpPr>
        <p:spPr>
          <a:xfrm>
            <a:off x="3393425" y="3384825"/>
            <a:ext cx="23571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endParaRPr/>
          </a:p>
        </p:txBody>
      </p:sp>
      <p:sp>
        <p:nvSpPr>
          <p:cNvPr id="499" name="Google Shape;499;p31"/>
          <p:cNvSpPr txBox="1">
            <a:spLocks noGrp="1"/>
          </p:cNvSpPr>
          <p:nvPr>
            <p:ph type="subTitle" idx="15"/>
          </p:nvPr>
        </p:nvSpPr>
        <p:spPr>
          <a:xfrm>
            <a:off x="5882925" y="3384825"/>
            <a:ext cx="23571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15">
    <p:spTree>
      <p:nvGrpSpPr>
        <p:cNvPr id="1" name="Shape 500"/>
        <p:cNvGrpSpPr/>
        <p:nvPr/>
      </p:nvGrpSpPr>
      <p:grpSpPr>
        <a:xfrm>
          <a:off x="0" y="0"/>
          <a:ext cx="0" cy="0"/>
          <a:chOff x="0" y="0"/>
          <a:chExt cx="0" cy="0"/>
        </a:xfrm>
      </p:grpSpPr>
      <p:sp>
        <p:nvSpPr>
          <p:cNvPr id="501" name="Google Shape;501;p32"/>
          <p:cNvSpPr txBox="1">
            <a:spLocks noGrp="1"/>
          </p:cNvSpPr>
          <p:nvPr>
            <p:ph type="title"/>
          </p:nvPr>
        </p:nvSpPr>
        <p:spPr>
          <a:xfrm>
            <a:off x="4147650" y="524350"/>
            <a:ext cx="4352100" cy="1220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9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2" name="Google Shape;502;p32"/>
          <p:cNvSpPr txBox="1">
            <a:spLocks noGrp="1"/>
          </p:cNvSpPr>
          <p:nvPr>
            <p:ph type="subTitle" idx="1"/>
          </p:nvPr>
        </p:nvSpPr>
        <p:spPr>
          <a:xfrm>
            <a:off x="4727800" y="1744438"/>
            <a:ext cx="3702900" cy="98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3" name="Google Shape;503;p32"/>
          <p:cNvSpPr txBox="1"/>
          <p:nvPr/>
        </p:nvSpPr>
        <p:spPr>
          <a:xfrm>
            <a:off x="4714725" y="3441913"/>
            <a:ext cx="3702900" cy="7926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dk1"/>
                </a:solidFill>
                <a:latin typeface="Didact Gothic"/>
                <a:ea typeface="Didact Gothic"/>
                <a:cs typeface="Didact Gothic"/>
                <a:sym typeface="Didact Gothic"/>
              </a:rPr>
              <a:t>CREDITS: This presentation template was created by </a:t>
            </a:r>
            <a:r>
              <a:rPr lang="en" sz="1200" b="1">
                <a:solidFill>
                  <a:schemeClr val="dk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200">
                <a:solidFill>
                  <a:schemeClr val="dk1"/>
                </a:solidFill>
                <a:latin typeface="Didact Gothic"/>
                <a:ea typeface="Didact Gothic"/>
                <a:cs typeface="Didact Gothic"/>
                <a:sym typeface="Didact Gothic"/>
              </a:rPr>
              <a:t>, including icons by </a:t>
            </a:r>
            <a:r>
              <a:rPr lang="en" sz="1200" b="1">
                <a:solidFill>
                  <a:schemeClr val="dk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200">
                <a:solidFill>
                  <a:schemeClr val="dk1"/>
                </a:solidFill>
                <a:latin typeface="Didact Gothic"/>
                <a:ea typeface="Didact Gothic"/>
                <a:cs typeface="Didact Gothic"/>
                <a:sym typeface="Didact Gothic"/>
              </a:rPr>
              <a:t>, infographics &amp; images by </a:t>
            </a:r>
            <a:r>
              <a:rPr lang="en" sz="1200" b="1">
                <a:solidFill>
                  <a:schemeClr val="dk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200">
                <a:solidFill>
                  <a:schemeClr val="dk1"/>
                </a:solidFill>
                <a:latin typeface="Didact Gothic"/>
                <a:ea typeface="Didact Gothic"/>
                <a:cs typeface="Didact Gothic"/>
                <a:sym typeface="Didact Gothic"/>
              </a:rPr>
              <a:t> </a:t>
            </a:r>
            <a:endParaRPr sz="1200">
              <a:solidFill>
                <a:schemeClr val="dk1"/>
              </a:solidFill>
              <a:latin typeface="Didact Gothic"/>
              <a:ea typeface="Didact Gothic"/>
              <a:cs typeface="Didact Gothic"/>
              <a:sym typeface="Didact Gothic"/>
            </a:endParaRPr>
          </a:p>
        </p:txBody>
      </p:sp>
      <p:sp>
        <p:nvSpPr>
          <p:cNvPr id="504" name="Google Shape;504;p32"/>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txBox="1"/>
          <p:nvPr/>
        </p:nvSpPr>
        <p:spPr>
          <a:xfrm>
            <a:off x="4714725" y="3472488"/>
            <a:ext cx="3702900" cy="7926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3"/>
                </a:solidFill>
                <a:latin typeface="Ubuntu"/>
                <a:ea typeface="Ubuntu"/>
                <a:cs typeface="Ubuntu"/>
                <a:sym typeface="Ubuntu"/>
              </a:rPr>
              <a:t>CREDITS: This presentation template was created by </a:t>
            </a:r>
            <a:r>
              <a:rPr lang="en" sz="1200" b="1">
                <a:solidFill>
                  <a:schemeClr val="accent3"/>
                </a:solidFill>
                <a:uFill>
                  <a:noFill/>
                </a:uFill>
                <a:latin typeface="Ubuntu"/>
                <a:ea typeface="Ubuntu"/>
                <a:cs typeface="Ubuntu"/>
                <a:sym typeface="Ubuntu"/>
                <a:hlinkClick r:id="rId2">
                  <a:extLst>
                    <a:ext uri="{A12FA001-AC4F-418D-AE19-62706E023703}">
                      <ahyp:hlinkClr xmlns:ahyp="http://schemas.microsoft.com/office/drawing/2018/hyperlinkcolor" val="tx"/>
                    </a:ext>
                  </a:extLst>
                </a:hlinkClick>
              </a:rPr>
              <a:t>Slidesgo</a:t>
            </a:r>
            <a:r>
              <a:rPr lang="en" sz="1200">
                <a:solidFill>
                  <a:schemeClr val="accent3"/>
                </a:solidFill>
                <a:latin typeface="Ubuntu"/>
                <a:ea typeface="Ubuntu"/>
                <a:cs typeface="Ubuntu"/>
                <a:sym typeface="Ubuntu"/>
              </a:rPr>
              <a:t>, including icons by </a:t>
            </a:r>
            <a:r>
              <a:rPr lang="en" sz="1200" b="1">
                <a:solidFill>
                  <a:schemeClr val="accent3"/>
                </a:solidFill>
                <a:uFill>
                  <a:noFill/>
                </a:uFill>
                <a:latin typeface="Ubuntu"/>
                <a:ea typeface="Ubuntu"/>
                <a:cs typeface="Ubuntu"/>
                <a:sym typeface="Ubuntu"/>
                <a:hlinkClick r:id="rId3">
                  <a:extLst>
                    <a:ext uri="{A12FA001-AC4F-418D-AE19-62706E023703}">
                      <ahyp:hlinkClr xmlns:ahyp="http://schemas.microsoft.com/office/drawing/2018/hyperlinkcolor" val="tx"/>
                    </a:ext>
                  </a:extLst>
                </a:hlinkClick>
              </a:rPr>
              <a:t>Flaticon</a:t>
            </a:r>
            <a:r>
              <a:rPr lang="en" sz="1200">
                <a:solidFill>
                  <a:schemeClr val="accent3"/>
                </a:solidFill>
                <a:latin typeface="Ubuntu"/>
                <a:ea typeface="Ubuntu"/>
                <a:cs typeface="Ubuntu"/>
                <a:sym typeface="Ubuntu"/>
              </a:rPr>
              <a:t>, and infographics &amp; images by </a:t>
            </a:r>
            <a:r>
              <a:rPr lang="en" sz="1200" b="1">
                <a:solidFill>
                  <a:schemeClr val="accent3"/>
                </a:solidFill>
                <a:uFill>
                  <a:noFill/>
                </a:uFill>
                <a:latin typeface="Ubuntu"/>
                <a:ea typeface="Ubuntu"/>
                <a:cs typeface="Ubuntu"/>
                <a:sym typeface="Ubuntu"/>
                <a:hlinkClick r:id="rId4">
                  <a:extLst>
                    <a:ext uri="{A12FA001-AC4F-418D-AE19-62706E023703}">
                      <ahyp:hlinkClr xmlns:ahyp="http://schemas.microsoft.com/office/drawing/2018/hyperlinkcolor" val="tx"/>
                    </a:ext>
                  </a:extLst>
                </a:hlinkClick>
              </a:rPr>
              <a:t>Freepik</a:t>
            </a:r>
            <a:r>
              <a:rPr lang="en" sz="1200">
                <a:solidFill>
                  <a:schemeClr val="accent3"/>
                </a:solidFill>
                <a:latin typeface="Ubuntu"/>
                <a:ea typeface="Ubuntu"/>
                <a:cs typeface="Ubuntu"/>
                <a:sym typeface="Ubuntu"/>
              </a:rPr>
              <a:t> </a:t>
            </a:r>
            <a:endParaRPr sz="1200">
              <a:solidFill>
                <a:schemeClr val="accent3"/>
              </a:solidFill>
              <a:latin typeface="Ubuntu"/>
              <a:ea typeface="Ubuntu"/>
              <a:cs typeface="Ubuntu"/>
              <a:sym typeface="Ubuntu"/>
            </a:endParaRPr>
          </a:p>
        </p:txBody>
      </p:sp>
      <p:grpSp>
        <p:nvGrpSpPr>
          <p:cNvPr id="506" name="Google Shape;506;p32"/>
          <p:cNvGrpSpPr/>
          <p:nvPr/>
        </p:nvGrpSpPr>
        <p:grpSpPr>
          <a:xfrm>
            <a:off x="318425" y="445013"/>
            <a:ext cx="1297450" cy="477875"/>
            <a:chOff x="318425" y="357163"/>
            <a:chExt cx="1297450" cy="477875"/>
          </a:xfrm>
        </p:grpSpPr>
        <p:grpSp>
          <p:nvGrpSpPr>
            <p:cNvPr id="507" name="Google Shape;507;p32"/>
            <p:cNvGrpSpPr/>
            <p:nvPr/>
          </p:nvGrpSpPr>
          <p:grpSpPr>
            <a:xfrm rot="10800000" flipH="1">
              <a:off x="455850" y="467250"/>
              <a:ext cx="1160025" cy="257725"/>
              <a:chOff x="3464600" y="3479675"/>
              <a:chExt cx="1160025" cy="257725"/>
            </a:xfrm>
          </p:grpSpPr>
          <p:sp>
            <p:nvSpPr>
              <p:cNvPr id="508" name="Google Shape;508;p3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32"/>
            <p:cNvGrpSpPr/>
            <p:nvPr/>
          </p:nvGrpSpPr>
          <p:grpSpPr>
            <a:xfrm>
              <a:off x="318425" y="357163"/>
              <a:ext cx="495375" cy="477875"/>
              <a:chOff x="3881575" y="2684100"/>
              <a:chExt cx="495375" cy="477875"/>
            </a:xfrm>
          </p:grpSpPr>
          <p:sp>
            <p:nvSpPr>
              <p:cNvPr id="511" name="Google Shape;511;p3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4"/>
          <p:cNvGrpSpPr/>
          <p:nvPr/>
        </p:nvGrpSpPr>
        <p:grpSpPr>
          <a:xfrm>
            <a:off x="7545300" y="445025"/>
            <a:ext cx="1297450" cy="477875"/>
            <a:chOff x="7164300" y="445025"/>
            <a:chExt cx="1297450" cy="477875"/>
          </a:xfrm>
        </p:grpSpPr>
        <p:grpSp>
          <p:nvGrpSpPr>
            <p:cNvPr id="41" name="Google Shape;41;p4"/>
            <p:cNvGrpSpPr/>
            <p:nvPr/>
          </p:nvGrpSpPr>
          <p:grpSpPr>
            <a:xfrm flipH="1">
              <a:off x="7164300" y="555088"/>
              <a:ext cx="1160025" cy="257725"/>
              <a:chOff x="3464600" y="3479675"/>
              <a:chExt cx="1160025" cy="257725"/>
            </a:xfrm>
          </p:grpSpPr>
          <p:sp>
            <p:nvSpPr>
              <p:cNvPr id="42" name="Google Shape;42;p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4"/>
            <p:cNvGrpSpPr/>
            <p:nvPr/>
          </p:nvGrpSpPr>
          <p:grpSpPr>
            <a:xfrm rot="10800000">
              <a:off x="7966375" y="445025"/>
              <a:ext cx="495375" cy="477875"/>
              <a:chOff x="3881575" y="2684100"/>
              <a:chExt cx="495375" cy="477875"/>
            </a:xfrm>
          </p:grpSpPr>
          <p:sp>
            <p:nvSpPr>
              <p:cNvPr id="45" name="Google Shape;45;p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48;p4"/>
          <p:cNvSpPr txBox="1">
            <a:spLocks noGrp="1"/>
          </p:cNvSpPr>
          <p:nvPr>
            <p:ph type="body" idx="1"/>
          </p:nvPr>
        </p:nvSpPr>
        <p:spPr>
          <a:xfrm>
            <a:off x="713225" y="1152475"/>
            <a:ext cx="7717500" cy="3447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49" name="Google Shape;49;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
  <p:cSld name="CUSTOM_16">
    <p:spTree>
      <p:nvGrpSpPr>
        <p:cNvPr id="1" name="Shape 514"/>
        <p:cNvGrpSpPr/>
        <p:nvPr/>
      </p:nvGrpSpPr>
      <p:grpSpPr>
        <a:xfrm>
          <a:off x="0" y="0"/>
          <a:ext cx="0" cy="0"/>
          <a:chOff x="0" y="0"/>
          <a:chExt cx="0" cy="0"/>
        </a:xfrm>
      </p:grpSpPr>
      <p:sp>
        <p:nvSpPr>
          <p:cNvPr id="515" name="Google Shape;515;p3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33"/>
          <p:cNvGrpSpPr/>
          <p:nvPr/>
        </p:nvGrpSpPr>
        <p:grpSpPr>
          <a:xfrm>
            <a:off x="7545300" y="445025"/>
            <a:ext cx="1297450" cy="477875"/>
            <a:chOff x="7164300" y="445025"/>
            <a:chExt cx="1297450" cy="477875"/>
          </a:xfrm>
        </p:grpSpPr>
        <p:grpSp>
          <p:nvGrpSpPr>
            <p:cNvPr id="517" name="Google Shape;517;p33"/>
            <p:cNvGrpSpPr/>
            <p:nvPr/>
          </p:nvGrpSpPr>
          <p:grpSpPr>
            <a:xfrm flipH="1">
              <a:off x="7164300" y="555088"/>
              <a:ext cx="1160025" cy="257725"/>
              <a:chOff x="3464600" y="3479675"/>
              <a:chExt cx="1160025" cy="257725"/>
            </a:xfrm>
          </p:grpSpPr>
          <p:sp>
            <p:nvSpPr>
              <p:cNvPr id="518" name="Google Shape;518;p3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3"/>
            <p:cNvGrpSpPr/>
            <p:nvPr/>
          </p:nvGrpSpPr>
          <p:grpSpPr>
            <a:xfrm rot="10800000">
              <a:off x="7966375" y="445025"/>
              <a:ext cx="495375" cy="477875"/>
              <a:chOff x="3881575" y="2684100"/>
              <a:chExt cx="495375" cy="477875"/>
            </a:xfrm>
          </p:grpSpPr>
          <p:sp>
            <p:nvSpPr>
              <p:cNvPr id="521" name="Google Shape;521;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 name="Google Shape;524;p33"/>
          <p:cNvGrpSpPr/>
          <p:nvPr/>
        </p:nvGrpSpPr>
        <p:grpSpPr>
          <a:xfrm rot="8100000" flipH="1">
            <a:off x="414832" y="4360489"/>
            <a:ext cx="495370" cy="477870"/>
            <a:chOff x="3881575" y="2684100"/>
            <a:chExt cx="495375" cy="477875"/>
          </a:xfrm>
        </p:grpSpPr>
        <p:sp>
          <p:nvSpPr>
            <p:cNvPr id="525" name="Google Shape;525;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528"/>
        <p:cNvGrpSpPr/>
        <p:nvPr/>
      </p:nvGrpSpPr>
      <p:grpSpPr>
        <a:xfrm>
          <a:off x="0" y="0"/>
          <a:ext cx="0" cy="0"/>
          <a:chOff x="0" y="0"/>
          <a:chExt cx="0" cy="0"/>
        </a:xfrm>
      </p:grpSpPr>
      <p:sp>
        <p:nvSpPr>
          <p:cNvPr id="529" name="Google Shape;529;p3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34"/>
          <p:cNvGrpSpPr/>
          <p:nvPr/>
        </p:nvGrpSpPr>
        <p:grpSpPr>
          <a:xfrm>
            <a:off x="7545300" y="445025"/>
            <a:ext cx="1297450" cy="477875"/>
            <a:chOff x="7164300" y="445025"/>
            <a:chExt cx="1297450" cy="477875"/>
          </a:xfrm>
        </p:grpSpPr>
        <p:grpSp>
          <p:nvGrpSpPr>
            <p:cNvPr id="531" name="Google Shape;531;p34"/>
            <p:cNvGrpSpPr/>
            <p:nvPr/>
          </p:nvGrpSpPr>
          <p:grpSpPr>
            <a:xfrm flipH="1">
              <a:off x="7164300" y="555088"/>
              <a:ext cx="1160025" cy="257725"/>
              <a:chOff x="3464600" y="3479675"/>
              <a:chExt cx="1160025" cy="257725"/>
            </a:xfrm>
          </p:grpSpPr>
          <p:sp>
            <p:nvSpPr>
              <p:cNvPr id="532" name="Google Shape;532;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4"/>
            <p:cNvGrpSpPr/>
            <p:nvPr/>
          </p:nvGrpSpPr>
          <p:grpSpPr>
            <a:xfrm rot="10800000">
              <a:off x="7966375" y="445025"/>
              <a:ext cx="495375" cy="477875"/>
              <a:chOff x="3881575" y="2684100"/>
              <a:chExt cx="495375" cy="477875"/>
            </a:xfrm>
          </p:grpSpPr>
          <p:sp>
            <p:nvSpPr>
              <p:cNvPr id="535" name="Google Shape;535;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34"/>
          <p:cNvGrpSpPr/>
          <p:nvPr/>
        </p:nvGrpSpPr>
        <p:grpSpPr>
          <a:xfrm>
            <a:off x="318425" y="445013"/>
            <a:ext cx="1297450" cy="477875"/>
            <a:chOff x="318425" y="357163"/>
            <a:chExt cx="1297450" cy="477875"/>
          </a:xfrm>
        </p:grpSpPr>
        <p:grpSp>
          <p:nvGrpSpPr>
            <p:cNvPr id="539" name="Google Shape;539;p34"/>
            <p:cNvGrpSpPr/>
            <p:nvPr/>
          </p:nvGrpSpPr>
          <p:grpSpPr>
            <a:xfrm rot="10800000" flipH="1">
              <a:off x="455850" y="467250"/>
              <a:ext cx="1160025" cy="257725"/>
              <a:chOff x="3464600" y="3479675"/>
              <a:chExt cx="1160025" cy="257725"/>
            </a:xfrm>
          </p:grpSpPr>
          <p:sp>
            <p:nvSpPr>
              <p:cNvPr id="540" name="Google Shape;540;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4"/>
            <p:cNvGrpSpPr/>
            <p:nvPr/>
          </p:nvGrpSpPr>
          <p:grpSpPr>
            <a:xfrm>
              <a:off x="318425" y="357163"/>
              <a:ext cx="495375" cy="477875"/>
              <a:chOff x="3881575" y="2684100"/>
              <a:chExt cx="495375" cy="477875"/>
            </a:xfrm>
          </p:grpSpPr>
          <p:sp>
            <p:nvSpPr>
              <p:cNvPr id="543" name="Google Shape;543;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546"/>
        <p:cNvGrpSpPr/>
        <p:nvPr/>
      </p:nvGrpSpPr>
      <p:grpSpPr>
        <a:xfrm>
          <a:off x="0" y="0"/>
          <a:ext cx="0" cy="0"/>
          <a:chOff x="0" y="0"/>
          <a:chExt cx="0" cy="0"/>
        </a:xfrm>
      </p:grpSpPr>
      <p:sp>
        <p:nvSpPr>
          <p:cNvPr id="547" name="Google Shape;547;p3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35"/>
          <p:cNvGrpSpPr/>
          <p:nvPr/>
        </p:nvGrpSpPr>
        <p:grpSpPr>
          <a:xfrm>
            <a:off x="7503650" y="445025"/>
            <a:ext cx="1297450" cy="477875"/>
            <a:chOff x="7164300" y="445025"/>
            <a:chExt cx="1297450" cy="477875"/>
          </a:xfrm>
        </p:grpSpPr>
        <p:grpSp>
          <p:nvGrpSpPr>
            <p:cNvPr id="549" name="Google Shape;549;p35"/>
            <p:cNvGrpSpPr/>
            <p:nvPr/>
          </p:nvGrpSpPr>
          <p:grpSpPr>
            <a:xfrm>
              <a:off x="7301725" y="555088"/>
              <a:ext cx="1160025" cy="257725"/>
              <a:chOff x="3464600" y="3479675"/>
              <a:chExt cx="1160025" cy="257725"/>
            </a:xfrm>
          </p:grpSpPr>
          <p:sp>
            <p:nvSpPr>
              <p:cNvPr id="550" name="Google Shape;550;p3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5"/>
            <p:cNvGrpSpPr/>
            <p:nvPr/>
          </p:nvGrpSpPr>
          <p:grpSpPr>
            <a:xfrm rot="10800000" flipH="1">
              <a:off x="7164300" y="445025"/>
              <a:ext cx="495375" cy="477875"/>
              <a:chOff x="3881575" y="2684100"/>
              <a:chExt cx="495375" cy="477875"/>
            </a:xfrm>
          </p:grpSpPr>
          <p:sp>
            <p:nvSpPr>
              <p:cNvPr id="553" name="Google Shape;553;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35"/>
          <p:cNvGrpSpPr/>
          <p:nvPr/>
        </p:nvGrpSpPr>
        <p:grpSpPr>
          <a:xfrm rot="-5547522">
            <a:off x="320091" y="4360485"/>
            <a:ext cx="495385" cy="477885"/>
            <a:chOff x="3881575" y="2684100"/>
            <a:chExt cx="495375" cy="477875"/>
          </a:xfrm>
        </p:grpSpPr>
        <p:sp>
          <p:nvSpPr>
            <p:cNvPr id="557" name="Google Shape;557;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grpSp>
        <p:nvGrpSpPr>
          <p:cNvPr id="68" name="Google Shape;68;p6"/>
          <p:cNvGrpSpPr/>
          <p:nvPr/>
        </p:nvGrpSpPr>
        <p:grpSpPr>
          <a:xfrm>
            <a:off x="7503650" y="445025"/>
            <a:ext cx="1297450" cy="477875"/>
            <a:chOff x="7164300" y="445025"/>
            <a:chExt cx="1297450" cy="477875"/>
          </a:xfrm>
        </p:grpSpPr>
        <p:grpSp>
          <p:nvGrpSpPr>
            <p:cNvPr id="69" name="Google Shape;69;p6"/>
            <p:cNvGrpSpPr/>
            <p:nvPr/>
          </p:nvGrpSpPr>
          <p:grpSpPr>
            <a:xfrm>
              <a:off x="7301725" y="555088"/>
              <a:ext cx="1160025" cy="257725"/>
              <a:chOff x="3464600" y="3479675"/>
              <a:chExt cx="1160025" cy="257725"/>
            </a:xfrm>
          </p:grpSpPr>
          <p:sp>
            <p:nvSpPr>
              <p:cNvPr id="70" name="Google Shape;70;p6"/>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6"/>
            <p:cNvGrpSpPr/>
            <p:nvPr/>
          </p:nvGrpSpPr>
          <p:grpSpPr>
            <a:xfrm rot="10800000" flipH="1">
              <a:off x="7164300" y="445025"/>
              <a:ext cx="495375" cy="477875"/>
              <a:chOff x="3881575" y="2684100"/>
              <a:chExt cx="495375" cy="477875"/>
            </a:xfrm>
          </p:grpSpPr>
          <p:sp>
            <p:nvSpPr>
              <p:cNvPr id="73" name="Google Shape;73;p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 name="Google Shape;76;p6"/>
          <p:cNvGrpSpPr/>
          <p:nvPr/>
        </p:nvGrpSpPr>
        <p:grpSpPr>
          <a:xfrm rot="5547522" flipH="1">
            <a:off x="320091" y="4360485"/>
            <a:ext cx="495385" cy="477885"/>
            <a:chOff x="3881575" y="2684100"/>
            <a:chExt cx="495375" cy="477875"/>
          </a:xfrm>
        </p:grpSpPr>
        <p:sp>
          <p:nvSpPr>
            <p:cNvPr id="77" name="Google Shape;77;p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6"/>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7"/>
          <p:cNvGrpSpPr/>
          <p:nvPr/>
        </p:nvGrpSpPr>
        <p:grpSpPr>
          <a:xfrm>
            <a:off x="318425" y="445013"/>
            <a:ext cx="1297450" cy="477875"/>
            <a:chOff x="318425" y="357163"/>
            <a:chExt cx="1297450" cy="477875"/>
          </a:xfrm>
        </p:grpSpPr>
        <p:grpSp>
          <p:nvGrpSpPr>
            <p:cNvPr id="85" name="Google Shape;85;p7"/>
            <p:cNvGrpSpPr/>
            <p:nvPr/>
          </p:nvGrpSpPr>
          <p:grpSpPr>
            <a:xfrm rot="10800000" flipH="1">
              <a:off x="455850" y="467250"/>
              <a:ext cx="1160025" cy="257725"/>
              <a:chOff x="3464600" y="3479675"/>
              <a:chExt cx="1160025" cy="257725"/>
            </a:xfrm>
          </p:grpSpPr>
          <p:sp>
            <p:nvSpPr>
              <p:cNvPr id="86" name="Google Shape;86;p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7"/>
            <p:cNvGrpSpPr/>
            <p:nvPr/>
          </p:nvGrpSpPr>
          <p:grpSpPr>
            <a:xfrm>
              <a:off x="318425" y="357163"/>
              <a:ext cx="495375" cy="477875"/>
              <a:chOff x="3881575" y="2684100"/>
              <a:chExt cx="495375" cy="477875"/>
            </a:xfrm>
          </p:grpSpPr>
          <p:sp>
            <p:nvSpPr>
              <p:cNvPr id="89" name="Google Shape;89;p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7"/>
          <p:cNvSpPr txBox="1">
            <a:spLocks noGrp="1"/>
          </p:cNvSpPr>
          <p:nvPr>
            <p:ph type="title"/>
          </p:nvPr>
        </p:nvSpPr>
        <p:spPr>
          <a:xfrm>
            <a:off x="713225" y="1550838"/>
            <a:ext cx="4123500" cy="1106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3" name="Google Shape;93;p7"/>
          <p:cNvSpPr txBox="1">
            <a:spLocks noGrp="1"/>
          </p:cNvSpPr>
          <p:nvPr>
            <p:ph type="body" idx="1"/>
          </p:nvPr>
        </p:nvSpPr>
        <p:spPr>
          <a:xfrm>
            <a:off x="713225" y="2656950"/>
            <a:ext cx="3773100" cy="935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8"/>
          <p:cNvGrpSpPr/>
          <p:nvPr/>
        </p:nvGrpSpPr>
        <p:grpSpPr>
          <a:xfrm>
            <a:off x="318425" y="445013"/>
            <a:ext cx="1297450" cy="477875"/>
            <a:chOff x="318425" y="357163"/>
            <a:chExt cx="1297450" cy="477875"/>
          </a:xfrm>
        </p:grpSpPr>
        <p:grpSp>
          <p:nvGrpSpPr>
            <p:cNvPr id="97" name="Google Shape;97;p8"/>
            <p:cNvGrpSpPr/>
            <p:nvPr/>
          </p:nvGrpSpPr>
          <p:grpSpPr>
            <a:xfrm rot="10800000" flipH="1">
              <a:off x="455850" y="467250"/>
              <a:ext cx="1160025" cy="257725"/>
              <a:chOff x="3464600" y="3479675"/>
              <a:chExt cx="1160025" cy="257725"/>
            </a:xfrm>
          </p:grpSpPr>
          <p:sp>
            <p:nvSpPr>
              <p:cNvPr id="98" name="Google Shape;98;p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8"/>
            <p:cNvGrpSpPr/>
            <p:nvPr/>
          </p:nvGrpSpPr>
          <p:grpSpPr>
            <a:xfrm>
              <a:off x="318425" y="357163"/>
              <a:ext cx="495375" cy="477875"/>
              <a:chOff x="3881575" y="2684100"/>
              <a:chExt cx="495375" cy="477875"/>
            </a:xfrm>
          </p:grpSpPr>
          <p:sp>
            <p:nvSpPr>
              <p:cNvPr id="101" name="Google Shape;101;p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8"/>
          <p:cNvSpPr txBox="1">
            <a:spLocks noGrp="1"/>
          </p:cNvSpPr>
          <p:nvPr>
            <p:ph type="title"/>
          </p:nvPr>
        </p:nvSpPr>
        <p:spPr>
          <a:xfrm>
            <a:off x="713225" y="1333050"/>
            <a:ext cx="5115300" cy="2477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8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10"/>
          <p:cNvSpPr/>
          <p:nvPr/>
        </p:nvSpPr>
        <p:spPr>
          <a:xfrm>
            <a:off x="0" y="0"/>
            <a:ext cx="9144000" cy="5143500"/>
          </a:xfrm>
          <a:prstGeom prst="rect">
            <a:avLst/>
          </a:prstGeom>
          <a:solidFill>
            <a:srgbClr val="F1E8DC">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0"/>
          <p:cNvGrpSpPr/>
          <p:nvPr/>
        </p:nvGrpSpPr>
        <p:grpSpPr>
          <a:xfrm rot="8100000" flipH="1">
            <a:off x="414832" y="4360489"/>
            <a:ext cx="495370" cy="477870"/>
            <a:chOff x="3881575" y="2684100"/>
            <a:chExt cx="495375" cy="477875"/>
          </a:xfrm>
        </p:grpSpPr>
        <p:sp>
          <p:nvSpPr>
            <p:cNvPr id="125" name="Google Shape;125;p1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0"/>
          <p:cNvSpPr txBox="1">
            <a:spLocks noGrp="1"/>
          </p:cNvSpPr>
          <p:nvPr>
            <p:ph type="title"/>
          </p:nvPr>
        </p:nvSpPr>
        <p:spPr>
          <a:xfrm>
            <a:off x="713225" y="448050"/>
            <a:ext cx="2958900" cy="1579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atin typeface="Ubuntu"/>
                <a:ea typeface="Ubuntu"/>
                <a:cs typeface="Ubuntu"/>
                <a:sym typeface="Ubuntu"/>
              </a:defRPr>
            </a:lvl2pPr>
            <a:lvl3pPr lvl="2">
              <a:spcBef>
                <a:spcPts val="0"/>
              </a:spcBef>
              <a:spcAft>
                <a:spcPts val="0"/>
              </a:spcAft>
              <a:buSzPts val="2800"/>
              <a:buNone/>
              <a:defRPr>
                <a:latin typeface="Ubuntu"/>
                <a:ea typeface="Ubuntu"/>
                <a:cs typeface="Ubuntu"/>
                <a:sym typeface="Ubuntu"/>
              </a:defRPr>
            </a:lvl3pPr>
            <a:lvl4pPr lvl="3">
              <a:spcBef>
                <a:spcPts val="0"/>
              </a:spcBef>
              <a:spcAft>
                <a:spcPts val="0"/>
              </a:spcAft>
              <a:buSzPts val="2800"/>
              <a:buNone/>
              <a:defRPr>
                <a:latin typeface="Ubuntu"/>
                <a:ea typeface="Ubuntu"/>
                <a:cs typeface="Ubuntu"/>
                <a:sym typeface="Ubuntu"/>
              </a:defRPr>
            </a:lvl4pPr>
            <a:lvl5pPr lvl="4">
              <a:spcBef>
                <a:spcPts val="0"/>
              </a:spcBef>
              <a:spcAft>
                <a:spcPts val="0"/>
              </a:spcAft>
              <a:buSzPts val="2800"/>
              <a:buNone/>
              <a:defRPr>
                <a:latin typeface="Ubuntu"/>
                <a:ea typeface="Ubuntu"/>
                <a:cs typeface="Ubuntu"/>
                <a:sym typeface="Ubuntu"/>
              </a:defRPr>
            </a:lvl5pPr>
            <a:lvl6pPr lvl="5">
              <a:spcBef>
                <a:spcPts val="0"/>
              </a:spcBef>
              <a:spcAft>
                <a:spcPts val="0"/>
              </a:spcAft>
              <a:buSzPts val="2800"/>
              <a:buNone/>
              <a:defRPr>
                <a:latin typeface="Ubuntu"/>
                <a:ea typeface="Ubuntu"/>
                <a:cs typeface="Ubuntu"/>
                <a:sym typeface="Ubuntu"/>
              </a:defRPr>
            </a:lvl6pPr>
            <a:lvl7pPr lvl="6">
              <a:spcBef>
                <a:spcPts val="0"/>
              </a:spcBef>
              <a:spcAft>
                <a:spcPts val="0"/>
              </a:spcAft>
              <a:buSzPts val="2800"/>
              <a:buNone/>
              <a:defRPr>
                <a:latin typeface="Ubuntu"/>
                <a:ea typeface="Ubuntu"/>
                <a:cs typeface="Ubuntu"/>
                <a:sym typeface="Ubuntu"/>
              </a:defRPr>
            </a:lvl7pPr>
            <a:lvl8pPr lvl="7">
              <a:spcBef>
                <a:spcPts val="0"/>
              </a:spcBef>
              <a:spcAft>
                <a:spcPts val="0"/>
              </a:spcAft>
              <a:buSzPts val="2800"/>
              <a:buNone/>
              <a:defRPr>
                <a:latin typeface="Ubuntu"/>
                <a:ea typeface="Ubuntu"/>
                <a:cs typeface="Ubuntu"/>
                <a:sym typeface="Ubuntu"/>
              </a:defRPr>
            </a:lvl8pPr>
            <a:lvl9pPr lvl="8">
              <a:spcBef>
                <a:spcPts val="0"/>
              </a:spcBef>
              <a:spcAft>
                <a:spcPts val="0"/>
              </a:spcAft>
              <a:buSzPts val="2800"/>
              <a:buNone/>
              <a:defRPr>
                <a:latin typeface="Ubuntu"/>
                <a:ea typeface="Ubuntu"/>
                <a:cs typeface="Ubuntu"/>
                <a:sym typeface="Ubuntu"/>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11"/>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11"/>
          <p:cNvGrpSpPr/>
          <p:nvPr/>
        </p:nvGrpSpPr>
        <p:grpSpPr>
          <a:xfrm>
            <a:off x="7503650" y="445025"/>
            <a:ext cx="1297450" cy="477875"/>
            <a:chOff x="7164300" y="445025"/>
            <a:chExt cx="1297450" cy="477875"/>
          </a:xfrm>
        </p:grpSpPr>
        <p:grpSp>
          <p:nvGrpSpPr>
            <p:cNvPr id="132" name="Google Shape;132;p11"/>
            <p:cNvGrpSpPr/>
            <p:nvPr/>
          </p:nvGrpSpPr>
          <p:grpSpPr>
            <a:xfrm>
              <a:off x="7301725" y="555088"/>
              <a:ext cx="1160025" cy="257725"/>
              <a:chOff x="3464600" y="3479675"/>
              <a:chExt cx="1160025" cy="257725"/>
            </a:xfrm>
          </p:grpSpPr>
          <p:sp>
            <p:nvSpPr>
              <p:cNvPr id="133" name="Google Shape;133;p11"/>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1"/>
            <p:cNvGrpSpPr/>
            <p:nvPr/>
          </p:nvGrpSpPr>
          <p:grpSpPr>
            <a:xfrm rot="10800000" flipH="1">
              <a:off x="7164300" y="445025"/>
              <a:ext cx="495375" cy="477875"/>
              <a:chOff x="3881575" y="2684100"/>
              <a:chExt cx="495375" cy="477875"/>
            </a:xfrm>
          </p:grpSpPr>
          <p:sp>
            <p:nvSpPr>
              <p:cNvPr id="136" name="Google Shape;136;p1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 name="Google Shape;139;p11"/>
          <p:cNvGrpSpPr/>
          <p:nvPr/>
        </p:nvGrpSpPr>
        <p:grpSpPr>
          <a:xfrm rot="-5547522">
            <a:off x="320091" y="4360485"/>
            <a:ext cx="495385" cy="477885"/>
            <a:chOff x="3881575" y="2684100"/>
            <a:chExt cx="495375" cy="477875"/>
          </a:xfrm>
        </p:grpSpPr>
        <p:sp>
          <p:nvSpPr>
            <p:cNvPr id="140" name="Google Shape;140;p1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1"/>
          <p:cNvSpPr txBox="1">
            <a:spLocks noGrp="1"/>
          </p:cNvSpPr>
          <p:nvPr>
            <p:ph type="title" hasCustomPrompt="1"/>
          </p:nvPr>
        </p:nvSpPr>
        <p:spPr>
          <a:xfrm>
            <a:off x="3798600" y="1254175"/>
            <a:ext cx="46323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12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44" name="Google Shape;144;p11"/>
          <p:cNvSpPr txBox="1">
            <a:spLocks noGrp="1"/>
          </p:cNvSpPr>
          <p:nvPr>
            <p:ph type="body" idx="1"/>
          </p:nvPr>
        </p:nvSpPr>
        <p:spPr>
          <a:xfrm>
            <a:off x="5697900" y="3217675"/>
            <a:ext cx="2733000" cy="6933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sz="16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1pPr>
            <a:lvl2pPr lvl="1">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2pPr>
            <a:lvl3pPr lvl="2">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3pPr>
            <a:lvl4pPr lvl="3">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4pPr>
            <a:lvl5pPr lvl="4">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5pPr>
            <a:lvl6pPr lvl="5">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6pPr>
            <a:lvl7pPr lvl="6">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7pPr>
            <a:lvl8pPr lvl="7">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8pPr>
            <a:lvl9pPr lvl="8">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Ubuntu"/>
              <a:buChar char="●"/>
              <a:defRPr sz="1800">
                <a:solidFill>
                  <a:schemeClr val="accent3"/>
                </a:solidFill>
                <a:latin typeface="Ubuntu"/>
                <a:ea typeface="Ubuntu"/>
                <a:cs typeface="Ubuntu"/>
                <a:sym typeface="Ubuntu"/>
              </a:defRPr>
            </a:lvl1pPr>
            <a:lvl2pPr marL="914400" lvl="1"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2pPr>
            <a:lvl3pPr marL="1371600" lvl="2"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3pPr>
            <a:lvl4pPr marL="1828800" lvl="3"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4pPr>
            <a:lvl5pPr marL="2286000" lvl="4"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5pPr>
            <a:lvl6pPr marL="2743200" lvl="5"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6pPr>
            <a:lvl7pPr marL="3200400" lvl="6"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7pPr>
            <a:lvl8pPr marL="3657600" lvl="7"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8pPr>
            <a:lvl9pPr marL="4114800" lvl="8"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6.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6.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6.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6.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6.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3"/>
        <p:cNvGrpSpPr/>
        <p:nvPr/>
      </p:nvGrpSpPr>
      <p:grpSpPr>
        <a:xfrm>
          <a:off x="0" y="0"/>
          <a:ext cx="0" cy="0"/>
          <a:chOff x="0" y="0"/>
          <a:chExt cx="0" cy="0"/>
        </a:xfrm>
      </p:grpSpPr>
      <p:sp>
        <p:nvSpPr>
          <p:cNvPr id="564" name="Google Shape;564;p36"/>
          <p:cNvSpPr txBox="1">
            <a:spLocks noGrp="1"/>
          </p:cNvSpPr>
          <p:nvPr>
            <p:ph type="ctrTitle"/>
          </p:nvPr>
        </p:nvSpPr>
        <p:spPr>
          <a:xfrm>
            <a:off x="674325" y="1071725"/>
            <a:ext cx="6257700" cy="20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MARKET RESEARCH: CRYPTOCURRENCY </a:t>
            </a:r>
            <a:endParaRPr sz="4800">
              <a:solidFill>
                <a:schemeClr val="dk2"/>
              </a:solidFill>
            </a:endParaRPr>
          </a:p>
        </p:txBody>
      </p:sp>
      <p:sp>
        <p:nvSpPr>
          <p:cNvPr id="565" name="Google Shape;565;p36"/>
          <p:cNvSpPr txBox="1">
            <a:spLocks noGrp="1"/>
          </p:cNvSpPr>
          <p:nvPr>
            <p:ph type="subTitle" idx="1"/>
          </p:nvPr>
        </p:nvSpPr>
        <p:spPr>
          <a:xfrm>
            <a:off x="674325" y="2804725"/>
            <a:ext cx="4305900" cy="8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E3756"/>
              </a:buClr>
              <a:buSzPts val="1100"/>
              <a:buFont typeface="Arial"/>
              <a:buNone/>
            </a:pPr>
            <a:r>
              <a:rPr lang="en">
                <a:latin typeface="Montserrat"/>
                <a:ea typeface="Montserrat"/>
                <a:cs typeface="Montserrat"/>
                <a:sym typeface="Montserrat"/>
              </a:rPr>
              <a:t>Phân tích thị trường cryptocurrency giai đoạn 2013 - 2018 và đưa ra đề xuất cho các nhà đầu tư</a:t>
            </a:r>
            <a:endParaRPr>
              <a:latin typeface="Montserrat"/>
              <a:ea typeface="Montserrat"/>
              <a:cs typeface="Montserrat"/>
              <a:sym typeface="Montserrat"/>
            </a:endParaRPr>
          </a:p>
        </p:txBody>
      </p:sp>
      <p:grpSp>
        <p:nvGrpSpPr>
          <p:cNvPr id="566" name="Google Shape;566;p36"/>
          <p:cNvGrpSpPr/>
          <p:nvPr/>
        </p:nvGrpSpPr>
        <p:grpSpPr>
          <a:xfrm>
            <a:off x="6062920" y="2195910"/>
            <a:ext cx="2970812" cy="2587457"/>
            <a:chOff x="4578176" y="1268467"/>
            <a:chExt cx="3998401" cy="3482914"/>
          </a:xfrm>
        </p:grpSpPr>
        <p:grpSp>
          <p:nvGrpSpPr>
            <p:cNvPr id="567" name="Google Shape;567;p36"/>
            <p:cNvGrpSpPr/>
            <p:nvPr/>
          </p:nvGrpSpPr>
          <p:grpSpPr>
            <a:xfrm>
              <a:off x="6769383" y="1268467"/>
              <a:ext cx="1530739" cy="2348789"/>
              <a:chOff x="6699275" y="2327988"/>
              <a:chExt cx="1406025" cy="2157425"/>
            </a:xfrm>
          </p:grpSpPr>
          <p:grpSp>
            <p:nvGrpSpPr>
              <p:cNvPr id="568" name="Google Shape;568;p36"/>
              <p:cNvGrpSpPr/>
              <p:nvPr/>
            </p:nvGrpSpPr>
            <p:grpSpPr>
              <a:xfrm>
                <a:off x="6699275" y="2327988"/>
                <a:ext cx="1406025" cy="2157425"/>
                <a:chOff x="1576300" y="3891550"/>
                <a:chExt cx="1406025" cy="2157425"/>
              </a:xfrm>
            </p:grpSpPr>
            <p:sp>
              <p:nvSpPr>
                <p:cNvPr id="569" name="Google Shape;569;p36"/>
                <p:cNvSpPr/>
                <p:nvPr/>
              </p:nvSpPr>
              <p:spPr>
                <a:xfrm>
                  <a:off x="1576300" y="3891550"/>
                  <a:ext cx="1406025" cy="2157425"/>
                </a:xfrm>
                <a:custGeom>
                  <a:avLst/>
                  <a:gdLst/>
                  <a:ahLst/>
                  <a:cxnLst/>
                  <a:rect l="l" t="t" r="r" b="b"/>
                  <a:pathLst>
                    <a:path w="56241" h="86297" extrusionOk="0">
                      <a:moveTo>
                        <a:pt x="5104" y="1"/>
                      </a:moveTo>
                      <a:cubicBezTo>
                        <a:pt x="2269" y="1"/>
                        <a:pt x="0" y="2303"/>
                        <a:pt x="0" y="5138"/>
                      </a:cubicBezTo>
                      <a:lnTo>
                        <a:pt x="0" y="81159"/>
                      </a:lnTo>
                      <a:cubicBezTo>
                        <a:pt x="0" y="83994"/>
                        <a:pt x="2269" y="86296"/>
                        <a:pt x="5104" y="86296"/>
                      </a:cubicBezTo>
                      <a:lnTo>
                        <a:pt x="51104" y="86296"/>
                      </a:lnTo>
                      <a:cubicBezTo>
                        <a:pt x="53939" y="86296"/>
                        <a:pt x="56241" y="83994"/>
                        <a:pt x="56241" y="81159"/>
                      </a:cubicBezTo>
                      <a:lnTo>
                        <a:pt x="56241" y="5138"/>
                      </a:lnTo>
                      <a:cubicBezTo>
                        <a:pt x="56241" y="2303"/>
                        <a:pt x="53939" y="1"/>
                        <a:pt x="5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1687200" y="4019975"/>
                  <a:ext cx="1183375" cy="1827175"/>
                </a:xfrm>
                <a:custGeom>
                  <a:avLst/>
                  <a:gdLst/>
                  <a:ahLst/>
                  <a:cxnLst/>
                  <a:rect l="l" t="t" r="r" b="b"/>
                  <a:pathLst>
                    <a:path w="47335" h="73087" extrusionOk="0">
                      <a:moveTo>
                        <a:pt x="3603" y="1"/>
                      </a:moveTo>
                      <a:cubicBezTo>
                        <a:pt x="1602" y="1"/>
                        <a:pt x="1" y="1635"/>
                        <a:pt x="1" y="3604"/>
                      </a:cubicBezTo>
                      <a:lnTo>
                        <a:pt x="1" y="69517"/>
                      </a:lnTo>
                      <a:cubicBezTo>
                        <a:pt x="1" y="71519"/>
                        <a:pt x="1635" y="73087"/>
                        <a:pt x="3603" y="73087"/>
                      </a:cubicBezTo>
                      <a:lnTo>
                        <a:pt x="43699" y="73087"/>
                      </a:lnTo>
                      <a:cubicBezTo>
                        <a:pt x="45700" y="73087"/>
                        <a:pt x="47301" y="71485"/>
                        <a:pt x="47301" y="69517"/>
                      </a:cubicBezTo>
                      <a:lnTo>
                        <a:pt x="47301" y="3637"/>
                      </a:lnTo>
                      <a:cubicBezTo>
                        <a:pt x="47335" y="1635"/>
                        <a:pt x="45700" y="1"/>
                        <a:pt x="4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2137525" y="3957450"/>
                  <a:ext cx="281900" cy="25"/>
                </a:xfrm>
                <a:custGeom>
                  <a:avLst/>
                  <a:gdLst/>
                  <a:ahLst/>
                  <a:cxnLst/>
                  <a:rect l="l" t="t" r="r" b="b"/>
                  <a:pathLst>
                    <a:path w="11276" h="1" fill="none" extrusionOk="0">
                      <a:moveTo>
                        <a:pt x="1" y="0"/>
                      </a:moveTo>
                      <a:lnTo>
                        <a:pt x="11275" y="0"/>
                      </a:lnTo>
                    </a:path>
                  </a:pathLst>
                </a:custGeom>
                <a:noFill/>
                <a:ln w="417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6"/>
              <p:cNvGrpSpPr/>
              <p:nvPr/>
            </p:nvGrpSpPr>
            <p:grpSpPr>
              <a:xfrm>
                <a:off x="6908344" y="2913049"/>
                <a:ext cx="987895" cy="987337"/>
                <a:chOff x="889282" y="2874625"/>
                <a:chExt cx="1356253" cy="1355487"/>
              </a:xfrm>
            </p:grpSpPr>
            <p:sp>
              <p:nvSpPr>
                <p:cNvPr id="573" name="Google Shape;573;p36"/>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6" name="Google Shape;576;p36"/>
            <p:cNvGrpSpPr/>
            <p:nvPr/>
          </p:nvGrpSpPr>
          <p:grpSpPr>
            <a:xfrm>
              <a:off x="7101553" y="3267540"/>
              <a:ext cx="1475024" cy="1356940"/>
              <a:chOff x="2957275" y="3539650"/>
              <a:chExt cx="1156700" cy="1064100"/>
            </a:xfrm>
          </p:grpSpPr>
          <p:sp>
            <p:nvSpPr>
              <p:cNvPr id="577" name="Google Shape;577;p36"/>
              <p:cNvSpPr/>
              <p:nvPr/>
            </p:nvSpPr>
            <p:spPr>
              <a:xfrm>
                <a:off x="2985625" y="3573825"/>
                <a:ext cx="1128350" cy="1029925"/>
              </a:xfrm>
              <a:custGeom>
                <a:avLst/>
                <a:gdLst/>
                <a:ahLst/>
                <a:cxnLst/>
                <a:rect l="l" t="t" r="r" b="b"/>
                <a:pathLst>
                  <a:path w="45134" h="41197" extrusionOk="0">
                    <a:moveTo>
                      <a:pt x="28521" y="1"/>
                    </a:moveTo>
                    <a:cubicBezTo>
                      <a:pt x="27521" y="7173"/>
                      <a:pt x="23251" y="13611"/>
                      <a:pt x="17947" y="18514"/>
                    </a:cubicBezTo>
                    <a:cubicBezTo>
                      <a:pt x="12677" y="23451"/>
                      <a:pt x="6272" y="27054"/>
                      <a:pt x="1" y="30689"/>
                    </a:cubicBezTo>
                    <a:lnTo>
                      <a:pt x="17180" y="41197"/>
                    </a:lnTo>
                    <a:cubicBezTo>
                      <a:pt x="26353" y="36727"/>
                      <a:pt x="34359" y="29856"/>
                      <a:pt x="40096" y="21450"/>
                    </a:cubicBezTo>
                    <a:cubicBezTo>
                      <a:pt x="42865" y="17447"/>
                      <a:pt x="45133" y="12843"/>
                      <a:pt x="45133" y="7973"/>
                    </a:cubicBezTo>
                    <a:lnTo>
                      <a:pt x="28521"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3074875" y="3626375"/>
                <a:ext cx="1011575" cy="928175"/>
              </a:xfrm>
              <a:custGeom>
                <a:avLst/>
                <a:gdLst/>
                <a:ahLst/>
                <a:cxnLst/>
                <a:rect l="l" t="t" r="r" b="b"/>
                <a:pathLst>
                  <a:path w="40463" h="37127" extrusionOk="0">
                    <a:moveTo>
                      <a:pt x="26986" y="0"/>
                    </a:moveTo>
                    <a:cubicBezTo>
                      <a:pt x="26876" y="496"/>
                      <a:pt x="26493" y="969"/>
                      <a:pt x="25931" y="969"/>
                    </a:cubicBezTo>
                    <a:cubicBezTo>
                      <a:pt x="25813" y="969"/>
                      <a:pt x="25686" y="948"/>
                      <a:pt x="25552" y="901"/>
                    </a:cubicBezTo>
                    <a:cubicBezTo>
                      <a:pt x="25485" y="901"/>
                      <a:pt x="25452" y="868"/>
                      <a:pt x="25385" y="834"/>
                    </a:cubicBezTo>
                    <a:cubicBezTo>
                      <a:pt x="23550" y="8006"/>
                      <a:pt x="18880" y="13577"/>
                      <a:pt x="15111" y="17113"/>
                    </a:cubicBezTo>
                    <a:cubicBezTo>
                      <a:pt x="10608" y="21282"/>
                      <a:pt x="5437" y="24518"/>
                      <a:pt x="200" y="27553"/>
                    </a:cubicBezTo>
                    <a:cubicBezTo>
                      <a:pt x="968" y="28054"/>
                      <a:pt x="767" y="29221"/>
                      <a:pt x="0" y="29555"/>
                    </a:cubicBezTo>
                    <a:lnTo>
                      <a:pt x="12109" y="37027"/>
                    </a:lnTo>
                    <a:cubicBezTo>
                      <a:pt x="12438" y="36596"/>
                      <a:pt x="12942" y="36300"/>
                      <a:pt x="13545" y="36300"/>
                    </a:cubicBezTo>
                    <a:cubicBezTo>
                      <a:pt x="13735" y="36300"/>
                      <a:pt x="13936" y="36329"/>
                      <a:pt x="14144" y="36393"/>
                    </a:cubicBezTo>
                    <a:cubicBezTo>
                      <a:pt x="14644" y="36560"/>
                      <a:pt x="14978" y="36793"/>
                      <a:pt x="15211" y="37127"/>
                    </a:cubicBezTo>
                    <a:cubicBezTo>
                      <a:pt x="23384" y="32757"/>
                      <a:pt x="30455" y="26419"/>
                      <a:pt x="35692" y="18747"/>
                    </a:cubicBezTo>
                    <a:cubicBezTo>
                      <a:pt x="38494" y="14711"/>
                      <a:pt x="39995" y="11208"/>
                      <a:pt x="40462" y="7873"/>
                    </a:cubicBezTo>
                    <a:lnTo>
                      <a:pt x="40462" y="7873"/>
                    </a:lnTo>
                    <a:cubicBezTo>
                      <a:pt x="40401" y="7885"/>
                      <a:pt x="40331" y="7893"/>
                      <a:pt x="40257" y="7893"/>
                    </a:cubicBezTo>
                    <a:cubicBezTo>
                      <a:pt x="40129" y="7893"/>
                      <a:pt x="39989" y="7869"/>
                      <a:pt x="39862" y="7806"/>
                    </a:cubicBezTo>
                    <a:cubicBezTo>
                      <a:pt x="38895" y="7539"/>
                      <a:pt x="38895" y="6505"/>
                      <a:pt x="39395" y="5905"/>
                    </a:cubicBezTo>
                    <a:lnTo>
                      <a:pt x="26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3075700" y="3625525"/>
                <a:ext cx="844800" cy="834800"/>
              </a:xfrm>
              <a:custGeom>
                <a:avLst/>
                <a:gdLst/>
                <a:ahLst/>
                <a:cxnLst/>
                <a:rect l="l" t="t" r="r" b="b"/>
                <a:pathLst>
                  <a:path w="33792" h="33392" extrusionOk="0">
                    <a:moveTo>
                      <a:pt x="26986" y="1"/>
                    </a:moveTo>
                    <a:cubicBezTo>
                      <a:pt x="26875" y="531"/>
                      <a:pt x="26483" y="991"/>
                      <a:pt x="25910" y="991"/>
                    </a:cubicBezTo>
                    <a:cubicBezTo>
                      <a:pt x="25797" y="991"/>
                      <a:pt x="25678" y="973"/>
                      <a:pt x="25552" y="935"/>
                    </a:cubicBezTo>
                    <a:cubicBezTo>
                      <a:pt x="25485" y="935"/>
                      <a:pt x="25452" y="902"/>
                      <a:pt x="25385" y="835"/>
                    </a:cubicBezTo>
                    <a:cubicBezTo>
                      <a:pt x="23551" y="8007"/>
                      <a:pt x="18881" y="13611"/>
                      <a:pt x="15111" y="17147"/>
                    </a:cubicBezTo>
                    <a:cubicBezTo>
                      <a:pt x="10608" y="21316"/>
                      <a:pt x="5438" y="24519"/>
                      <a:pt x="201" y="27587"/>
                    </a:cubicBezTo>
                    <a:cubicBezTo>
                      <a:pt x="968" y="28088"/>
                      <a:pt x="768" y="29255"/>
                      <a:pt x="1" y="29589"/>
                    </a:cubicBezTo>
                    <a:lnTo>
                      <a:pt x="6138" y="33392"/>
                    </a:lnTo>
                    <a:cubicBezTo>
                      <a:pt x="6272" y="33225"/>
                      <a:pt x="6438" y="33058"/>
                      <a:pt x="6639" y="32925"/>
                    </a:cubicBezTo>
                    <a:cubicBezTo>
                      <a:pt x="12243" y="29389"/>
                      <a:pt x="19081" y="26420"/>
                      <a:pt x="23417" y="21416"/>
                    </a:cubicBezTo>
                    <a:cubicBezTo>
                      <a:pt x="27987" y="16113"/>
                      <a:pt x="31356" y="11543"/>
                      <a:pt x="33791" y="3270"/>
                    </a:cubicBezTo>
                    <a:lnTo>
                      <a:pt x="26986" y="1"/>
                    </a:lnTo>
                    <a:close/>
                  </a:path>
                </a:pathLst>
              </a:custGeom>
              <a:solidFill>
                <a:srgbClr val="52A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3758700" y="3852850"/>
                <a:ext cx="107600" cy="95725"/>
              </a:xfrm>
              <a:custGeom>
                <a:avLst/>
                <a:gdLst/>
                <a:ahLst/>
                <a:cxnLst/>
                <a:rect l="l" t="t" r="r" b="b"/>
                <a:pathLst>
                  <a:path w="4304" h="3829" extrusionOk="0">
                    <a:moveTo>
                      <a:pt x="2141" y="1"/>
                    </a:moveTo>
                    <a:cubicBezTo>
                      <a:pt x="1306" y="1"/>
                      <a:pt x="546" y="530"/>
                      <a:pt x="300" y="1349"/>
                    </a:cubicBezTo>
                    <a:cubicBezTo>
                      <a:pt x="0" y="2383"/>
                      <a:pt x="600" y="3450"/>
                      <a:pt x="1601" y="3751"/>
                    </a:cubicBezTo>
                    <a:cubicBezTo>
                      <a:pt x="1782" y="3803"/>
                      <a:pt x="1965" y="3828"/>
                      <a:pt x="2143" y="3828"/>
                    </a:cubicBezTo>
                    <a:cubicBezTo>
                      <a:pt x="2986" y="3828"/>
                      <a:pt x="3755" y="3275"/>
                      <a:pt x="4003" y="2450"/>
                    </a:cubicBezTo>
                    <a:cubicBezTo>
                      <a:pt x="4303" y="1416"/>
                      <a:pt x="3703" y="381"/>
                      <a:pt x="2702" y="81"/>
                    </a:cubicBezTo>
                    <a:cubicBezTo>
                      <a:pt x="2515" y="27"/>
                      <a:pt x="2326" y="1"/>
                      <a:pt x="2141"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3856775" y="3829700"/>
                <a:ext cx="110550" cy="170900"/>
              </a:xfrm>
              <a:custGeom>
                <a:avLst/>
                <a:gdLst/>
                <a:ahLst/>
                <a:cxnLst/>
                <a:rect l="l" t="t" r="r" b="b"/>
                <a:pathLst>
                  <a:path w="4422" h="6836" extrusionOk="0">
                    <a:moveTo>
                      <a:pt x="4127" y="1"/>
                    </a:moveTo>
                    <a:cubicBezTo>
                      <a:pt x="4018" y="1"/>
                      <a:pt x="3911" y="64"/>
                      <a:pt x="3883" y="207"/>
                    </a:cubicBezTo>
                    <a:cubicBezTo>
                      <a:pt x="3249" y="2608"/>
                      <a:pt x="2048" y="4710"/>
                      <a:pt x="213" y="6411"/>
                    </a:cubicBezTo>
                    <a:cubicBezTo>
                      <a:pt x="1" y="6571"/>
                      <a:pt x="212" y="6836"/>
                      <a:pt x="407" y="6836"/>
                    </a:cubicBezTo>
                    <a:cubicBezTo>
                      <a:pt x="457" y="6836"/>
                      <a:pt x="506" y="6819"/>
                      <a:pt x="547" y="6778"/>
                    </a:cubicBezTo>
                    <a:cubicBezTo>
                      <a:pt x="2415" y="5043"/>
                      <a:pt x="3749" y="2809"/>
                      <a:pt x="4383" y="307"/>
                    </a:cubicBezTo>
                    <a:cubicBezTo>
                      <a:pt x="4421" y="115"/>
                      <a:pt x="4273" y="1"/>
                      <a:pt x="4127"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3880975" y="3851700"/>
                <a:ext cx="110575" cy="170600"/>
              </a:xfrm>
              <a:custGeom>
                <a:avLst/>
                <a:gdLst/>
                <a:ahLst/>
                <a:cxnLst/>
                <a:rect l="l" t="t" r="r" b="b"/>
                <a:pathLst>
                  <a:path w="4423" h="6824" extrusionOk="0">
                    <a:moveTo>
                      <a:pt x="4109" y="1"/>
                    </a:moveTo>
                    <a:cubicBezTo>
                      <a:pt x="4007" y="1"/>
                      <a:pt x="3909" y="59"/>
                      <a:pt x="3882" y="194"/>
                    </a:cubicBezTo>
                    <a:cubicBezTo>
                      <a:pt x="3248" y="2596"/>
                      <a:pt x="2047" y="4697"/>
                      <a:pt x="213" y="6398"/>
                    </a:cubicBezTo>
                    <a:cubicBezTo>
                      <a:pt x="0" y="6558"/>
                      <a:pt x="190" y="6823"/>
                      <a:pt x="394" y="6823"/>
                    </a:cubicBezTo>
                    <a:cubicBezTo>
                      <a:pt x="446" y="6823"/>
                      <a:pt x="499" y="6806"/>
                      <a:pt x="546" y="6765"/>
                    </a:cubicBezTo>
                    <a:cubicBezTo>
                      <a:pt x="2448" y="4997"/>
                      <a:pt x="3749" y="2829"/>
                      <a:pt x="4382" y="327"/>
                    </a:cubicBezTo>
                    <a:cubicBezTo>
                      <a:pt x="4422" y="128"/>
                      <a:pt x="4260" y="1"/>
                      <a:pt x="4109"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3449300" y="4001425"/>
                <a:ext cx="382800" cy="305675"/>
              </a:xfrm>
              <a:custGeom>
                <a:avLst/>
                <a:gdLst/>
                <a:ahLst/>
                <a:cxnLst/>
                <a:rect l="l" t="t" r="r" b="b"/>
                <a:pathLst>
                  <a:path w="15312" h="12227" extrusionOk="0">
                    <a:moveTo>
                      <a:pt x="6405" y="0"/>
                    </a:moveTo>
                    <a:cubicBezTo>
                      <a:pt x="4440" y="0"/>
                      <a:pt x="2662" y="819"/>
                      <a:pt x="1668" y="2377"/>
                    </a:cubicBezTo>
                    <a:cubicBezTo>
                      <a:pt x="1" y="5046"/>
                      <a:pt x="1335" y="8882"/>
                      <a:pt x="4637" y="10950"/>
                    </a:cubicBezTo>
                    <a:cubicBezTo>
                      <a:pt x="6011" y="11811"/>
                      <a:pt x="7507" y="12227"/>
                      <a:pt x="8907" y="12227"/>
                    </a:cubicBezTo>
                    <a:cubicBezTo>
                      <a:pt x="10872" y="12227"/>
                      <a:pt x="12650" y="11408"/>
                      <a:pt x="13644" y="9849"/>
                    </a:cubicBezTo>
                    <a:cubicBezTo>
                      <a:pt x="15311" y="7181"/>
                      <a:pt x="13977" y="3345"/>
                      <a:pt x="10675" y="1277"/>
                    </a:cubicBezTo>
                    <a:cubicBezTo>
                      <a:pt x="9301" y="416"/>
                      <a:pt x="7805" y="0"/>
                      <a:pt x="6405" y="0"/>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3466825" y="4015900"/>
                <a:ext cx="346100" cy="277725"/>
              </a:xfrm>
              <a:custGeom>
                <a:avLst/>
                <a:gdLst/>
                <a:ahLst/>
                <a:cxnLst/>
                <a:rect l="l" t="t" r="r" b="b"/>
                <a:pathLst>
                  <a:path w="13844" h="11109" extrusionOk="0">
                    <a:moveTo>
                      <a:pt x="5856" y="258"/>
                    </a:moveTo>
                    <a:cubicBezTo>
                      <a:pt x="6462" y="258"/>
                      <a:pt x="7087" y="348"/>
                      <a:pt x="7706" y="531"/>
                    </a:cubicBezTo>
                    <a:cubicBezTo>
                      <a:pt x="8339" y="698"/>
                      <a:pt x="8973" y="998"/>
                      <a:pt x="9540" y="1365"/>
                    </a:cubicBezTo>
                    <a:cubicBezTo>
                      <a:pt x="12409" y="3166"/>
                      <a:pt x="13576" y="6502"/>
                      <a:pt x="12142" y="8803"/>
                    </a:cubicBezTo>
                    <a:cubicBezTo>
                      <a:pt x="11306" y="10165"/>
                      <a:pt x="9767" y="10868"/>
                      <a:pt x="8060" y="10868"/>
                    </a:cubicBezTo>
                    <a:cubicBezTo>
                      <a:pt x="6840" y="10868"/>
                      <a:pt x="5533" y="10508"/>
                      <a:pt x="4336" y="9771"/>
                    </a:cubicBezTo>
                    <a:cubicBezTo>
                      <a:pt x="1468" y="7970"/>
                      <a:pt x="300" y="4634"/>
                      <a:pt x="1768" y="2332"/>
                    </a:cubicBezTo>
                    <a:cubicBezTo>
                      <a:pt x="2581" y="977"/>
                      <a:pt x="4141" y="258"/>
                      <a:pt x="5856" y="258"/>
                    </a:cubicBezTo>
                    <a:close/>
                    <a:moveTo>
                      <a:pt x="5798" y="0"/>
                    </a:moveTo>
                    <a:cubicBezTo>
                      <a:pt x="4002" y="0"/>
                      <a:pt x="2380" y="740"/>
                      <a:pt x="1501" y="2165"/>
                    </a:cubicBezTo>
                    <a:cubicBezTo>
                      <a:pt x="0" y="4600"/>
                      <a:pt x="1168" y="8070"/>
                      <a:pt x="4170" y="9971"/>
                    </a:cubicBezTo>
                    <a:cubicBezTo>
                      <a:pt x="4803" y="10371"/>
                      <a:pt x="5437" y="10638"/>
                      <a:pt x="6104" y="10838"/>
                    </a:cubicBezTo>
                    <a:cubicBezTo>
                      <a:pt x="6749" y="11019"/>
                      <a:pt x="7396" y="11108"/>
                      <a:pt x="8022" y="11108"/>
                    </a:cubicBezTo>
                    <a:cubicBezTo>
                      <a:pt x="9824" y="11108"/>
                      <a:pt x="11451" y="10364"/>
                      <a:pt x="12342" y="8904"/>
                    </a:cubicBezTo>
                    <a:cubicBezTo>
                      <a:pt x="13843" y="6502"/>
                      <a:pt x="12676" y="2999"/>
                      <a:pt x="9674" y="1131"/>
                    </a:cubicBezTo>
                    <a:cubicBezTo>
                      <a:pt x="8429" y="371"/>
                      <a:pt x="7070" y="0"/>
                      <a:pt x="5798" y="0"/>
                    </a:cubicBezTo>
                    <a:close/>
                  </a:path>
                </a:pathLst>
              </a:custGeom>
              <a:solidFill>
                <a:srgbClr val="92C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3546875" y="4056675"/>
                <a:ext cx="199325" cy="173025"/>
              </a:xfrm>
              <a:custGeom>
                <a:avLst/>
                <a:gdLst/>
                <a:ahLst/>
                <a:cxnLst/>
                <a:rect l="l" t="t" r="r" b="b"/>
                <a:pathLst>
                  <a:path w="7973" h="6921" extrusionOk="0">
                    <a:moveTo>
                      <a:pt x="1501" y="2002"/>
                    </a:moveTo>
                    <a:lnTo>
                      <a:pt x="2836" y="3070"/>
                    </a:lnTo>
                    <a:cubicBezTo>
                      <a:pt x="2602" y="3203"/>
                      <a:pt x="2402" y="3303"/>
                      <a:pt x="2169" y="3303"/>
                    </a:cubicBezTo>
                    <a:cubicBezTo>
                      <a:pt x="2142" y="3308"/>
                      <a:pt x="2115" y="3310"/>
                      <a:pt x="2088" y="3310"/>
                    </a:cubicBezTo>
                    <a:cubicBezTo>
                      <a:pt x="1915" y="3310"/>
                      <a:pt x="1746" y="3223"/>
                      <a:pt x="1601" y="3136"/>
                    </a:cubicBezTo>
                    <a:cubicBezTo>
                      <a:pt x="1435" y="3003"/>
                      <a:pt x="1335" y="2836"/>
                      <a:pt x="1335" y="2636"/>
                    </a:cubicBezTo>
                    <a:cubicBezTo>
                      <a:pt x="1335" y="2402"/>
                      <a:pt x="1401" y="2202"/>
                      <a:pt x="1501" y="2002"/>
                    </a:cubicBezTo>
                    <a:close/>
                    <a:moveTo>
                      <a:pt x="5667" y="3149"/>
                    </a:moveTo>
                    <a:cubicBezTo>
                      <a:pt x="5857" y="3149"/>
                      <a:pt x="6014" y="3239"/>
                      <a:pt x="6171" y="3370"/>
                    </a:cubicBezTo>
                    <a:cubicBezTo>
                      <a:pt x="6405" y="3537"/>
                      <a:pt x="6505" y="3737"/>
                      <a:pt x="6505" y="3970"/>
                    </a:cubicBezTo>
                    <a:cubicBezTo>
                      <a:pt x="6505" y="4170"/>
                      <a:pt x="6438" y="4404"/>
                      <a:pt x="6305" y="4671"/>
                    </a:cubicBezTo>
                    <a:lnTo>
                      <a:pt x="4770" y="3370"/>
                    </a:lnTo>
                    <a:cubicBezTo>
                      <a:pt x="5004" y="3236"/>
                      <a:pt x="5271" y="3203"/>
                      <a:pt x="5504" y="3170"/>
                    </a:cubicBezTo>
                    <a:cubicBezTo>
                      <a:pt x="5561" y="3155"/>
                      <a:pt x="5615" y="3149"/>
                      <a:pt x="5667" y="3149"/>
                    </a:cubicBezTo>
                    <a:close/>
                    <a:moveTo>
                      <a:pt x="667" y="1"/>
                    </a:moveTo>
                    <a:lnTo>
                      <a:pt x="0" y="801"/>
                    </a:lnTo>
                    <a:lnTo>
                      <a:pt x="768" y="1402"/>
                    </a:lnTo>
                    <a:cubicBezTo>
                      <a:pt x="434" y="1902"/>
                      <a:pt x="267" y="2469"/>
                      <a:pt x="301" y="2903"/>
                    </a:cubicBezTo>
                    <a:cubicBezTo>
                      <a:pt x="301" y="3370"/>
                      <a:pt x="501" y="3803"/>
                      <a:pt x="901" y="4070"/>
                    </a:cubicBezTo>
                    <a:cubicBezTo>
                      <a:pt x="1101" y="4237"/>
                      <a:pt x="1335" y="4404"/>
                      <a:pt x="1601" y="4471"/>
                    </a:cubicBezTo>
                    <a:cubicBezTo>
                      <a:pt x="1767" y="4494"/>
                      <a:pt x="1948" y="4518"/>
                      <a:pt x="2123" y="4518"/>
                    </a:cubicBezTo>
                    <a:cubicBezTo>
                      <a:pt x="2196" y="4518"/>
                      <a:pt x="2267" y="4514"/>
                      <a:pt x="2335" y="4504"/>
                    </a:cubicBezTo>
                    <a:cubicBezTo>
                      <a:pt x="2569" y="4471"/>
                      <a:pt x="2802" y="4404"/>
                      <a:pt x="3069" y="4304"/>
                    </a:cubicBezTo>
                    <a:cubicBezTo>
                      <a:pt x="3303" y="4204"/>
                      <a:pt x="3503" y="4070"/>
                      <a:pt x="3770" y="3970"/>
                    </a:cubicBezTo>
                    <a:lnTo>
                      <a:pt x="5638" y="5538"/>
                    </a:lnTo>
                    <a:cubicBezTo>
                      <a:pt x="5382" y="5726"/>
                      <a:pt x="5108" y="5817"/>
                      <a:pt x="4817" y="5817"/>
                    </a:cubicBezTo>
                    <a:cubicBezTo>
                      <a:pt x="4539" y="5817"/>
                      <a:pt x="4246" y="5734"/>
                      <a:pt x="3936" y="5571"/>
                    </a:cubicBezTo>
                    <a:lnTo>
                      <a:pt x="3403" y="6505"/>
                    </a:lnTo>
                    <a:cubicBezTo>
                      <a:pt x="3829" y="6761"/>
                      <a:pt x="4256" y="6920"/>
                      <a:pt x="4703" y="6920"/>
                    </a:cubicBezTo>
                    <a:cubicBezTo>
                      <a:pt x="4780" y="6920"/>
                      <a:pt x="4858" y="6915"/>
                      <a:pt x="4937" y="6906"/>
                    </a:cubicBezTo>
                    <a:cubicBezTo>
                      <a:pt x="5471" y="6872"/>
                      <a:pt x="5971" y="6639"/>
                      <a:pt x="6472" y="6172"/>
                    </a:cubicBezTo>
                    <a:lnTo>
                      <a:pt x="7306" y="6739"/>
                    </a:lnTo>
                    <a:lnTo>
                      <a:pt x="7973" y="5972"/>
                    </a:lnTo>
                    <a:lnTo>
                      <a:pt x="7239" y="5338"/>
                    </a:lnTo>
                    <a:cubicBezTo>
                      <a:pt x="7406" y="5038"/>
                      <a:pt x="7506" y="4804"/>
                      <a:pt x="7606" y="4504"/>
                    </a:cubicBezTo>
                    <a:cubicBezTo>
                      <a:pt x="7672" y="4204"/>
                      <a:pt x="7739" y="3970"/>
                      <a:pt x="7672" y="3703"/>
                    </a:cubicBezTo>
                    <a:cubicBezTo>
                      <a:pt x="7639" y="3470"/>
                      <a:pt x="7606" y="3203"/>
                      <a:pt x="7472" y="3003"/>
                    </a:cubicBezTo>
                    <a:cubicBezTo>
                      <a:pt x="7339" y="2803"/>
                      <a:pt x="7239" y="2636"/>
                      <a:pt x="7005" y="2469"/>
                    </a:cubicBezTo>
                    <a:cubicBezTo>
                      <a:pt x="6772" y="2236"/>
                      <a:pt x="6472" y="2069"/>
                      <a:pt x="6238" y="2035"/>
                    </a:cubicBezTo>
                    <a:cubicBezTo>
                      <a:pt x="6049" y="2012"/>
                      <a:pt x="5877" y="1988"/>
                      <a:pt x="5687" y="1988"/>
                    </a:cubicBezTo>
                    <a:cubicBezTo>
                      <a:pt x="5608" y="1988"/>
                      <a:pt x="5525" y="1992"/>
                      <a:pt x="5438" y="2002"/>
                    </a:cubicBezTo>
                    <a:cubicBezTo>
                      <a:pt x="5137" y="2035"/>
                      <a:pt x="4904" y="2069"/>
                      <a:pt x="4637" y="2202"/>
                    </a:cubicBezTo>
                    <a:lnTo>
                      <a:pt x="3903" y="2569"/>
                    </a:lnTo>
                    <a:lnTo>
                      <a:pt x="2269" y="1235"/>
                    </a:lnTo>
                    <a:cubicBezTo>
                      <a:pt x="2481" y="1129"/>
                      <a:pt x="2687" y="1071"/>
                      <a:pt x="2902" y="1071"/>
                    </a:cubicBezTo>
                    <a:cubicBezTo>
                      <a:pt x="3158" y="1071"/>
                      <a:pt x="3428" y="1153"/>
                      <a:pt x="3736" y="1335"/>
                    </a:cubicBezTo>
                    <a:lnTo>
                      <a:pt x="4303" y="401"/>
                    </a:lnTo>
                    <a:cubicBezTo>
                      <a:pt x="4103" y="301"/>
                      <a:pt x="3903" y="167"/>
                      <a:pt x="3636" y="67"/>
                    </a:cubicBezTo>
                    <a:cubicBezTo>
                      <a:pt x="3403" y="34"/>
                      <a:pt x="3136" y="1"/>
                      <a:pt x="2902" y="1"/>
                    </a:cubicBezTo>
                    <a:cubicBezTo>
                      <a:pt x="2636" y="1"/>
                      <a:pt x="2402" y="34"/>
                      <a:pt x="2135" y="167"/>
                    </a:cubicBezTo>
                    <a:cubicBezTo>
                      <a:pt x="1902" y="301"/>
                      <a:pt x="1668" y="401"/>
                      <a:pt x="1435" y="634"/>
                    </a:cubicBezTo>
                    <a:lnTo>
                      <a:pt x="667" y="1"/>
                    </a:lnTo>
                    <a:close/>
                  </a:path>
                </a:pathLst>
              </a:custGeom>
              <a:solidFill>
                <a:srgbClr val="009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2957275" y="3539650"/>
                <a:ext cx="1088300" cy="1050775"/>
              </a:xfrm>
              <a:custGeom>
                <a:avLst/>
                <a:gdLst/>
                <a:ahLst/>
                <a:cxnLst/>
                <a:rect l="l" t="t" r="r" b="b"/>
                <a:pathLst>
                  <a:path w="43532" h="42031" extrusionOk="0">
                    <a:moveTo>
                      <a:pt x="25853" y="0"/>
                    </a:moveTo>
                    <a:cubicBezTo>
                      <a:pt x="25486" y="7239"/>
                      <a:pt x="21750" y="13977"/>
                      <a:pt x="16880" y="19347"/>
                    </a:cubicBezTo>
                    <a:cubicBezTo>
                      <a:pt x="12009" y="24685"/>
                      <a:pt x="6005" y="28854"/>
                      <a:pt x="1" y="32990"/>
                    </a:cubicBezTo>
                    <a:lnTo>
                      <a:pt x="18047" y="42030"/>
                    </a:lnTo>
                    <a:cubicBezTo>
                      <a:pt x="26820" y="36827"/>
                      <a:pt x="34192" y="29254"/>
                      <a:pt x="39229" y="20381"/>
                    </a:cubicBezTo>
                    <a:cubicBezTo>
                      <a:pt x="41664" y="16145"/>
                      <a:pt x="43532" y="11375"/>
                      <a:pt x="43098" y="6538"/>
                    </a:cubicBezTo>
                    <a:lnTo>
                      <a:pt x="25853"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3049025" y="3587175"/>
                <a:ext cx="962375" cy="954050"/>
              </a:xfrm>
              <a:custGeom>
                <a:avLst/>
                <a:gdLst/>
                <a:ahLst/>
                <a:cxnLst/>
                <a:rect l="l" t="t" r="r" b="b"/>
                <a:pathLst>
                  <a:path w="38495" h="38162" extrusionOk="0">
                    <a:moveTo>
                      <a:pt x="24418" y="1"/>
                    </a:moveTo>
                    <a:cubicBezTo>
                      <a:pt x="24359" y="561"/>
                      <a:pt x="23986" y="1096"/>
                      <a:pt x="23346" y="1096"/>
                    </a:cubicBezTo>
                    <a:cubicBezTo>
                      <a:pt x="23263" y="1096"/>
                      <a:pt x="23175" y="1087"/>
                      <a:pt x="23083" y="1068"/>
                    </a:cubicBezTo>
                    <a:cubicBezTo>
                      <a:pt x="23017" y="1068"/>
                      <a:pt x="22983" y="1001"/>
                      <a:pt x="22916" y="1001"/>
                    </a:cubicBezTo>
                    <a:cubicBezTo>
                      <a:pt x="21716" y="8307"/>
                      <a:pt x="17546" y="14277"/>
                      <a:pt x="14010" y="18114"/>
                    </a:cubicBezTo>
                    <a:cubicBezTo>
                      <a:pt x="9874" y="22617"/>
                      <a:pt x="5004" y="26286"/>
                      <a:pt x="33" y="29755"/>
                    </a:cubicBezTo>
                    <a:cubicBezTo>
                      <a:pt x="834" y="30155"/>
                      <a:pt x="701" y="31356"/>
                      <a:pt x="0" y="31757"/>
                    </a:cubicBezTo>
                    <a:lnTo>
                      <a:pt x="12676" y="38161"/>
                    </a:lnTo>
                    <a:cubicBezTo>
                      <a:pt x="13008" y="37690"/>
                      <a:pt x="13525" y="37311"/>
                      <a:pt x="14226" y="37311"/>
                    </a:cubicBezTo>
                    <a:cubicBezTo>
                      <a:pt x="14369" y="37311"/>
                      <a:pt x="14519" y="37327"/>
                      <a:pt x="14677" y="37361"/>
                    </a:cubicBezTo>
                    <a:cubicBezTo>
                      <a:pt x="15178" y="37494"/>
                      <a:pt x="15545" y="37694"/>
                      <a:pt x="15811" y="38028"/>
                    </a:cubicBezTo>
                    <a:cubicBezTo>
                      <a:pt x="23550" y="32991"/>
                      <a:pt x="30055" y="26119"/>
                      <a:pt x="34658" y="18013"/>
                    </a:cubicBezTo>
                    <a:cubicBezTo>
                      <a:pt x="37093" y="13744"/>
                      <a:pt x="38327" y="10108"/>
                      <a:pt x="38494" y="6739"/>
                    </a:cubicBezTo>
                    <a:lnTo>
                      <a:pt x="38494" y="6739"/>
                    </a:lnTo>
                    <a:cubicBezTo>
                      <a:pt x="38376" y="6762"/>
                      <a:pt x="38225" y="6786"/>
                      <a:pt x="38076" y="6786"/>
                    </a:cubicBezTo>
                    <a:cubicBezTo>
                      <a:pt x="38014" y="6786"/>
                      <a:pt x="37952" y="6782"/>
                      <a:pt x="37894" y="6772"/>
                    </a:cubicBezTo>
                    <a:cubicBezTo>
                      <a:pt x="36926" y="6572"/>
                      <a:pt x="36826" y="5505"/>
                      <a:pt x="37260" y="4904"/>
                    </a:cubicBezTo>
                    <a:lnTo>
                      <a:pt x="24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3692800" y="3807000"/>
                <a:ext cx="104275" cy="95725"/>
              </a:xfrm>
              <a:custGeom>
                <a:avLst/>
                <a:gdLst/>
                <a:ahLst/>
                <a:cxnLst/>
                <a:rect l="l" t="t" r="r" b="b"/>
                <a:pathLst>
                  <a:path w="4171" h="3829" extrusionOk="0">
                    <a:moveTo>
                      <a:pt x="2052" y="1"/>
                    </a:moveTo>
                    <a:cubicBezTo>
                      <a:pt x="1171" y="1"/>
                      <a:pt x="374" y="621"/>
                      <a:pt x="201" y="1515"/>
                    </a:cubicBezTo>
                    <a:cubicBezTo>
                      <a:pt x="1" y="2549"/>
                      <a:pt x="668" y="3583"/>
                      <a:pt x="1702" y="3783"/>
                    </a:cubicBezTo>
                    <a:cubicBezTo>
                      <a:pt x="1837" y="3814"/>
                      <a:pt x="1971" y="3828"/>
                      <a:pt x="2103" y="3828"/>
                    </a:cubicBezTo>
                    <a:cubicBezTo>
                      <a:pt x="2984" y="3828"/>
                      <a:pt x="3767" y="3181"/>
                      <a:pt x="3970" y="2282"/>
                    </a:cubicBezTo>
                    <a:cubicBezTo>
                      <a:pt x="4170" y="1248"/>
                      <a:pt x="3503" y="247"/>
                      <a:pt x="2469" y="47"/>
                    </a:cubicBezTo>
                    <a:cubicBezTo>
                      <a:pt x="2330" y="16"/>
                      <a:pt x="2190" y="1"/>
                      <a:pt x="2052"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3796675" y="3773000"/>
                <a:ext cx="95950" cy="178575"/>
              </a:xfrm>
              <a:custGeom>
                <a:avLst/>
                <a:gdLst/>
                <a:ahLst/>
                <a:cxnLst/>
                <a:rect l="l" t="t" r="r" b="b"/>
                <a:pathLst>
                  <a:path w="3838" h="7143" extrusionOk="0">
                    <a:moveTo>
                      <a:pt x="3538" y="1"/>
                    </a:moveTo>
                    <a:cubicBezTo>
                      <a:pt x="3431" y="1"/>
                      <a:pt x="3332" y="64"/>
                      <a:pt x="3318" y="206"/>
                    </a:cubicBezTo>
                    <a:cubicBezTo>
                      <a:pt x="2918" y="2675"/>
                      <a:pt x="1850" y="4876"/>
                      <a:pt x="149" y="6711"/>
                    </a:cubicBezTo>
                    <a:cubicBezTo>
                      <a:pt x="1" y="6909"/>
                      <a:pt x="163" y="7143"/>
                      <a:pt x="339" y="7143"/>
                    </a:cubicBezTo>
                    <a:cubicBezTo>
                      <a:pt x="401" y="7143"/>
                      <a:pt x="464" y="7114"/>
                      <a:pt x="516" y="7045"/>
                    </a:cubicBezTo>
                    <a:cubicBezTo>
                      <a:pt x="2317" y="5143"/>
                      <a:pt x="3418" y="2875"/>
                      <a:pt x="3818" y="306"/>
                    </a:cubicBezTo>
                    <a:cubicBezTo>
                      <a:pt x="3837" y="115"/>
                      <a:pt x="3681" y="1"/>
                      <a:pt x="3538"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3822425" y="3792675"/>
                <a:ext cx="96475" cy="178450"/>
              </a:xfrm>
              <a:custGeom>
                <a:avLst/>
                <a:gdLst/>
                <a:ahLst/>
                <a:cxnLst/>
                <a:rect l="l" t="t" r="r" b="b"/>
                <a:pathLst>
                  <a:path w="3859" h="7138" extrusionOk="0">
                    <a:moveTo>
                      <a:pt x="3571" y="1"/>
                    </a:moveTo>
                    <a:cubicBezTo>
                      <a:pt x="3453" y="1"/>
                      <a:pt x="3337" y="70"/>
                      <a:pt x="3322" y="220"/>
                    </a:cubicBezTo>
                    <a:cubicBezTo>
                      <a:pt x="2922" y="2688"/>
                      <a:pt x="1888" y="4890"/>
                      <a:pt x="153" y="6725"/>
                    </a:cubicBezTo>
                    <a:cubicBezTo>
                      <a:pt x="1" y="6902"/>
                      <a:pt x="176" y="7138"/>
                      <a:pt x="372" y="7138"/>
                    </a:cubicBezTo>
                    <a:cubicBezTo>
                      <a:pt x="434" y="7138"/>
                      <a:pt x="497" y="7114"/>
                      <a:pt x="553" y="7058"/>
                    </a:cubicBezTo>
                    <a:cubicBezTo>
                      <a:pt x="2321" y="5123"/>
                      <a:pt x="3422" y="2855"/>
                      <a:pt x="3822" y="287"/>
                    </a:cubicBezTo>
                    <a:cubicBezTo>
                      <a:pt x="3859" y="103"/>
                      <a:pt x="3714" y="1"/>
                      <a:pt x="357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3402600" y="3973450"/>
                <a:ext cx="385300" cy="300750"/>
              </a:xfrm>
              <a:custGeom>
                <a:avLst/>
                <a:gdLst/>
                <a:ahLst/>
                <a:cxnLst/>
                <a:rect l="l" t="t" r="r" b="b"/>
                <a:pathLst>
                  <a:path w="15412" h="12030" extrusionOk="0">
                    <a:moveTo>
                      <a:pt x="6574" y="0"/>
                    </a:moveTo>
                    <a:cubicBezTo>
                      <a:pt x="4353" y="0"/>
                      <a:pt x="2360" y="989"/>
                      <a:pt x="1435" y="2796"/>
                    </a:cubicBezTo>
                    <a:cubicBezTo>
                      <a:pt x="1" y="5598"/>
                      <a:pt x="1635" y="9301"/>
                      <a:pt x="5104" y="11102"/>
                    </a:cubicBezTo>
                    <a:cubicBezTo>
                      <a:pt x="6324" y="11730"/>
                      <a:pt x="7616" y="12029"/>
                      <a:pt x="8838" y="12029"/>
                    </a:cubicBezTo>
                    <a:cubicBezTo>
                      <a:pt x="11059" y="12029"/>
                      <a:pt x="13052" y="11041"/>
                      <a:pt x="13977" y="9234"/>
                    </a:cubicBezTo>
                    <a:cubicBezTo>
                      <a:pt x="15412" y="6432"/>
                      <a:pt x="13777" y="2729"/>
                      <a:pt x="10308" y="928"/>
                    </a:cubicBezTo>
                    <a:cubicBezTo>
                      <a:pt x="9088" y="300"/>
                      <a:pt x="7796" y="0"/>
                      <a:pt x="657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3420125" y="3986925"/>
                <a:ext cx="350275" cy="273700"/>
              </a:xfrm>
              <a:custGeom>
                <a:avLst/>
                <a:gdLst/>
                <a:ahLst/>
                <a:cxnLst/>
                <a:rect l="l" t="t" r="r" b="b"/>
                <a:pathLst>
                  <a:path w="14011" h="10948" extrusionOk="0">
                    <a:moveTo>
                      <a:pt x="5943" y="280"/>
                    </a:moveTo>
                    <a:cubicBezTo>
                      <a:pt x="6399" y="280"/>
                      <a:pt x="6867" y="327"/>
                      <a:pt x="7339" y="422"/>
                    </a:cubicBezTo>
                    <a:cubicBezTo>
                      <a:pt x="8006" y="522"/>
                      <a:pt x="8640" y="756"/>
                      <a:pt x="9240" y="1089"/>
                    </a:cubicBezTo>
                    <a:cubicBezTo>
                      <a:pt x="12275" y="2624"/>
                      <a:pt x="13710" y="5860"/>
                      <a:pt x="12476" y="8295"/>
                    </a:cubicBezTo>
                    <a:cubicBezTo>
                      <a:pt x="11662" y="9836"/>
                      <a:pt x="9942" y="10690"/>
                      <a:pt x="8020" y="10690"/>
                    </a:cubicBezTo>
                    <a:cubicBezTo>
                      <a:pt x="6948" y="10690"/>
                      <a:pt x="5812" y="10424"/>
                      <a:pt x="4737" y="9862"/>
                    </a:cubicBezTo>
                    <a:cubicBezTo>
                      <a:pt x="1701" y="8328"/>
                      <a:pt x="300" y="5092"/>
                      <a:pt x="1534" y="2657"/>
                    </a:cubicBezTo>
                    <a:cubicBezTo>
                      <a:pt x="2317" y="1119"/>
                      <a:pt x="4016" y="280"/>
                      <a:pt x="5943" y="280"/>
                    </a:cubicBezTo>
                    <a:close/>
                    <a:moveTo>
                      <a:pt x="5989" y="1"/>
                    </a:moveTo>
                    <a:cubicBezTo>
                      <a:pt x="3974" y="1"/>
                      <a:pt x="2174" y="887"/>
                      <a:pt x="1334" y="2524"/>
                    </a:cubicBezTo>
                    <a:cubicBezTo>
                      <a:pt x="0" y="5092"/>
                      <a:pt x="1501" y="8461"/>
                      <a:pt x="4637" y="10096"/>
                    </a:cubicBezTo>
                    <a:cubicBezTo>
                      <a:pt x="5237" y="10429"/>
                      <a:pt x="5904" y="10663"/>
                      <a:pt x="6571" y="10796"/>
                    </a:cubicBezTo>
                    <a:cubicBezTo>
                      <a:pt x="7058" y="10897"/>
                      <a:pt x="7542" y="10947"/>
                      <a:pt x="8014" y="10947"/>
                    </a:cubicBezTo>
                    <a:cubicBezTo>
                      <a:pt x="10035" y="10947"/>
                      <a:pt x="11838" y="10038"/>
                      <a:pt x="12676" y="8361"/>
                    </a:cubicBezTo>
                    <a:cubicBezTo>
                      <a:pt x="14010" y="5826"/>
                      <a:pt x="12509" y="2457"/>
                      <a:pt x="9373" y="823"/>
                    </a:cubicBezTo>
                    <a:cubicBezTo>
                      <a:pt x="8263" y="267"/>
                      <a:pt x="7093" y="1"/>
                      <a:pt x="5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3495175" y="4027975"/>
                <a:ext cx="206825" cy="168100"/>
              </a:xfrm>
              <a:custGeom>
                <a:avLst/>
                <a:gdLst/>
                <a:ahLst/>
                <a:cxnLst/>
                <a:rect l="l" t="t" r="r" b="b"/>
                <a:pathLst>
                  <a:path w="8273" h="6724" extrusionOk="0">
                    <a:moveTo>
                      <a:pt x="1635" y="2116"/>
                    </a:moveTo>
                    <a:lnTo>
                      <a:pt x="3036" y="3117"/>
                    </a:lnTo>
                    <a:cubicBezTo>
                      <a:pt x="2802" y="3217"/>
                      <a:pt x="2569" y="3317"/>
                      <a:pt x="2369" y="3350"/>
                    </a:cubicBezTo>
                    <a:cubicBezTo>
                      <a:pt x="2321" y="3358"/>
                      <a:pt x="2274" y="3362"/>
                      <a:pt x="2227" y="3362"/>
                    </a:cubicBezTo>
                    <a:cubicBezTo>
                      <a:pt x="2076" y="3362"/>
                      <a:pt x="1929" y="3319"/>
                      <a:pt x="1801" y="3217"/>
                    </a:cubicBezTo>
                    <a:cubicBezTo>
                      <a:pt x="1635" y="3117"/>
                      <a:pt x="1535" y="2950"/>
                      <a:pt x="1501" y="2716"/>
                    </a:cubicBezTo>
                    <a:cubicBezTo>
                      <a:pt x="1468" y="2550"/>
                      <a:pt x="1501" y="2350"/>
                      <a:pt x="1635" y="2116"/>
                    </a:cubicBezTo>
                    <a:close/>
                    <a:moveTo>
                      <a:pt x="5848" y="2872"/>
                    </a:moveTo>
                    <a:cubicBezTo>
                      <a:pt x="6021" y="2872"/>
                      <a:pt x="6216" y="2921"/>
                      <a:pt x="6371" y="3050"/>
                    </a:cubicBezTo>
                    <a:cubicBezTo>
                      <a:pt x="6638" y="3217"/>
                      <a:pt x="6738" y="3384"/>
                      <a:pt x="6738" y="3650"/>
                    </a:cubicBezTo>
                    <a:cubicBezTo>
                      <a:pt x="6805" y="3851"/>
                      <a:pt x="6738" y="4117"/>
                      <a:pt x="6638" y="4351"/>
                    </a:cubicBezTo>
                    <a:lnTo>
                      <a:pt x="4970" y="3183"/>
                    </a:lnTo>
                    <a:cubicBezTo>
                      <a:pt x="5204" y="3017"/>
                      <a:pt x="5471" y="2950"/>
                      <a:pt x="5704" y="2883"/>
                    </a:cubicBezTo>
                    <a:cubicBezTo>
                      <a:pt x="5749" y="2876"/>
                      <a:pt x="5798" y="2872"/>
                      <a:pt x="5848" y="2872"/>
                    </a:cubicBezTo>
                    <a:close/>
                    <a:moveTo>
                      <a:pt x="3008" y="1"/>
                    </a:moveTo>
                    <a:cubicBezTo>
                      <a:pt x="2939" y="1"/>
                      <a:pt x="2871" y="5"/>
                      <a:pt x="2802" y="15"/>
                    </a:cubicBezTo>
                    <a:cubicBezTo>
                      <a:pt x="2535" y="15"/>
                      <a:pt x="2268" y="115"/>
                      <a:pt x="2035" y="215"/>
                    </a:cubicBezTo>
                    <a:cubicBezTo>
                      <a:pt x="1835" y="348"/>
                      <a:pt x="1568" y="515"/>
                      <a:pt x="1368" y="715"/>
                    </a:cubicBezTo>
                    <a:lnTo>
                      <a:pt x="567" y="181"/>
                    </a:lnTo>
                    <a:lnTo>
                      <a:pt x="0" y="1015"/>
                    </a:lnTo>
                    <a:lnTo>
                      <a:pt x="767" y="1549"/>
                    </a:lnTo>
                    <a:cubicBezTo>
                      <a:pt x="501" y="2116"/>
                      <a:pt x="367" y="2650"/>
                      <a:pt x="434" y="3117"/>
                    </a:cubicBezTo>
                    <a:cubicBezTo>
                      <a:pt x="534" y="3617"/>
                      <a:pt x="767" y="3951"/>
                      <a:pt x="1168" y="4218"/>
                    </a:cubicBezTo>
                    <a:cubicBezTo>
                      <a:pt x="1401" y="4384"/>
                      <a:pt x="1668" y="4518"/>
                      <a:pt x="1902" y="4551"/>
                    </a:cubicBezTo>
                    <a:cubicBezTo>
                      <a:pt x="2035" y="4584"/>
                      <a:pt x="2160" y="4601"/>
                      <a:pt x="2285" y="4601"/>
                    </a:cubicBezTo>
                    <a:cubicBezTo>
                      <a:pt x="2410" y="4601"/>
                      <a:pt x="2535" y="4584"/>
                      <a:pt x="2669" y="4551"/>
                    </a:cubicBezTo>
                    <a:cubicBezTo>
                      <a:pt x="2902" y="4484"/>
                      <a:pt x="3102" y="4384"/>
                      <a:pt x="3369" y="4284"/>
                    </a:cubicBezTo>
                    <a:cubicBezTo>
                      <a:pt x="3569" y="4151"/>
                      <a:pt x="3836" y="3984"/>
                      <a:pt x="4036" y="3851"/>
                    </a:cubicBezTo>
                    <a:lnTo>
                      <a:pt x="6038" y="5285"/>
                    </a:lnTo>
                    <a:cubicBezTo>
                      <a:pt x="5769" y="5515"/>
                      <a:pt x="5467" y="5624"/>
                      <a:pt x="5132" y="5624"/>
                    </a:cubicBezTo>
                    <a:cubicBezTo>
                      <a:pt x="4885" y="5624"/>
                      <a:pt x="4620" y="5565"/>
                      <a:pt x="4337" y="5452"/>
                    </a:cubicBezTo>
                    <a:lnTo>
                      <a:pt x="3836" y="6386"/>
                    </a:lnTo>
                    <a:cubicBezTo>
                      <a:pt x="4212" y="6611"/>
                      <a:pt x="4606" y="6724"/>
                      <a:pt x="5004" y="6724"/>
                    </a:cubicBezTo>
                    <a:cubicBezTo>
                      <a:pt x="5137" y="6724"/>
                      <a:pt x="5271" y="6711"/>
                      <a:pt x="5404" y="6686"/>
                    </a:cubicBezTo>
                    <a:cubicBezTo>
                      <a:pt x="5971" y="6553"/>
                      <a:pt x="6405" y="6319"/>
                      <a:pt x="6872" y="5819"/>
                    </a:cubicBezTo>
                    <a:lnTo>
                      <a:pt x="7706" y="6386"/>
                    </a:lnTo>
                    <a:lnTo>
                      <a:pt x="8273" y="5552"/>
                    </a:lnTo>
                    <a:lnTo>
                      <a:pt x="7506" y="5018"/>
                    </a:lnTo>
                    <a:cubicBezTo>
                      <a:pt x="7606" y="4718"/>
                      <a:pt x="7739" y="4451"/>
                      <a:pt x="7772" y="4151"/>
                    </a:cubicBezTo>
                    <a:cubicBezTo>
                      <a:pt x="7839" y="3851"/>
                      <a:pt x="7839" y="3617"/>
                      <a:pt x="7772" y="3350"/>
                    </a:cubicBezTo>
                    <a:cubicBezTo>
                      <a:pt x="7739" y="3117"/>
                      <a:pt x="7672" y="2883"/>
                      <a:pt x="7539" y="2683"/>
                    </a:cubicBezTo>
                    <a:cubicBezTo>
                      <a:pt x="7405" y="2516"/>
                      <a:pt x="7239" y="2316"/>
                      <a:pt x="7039" y="2183"/>
                    </a:cubicBezTo>
                    <a:cubicBezTo>
                      <a:pt x="6738" y="1983"/>
                      <a:pt x="6505" y="1849"/>
                      <a:pt x="6205" y="1816"/>
                    </a:cubicBezTo>
                    <a:cubicBezTo>
                      <a:pt x="6126" y="1806"/>
                      <a:pt x="6048" y="1802"/>
                      <a:pt x="5970" y="1802"/>
                    </a:cubicBezTo>
                    <a:cubicBezTo>
                      <a:pt x="5781" y="1802"/>
                      <a:pt x="5593" y="1826"/>
                      <a:pt x="5404" y="1849"/>
                    </a:cubicBezTo>
                    <a:cubicBezTo>
                      <a:pt x="5171" y="1949"/>
                      <a:pt x="4904" y="2016"/>
                      <a:pt x="4670" y="2149"/>
                    </a:cubicBezTo>
                    <a:cubicBezTo>
                      <a:pt x="4403" y="2283"/>
                      <a:pt x="4170" y="2383"/>
                      <a:pt x="3936" y="2550"/>
                    </a:cubicBezTo>
                    <a:lnTo>
                      <a:pt x="2235" y="1349"/>
                    </a:lnTo>
                    <a:cubicBezTo>
                      <a:pt x="2464" y="1190"/>
                      <a:pt x="2711" y="1106"/>
                      <a:pt x="2972" y="1106"/>
                    </a:cubicBezTo>
                    <a:cubicBezTo>
                      <a:pt x="3206" y="1106"/>
                      <a:pt x="3451" y="1174"/>
                      <a:pt x="3703" y="1315"/>
                    </a:cubicBezTo>
                    <a:lnTo>
                      <a:pt x="4237" y="348"/>
                    </a:lnTo>
                    <a:cubicBezTo>
                      <a:pt x="4003" y="215"/>
                      <a:pt x="3803" y="115"/>
                      <a:pt x="3536" y="48"/>
                    </a:cubicBezTo>
                    <a:cubicBezTo>
                      <a:pt x="3347" y="24"/>
                      <a:pt x="3175" y="1"/>
                      <a:pt x="3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36"/>
            <p:cNvGrpSpPr/>
            <p:nvPr/>
          </p:nvGrpSpPr>
          <p:grpSpPr>
            <a:xfrm>
              <a:off x="5811117" y="2088569"/>
              <a:ext cx="1867395" cy="2662812"/>
              <a:chOff x="5811117" y="2088569"/>
              <a:chExt cx="1867395" cy="2662812"/>
            </a:xfrm>
          </p:grpSpPr>
          <p:grpSp>
            <p:nvGrpSpPr>
              <p:cNvPr id="595" name="Google Shape;595;p36"/>
              <p:cNvGrpSpPr/>
              <p:nvPr/>
            </p:nvGrpSpPr>
            <p:grpSpPr>
              <a:xfrm>
                <a:off x="5811117" y="2088569"/>
                <a:ext cx="1867395" cy="2662812"/>
                <a:chOff x="2040800" y="2586750"/>
                <a:chExt cx="1530275" cy="2182275"/>
              </a:xfrm>
            </p:grpSpPr>
            <p:sp>
              <p:nvSpPr>
                <p:cNvPr id="596" name="Google Shape;596;p36"/>
                <p:cNvSpPr/>
                <p:nvPr/>
              </p:nvSpPr>
              <p:spPr>
                <a:xfrm>
                  <a:off x="2040800" y="2586750"/>
                  <a:ext cx="1530275" cy="2182275"/>
                </a:xfrm>
                <a:custGeom>
                  <a:avLst/>
                  <a:gdLst/>
                  <a:ahLst/>
                  <a:cxnLst/>
                  <a:rect l="l" t="t" r="r" b="b"/>
                  <a:pathLst>
                    <a:path w="61211" h="87291" extrusionOk="0">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2335175" y="2809950"/>
                  <a:ext cx="342775" cy="342775"/>
                </a:xfrm>
                <a:custGeom>
                  <a:avLst/>
                  <a:gdLst/>
                  <a:ahLst/>
                  <a:cxnLst/>
                  <a:rect l="l" t="t" r="r" b="b"/>
                  <a:pathLst>
                    <a:path w="13711" h="13711" extrusionOk="0">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2757600" y="2587575"/>
                  <a:ext cx="105850" cy="602675"/>
                </a:xfrm>
                <a:custGeom>
                  <a:avLst/>
                  <a:gdLst/>
                  <a:ahLst/>
                  <a:cxnLst/>
                  <a:rect l="l" t="t" r="r" b="b"/>
                  <a:pathLst>
                    <a:path w="4234" h="24107" extrusionOk="0">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2887225" y="2796250"/>
                  <a:ext cx="333600" cy="379000"/>
                </a:xfrm>
                <a:custGeom>
                  <a:avLst/>
                  <a:gdLst/>
                  <a:ahLst/>
                  <a:cxnLst/>
                  <a:rect l="l" t="t" r="r" b="b"/>
                  <a:pathLst>
                    <a:path w="13344" h="15160" extrusionOk="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2428575" y="2633600"/>
                  <a:ext cx="291900" cy="537475"/>
                </a:xfrm>
                <a:custGeom>
                  <a:avLst/>
                  <a:gdLst/>
                  <a:ahLst/>
                  <a:cxnLst/>
                  <a:rect l="l" t="t" r="r" b="b"/>
                  <a:pathLst>
                    <a:path w="11676" h="21499" extrusionOk="0">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2611200" y="3125825"/>
                  <a:ext cx="345275" cy="76925"/>
                </a:xfrm>
                <a:custGeom>
                  <a:avLst/>
                  <a:gdLst/>
                  <a:ahLst/>
                  <a:cxnLst/>
                  <a:rect l="l" t="t" r="r" b="b"/>
                  <a:pathLst>
                    <a:path w="13811" h="3077" extrusionOk="0">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36"/>
              <p:cNvSpPr/>
              <p:nvPr/>
            </p:nvSpPr>
            <p:spPr>
              <a:xfrm>
                <a:off x="6516578" y="3491660"/>
                <a:ext cx="456473" cy="596035"/>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36"/>
            <p:cNvGrpSpPr/>
            <p:nvPr/>
          </p:nvGrpSpPr>
          <p:grpSpPr>
            <a:xfrm>
              <a:off x="4578176" y="3267583"/>
              <a:ext cx="1319352" cy="1356866"/>
              <a:chOff x="608005" y="2953350"/>
              <a:chExt cx="1600572" cy="1646083"/>
            </a:xfrm>
          </p:grpSpPr>
          <p:sp>
            <p:nvSpPr>
              <p:cNvPr id="604" name="Google Shape;604;p36"/>
              <p:cNvSpPr/>
              <p:nvPr/>
            </p:nvSpPr>
            <p:spPr>
              <a:xfrm>
                <a:off x="870178" y="295335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2100494"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970353" y="4506705"/>
                <a:ext cx="46854" cy="73994"/>
              </a:xfrm>
              <a:custGeom>
                <a:avLst/>
                <a:gdLst/>
                <a:ahLst/>
                <a:cxnLst/>
                <a:rect l="l" t="t" r="r" b="b"/>
                <a:pathLst>
                  <a:path w="1521" h="2402" extrusionOk="0">
                    <a:moveTo>
                      <a:pt x="700" y="0"/>
                    </a:moveTo>
                    <a:cubicBezTo>
                      <a:pt x="609" y="0"/>
                      <a:pt x="487" y="0"/>
                      <a:pt x="366" y="31"/>
                    </a:cubicBezTo>
                    <a:cubicBezTo>
                      <a:pt x="274" y="61"/>
                      <a:pt x="153" y="91"/>
                      <a:pt x="1" y="152"/>
                    </a:cubicBezTo>
                    <a:lnTo>
                      <a:pt x="1" y="456"/>
                    </a:lnTo>
                    <a:cubicBezTo>
                      <a:pt x="153" y="395"/>
                      <a:pt x="274" y="335"/>
                      <a:pt x="366" y="304"/>
                    </a:cubicBezTo>
                    <a:cubicBezTo>
                      <a:pt x="487" y="274"/>
                      <a:pt x="609" y="243"/>
                      <a:pt x="700" y="243"/>
                    </a:cubicBezTo>
                    <a:cubicBezTo>
                      <a:pt x="852" y="243"/>
                      <a:pt x="943" y="304"/>
                      <a:pt x="1034" y="365"/>
                    </a:cubicBezTo>
                    <a:cubicBezTo>
                      <a:pt x="1125" y="456"/>
                      <a:pt x="1186" y="547"/>
                      <a:pt x="1186" y="699"/>
                    </a:cubicBezTo>
                    <a:cubicBezTo>
                      <a:pt x="1186" y="760"/>
                      <a:pt x="1156" y="851"/>
                      <a:pt x="1125" y="912"/>
                    </a:cubicBezTo>
                    <a:cubicBezTo>
                      <a:pt x="1065" y="1003"/>
                      <a:pt x="1004" y="1094"/>
                      <a:pt x="913" y="1216"/>
                    </a:cubicBezTo>
                    <a:cubicBezTo>
                      <a:pt x="852" y="1277"/>
                      <a:pt x="700" y="1429"/>
                      <a:pt x="487" y="1642"/>
                    </a:cubicBezTo>
                    <a:cubicBezTo>
                      <a:pt x="274" y="1854"/>
                      <a:pt x="122" y="2006"/>
                      <a:pt x="1" y="2128"/>
                    </a:cubicBezTo>
                    <a:lnTo>
                      <a:pt x="1" y="2402"/>
                    </a:lnTo>
                    <a:lnTo>
                      <a:pt x="1521" y="2402"/>
                    </a:lnTo>
                    <a:lnTo>
                      <a:pt x="1521" y="2128"/>
                    </a:lnTo>
                    <a:lnTo>
                      <a:pt x="396" y="2128"/>
                    </a:lnTo>
                    <a:cubicBezTo>
                      <a:pt x="639" y="1885"/>
                      <a:pt x="852" y="1672"/>
                      <a:pt x="1004" y="1520"/>
                    </a:cubicBezTo>
                    <a:cubicBezTo>
                      <a:pt x="1125" y="1368"/>
                      <a:pt x="1217" y="1277"/>
                      <a:pt x="1247" y="1246"/>
                    </a:cubicBezTo>
                    <a:cubicBezTo>
                      <a:pt x="1338" y="1125"/>
                      <a:pt x="1399" y="1034"/>
                      <a:pt x="1429" y="943"/>
                    </a:cubicBezTo>
                    <a:cubicBezTo>
                      <a:pt x="1490" y="851"/>
                      <a:pt x="1490" y="760"/>
                      <a:pt x="1490" y="669"/>
                    </a:cubicBezTo>
                    <a:cubicBezTo>
                      <a:pt x="1490" y="456"/>
                      <a:pt x="1429" y="304"/>
                      <a:pt x="1277" y="183"/>
                    </a:cubicBezTo>
                    <a:cubicBezTo>
                      <a:pt x="1125" y="61"/>
                      <a:pt x="943" y="0"/>
                      <a:pt x="700"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1034025" y="4506705"/>
                <a:ext cx="50613" cy="75873"/>
              </a:xfrm>
              <a:custGeom>
                <a:avLst/>
                <a:gdLst/>
                <a:ahLst/>
                <a:cxnLst/>
                <a:rect l="l" t="t" r="r" b="b"/>
                <a:pathLst>
                  <a:path w="1643"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214" y="304"/>
                    </a:cubicBezTo>
                    <a:cubicBezTo>
                      <a:pt x="62" y="517"/>
                      <a:pt x="1" y="821"/>
                      <a:pt x="1" y="1216"/>
                    </a:cubicBezTo>
                    <a:cubicBezTo>
                      <a:pt x="1" y="1611"/>
                      <a:pt x="62" y="1946"/>
                      <a:pt x="214" y="2158"/>
                    </a:cubicBezTo>
                    <a:cubicBezTo>
                      <a:pt x="335" y="2341"/>
                      <a:pt x="548" y="2462"/>
                      <a:pt x="821" y="2462"/>
                    </a:cubicBezTo>
                    <a:cubicBezTo>
                      <a:pt x="1095" y="2462"/>
                      <a:pt x="1277" y="2341"/>
                      <a:pt x="1429" y="2158"/>
                    </a:cubicBezTo>
                    <a:cubicBezTo>
                      <a:pt x="1581" y="1946"/>
                      <a:pt x="1642" y="1611"/>
                      <a:pt x="1642" y="1216"/>
                    </a:cubicBezTo>
                    <a:cubicBezTo>
                      <a:pt x="1642" y="821"/>
                      <a:pt x="1581" y="517"/>
                      <a:pt x="1429" y="304"/>
                    </a:cubicBezTo>
                    <a:cubicBezTo>
                      <a:pt x="1277" y="91"/>
                      <a:pt x="1095"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1098652" y="4506705"/>
                <a:ext cx="46824" cy="73994"/>
              </a:xfrm>
              <a:custGeom>
                <a:avLst/>
                <a:gdLst/>
                <a:ahLst/>
                <a:cxnLst/>
                <a:rect l="l" t="t" r="r" b="b"/>
                <a:pathLst>
                  <a:path w="1520" h="2402" extrusionOk="0">
                    <a:moveTo>
                      <a:pt x="699" y="0"/>
                    </a:moveTo>
                    <a:cubicBezTo>
                      <a:pt x="608" y="0"/>
                      <a:pt x="486" y="0"/>
                      <a:pt x="365" y="31"/>
                    </a:cubicBezTo>
                    <a:cubicBezTo>
                      <a:pt x="274" y="61"/>
                      <a:pt x="152" y="91"/>
                      <a:pt x="0" y="152"/>
                    </a:cubicBezTo>
                    <a:lnTo>
                      <a:pt x="0" y="456"/>
                    </a:lnTo>
                    <a:cubicBezTo>
                      <a:pt x="152" y="395"/>
                      <a:pt x="274" y="335"/>
                      <a:pt x="365" y="304"/>
                    </a:cubicBezTo>
                    <a:cubicBezTo>
                      <a:pt x="486" y="274"/>
                      <a:pt x="608" y="243"/>
                      <a:pt x="699" y="243"/>
                    </a:cubicBezTo>
                    <a:cubicBezTo>
                      <a:pt x="851" y="243"/>
                      <a:pt x="942" y="304"/>
                      <a:pt x="1033" y="365"/>
                    </a:cubicBezTo>
                    <a:cubicBezTo>
                      <a:pt x="1125" y="456"/>
                      <a:pt x="1185" y="547"/>
                      <a:pt x="1185" y="699"/>
                    </a:cubicBezTo>
                    <a:cubicBezTo>
                      <a:pt x="1185" y="760"/>
                      <a:pt x="1155" y="851"/>
                      <a:pt x="1125" y="912"/>
                    </a:cubicBezTo>
                    <a:cubicBezTo>
                      <a:pt x="1064" y="1003"/>
                      <a:pt x="1003" y="1094"/>
                      <a:pt x="912" y="1216"/>
                    </a:cubicBezTo>
                    <a:cubicBezTo>
                      <a:pt x="851" y="1277"/>
                      <a:pt x="699" y="1429"/>
                      <a:pt x="486" y="1642"/>
                    </a:cubicBezTo>
                    <a:cubicBezTo>
                      <a:pt x="274" y="1854"/>
                      <a:pt x="122" y="2006"/>
                      <a:pt x="0" y="2128"/>
                    </a:cubicBezTo>
                    <a:lnTo>
                      <a:pt x="0" y="2402"/>
                    </a:lnTo>
                    <a:lnTo>
                      <a:pt x="1520" y="2402"/>
                    </a:lnTo>
                    <a:lnTo>
                      <a:pt x="1520" y="2128"/>
                    </a:lnTo>
                    <a:lnTo>
                      <a:pt x="395" y="2128"/>
                    </a:lnTo>
                    <a:cubicBezTo>
                      <a:pt x="638" y="1885"/>
                      <a:pt x="851" y="1672"/>
                      <a:pt x="1003" y="1520"/>
                    </a:cubicBezTo>
                    <a:cubicBezTo>
                      <a:pt x="1125" y="1368"/>
                      <a:pt x="1216" y="1277"/>
                      <a:pt x="1246" y="1246"/>
                    </a:cubicBezTo>
                    <a:cubicBezTo>
                      <a:pt x="1337" y="1125"/>
                      <a:pt x="1398" y="1034"/>
                      <a:pt x="1459" y="943"/>
                    </a:cubicBezTo>
                    <a:cubicBezTo>
                      <a:pt x="1489" y="851"/>
                      <a:pt x="1489" y="760"/>
                      <a:pt x="1489" y="669"/>
                    </a:cubicBezTo>
                    <a:cubicBezTo>
                      <a:pt x="1489" y="456"/>
                      <a:pt x="1429" y="304"/>
                      <a:pt x="1277" y="183"/>
                    </a:cubicBezTo>
                    <a:cubicBezTo>
                      <a:pt x="1125" y="61"/>
                      <a:pt x="942" y="0"/>
                      <a:pt x="69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1162294" y="4506705"/>
                <a:ext cx="50613" cy="75873"/>
              </a:xfrm>
              <a:custGeom>
                <a:avLst/>
                <a:gdLst/>
                <a:ahLst/>
                <a:cxnLst/>
                <a:rect l="l" t="t" r="r" b="b"/>
                <a:pathLst>
                  <a:path w="1643" h="2463" extrusionOk="0">
                    <a:moveTo>
                      <a:pt x="822" y="243"/>
                    </a:moveTo>
                    <a:cubicBezTo>
                      <a:pt x="974" y="243"/>
                      <a:pt x="1095" y="335"/>
                      <a:pt x="1186" y="487"/>
                    </a:cubicBezTo>
                    <a:cubicBezTo>
                      <a:pt x="1278" y="639"/>
                      <a:pt x="1308" y="882"/>
                      <a:pt x="1308" y="1216"/>
                    </a:cubicBezTo>
                    <a:cubicBezTo>
                      <a:pt x="1308" y="1550"/>
                      <a:pt x="1278" y="1794"/>
                      <a:pt x="1186" y="1976"/>
                    </a:cubicBezTo>
                    <a:cubicBezTo>
                      <a:pt x="1095" y="2128"/>
                      <a:pt x="974" y="2219"/>
                      <a:pt x="822" y="2219"/>
                    </a:cubicBezTo>
                    <a:cubicBezTo>
                      <a:pt x="639" y="2219"/>
                      <a:pt x="518" y="2128"/>
                      <a:pt x="426" y="1976"/>
                    </a:cubicBezTo>
                    <a:cubicBezTo>
                      <a:pt x="366" y="1794"/>
                      <a:pt x="305" y="1550"/>
                      <a:pt x="305" y="1216"/>
                    </a:cubicBezTo>
                    <a:cubicBezTo>
                      <a:pt x="305" y="882"/>
                      <a:pt x="366" y="639"/>
                      <a:pt x="426" y="487"/>
                    </a:cubicBezTo>
                    <a:cubicBezTo>
                      <a:pt x="518" y="335"/>
                      <a:pt x="639" y="243"/>
                      <a:pt x="822" y="243"/>
                    </a:cubicBezTo>
                    <a:close/>
                    <a:moveTo>
                      <a:pt x="822" y="0"/>
                    </a:moveTo>
                    <a:cubicBezTo>
                      <a:pt x="548" y="0"/>
                      <a:pt x="335" y="91"/>
                      <a:pt x="214" y="304"/>
                    </a:cubicBezTo>
                    <a:cubicBezTo>
                      <a:pt x="62" y="517"/>
                      <a:pt x="1" y="821"/>
                      <a:pt x="1" y="1216"/>
                    </a:cubicBezTo>
                    <a:cubicBezTo>
                      <a:pt x="1" y="1611"/>
                      <a:pt x="62" y="1946"/>
                      <a:pt x="214" y="2158"/>
                    </a:cubicBezTo>
                    <a:cubicBezTo>
                      <a:pt x="335" y="2341"/>
                      <a:pt x="548" y="2462"/>
                      <a:pt x="822" y="2462"/>
                    </a:cubicBezTo>
                    <a:cubicBezTo>
                      <a:pt x="1095" y="2462"/>
                      <a:pt x="1278" y="2341"/>
                      <a:pt x="1430" y="2158"/>
                    </a:cubicBezTo>
                    <a:cubicBezTo>
                      <a:pt x="1582" y="1946"/>
                      <a:pt x="1642" y="1611"/>
                      <a:pt x="1642" y="1216"/>
                    </a:cubicBezTo>
                    <a:cubicBezTo>
                      <a:pt x="1642" y="821"/>
                      <a:pt x="1582" y="517"/>
                      <a:pt x="1430" y="304"/>
                    </a:cubicBezTo>
                    <a:cubicBezTo>
                      <a:pt x="1278" y="91"/>
                      <a:pt x="1095" y="0"/>
                      <a:pt x="822"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1256862" y="4549769"/>
                <a:ext cx="26246" cy="7516"/>
              </a:xfrm>
              <a:custGeom>
                <a:avLst/>
                <a:gdLst/>
                <a:ahLst/>
                <a:cxnLst/>
                <a:rect l="l" t="t" r="r" b="b"/>
                <a:pathLst>
                  <a:path w="852" h="244" extrusionOk="0">
                    <a:moveTo>
                      <a:pt x="1" y="0"/>
                    </a:moveTo>
                    <a:lnTo>
                      <a:pt x="1" y="244"/>
                    </a:lnTo>
                    <a:lnTo>
                      <a:pt x="852" y="244"/>
                    </a:lnTo>
                    <a:lnTo>
                      <a:pt x="85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1327096" y="4506705"/>
                <a:ext cx="50582" cy="75873"/>
              </a:xfrm>
              <a:custGeom>
                <a:avLst/>
                <a:gdLst/>
                <a:ahLst/>
                <a:cxnLst/>
                <a:rect l="l" t="t" r="r" b="b"/>
                <a:pathLst>
                  <a:path w="1642"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183" y="304"/>
                    </a:cubicBezTo>
                    <a:cubicBezTo>
                      <a:pt x="61" y="517"/>
                      <a:pt x="1" y="821"/>
                      <a:pt x="1" y="1216"/>
                    </a:cubicBezTo>
                    <a:cubicBezTo>
                      <a:pt x="1" y="1611"/>
                      <a:pt x="61" y="1946"/>
                      <a:pt x="183" y="2158"/>
                    </a:cubicBezTo>
                    <a:cubicBezTo>
                      <a:pt x="335" y="2341"/>
                      <a:pt x="548" y="2462"/>
                      <a:pt x="821" y="2462"/>
                    </a:cubicBezTo>
                    <a:cubicBezTo>
                      <a:pt x="1064" y="2462"/>
                      <a:pt x="1277" y="2341"/>
                      <a:pt x="1429" y="2158"/>
                    </a:cubicBezTo>
                    <a:cubicBezTo>
                      <a:pt x="1551" y="1946"/>
                      <a:pt x="1642" y="1611"/>
                      <a:pt x="1642" y="1216"/>
                    </a:cubicBezTo>
                    <a:cubicBezTo>
                      <a:pt x="1642" y="821"/>
                      <a:pt x="1551" y="517"/>
                      <a:pt x="1429" y="304"/>
                    </a:cubicBezTo>
                    <a:cubicBezTo>
                      <a:pt x="1277" y="91"/>
                      <a:pt x="1064"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1392647" y="4507629"/>
                <a:ext cx="46854" cy="73069"/>
              </a:xfrm>
              <a:custGeom>
                <a:avLst/>
                <a:gdLst/>
                <a:ahLst/>
                <a:cxnLst/>
                <a:rect l="l" t="t" r="r" b="b"/>
                <a:pathLst>
                  <a:path w="1521" h="2372" extrusionOk="0">
                    <a:moveTo>
                      <a:pt x="0" y="1"/>
                    </a:moveTo>
                    <a:lnTo>
                      <a:pt x="0" y="274"/>
                    </a:lnTo>
                    <a:lnTo>
                      <a:pt x="1125" y="274"/>
                    </a:lnTo>
                    <a:lnTo>
                      <a:pt x="335" y="2372"/>
                    </a:lnTo>
                    <a:lnTo>
                      <a:pt x="669" y="2372"/>
                    </a:lnTo>
                    <a:lnTo>
                      <a:pt x="1520" y="122"/>
                    </a:lnTo>
                    <a:lnTo>
                      <a:pt x="1520"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773731" y="4358753"/>
                <a:ext cx="1262235" cy="240679"/>
              </a:xfrm>
              <a:custGeom>
                <a:avLst/>
                <a:gdLst/>
                <a:ahLst/>
                <a:cxnLst/>
                <a:rect l="l" t="t" r="r" b="b"/>
                <a:pathLst>
                  <a:path w="40975" h="7813" extrusionOk="0">
                    <a:moveTo>
                      <a:pt x="1" y="1"/>
                    </a:moveTo>
                    <a:lnTo>
                      <a:pt x="1" y="7812"/>
                    </a:lnTo>
                    <a:lnTo>
                      <a:pt x="40974" y="7812"/>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7737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885149"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997523" y="4358753"/>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1108941"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122128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1332702" y="4358753"/>
                <a:ext cx="61856" cy="240679"/>
              </a:xfrm>
              <a:custGeom>
                <a:avLst/>
                <a:gdLst/>
                <a:ahLst/>
                <a:cxnLst/>
                <a:rect l="l" t="t" r="r" b="b"/>
                <a:pathLst>
                  <a:path w="2008"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1445075"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155649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1668867"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17793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1891704"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2003123"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615490" y="4129355"/>
                <a:ext cx="1261280" cy="240679"/>
              </a:xfrm>
              <a:custGeom>
                <a:avLst/>
                <a:gdLst/>
                <a:ahLst/>
                <a:cxnLst/>
                <a:rect l="l" t="t" r="r" b="b"/>
                <a:pathLst>
                  <a:path w="40944" h="7813" extrusionOk="0">
                    <a:moveTo>
                      <a:pt x="1" y="1"/>
                    </a:moveTo>
                    <a:lnTo>
                      <a:pt x="1"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615490"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726908"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838358"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950700"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1062119"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1174492"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1285911"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1398253"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1509672"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1622045"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1732509"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1844882" y="4129355"/>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925410" y="3889669"/>
                <a:ext cx="1261280" cy="240679"/>
              </a:xfrm>
              <a:custGeom>
                <a:avLst/>
                <a:gdLst/>
                <a:ahLst/>
                <a:cxnLst/>
                <a:rect l="l" t="t" r="r" b="b"/>
                <a:pathLst>
                  <a:path w="40944" h="7813" extrusionOk="0">
                    <a:moveTo>
                      <a:pt x="1" y="1"/>
                    </a:moveTo>
                    <a:lnTo>
                      <a:pt x="1" y="7812"/>
                    </a:lnTo>
                    <a:lnTo>
                      <a:pt x="40944" y="7812"/>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925410"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1037784"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1148278"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1261545"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1372039" y="3889669"/>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1484412"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1595831"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1708173"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1819592"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1931965"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2044308"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836479" y="3656544"/>
                <a:ext cx="1261280" cy="240649"/>
              </a:xfrm>
              <a:custGeom>
                <a:avLst/>
                <a:gdLst/>
                <a:ahLst/>
                <a:cxnLst/>
                <a:rect l="l" t="t" r="r" b="b"/>
                <a:pathLst>
                  <a:path w="40944" h="7812" extrusionOk="0">
                    <a:moveTo>
                      <a:pt x="0" y="0"/>
                    </a:moveTo>
                    <a:lnTo>
                      <a:pt x="0" y="7812"/>
                    </a:lnTo>
                    <a:lnTo>
                      <a:pt x="40943" y="7812"/>
                    </a:lnTo>
                    <a:lnTo>
                      <a:pt x="40943"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836479"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947897"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1060240"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117073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1283077" y="3656544"/>
                <a:ext cx="61856" cy="240649"/>
              </a:xfrm>
              <a:custGeom>
                <a:avLst/>
                <a:gdLst/>
                <a:ahLst/>
                <a:cxnLst/>
                <a:rect l="l" t="t" r="r" b="b"/>
                <a:pathLst>
                  <a:path w="2008"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1394526"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1506868"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1618287"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1730660"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184112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1954421"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2064916" y="3656544"/>
                <a:ext cx="62750" cy="240649"/>
              </a:xfrm>
              <a:custGeom>
                <a:avLst/>
                <a:gdLst/>
                <a:ahLst/>
                <a:cxnLst/>
                <a:rect l="l" t="t" r="r" b="b"/>
                <a:pathLst>
                  <a:path w="2037" h="7812" extrusionOk="0">
                    <a:moveTo>
                      <a:pt x="0" y="0"/>
                    </a:moveTo>
                    <a:lnTo>
                      <a:pt x="0"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697891" y="342246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697891"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809309"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921683"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1033101"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145444"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257817"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369236" y="342246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481578"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592073" y="342246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704446"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815864"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928207"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870178"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9825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1093970" y="295335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120631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17731"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429150" y="295335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540568"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652942" y="295335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764360"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187670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19881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608005" y="318930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608005"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720378"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831796"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944139"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1054633"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1167931"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278425"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390768" y="318930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p:cNvSpPr/>
              <p:nvPr/>
            </p:nvSpPr>
            <p:spPr>
              <a:xfrm>
                <a:off x="1503110" y="318930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1614560"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1726902"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1838321"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2145827"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2" name="Google Shape;702;p36"/>
          <p:cNvGrpSpPr/>
          <p:nvPr/>
        </p:nvGrpSpPr>
        <p:grpSpPr>
          <a:xfrm>
            <a:off x="6052700" y="835052"/>
            <a:ext cx="542964" cy="465786"/>
            <a:chOff x="6052700" y="835052"/>
            <a:chExt cx="542964" cy="465786"/>
          </a:xfrm>
        </p:grpSpPr>
        <p:sp>
          <p:nvSpPr>
            <p:cNvPr id="703" name="Google Shape;703;p36"/>
            <p:cNvSpPr/>
            <p:nvPr/>
          </p:nvSpPr>
          <p:spPr>
            <a:xfrm>
              <a:off x="6052700" y="8350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6439508" y="11201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46"/>
          <p:cNvSpPr txBox="1">
            <a:spLocks noGrp="1"/>
          </p:cNvSpPr>
          <p:nvPr>
            <p:ph type="title"/>
          </p:nvPr>
        </p:nvSpPr>
        <p:spPr>
          <a:xfrm flipH="1">
            <a:off x="713225" y="2348313"/>
            <a:ext cx="4996500" cy="99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PROCESS</a:t>
            </a:r>
            <a:endParaRPr/>
          </a:p>
        </p:txBody>
      </p:sp>
      <p:sp>
        <p:nvSpPr>
          <p:cNvPr id="1113" name="Google Shape;1113;p46"/>
          <p:cNvSpPr txBox="1">
            <a:spLocks noGrp="1"/>
          </p:cNvSpPr>
          <p:nvPr>
            <p:ph type="subTitle" idx="1"/>
          </p:nvPr>
        </p:nvSpPr>
        <p:spPr>
          <a:xfrm flipH="1">
            <a:off x="713225" y="3322588"/>
            <a:ext cx="3081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enter a subtitle here if you need it</a:t>
            </a:r>
            <a:endParaRPr/>
          </a:p>
        </p:txBody>
      </p:sp>
      <p:sp>
        <p:nvSpPr>
          <p:cNvPr id="1114" name="Google Shape;1114;p46"/>
          <p:cNvSpPr txBox="1">
            <a:spLocks noGrp="1"/>
          </p:cNvSpPr>
          <p:nvPr>
            <p:ph type="title" idx="2"/>
          </p:nvPr>
        </p:nvSpPr>
        <p:spPr>
          <a:xfrm flipH="1">
            <a:off x="713225" y="1227513"/>
            <a:ext cx="3303600" cy="112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1115" name="Google Shape;1115;p46"/>
          <p:cNvGrpSpPr/>
          <p:nvPr/>
        </p:nvGrpSpPr>
        <p:grpSpPr>
          <a:xfrm>
            <a:off x="4405427" y="1581002"/>
            <a:ext cx="3932457" cy="2406883"/>
            <a:chOff x="1787525" y="1422050"/>
            <a:chExt cx="4638425" cy="2838975"/>
          </a:xfrm>
        </p:grpSpPr>
        <p:sp>
          <p:nvSpPr>
            <p:cNvPr id="1116" name="Google Shape;1116;p46"/>
            <p:cNvSpPr/>
            <p:nvPr/>
          </p:nvSpPr>
          <p:spPr>
            <a:xfrm>
              <a:off x="4096850" y="3055050"/>
              <a:ext cx="2329100" cy="1205975"/>
            </a:xfrm>
            <a:custGeom>
              <a:avLst/>
              <a:gdLst/>
              <a:ahLst/>
              <a:cxnLst/>
              <a:rect l="l" t="t" r="r" b="b"/>
              <a:pathLst>
                <a:path w="93164" h="48239" extrusionOk="0">
                  <a:moveTo>
                    <a:pt x="0" y="0"/>
                  </a:moveTo>
                  <a:lnTo>
                    <a:pt x="0" y="48238"/>
                  </a:lnTo>
                  <a:lnTo>
                    <a:pt x="93163" y="48238"/>
                  </a:lnTo>
                  <a:lnTo>
                    <a:pt x="93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4259475" y="3217675"/>
              <a:ext cx="2003850" cy="880725"/>
            </a:xfrm>
            <a:custGeom>
              <a:avLst/>
              <a:gdLst/>
              <a:ahLst/>
              <a:cxnLst/>
              <a:rect l="l" t="t" r="r" b="b"/>
              <a:pathLst>
                <a:path w="80154" h="35229" extrusionOk="0">
                  <a:moveTo>
                    <a:pt x="6505" y="0"/>
                  </a:moveTo>
                  <a:cubicBezTo>
                    <a:pt x="6505" y="3587"/>
                    <a:pt x="3587" y="6505"/>
                    <a:pt x="0" y="6505"/>
                  </a:cubicBezTo>
                  <a:lnTo>
                    <a:pt x="0" y="28724"/>
                  </a:lnTo>
                  <a:cubicBezTo>
                    <a:pt x="3587" y="28724"/>
                    <a:pt x="6505" y="31642"/>
                    <a:pt x="6505" y="35228"/>
                  </a:cubicBezTo>
                  <a:lnTo>
                    <a:pt x="73649" y="35228"/>
                  </a:lnTo>
                  <a:cubicBezTo>
                    <a:pt x="73649" y="31642"/>
                    <a:pt x="76567" y="28724"/>
                    <a:pt x="80154" y="28724"/>
                  </a:cubicBezTo>
                  <a:lnTo>
                    <a:pt x="80154" y="6505"/>
                  </a:lnTo>
                  <a:cubicBezTo>
                    <a:pt x="76567" y="6505"/>
                    <a:pt x="73649" y="3587"/>
                    <a:pt x="73649"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4814175" y="3211575"/>
              <a:ext cx="894425" cy="893675"/>
            </a:xfrm>
            <a:custGeom>
              <a:avLst/>
              <a:gdLst/>
              <a:ahLst/>
              <a:cxnLst/>
              <a:rect l="l" t="t" r="r" b="b"/>
              <a:pathLst>
                <a:path w="35777" h="35747" extrusionOk="0">
                  <a:moveTo>
                    <a:pt x="17874" y="1"/>
                  </a:moveTo>
                  <a:cubicBezTo>
                    <a:pt x="8025" y="1"/>
                    <a:pt x="1" y="7995"/>
                    <a:pt x="1" y="17873"/>
                  </a:cubicBezTo>
                  <a:cubicBezTo>
                    <a:pt x="1" y="27752"/>
                    <a:pt x="8025" y="35746"/>
                    <a:pt x="17874" y="35746"/>
                  </a:cubicBezTo>
                  <a:cubicBezTo>
                    <a:pt x="27752" y="35746"/>
                    <a:pt x="35777" y="27752"/>
                    <a:pt x="35777" y="17873"/>
                  </a:cubicBezTo>
                  <a:cubicBezTo>
                    <a:pt x="35777" y="7995"/>
                    <a:pt x="27752" y="1"/>
                    <a:pt x="178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4873450" y="3270100"/>
              <a:ext cx="775875" cy="775875"/>
            </a:xfrm>
            <a:custGeom>
              <a:avLst/>
              <a:gdLst/>
              <a:ahLst/>
              <a:cxnLst/>
              <a:rect l="l" t="t" r="r" b="b"/>
              <a:pathLst>
                <a:path w="31035" h="31035" extrusionOk="0">
                  <a:moveTo>
                    <a:pt x="15503" y="0"/>
                  </a:moveTo>
                  <a:cubicBezTo>
                    <a:pt x="6961" y="0"/>
                    <a:pt x="1" y="6961"/>
                    <a:pt x="1" y="15532"/>
                  </a:cubicBezTo>
                  <a:cubicBezTo>
                    <a:pt x="1" y="24074"/>
                    <a:pt x="6961" y="31034"/>
                    <a:pt x="15503" y="31034"/>
                  </a:cubicBezTo>
                  <a:cubicBezTo>
                    <a:pt x="24074" y="31034"/>
                    <a:pt x="31035" y="24074"/>
                    <a:pt x="31035" y="15532"/>
                  </a:cubicBezTo>
                  <a:cubicBezTo>
                    <a:pt x="31035" y="6961"/>
                    <a:pt x="24074" y="0"/>
                    <a:pt x="15503"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5084700" y="3375725"/>
              <a:ext cx="352625" cy="564625"/>
            </a:xfrm>
            <a:custGeom>
              <a:avLst/>
              <a:gdLst/>
              <a:ahLst/>
              <a:cxnLst/>
              <a:rect l="l" t="t" r="r" b="b"/>
              <a:pathLst>
                <a:path w="14105" h="22585" extrusionOk="0">
                  <a:moveTo>
                    <a:pt x="6202" y="5502"/>
                  </a:moveTo>
                  <a:lnTo>
                    <a:pt x="6202" y="9089"/>
                  </a:lnTo>
                  <a:cubicBezTo>
                    <a:pt x="5290" y="8663"/>
                    <a:pt x="4651" y="8116"/>
                    <a:pt x="4651" y="7234"/>
                  </a:cubicBezTo>
                  <a:cubicBezTo>
                    <a:pt x="4651" y="6231"/>
                    <a:pt x="5259" y="5654"/>
                    <a:pt x="6202" y="5502"/>
                  </a:cubicBezTo>
                  <a:close/>
                  <a:moveTo>
                    <a:pt x="7843" y="13435"/>
                  </a:moveTo>
                  <a:cubicBezTo>
                    <a:pt x="8846" y="13830"/>
                    <a:pt x="9515" y="14347"/>
                    <a:pt x="9515" y="15259"/>
                  </a:cubicBezTo>
                  <a:cubicBezTo>
                    <a:pt x="9515" y="16232"/>
                    <a:pt x="8876" y="16900"/>
                    <a:pt x="7843" y="17083"/>
                  </a:cubicBezTo>
                  <a:lnTo>
                    <a:pt x="7843" y="13435"/>
                  </a:lnTo>
                  <a:close/>
                  <a:moveTo>
                    <a:pt x="6202" y="0"/>
                  </a:moveTo>
                  <a:lnTo>
                    <a:pt x="6202" y="2098"/>
                  </a:lnTo>
                  <a:cubicBezTo>
                    <a:pt x="2706" y="2310"/>
                    <a:pt x="1" y="4225"/>
                    <a:pt x="1" y="7447"/>
                  </a:cubicBezTo>
                  <a:cubicBezTo>
                    <a:pt x="1" y="11459"/>
                    <a:pt x="3466" y="12250"/>
                    <a:pt x="6202" y="12949"/>
                  </a:cubicBezTo>
                  <a:lnTo>
                    <a:pt x="6202" y="17022"/>
                  </a:lnTo>
                  <a:cubicBezTo>
                    <a:pt x="5320" y="16748"/>
                    <a:pt x="4803" y="16080"/>
                    <a:pt x="4712" y="15046"/>
                  </a:cubicBezTo>
                  <a:lnTo>
                    <a:pt x="31" y="15046"/>
                  </a:lnTo>
                  <a:cubicBezTo>
                    <a:pt x="183" y="18359"/>
                    <a:pt x="2706" y="20183"/>
                    <a:pt x="6202" y="20487"/>
                  </a:cubicBezTo>
                  <a:lnTo>
                    <a:pt x="6202" y="22584"/>
                  </a:lnTo>
                  <a:lnTo>
                    <a:pt x="7843" y="22584"/>
                  </a:lnTo>
                  <a:lnTo>
                    <a:pt x="7843" y="20517"/>
                  </a:lnTo>
                  <a:cubicBezTo>
                    <a:pt x="11916" y="20335"/>
                    <a:pt x="14104" y="17903"/>
                    <a:pt x="14104" y="15107"/>
                  </a:cubicBezTo>
                  <a:cubicBezTo>
                    <a:pt x="14104" y="11125"/>
                    <a:pt x="10609" y="10396"/>
                    <a:pt x="7843" y="9605"/>
                  </a:cubicBezTo>
                  <a:lnTo>
                    <a:pt x="7843" y="5623"/>
                  </a:lnTo>
                  <a:cubicBezTo>
                    <a:pt x="8572" y="5897"/>
                    <a:pt x="9059" y="6475"/>
                    <a:pt x="9150" y="7447"/>
                  </a:cubicBezTo>
                  <a:lnTo>
                    <a:pt x="13861" y="7447"/>
                  </a:lnTo>
                  <a:cubicBezTo>
                    <a:pt x="13618" y="4164"/>
                    <a:pt x="11369" y="2371"/>
                    <a:pt x="7843" y="2098"/>
                  </a:cubicBezTo>
                  <a:lnTo>
                    <a:pt x="7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2094525" y="1734350"/>
              <a:ext cx="2526675" cy="2526675"/>
            </a:xfrm>
            <a:custGeom>
              <a:avLst/>
              <a:gdLst/>
              <a:ahLst/>
              <a:cxnLst/>
              <a:rect l="l" t="t" r="r" b="b"/>
              <a:pathLst>
                <a:path w="101067" h="101067" extrusionOk="0">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094525" y="1734350"/>
              <a:ext cx="2526675" cy="2526675"/>
            </a:xfrm>
            <a:custGeom>
              <a:avLst/>
              <a:gdLst/>
              <a:ahLst/>
              <a:cxnLst/>
              <a:rect l="l" t="t" r="r" b="b"/>
              <a:pathLst>
                <a:path w="101067" h="101067" extrusionOk="0">
                  <a:moveTo>
                    <a:pt x="38421" y="6202"/>
                  </a:moveTo>
                  <a:lnTo>
                    <a:pt x="38421" y="6202"/>
                  </a:lnTo>
                  <a:cubicBezTo>
                    <a:pt x="33223" y="10275"/>
                    <a:pt x="28877" y="15746"/>
                    <a:pt x="25594" y="22190"/>
                  </a:cubicBezTo>
                  <a:cubicBezTo>
                    <a:pt x="23101" y="20852"/>
                    <a:pt x="20731" y="19302"/>
                    <a:pt x="18572" y="17569"/>
                  </a:cubicBezTo>
                  <a:cubicBezTo>
                    <a:pt x="24044" y="12250"/>
                    <a:pt x="30852" y="8299"/>
                    <a:pt x="38421" y="6202"/>
                  </a:cubicBezTo>
                  <a:close/>
                  <a:moveTo>
                    <a:pt x="62677" y="6202"/>
                  </a:moveTo>
                  <a:lnTo>
                    <a:pt x="62677" y="6202"/>
                  </a:lnTo>
                  <a:cubicBezTo>
                    <a:pt x="70245" y="8299"/>
                    <a:pt x="77054" y="12250"/>
                    <a:pt x="82525" y="17569"/>
                  </a:cubicBezTo>
                  <a:cubicBezTo>
                    <a:pt x="80367" y="19332"/>
                    <a:pt x="78026" y="20913"/>
                    <a:pt x="75534" y="22250"/>
                  </a:cubicBezTo>
                  <a:cubicBezTo>
                    <a:pt x="72251" y="15776"/>
                    <a:pt x="67874" y="10275"/>
                    <a:pt x="62677" y="6202"/>
                  </a:cubicBezTo>
                  <a:close/>
                  <a:moveTo>
                    <a:pt x="48269" y="5594"/>
                  </a:moveTo>
                  <a:lnTo>
                    <a:pt x="48269" y="28330"/>
                  </a:lnTo>
                  <a:cubicBezTo>
                    <a:pt x="41764" y="28026"/>
                    <a:pt x="35472" y="26597"/>
                    <a:pt x="29758" y="24196"/>
                  </a:cubicBezTo>
                  <a:cubicBezTo>
                    <a:pt x="30336" y="23041"/>
                    <a:pt x="30944" y="21916"/>
                    <a:pt x="31612" y="20822"/>
                  </a:cubicBezTo>
                  <a:cubicBezTo>
                    <a:pt x="35959" y="13770"/>
                    <a:pt x="41795" y="8451"/>
                    <a:pt x="48269" y="5594"/>
                  </a:cubicBezTo>
                  <a:close/>
                  <a:moveTo>
                    <a:pt x="52828" y="5594"/>
                  </a:moveTo>
                  <a:cubicBezTo>
                    <a:pt x="59303" y="8451"/>
                    <a:pt x="65139" y="13770"/>
                    <a:pt x="69485" y="20822"/>
                  </a:cubicBezTo>
                  <a:cubicBezTo>
                    <a:pt x="70154" y="21916"/>
                    <a:pt x="70792" y="23071"/>
                    <a:pt x="71370" y="24257"/>
                  </a:cubicBezTo>
                  <a:cubicBezTo>
                    <a:pt x="65655" y="26658"/>
                    <a:pt x="59364" y="28086"/>
                    <a:pt x="52828" y="28330"/>
                  </a:cubicBezTo>
                  <a:lnTo>
                    <a:pt x="52828" y="5594"/>
                  </a:lnTo>
                  <a:close/>
                  <a:moveTo>
                    <a:pt x="15442" y="20913"/>
                  </a:moveTo>
                  <a:cubicBezTo>
                    <a:pt x="18025" y="23010"/>
                    <a:pt x="20791" y="24834"/>
                    <a:pt x="23679" y="26384"/>
                  </a:cubicBezTo>
                  <a:cubicBezTo>
                    <a:pt x="20974" y="33010"/>
                    <a:pt x="19363" y="40427"/>
                    <a:pt x="19120" y="48269"/>
                  </a:cubicBezTo>
                  <a:lnTo>
                    <a:pt x="4651" y="48269"/>
                  </a:lnTo>
                  <a:cubicBezTo>
                    <a:pt x="5168" y="37874"/>
                    <a:pt x="9119" y="28390"/>
                    <a:pt x="15442" y="20913"/>
                  </a:cubicBezTo>
                  <a:close/>
                  <a:moveTo>
                    <a:pt x="27843" y="28390"/>
                  </a:moveTo>
                  <a:cubicBezTo>
                    <a:pt x="34287" y="31126"/>
                    <a:pt x="41248" y="32646"/>
                    <a:pt x="48269" y="32919"/>
                  </a:cubicBezTo>
                  <a:lnTo>
                    <a:pt x="48269" y="48269"/>
                  </a:lnTo>
                  <a:lnTo>
                    <a:pt x="23679" y="48269"/>
                  </a:lnTo>
                  <a:cubicBezTo>
                    <a:pt x="23953" y="41308"/>
                    <a:pt x="25381" y="34500"/>
                    <a:pt x="27843" y="28390"/>
                  </a:cubicBezTo>
                  <a:close/>
                  <a:moveTo>
                    <a:pt x="73254" y="28421"/>
                  </a:moveTo>
                  <a:cubicBezTo>
                    <a:pt x="75716" y="34530"/>
                    <a:pt x="77145" y="41308"/>
                    <a:pt x="77388" y="48269"/>
                  </a:cubicBezTo>
                  <a:lnTo>
                    <a:pt x="52828" y="48269"/>
                  </a:lnTo>
                  <a:lnTo>
                    <a:pt x="52828" y="32919"/>
                  </a:lnTo>
                  <a:cubicBezTo>
                    <a:pt x="59880" y="32646"/>
                    <a:pt x="66841" y="31156"/>
                    <a:pt x="73254" y="28421"/>
                  </a:cubicBezTo>
                  <a:close/>
                  <a:moveTo>
                    <a:pt x="85656" y="20913"/>
                  </a:moveTo>
                  <a:cubicBezTo>
                    <a:pt x="91978" y="28390"/>
                    <a:pt x="95930" y="37874"/>
                    <a:pt x="96446" y="48269"/>
                  </a:cubicBezTo>
                  <a:lnTo>
                    <a:pt x="81978" y="48269"/>
                  </a:lnTo>
                  <a:cubicBezTo>
                    <a:pt x="81704" y="40457"/>
                    <a:pt x="80124" y="33041"/>
                    <a:pt x="77419" y="26445"/>
                  </a:cubicBezTo>
                  <a:cubicBezTo>
                    <a:pt x="80337" y="24864"/>
                    <a:pt x="83103" y="23041"/>
                    <a:pt x="85656" y="20913"/>
                  </a:cubicBezTo>
                  <a:close/>
                  <a:moveTo>
                    <a:pt x="48269" y="52828"/>
                  </a:moveTo>
                  <a:lnTo>
                    <a:pt x="48269" y="68178"/>
                  </a:lnTo>
                  <a:cubicBezTo>
                    <a:pt x="41217" y="68421"/>
                    <a:pt x="34257" y="69941"/>
                    <a:pt x="27843" y="72677"/>
                  </a:cubicBezTo>
                  <a:cubicBezTo>
                    <a:pt x="25381" y="66567"/>
                    <a:pt x="23953" y="59759"/>
                    <a:pt x="23679" y="52828"/>
                  </a:cubicBezTo>
                  <a:close/>
                  <a:moveTo>
                    <a:pt x="77388" y="52828"/>
                  </a:moveTo>
                  <a:cubicBezTo>
                    <a:pt x="77145" y="59789"/>
                    <a:pt x="75716" y="66598"/>
                    <a:pt x="73254" y="72707"/>
                  </a:cubicBezTo>
                  <a:cubicBezTo>
                    <a:pt x="66810" y="69971"/>
                    <a:pt x="59850" y="68452"/>
                    <a:pt x="52828" y="68178"/>
                  </a:cubicBezTo>
                  <a:lnTo>
                    <a:pt x="52828" y="52828"/>
                  </a:lnTo>
                  <a:close/>
                  <a:moveTo>
                    <a:pt x="19120" y="52828"/>
                  </a:moveTo>
                  <a:cubicBezTo>
                    <a:pt x="19363" y="60640"/>
                    <a:pt x="20974" y="68057"/>
                    <a:pt x="23679" y="74652"/>
                  </a:cubicBezTo>
                  <a:cubicBezTo>
                    <a:pt x="20761" y="76203"/>
                    <a:pt x="17995" y="78057"/>
                    <a:pt x="15442" y="80154"/>
                  </a:cubicBezTo>
                  <a:cubicBezTo>
                    <a:pt x="9119" y="72707"/>
                    <a:pt x="5168" y="63224"/>
                    <a:pt x="4651" y="52828"/>
                  </a:cubicBezTo>
                  <a:close/>
                  <a:moveTo>
                    <a:pt x="96446" y="52828"/>
                  </a:moveTo>
                  <a:cubicBezTo>
                    <a:pt x="95930" y="63224"/>
                    <a:pt x="91948" y="72707"/>
                    <a:pt x="85656" y="80184"/>
                  </a:cubicBezTo>
                  <a:cubicBezTo>
                    <a:pt x="83072" y="78087"/>
                    <a:pt x="80306" y="76263"/>
                    <a:pt x="77419" y="74713"/>
                  </a:cubicBezTo>
                  <a:cubicBezTo>
                    <a:pt x="80093" y="68087"/>
                    <a:pt x="81704" y="60640"/>
                    <a:pt x="81978" y="52828"/>
                  </a:cubicBezTo>
                  <a:close/>
                  <a:moveTo>
                    <a:pt x="25563" y="78847"/>
                  </a:moveTo>
                  <a:cubicBezTo>
                    <a:pt x="28846" y="85321"/>
                    <a:pt x="33223" y="90823"/>
                    <a:pt x="38421" y="94896"/>
                  </a:cubicBezTo>
                  <a:cubicBezTo>
                    <a:pt x="30852" y="92799"/>
                    <a:pt x="24044" y="88847"/>
                    <a:pt x="18542" y="83528"/>
                  </a:cubicBezTo>
                  <a:cubicBezTo>
                    <a:pt x="20731" y="81765"/>
                    <a:pt x="23071" y="80184"/>
                    <a:pt x="25563" y="78847"/>
                  </a:cubicBezTo>
                  <a:close/>
                  <a:moveTo>
                    <a:pt x="75504" y="78877"/>
                  </a:moveTo>
                  <a:cubicBezTo>
                    <a:pt x="77996" y="80245"/>
                    <a:pt x="80367" y="81795"/>
                    <a:pt x="82525" y="83528"/>
                  </a:cubicBezTo>
                  <a:cubicBezTo>
                    <a:pt x="77054" y="88847"/>
                    <a:pt x="70245" y="92799"/>
                    <a:pt x="62677" y="94896"/>
                  </a:cubicBezTo>
                  <a:cubicBezTo>
                    <a:pt x="67874" y="90823"/>
                    <a:pt x="72221" y="85352"/>
                    <a:pt x="75504" y="78877"/>
                  </a:cubicBezTo>
                  <a:close/>
                  <a:moveTo>
                    <a:pt x="48269" y="72768"/>
                  </a:moveTo>
                  <a:lnTo>
                    <a:pt x="48269" y="95504"/>
                  </a:lnTo>
                  <a:cubicBezTo>
                    <a:pt x="41795" y="92647"/>
                    <a:pt x="35959" y="87327"/>
                    <a:pt x="31612" y="80276"/>
                  </a:cubicBezTo>
                  <a:cubicBezTo>
                    <a:pt x="30944" y="79151"/>
                    <a:pt x="30305" y="78026"/>
                    <a:pt x="29728" y="76841"/>
                  </a:cubicBezTo>
                  <a:cubicBezTo>
                    <a:pt x="35442" y="74440"/>
                    <a:pt x="41734" y="73011"/>
                    <a:pt x="48269" y="72768"/>
                  </a:cubicBezTo>
                  <a:close/>
                  <a:moveTo>
                    <a:pt x="52828" y="72768"/>
                  </a:moveTo>
                  <a:cubicBezTo>
                    <a:pt x="59333" y="73072"/>
                    <a:pt x="65625" y="74500"/>
                    <a:pt x="71339" y="76902"/>
                  </a:cubicBezTo>
                  <a:cubicBezTo>
                    <a:pt x="70762" y="78057"/>
                    <a:pt x="70154" y="79181"/>
                    <a:pt x="69485" y="80276"/>
                  </a:cubicBezTo>
                  <a:cubicBezTo>
                    <a:pt x="65139" y="87327"/>
                    <a:pt x="59303" y="92647"/>
                    <a:pt x="52828" y="95504"/>
                  </a:cubicBezTo>
                  <a:lnTo>
                    <a:pt x="52828" y="72768"/>
                  </a:lnTo>
                  <a:close/>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457750" y="1870375"/>
              <a:ext cx="2886875" cy="2200675"/>
            </a:xfrm>
            <a:custGeom>
              <a:avLst/>
              <a:gdLst/>
              <a:ahLst/>
              <a:cxnLst/>
              <a:rect l="l" t="t" r="r" b="b"/>
              <a:pathLst>
                <a:path w="115475" h="88027" extrusionOk="0">
                  <a:moveTo>
                    <a:pt x="108240" y="1"/>
                  </a:moveTo>
                  <a:lnTo>
                    <a:pt x="78270" y="51612"/>
                  </a:lnTo>
                  <a:lnTo>
                    <a:pt x="66385" y="31703"/>
                  </a:lnTo>
                  <a:lnTo>
                    <a:pt x="43649" y="71400"/>
                  </a:lnTo>
                  <a:lnTo>
                    <a:pt x="24044" y="38177"/>
                  </a:lnTo>
                  <a:lnTo>
                    <a:pt x="1" y="77540"/>
                  </a:lnTo>
                  <a:lnTo>
                    <a:pt x="7144" y="81886"/>
                  </a:lnTo>
                  <a:lnTo>
                    <a:pt x="23922" y="54409"/>
                  </a:lnTo>
                  <a:lnTo>
                    <a:pt x="43740" y="88026"/>
                  </a:lnTo>
                  <a:lnTo>
                    <a:pt x="66537" y="48269"/>
                  </a:lnTo>
                  <a:lnTo>
                    <a:pt x="78331" y="68087"/>
                  </a:lnTo>
                  <a:lnTo>
                    <a:pt x="115474" y="4226"/>
                  </a:lnTo>
                  <a:lnTo>
                    <a:pt x="108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4707050" y="1422050"/>
              <a:ext cx="816150" cy="1005350"/>
            </a:xfrm>
            <a:custGeom>
              <a:avLst/>
              <a:gdLst/>
              <a:ahLst/>
              <a:cxnLst/>
              <a:rect l="l" t="t" r="r" b="b"/>
              <a:pathLst>
                <a:path w="32646" h="40214" extrusionOk="0">
                  <a:moveTo>
                    <a:pt x="32645" y="0"/>
                  </a:moveTo>
                  <a:lnTo>
                    <a:pt x="0" y="24438"/>
                  </a:lnTo>
                  <a:lnTo>
                    <a:pt x="20517" y="23526"/>
                  </a:lnTo>
                  <a:lnTo>
                    <a:pt x="32372" y="40214"/>
                  </a:lnTo>
                  <a:lnTo>
                    <a:pt x="32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1787525" y="3340775"/>
              <a:ext cx="1190775" cy="920250"/>
            </a:xfrm>
            <a:custGeom>
              <a:avLst/>
              <a:gdLst/>
              <a:ahLst/>
              <a:cxnLst/>
              <a:rect l="l" t="t" r="r" b="b"/>
              <a:pathLst>
                <a:path w="47631" h="36810" extrusionOk="0">
                  <a:moveTo>
                    <a:pt x="5594" y="0"/>
                  </a:moveTo>
                  <a:cubicBezTo>
                    <a:pt x="2493" y="0"/>
                    <a:pt x="1" y="2493"/>
                    <a:pt x="1" y="5562"/>
                  </a:cubicBezTo>
                  <a:lnTo>
                    <a:pt x="1" y="31247"/>
                  </a:lnTo>
                  <a:cubicBezTo>
                    <a:pt x="1" y="34317"/>
                    <a:pt x="2493" y="36809"/>
                    <a:pt x="5594" y="36809"/>
                  </a:cubicBezTo>
                  <a:lnTo>
                    <a:pt x="42038" y="36809"/>
                  </a:lnTo>
                  <a:cubicBezTo>
                    <a:pt x="45138" y="36809"/>
                    <a:pt x="47631" y="34317"/>
                    <a:pt x="47631" y="31247"/>
                  </a:cubicBezTo>
                  <a:lnTo>
                    <a:pt x="47631" y="5562"/>
                  </a:lnTo>
                  <a:cubicBezTo>
                    <a:pt x="47631" y="2493"/>
                    <a:pt x="45138" y="0"/>
                    <a:pt x="4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1925075" y="2687250"/>
              <a:ext cx="915700" cy="653550"/>
            </a:xfrm>
            <a:custGeom>
              <a:avLst/>
              <a:gdLst/>
              <a:ahLst/>
              <a:cxnLst/>
              <a:rect l="l" t="t" r="r" b="b"/>
              <a:pathLst>
                <a:path w="36628" h="26142" extrusionOk="0">
                  <a:moveTo>
                    <a:pt x="18329" y="1"/>
                  </a:moveTo>
                  <a:cubicBezTo>
                    <a:pt x="8207" y="1"/>
                    <a:pt x="0" y="8177"/>
                    <a:pt x="0" y="18299"/>
                  </a:cubicBezTo>
                  <a:lnTo>
                    <a:pt x="0" y="26141"/>
                  </a:lnTo>
                  <a:lnTo>
                    <a:pt x="5137" y="26141"/>
                  </a:lnTo>
                  <a:lnTo>
                    <a:pt x="5137" y="18299"/>
                  </a:lnTo>
                  <a:cubicBezTo>
                    <a:pt x="5137" y="11034"/>
                    <a:pt x="11034" y="5107"/>
                    <a:pt x="18329" y="5107"/>
                  </a:cubicBezTo>
                  <a:cubicBezTo>
                    <a:pt x="25594" y="5107"/>
                    <a:pt x="31521" y="11034"/>
                    <a:pt x="31521" y="18299"/>
                  </a:cubicBezTo>
                  <a:lnTo>
                    <a:pt x="36627" y="18299"/>
                  </a:lnTo>
                  <a:cubicBezTo>
                    <a:pt x="36627" y="8177"/>
                    <a:pt x="28420" y="1"/>
                    <a:pt x="183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2246500" y="3558100"/>
              <a:ext cx="272825" cy="461275"/>
            </a:xfrm>
            <a:custGeom>
              <a:avLst/>
              <a:gdLst/>
              <a:ahLst/>
              <a:cxnLst/>
              <a:rect l="l" t="t" r="r" b="b"/>
              <a:pathLst>
                <a:path w="10913" h="18451" extrusionOk="0">
                  <a:moveTo>
                    <a:pt x="5472" y="0"/>
                  </a:moveTo>
                  <a:cubicBezTo>
                    <a:pt x="2433" y="0"/>
                    <a:pt x="1" y="2432"/>
                    <a:pt x="1" y="5471"/>
                  </a:cubicBezTo>
                  <a:cubicBezTo>
                    <a:pt x="1" y="7508"/>
                    <a:pt x="1095" y="9271"/>
                    <a:pt x="2736" y="10213"/>
                  </a:cubicBezTo>
                  <a:lnTo>
                    <a:pt x="1855" y="18450"/>
                  </a:lnTo>
                  <a:lnTo>
                    <a:pt x="9059" y="18450"/>
                  </a:lnTo>
                  <a:lnTo>
                    <a:pt x="8177" y="10213"/>
                  </a:lnTo>
                  <a:cubicBezTo>
                    <a:pt x="9819" y="9271"/>
                    <a:pt x="10913" y="7508"/>
                    <a:pt x="10913" y="5471"/>
                  </a:cubicBezTo>
                  <a:cubicBezTo>
                    <a:pt x="10913" y="2432"/>
                    <a:pt x="8481" y="0"/>
                    <a:pt x="5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4382575" y="4098375"/>
              <a:ext cx="699875" cy="162650"/>
            </a:xfrm>
            <a:custGeom>
              <a:avLst/>
              <a:gdLst/>
              <a:ahLst/>
              <a:cxnLst/>
              <a:rect l="l" t="t" r="r" b="b"/>
              <a:pathLst>
                <a:path w="27995" h="6506" extrusionOk="0">
                  <a:moveTo>
                    <a:pt x="0" y="0"/>
                  </a:moveTo>
                  <a:lnTo>
                    <a:pt x="0" y="6505"/>
                  </a:lnTo>
                  <a:lnTo>
                    <a:pt x="27995" y="6505"/>
                  </a:lnTo>
                  <a:lnTo>
                    <a:pt x="2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4382575" y="4121925"/>
              <a:ext cx="699875" cy="116300"/>
            </a:xfrm>
            <a:custGeom>
              <a:avLst/>
              <a:gdLst/>
              <a:ahLst/>
              <a:cxnLst/>
              <a:rect l="l" t="t" r="r" b="b"/>
              <a:pathLst>
                <a:path w="27995" h="4652" extrusionOk="0">
                  <a:moveTo>
                    <a:pt x="0" y="1"/>
                  </a:moveTo>
                  <a:lnTo>
                    <a:pt x="0" y="4651"/>
                  </a:lnTo>
                  <a:lnTo>
                    <a:pt x="27995" y="4651"/>
                  </a:lnTo>
                  <a:lnTo>
                    <a:pt x="27995"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440307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4452475" y="4131800"/>
              <a:ext cx="12175" cy="95775"/>
            </a:xfrm>
            <a:custGeom>
              <a:avLst/>
              <a:gdLst/>
              <a:ahLst/>
              <a:cxnLst/>
              <a:rect l="l" t="t" r="r" b="b"/>
              <a:pathLst>
                <a:path w="487"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450262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455202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4602175" y="4131800"/>
              <a:ext cx="11425" cy="95775"/>
            </a:xfrm>
            <a:custGeom>
              <a:avLst/>
              <a:gdLst/>
              <a:ahLst/>
              <a:cxnLst/>
              <a:rect l="l" t="t" r="r" b="b"/>
              <a:pathLst>
                <a:path w="457" h="3831" extrusionOk="0">
                  <a:moveTo>
                    <a:pt x="1" y="1"/>
                  </a:moveTo>
                  <a:lnTo>
                    <a:pt x="1"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465232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47017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47518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48012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48514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4900825" y="4131800"/>
              <a:ext cx="12175" cy="95775"/>
            </a:xfrm>
            <a:custGeom>
              <a:avLst/>
              <a:gdLst/>
              <a:ahLst/>
              <a:cxnLst/>
              <a:rect l="l" t="t" r="r" b="b"/>
              <a:pathLst>
                <a:path w="487" h="3831" extrusionOk="0">
                  <a:moveTo>
                    <a:pt x="0" y="1"/>
                  </a:moveTo>
                  <a:lnTo>
                    <a:pt x="0" y="3831"/>
                  </a:lnTo>
                  <a:lnTo>
                    <a:pt x="486" y="3831"/>
                  </a:lnTo>
                  <a:lnTo>
                    <a:pt x="48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49509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5000350" y="4131800"/>
              <a:ext cx="12200" cy="95775"/>
            </a:xfrm>
            <a:custGeom>
              <a:avLst/>
              <a:gdLst/>
              <a:ahLst/>
              <a:cxnLst/>
              <a:rect l="l" t="t" r="r" b="b"/>
              <a:pathLst>
                <a:path w="488"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6"/>
            <p:cNvSpPr/>
            <p:nvPr/>
          </p:nvSpPr>
          <p:spPr>
            <a:xfrm>
              <a:off x="505050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4266300" y="3935750"/>
              <a:ext cx="699900" cy="162650"/>
            </a:xfrm>
            <a:custGeom>
              <a:avLst/>
              <a:gdLst/>
              <a:ahLst/>
              <a:cxnLst/>
              <a:rect l="l" t="t" r="r" b="b"/>
              <a:pathLst>
                <a:path w="27996" h="6506" extrusionOk="0">
                  <a:moveTo>
                    <a:pt x="1" y="1"/>
                  </a:moveTo>
                  <a:lnTo>
                    <a:pt x="1" y="6505"/>
                  </a:lnTo>
                  <a:lnTo>
                    <a:pt x="27995" y="6505"/>
                  </a:lnTo>
                  <a:lnTo>
                    <a:pt x="27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4266300" y="3959325"/>
              <a:ext cx="699900" cy="116275"/>
            </a:xfrm>
            <a:custGeom>
              <a:avLst/>
              <a:gdLst/>
              <a:ahLst/>
              <a:cxnLst/>
              <a:rect l="l" t="t" r="r" b="b"/>
              <a:pathLst>
                <a:path w="27996" h="4651" extrusionOk="0">
                  <a:moveTo>
                    <a:pt x="1" y="0"/>
                  </a:moveTo>
                  <a:lnTo>
                    <a:pt x="1" y="4651"/>
                  </a:lnTo>
                  <a:lnTo>
                    <a:pt x="27995" y="4651"/>
                  </a:lnTo>
                  <a:lnTo>
                    <a:pt x="27995"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428682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4336225" y="3969200"/>
              <a:ext cx="12175" cy="95775"/>
            </a:xfrm>
            <a:custGeom>
              <a:avLst/>
              <a:gdLst/>
              <a:ahLst/>
              <a:cxnLst/>
              <a:rect l="l" t="t" r="r" b="b"/>
              <a:pathLst>
                <a:path w="487" h="3831" extrusionOk="0">
                  <a:moveTo>
                    <a:pt x="0" y="0"/>
                  </a:moveTo>
                  <a:lnTo>
                    <a:pt x="0" y="3830"/>
                  </a:lnTo>
                  <a:lnTo>
                    <a:pt x="486" y="3830"/>
                  </a:lnTo>
                  <a:lnTo>
                    <a:pt x="48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438637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443652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44859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453607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45854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46356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4685000" y="3969200"/>
              <a:ext cx="12175" cy="95775"/>
            </a:xfrm>
            <a:custGeom>
              <a:avLst/>
              <a:gdLst/>
              <a:ahLst/>
              <a:cxnLst/>
              <a:rect l="l" t="t" r="r" b="b"/>
              <a:pathLst>
                <a:path w="487" h="3831" extrusionOk="0">
                  <a:moveTo>
                    <a:pt x="1" y="0"/>
                  </a:moveTo>
                  <a:lnTo>
                    <a:pt x="1" y="3830"/>
                  </a:lnTo>
                  <a:lnTo>
                    <a:pt x="487" y="3830"/>
                  </a:lnTo>
                  <a:lnTo>
                    <a:pt x="48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47351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4784550" y="3969200"/>
              <a:ext cx="12175" cy="95775"/>
            </a:xfrm>
            <a:custGeom>
              <a:avLst/>
              <a:gdLst/>
              <a:ahLst/>
              <a:cxnLst/>
              <a:rect l="l" t="t" r="r" b="b"/>
              <a:pathLst>
                <a:path w="487" h="3831" extrusionOk="0">
                  <a:moveTo>
                    <a:pt x="0" y="0"/>
                  </a:moveTo>
                  <a:lnTo>
                    <a:pt x="0" y="3830"/>
                  </a:lnTo>
                  <a:lnTo>
                    <a:pt x="487" y="3830"/>
                  </a:lnTo>
                  <a:lnTo>
                    <a:pt x="48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48347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48848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4934250"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4322525" y="3773150"/>
              <a:ext cx="700650" cy="162625"/>
            </a:xfrm>
            <a:custGeom>
              <a:avLst/>
              <a:gdLst/>
              <a:ahLst/>
              <a:cxnLst/>
              <a:rect l="l" t="t" r="r" b="b"/>
              <a:pathLst>
                <a:path w="28026" h="6505" extrusionOk="0">
                  <a:moveTo>
                    <a:pt x="1" y="0"/>
                  </a:moveTo>
                  <a:lnTo>
                    <a:pt x="1" y="6505"/>
                  </a:lnTo>
                  <a:lnTo>
                    <a:pt x="28026" y="6505"/>
                  </a:lnTo>
                  <a:lnTo>
                    <a:pt x="28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4322525" y="3796700"/>
              <a:ext cx="700650" cy="115525"/>
            </a:xfrm>
            <a:custGeom>
              <a:avLst/>
              <a:gdLst/>
              <a:ahLst/>
              <a:cxnLst/>
              <a:rect l="l" t="t" r="r" b="b"/>
              <a:pathLst>
                <a:path w="28026" h="4621" extrusionOk="0">
                  <a:moveTo>
                    <a:pt x="1" y="0"/>
                  </a:moveTo>
                  <a:lnTo>
                    <a:pt x="1" y="4621"/>
                  </a:lnTo>
                  <a:lnTo>
                    <a:pt x="28026" y="4621"/>
                  </a:lnTo>
                  <a:lnTo>
                    <a:pt x="28026"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4343050" y="3806575"/>
              <a:ext cx="11425" cy="95775"/>
            </a:xfrm>
            <a:custGeom>
              <a:avLst/>
              <a:gdLst/>
              <a:ahLst/>
              <a:cxnLst/>
              <a:rect l="l" t="t" r="r" b="b"/>
              <a:pathLst>
                <a:path w="457" h="3831" extrusionOk="0">
                  <a:moveTo>
                    <a:pt x="1" y="1"/>
                  </a:moveTo>
                  <a:lnTo>
                    <a:pt x="1" y="3830"/>
                  </a:lnTo>
                  <a:lnTo>
                    <a:pt x="457" y="3830"/>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4393200" y="3806575"/>
              <a:ext cx="11425" cy="95775"/>
            </a:xfrm>
            <a:custGeom>
              <a:avLst/>
              <a:gdLst/>
              <a:ahLst/>
              <a:cxnLst/>
              <a:rect l="l" t="t" r="r" b="b"/>
              <a:pathLst>
                <a:path w="457" h="3831" extrusionOk="0">
                  <a:moveTo>
                    <a:pt x="1" y="1"/>
                  </a:moveTo>
                  <a:lnTo>
                    <a:pt x="1" y="3830"/>
                  </a:lnTo>
                  <a:lnTo>
                    <a:pt x="457" y="3830"/>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4442600" y="3806575"/>
              <a:ext cx="12175" cy="95775"/>
            </a:xfrm>
            <a:custGeom>
              <a:avLst/>
              <a:gdLst/>
              <a:ahLst/>
              <a:cxnLst/>
              <a:rect l="l" t="t" r="r" b="b"/>
              <a:pathLst>
                <a:path w="487" h="3831" extrusionOk="0">
                  <a:moveTo>
                    <a:pt x="0" y="1"/>
                  </a:moveTo>
                  <a:lnTo>
                    <a:pt x="0"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4492750" y="3806575"/>
              <a:ext cx="11425" cy="95775"/>
            </a:xfrm>
            <a:custGeom>
              <a:avLst/>
              <a:gdLst/>
              <a:ahLst/>
              <a:cxnLst/>
              <a:rect l="l" t="t" r="r" b="b"/>
              <a:pathLst>
                <a:path w="457" h="3831" extrusionOk="0">
                  <a:moveTo>
                    <a:pt x="1" y="1"/>
                  </a:moveTo>
                  <a:lnTo>
                    <a:pt x="1"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4542150" y="3806575"/>
              <a:ext cx="12175" cy="95775"/>
            </a:xfrm>
            <a:custGeom>
              <a:avLst/>
              <a:gdLst/>
              <a:ahLst/>
              <a:cxnLst/>
              <a:rect l="l" t="t" r="r" b="b"/>
              <a:pathLst>
                <a:path w="487" h="3831" extrusionOk="0">
                  <a:moveTo>
                    <a:pt x="0" y="1"/>
                  </a:moveTo>
                  <a:lnTo>
                    <a:pt x="0"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459230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46424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46918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474200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4791400" y="3806575"/>
              <a:ext cx="11400" cy="95775"/>
            </a:xfrm>
            <a:custGeom>
              <a:avLst/>
              <a:gdLst/>
              <a:ahLst/>
              <a:cxnLst/>
              <a:rect l="l" t="t" r="r" b="b"/>
              <a:pathLst>
                <a:path w="456"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48415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4890925" y="3806575"/>
              <a:ext cx="12200" cy="95775"/>
            </a:xfrm>
            <a:custGeom>
              <a:avLst/>
              <a:gdLst/>
              <a:ahLst/>
              <a:cxnLst/>
              <a:rect l="l" t="t" r="r" b="b"/>
              <a:pathLst>
                <a:path w="488" h="3831" extrusionOk="0">
                  <a:moveTo>
                    <a:pt x="1" y="1"/>
                  </a:moveTo>
                  <a:lnTo>
                    <a:pt x="1"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6"/>
            <p:cNvSpPr/>
            <p:nvPr/>
          </p:nvSpPr>
          <p:spPr>
            <a:xfrm>
              <a:off x="4941100" y="3806575"/>
              <a:ext cx="11400" cy="95775"/>
            </a:xfrm>
            <a:custGeom>
              <a:avLst/>
              <a:gdLst/>
              <a:ahLst/>
              <a:cxnLst/>
              <a:rect l="l" t="t" r="r" b="b"/>
              <a:pathLst>
                <a:path w="456"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49912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3429650" y="4098375"/>
              <a:ext cx="699900" cy="162650"/>
            </a:xfrm>
            <a:custGeom>
              <a:avLst/>
              <a:gdLst/>
              <a:ahLst/>
              <a:cxnLst/>
              <a:rect l="l" t="t" r="r" b="b"/>
              <a:pathLst>
                <a:path w="27996" h="6506" extrusionOk="0">
                  <a:moveTo>
                    <a:pt x="1" y="0"/>
                  </a:moveTo>
                  <a:lnTo>
                    <a:pt x="1" y="6505"/>
                  </a:lnTo>
                  <a:lnTo>
                    <a:pt x="27995" y="6505"/>
                  </a:lnTo>
                  <a:lnTo>
                    <a:pt x="2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p:nvPr/>
          </p:nvSpPr>
          <p:spPr>
            <a:xfrm>
              <a:off x="3429650" y="4121925"/>
              <a:ext cx="699900" cy="116300"/>
            </a:xfrm>
            <a:custGeom>
              <a:avLst/>
              <a:gdLst/>
              <a:ahLst/>
              <a:cxnLst/>
              <a:rect l="l" t="t" r="r" b="b"/>
              <a:pathLst>
                <a:path w="27996" h="4652" extrusionOk="0">
                  <a:moveTo>
                    <a:pt x="1" y="1"/>
                  </a:moveTo>
                  <a:lnTo>
                    <a:pt x="1" y="4651"/>
                  </a:lnTo>
                  <a:lnTo>
                    <a:pt x="27995" y="4651"/>
                  </a:lnTo>
                  <a:lnTo>
                    <a:pt x="27995"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6"/>
            <p:cNvSpPr/>
            <p:nvPr/>
          </p:nvSpPr>
          <p:spPr>
            <a:xfrm>
              <a:off x="345017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349957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35497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359912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6"/>
            <p:cNvSpPr/>
            <p:nvPr/>
          </p:nvSpPr>
          <p:spPr>
            <a:xfrm>
              <a:off x="36492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6"/>
            <p:cNvSpPr/>
            <p:nvPr/>
          </p:nvSpPr>
          <p:spPr>
            <a:xfrm>
              <a:off x="36994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37488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37989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384835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38985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3947900" y="4131800"/>
              <a:ext cx="12200" cy="95775"/>
            </a:xfrm>
            <a:custGeom>
              <a:avLst/>
              <a:gdLst/>
              <a:ahLst/>
              <a:cxnLst/>
              <a:rect l="l" t="t" r="r" b="b"/>
              <a:pathLst>
                <a:path w="488"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399805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4048225" y="4131800"/>
              <a:ext cx="11400" cy="95775"/>
            </a:xfrm>
            <a:custGeom>
              <a:avLst/>
              <a:gdLst/>
              <a:ahLst/>
              <a:cxnLst/>
              <a:rect l="l" t="t" r="r" b="b"/>
              <a:pathLst>
                <a:path w="456"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409760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4660675" y="3072525"/>
              <a:ext cx="410375" cy="700650"/>
            </a:xfrm>
            <a:custGeom>
              <a:avLst/>
              <a:gdLst/>
              <a:ahLst/>
              <a:cxnLst/>
              <a:rect l="l" t="t" r="r" b="b"/>
              <a:pathLst>
                <a:path w="16415" h="28026" extrusionOk="0">
                  <a:moveTo>
                    <a:pt x="1" y="0"/>
                  </a:moveTo>
                  <a:lnTo>
                    <a:pt x="1" y="28025"/>
                  </a:lnTo>
                  <a:lnTo>
                    <a:pt x="2402" y="28025"/>
                  </a:lnTo>
                  <a:cubicBezTo>
                    <a:pt x="10153" y="28025"/>
                    <a:pt x="16415" y="21764"/>
                    <a:pt x="16415" y="14013"/>
                  </a:cubicBezTo>
                  <a:cubicBezTo>
                    <a:pt x="16415" y="6292"/>
                    <a:pt x="10153" y="0"/>
                    <a:pt x="2402"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6"/>
            <p:cNvSpPr/>
            <p:nvPr/>
          </p:nvSpPr>
          <p:spPr>
            <a:xfrm>
              <a:off x="4322525" y="3072525"/>
              <a:ext cx="700650" cy="700650"/>
            </a:xfrm>
            <a:custGeom>
              <a:avLst/>
              <a:gdLst/>
              <a:ahLst/>
              <a:cxnLst/>
              <a:rect l="l" t="t" r="r" b="b"/>
              <a:pathLst>
                <a:path w="28026" h="28026" extrusionOk="0">
                  <a:moveTo>
                    <a:pt x="14013" y="0"/>
                  </a:moveTo>
                  <a:cubicBezTo>
                    <a:pt x="6262" y="0"/>
                    <a:pt x="1" y="6292"/>
                    <a:pt x="1" y="14013"/>
                  </a:cubicBezTo>
                  <a:cubicBezTo>
                    <a:pt x="1" y="21764"/>
                    <a:pt x="6262" y="28025"/>
                    <a:pt x="14013" y="28025"/>
                  </a:cubicBezTo>
                  <a:cubicBezTo>
                    <a:pt x="21734" y="28025"/>
                    <a:pt x="28026" y="21764"/>
                    <a:pt x="28026" y="14013"/>
                  </a:cubicBezTo>
                  <a:cubicBezTo>
                    <a:pt x="28026" y="6292"/>
                    <a:pt x="21734" y="0"/>
                    <a:pt x="1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6"/>
            <p:cNvSpPr/>
            <p:nvPr/>
          </p:nvSpPr>
          <p:spPr>
            <a:xfrm>
              <a:off x="4409925" y="3158400"/>
              <a:ext cx="477225" cy="335875"/>
            </a:xfrm>
            <a:custGeom>
              <a:avLst/>
              <a:gdLst/>
              <a:ahLst/>
              <a:cxnLst/>
              <a:rect l="l" t="t" r="r" b="b"/>
              <a:pathLst>
                <a:path w="19089" h="13435" extrusionOk="0">
                  <a:moveTo>
                    <a:pt x="10517" y="0"/>
                  </a:moveTo>
                  <a:cubicBezTo>
                    <a:pt x="4712" y="0"/>
                    <a:pt x="0" y="4742"/>
                    <a:pt x="0" y="10547"/>
                  </a:cubicBezTo>
                  <a:cubicBezTo>
                    <a:pt x="0" y="11550"/>
                    <a:pt x="122" y="12523"/>
                    <a:pt x="396" y="13435"/>
                  </a:cubicBezTo>
                  <a:lnTo>
                    <a:pt x="19089" y="4438"/>
                  </a:lnTo>
                  <a:cubicBezTo>
                    <a:pt x="17174" y="1763"/>
                    <a:pt x="14043" y="0"/>
                    <a:pt x="10517" y="0"/>
                  </a:cubicBezTo>
                  <a:close/>
                </a:path>
              </a:pathLst>
            </a:custGeom>
            <a:solidFill>
              <a:srgbClr val="FFF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4409925" y="3158400"/>
              <a:ext cx="275100" cy="526625"/>
            </a:xfrm>
            <a:custGeom>
              <a:avLst/>
              <a:gdLst/>
              <a:ahLst/>
              <a:cxnLst/>
              <a:rect l="l" t="t" r="r" b="b"/>
              <a:pathLst>
                <a:path w="11004" h="21065" extrusionOk="0">
                  <a:moveTo>
                    <a:pt x="10517" y="0"/>
                  </a:moveTo>
                  <a:cubicBezTo>
                    <a:pt x="4712" y="0"/>
                    <a:pt x="0" y="4742"/>
                    <a:pt x="0" y="10547"/>
                  </a:cubicBezTo>
                  <a:cubicBezTo>
                    <a:pt x="0" y="16353"/>
                    <a:pt x="4712" y="21064"/>
                    <a:pt x="10517" y="21064"/>
                  </a:cubicBezTo>
                  <a:lnTo>
                    <a:pt x="11004" y="21064"/>
                  </a:lnTo>
                  <a:cubicBezTo>
                    <a:pt x="5441" y="20791"/>
                    <a:pt x="973" y="16171"/>
                    <a:pt x="973" y="10547"/>
                  </a:cubicBezTo>
                  <a:cubicBezTo>
                    <a:pt x="973" y="4894"/>
                    <a:pt x="5441" y="274"/>
                    <a:pt x="11004" y="31"/>
                  </a:cubicBezTo>
                  <a:cubicBezTo>
                    <a:pt x="10852" y="31"/>
                    <a:pt x="10669" y="0"/>
                    <a:pt x="10517" y="0"/>
                  </a:cubicBezTo>
                  <a:close/>
                </a:path>
              </a:pathLst>
            </a:custGeom>
            <a:solidFill>
              <a:srgbClr val="FA99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4409925" y="3158400"/>
              <a:ext cx="525875" cy="526625"/>
            </a:xfrm>
            <a:custGeom>
              <a:avLst/>
              <a:gdLst/>
              <a:ahLst/>
              <a:cxnLst/>
              <a:rect l="l" t="t" r="r" b="b"/>
              <a:pathLst>
                <a:path w="21035" h="21065" extrusionOk="0">
                  <a:moveTo>
                    <a:pt x="10517" y="0"/>
                  </a:moveTo>
                  <a:cubicBezTo>
                    <a:pt x="4712" y="0"/>
                    <a:pt x="0" y="4742"/>
                    <a:pt x="0" y="10547"/>
                  </a:cubicBezTo>
                  <a:cubicBezTo>
                    <a:pt x="0" y="16353"/>
                    <a:pt x="4712" y="21064"/>
                    <a:pt x="10517" y="21064"/>
                  </a:cubicBezTo>
                  <a:cubicBezTo>
                    <a:pt x="16323" y="21064"/>
                    <a:pt x="21034" y="16353"/>
                    <a:pt x="21034" y="10547"/>
                  </a:cubicBezTo>
                  <a:cubicBezTo>
                    <a:pt x="21034" y="4742"/>
                    <a:pt x="16323" y="0"/>
                    <a:pt x="1051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46"/>
          <p:cNvGrpSpPr/>
          <p:nvPr/>
        </p:nvGrpSpPr>
        <p:grpSpPr>
          <a:xfrm>
            <a:off x="7148002" y="2401974"/>
            <a:ext cx="480951" cy="493217"/>
            <a:chOff x="7148002" y="2401974"/>
            <a:chExt cx="480951" cy="493217"/>
          </a:xfrm>
        </p:grpSpPr>
        <p:sp>
          <p:nvSpPr>
            <p:cNvPr id="1198" name="Google Shape;1198;p46"/>
            <p:cNvSpPr/>
            <p:nvPr/>
          </p:nvSpPr>
          <p:spPr>
            <a:xfrm rot="798727">
              <a:off x="7177519" y="242650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rot="798727">
              <a:off x="7454087" y="269891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47"/>
          <p:cNvSpPr txBox="1">
            <a:spLocks noGrp="1"/>
          </p:cNvSpPr>
          <p:nvPr>
            <p:ph type="subTitle" idx="1"/>
          </p:nvPr>
        </p:nvSpPr>
        <p:spPr>
          <a:xfrm>
            <a:off x="462875" y="335450"/>
            <a:ext cx="73137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Montserrat"/>
                <a:ea typeface="Montserrat"/>
                <a:cs typeface="Montserrat"/>
                <a:sym typeface="Montserrat"/>
              </a:rPr>
              <a:t>Làm sạch dữ liệu với Python</a:t>
            </a:r>
            <a:endParaRPr sz="1800" b="1">
              <a:latin typeface="Montserrat"/>
              <a:ea typeface="Montserrat"/>
              <a:cs typeface="Montserrat"/>
              <a:sym typeface="Montserrat"/>
            </a:endParaRPr>
          </a:p>
        </p:txBody>
      </p:sp>
      <p:pic>
        <p:nvPicPr>
          <p:cNvPr id="1205" name="Google Shape;1205;p47"/>
          <p:cNvPicPr preferRelativeResize="0"/>
          <p:nvPr/>
        </p:nvPicPr>
        <p:blipFill>
          <a:blip r:embed="rId3">
            <a:alphaModFix/>
          </a:blip>
          <a:stretch>
            <a:fillRect/>
          </a:stretch>
        </p:blipFill>
        <p:spPr>
          <a:xfrm>
            <a:off x="462875" y="942350"/>
            <a:ext cx="4753437" cy="814875"/>
          </a:xfrm>
          <a:prstGeom prst="rect">
            <a:avLst/>
          </a:prstGeom>
          <a:noFill/>
          <a:ln>
            <a:noFill/>
          </a:ln>
        </p:spPr>
      </p:pic>
      <p:pic>
        <p:nvPicPr>
          <p:cNvPr id="1206" name="Google Shape;1206;p47"/>
          <p:cNvPicPr preferRelativeResize="0"/>
          <p:nvPr/>
        </p:nvPicPr>
        <p:blipFill>
          <a:blip r:embed="rId4">
            <a:alphaModFix/>
          </a:blip>
          <a:stretch>
            <a:fillRect/>
          </a:stretch>
        </p:blipFill>
        <p:spPr>
          <a:xfrm>
            <a:off x="462875" y="1913086"/>
            <a:ext cx="8357274" cy="30780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48"/>
          <p:cNvSpPr txBox="1">
            <a:spLocks noGrp="1"/>
          </p:cNvSpPr>
          <p:nvPr>
            <p:ph type="subTitle" idx="5"/>
          </p:nvPr>
        </p:nvSpPr>
        <p:spPr>
          <a:xfrm>
            <a:off x="5298000" y="539450"/>
            <a:ext cx="3488100" cy="654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a:latin typeface="Montserrat"/>
                <a:ea typeface="Montserrat"/>
                <a:cs typeface="Montserrat"/>
                <a:sym typeface="Montserrat"/>
              </a:rPr>
              <a:t>- Kiểm tra Null và Dtype</a:t>
            </a:r>
            <a:endParaRPr>
              <a:latin typeface="Montserrat"/>
              <a:ea typeface="Montserrat"/>
              <a:cs typeface="Montserrat"/>
              <a:sym typeface="Montserrat"/>
            </a:endParaRPr>
          </a:p>
          <a:p>
            <a:pPr marL="0" lvl="0" indent="0" algn="just" rtl="0">
              <a:lnSpc>
                <a:spcPct val="150000"/>
              </a:lnSpc>
              <a:spcBef>
                <a:spcPts val="0"/>
              </a:spcBef>
              <a:spcAft>
                <a:spcPts val="0"/>
              </a:spcAft>
              <a:buNone/>
            </a:pPr>
            <a:r>
              <a:rPr lang="en">
                <a:latin typeface="Montserrat"/>
                <a:ea typeface="Montserrat"/>
                <a:cs typeface="Montserrat"/>
                <a:sym typeface="Montserrat"/>
              </a:rPr>
              <a:t>- Xóa bỏ cột dữ liệu không cần thiết</a:t>
            </a:r>
            <a:endParaRPr>
              <a:latin typeface="Montserrat"/>
              <a:ea typeface="Montserrat"/>
              <a:cs typeface="Montserrat"/>
              <a:sym typeface="Montserrat"/>
            </a:endParaRPr>
          </a:p>
          <a:p>
            <a:pPr marL="0" lvl="0" indent="0" algn="just" rtl="0">
              <a:lnSpc>
                <a:spcPct val="150000"/>
              </a:lnSpc>
              <a:spcBef>
                <a:spcPts val="0"/>
              </a:spcBef>
              <a:spcAft>
                <a:spcPts val="0"/>
              </a:spcAft>
              <a:buNone/>
            </a:pPr>
            <a:r>
              <a:rPr lang="en">
                <a:latin typeface="Montserrat"/>
                <a:ea typeface="Montserrat"/>
                <a:cs typeface="Montserrat"/>
                <a:sym typeface="Montserrat"/>
              </a:rPr>
              <a:t>- Thay đổi tên cột</a:t>
            </a:r>
            <a:endParaRPr>
              <a:latin typeface="Montserrat"/>
              <a:ea typeface="Montserrat"/>
              <a:cs typeface="Montserrat"/>
              <a:sym typeface="Montserrat"/>
            </a:endParaRPr>
          </a:p>
          <a:p>
            <a:pPr marL="0" lvl="0" indent="0" algn="just" rtl="0">
              <a:lnSpc>
                <a:spcPct val="150000"/>
              </a:lnSpc>
              <a:spcBef>
                <a:spcPts val="0"/>
              </a:spcBef>
              <a:spcAft>
                <a:spcPts val="0"/>
              </a:spcAft>
              <a:buNone/>
            </a:pPr>
            <a:r>
              <a:rPr lang="en">
                <a:latin typeface="Montserrat"/>
                <a:ea typeface="Montserrat"/>
                <a:cs typeface="Montserrat"/>
                <a:sym typeface="Montserrat"/>
              </a:rPr>
              <a:t>- Loại bỏ những ký tự không phù hợp</a:t>
            </a:r>
            <a:endParaRPr>
              <a:latin typeface="Montserrat"/>
              <a:ea typeface="Montserrat"/>
              <a:cs typeface="Montserrat"/>
              <a:sym typeface="Montserrat"/>
            </a:endParaRPr>
          </a:p>
          <a:p>
            <a:pPr marL="0" lvl="0" indent="0" algn="just" rtl="0">
              <a:lnSpc>
                <a:spcPct val="150000"/>
              </a:lnSpc>
              <a:spcBef>
                <a:spcPts val="0"/>
              </a:spcBef>
              <a:spcAft>
                <a:spcPts val="0"/>
              </a:spcAft>
              <a:buNone/>
            </a:pPr>
            <a:r>
              <a:rPr lang="en">
                <a:latin typeface="Montserrat"/>
                <a:ea typeface="Montserrat"/>
                <a:cs typeface="Montserrat"/>
                <a:sym typeface="Montserrat"/>
              </a:rPr>
              <a:t>- Thay đổi Dtype</a:t>
            </a:r>
            <a:endParaRPr>
              <a:latin typeface="Montserrat"/>
              <a:ea typeface="Montserrat"/>
              <a:cs typeface="Montserrat"/>
              <a:sym typeface="Montserrat"/>
            </a:endParaRPr>
          </a:p>
        </p:txBody>
      </p:sp>
      <p:pic>
        <p:nvPicPr>
          <p:cNvPr id="1212" name="Google Shape;1212;p48"/>
          <p:cNvPicPr preferRelativeResize="0"/>
          <p:nvPr/>
        </p:nvPicPr>
        <p:blipFill>
          <a:blip r:embed="rId3">
            <a:alphaModFix/>
          </a:blip>
          <a:stretch>
            <a:fillRect/>
          </a:stretch>
        </p:blipFill>
        <p:spPr>
          <a:xfrm>
            <a:off x="454000" y="539450"/>
            <a:ext cx="4187984" cy="2936950"/>
          </a:xfrm>
          <a:prstGeom prst="rect">
            <a:avLst/>
          </a:prstGeom>
          <a:noFill/>
          <a:ln>
            <a:noFill/>
          </a:ln>
        </p:spPr>
      </p:pic>
      <p:pic>
        <p:nvPicPr>
          <p:cNvPr id="1213" name="Google Shape;1213;p48"/>
          <p:cNvPicPr preferRelativeResize="0"/>
          <p:nvPr/>
        </p:nvPicPr>
        <p:blipFill>
          <a:blip r:embed="rId4">
            <a:alphaModFix/>
          </a:blip>
          <a:stretch>
            <a:fillRect/>
          </a:stretch>
        </p:blipFill>
        <p:spPr>
          <a:xfrm>
            <a:off x="454000" y="3628800"/>
            <a:ext cx="8332099" cy="857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pic>
        <p:nvPicPr>
          <p:cNvPr id="1218" name="Google Shape;1218;p49"/>
          <p:cNvPicPr preferRelativeResize="0"/>
          <p:nvPr/>
        </p:nvPicPr>
        <p:blipFill>
          <a:blip r:embed="rId3">
            <a:alphaModFix/>
          </a:blip>
          <a:stretch>
            <a:fillRect/>
          </a:stretch>
        </p:blipFill>
        <p:spPr>
          <a:xfrm>
            <a:off x="897850" y="546550"/>
            <a:ext cx="7348303" cy="405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pic>
        <p:nvPicPr>
          <p:cNvPr id="1223" name="Google Shape;1223;p50"/>
          <p:cNvPicPr preferRelativeResize="0"/>
          <p:nvPr/>
        </p:nvPicPr>
        <p:blipFill>
          <a:blip r:embed="rId3">
            <a:alphaModFix/>
          </a:blip>
          <a:stretch>
            <a:fillRect/>
          </a:stretch>
        </p:blipFill>
        <p:spPr>
          <a:xfrm>
            <a:off x="1508774" y="257001"/>
            <a:ext cx="6126449" cy="3647374"/>
          </a:xfrm>
          <a:prstGeom prst="rect">
            <a:avLst/>
          </a:prstGeom>
          <a:noFill/>
          <a:ln>
            <a:noFill/>
          </a:ln>
        </p:spPr>
      </p:pic>
      <p:pic>
        <p:nvPicPr>
          <p:cNvPr id="1224" name="Google Shape;1224;p50"/>
          <p:cNvPicPr preferRelativeResize="0"/>
          <p:nvPr/>
        </p:nvPicPr>
        <p:blipFill>
          <a:blip r:embed="rId4">
            <a:alphaModFix/>
          </a:blip>
          <a:stretch>
            <a:fillRect/>
          </a:stretch>
        </p:blipFill>
        <p:spPr>
          <a:xfrm>
            <a:off x="1508775" y="4088800"/>
            <a:ext cx="6126450" cy="80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51"/>
          <p:cNvSpPr txBox="1">
            <a:spLocks noGrp="1"/>
          </p:cNvSpPr>
          <p:nvPr>
            <p:ph type="subTitle" idx="1"/>
          </p:nvPr>
        </p:nvSpPr>
        <p:spPr>
          <a:xfrm>
            <a:off x="462875" y="335450"/>
            <a:ext cx="73137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Montserrat"/>
                <a:ea typeface="Montserrat"/>
                <a:cs typeface="Montserrat"/>
                <a:sym typeface="Montserrat"/>
              </a:rPr>
              <a:t>Xây dựng dữ liệu với Python</a:t>
            </a:r>
            <a:endParaRPr sz="1800" b="1">
              <a:latin typeface="Montserrat"/>
              <a:ea typeface="Montserrat"/>
              <a:cs typeface="Montserrat"/>
              <a:sym typeface="Montserrat"/>
            </a:endParaRPr>
          </a:p>
        </p:txBody>
      </p:sp>
      <p:pic>
        <p:nvPicPr>
          <p:cNvPr id="1230" name="Google Shape;1230;p51"/>
          <p:cNvPicPr preferRelativeResize="0"/>
          <p:nvPr/>
        </p:nvPicPr>
        <p:blipFill>
          <a:blip r:embed="rId3">
            <a:alphaModFix/>
          </a:blip>
          <a:stretch>
            <a:fillRect/>
          </a:stretch>
        </p:blipFill>
        <p:spPr>
          <a:xfrm>
            <a:off x="462875" y="942350"/>
            <a:ext cx="5952195" cy="1295575"/>
          </a:xfrm>
          <a:prstGeom prst="rect">
            <a:avLst/>
          </a:prstGeom>
          <a:noFill/>
          <a:ln>
            <a:noFill/>
          </a:ln>
        </p:spPr>
      </p:pic>
      <p:pic>
        <p:nvPicPr>
          <p:cNvPr id="1231" name="Google Shape;1231;p51"/>
          <p:cNvPicPr preferRelativeResize="0"/>
          <p:nvPr/>
        </p:nvPicPr>
        <p:blipFill>
          <a:blip r:embed="rId4">
            <a:alphaModFix/>
          </a:blip>
          <a:stretch>
            <a:fillRect/>
          </a:stretch>
        </p:blipFill>
        <p:spPr>
          <a:xfrm>
            <a:off x="462875" y="2390325"/>
            <a:ext cx="4637158" cy="2600775"/>
          </a:xfrm>
          <a:prstGeom prst="rect">
            <a:avLst/>
          </a:prstGeom>
          <a:noFill/>
          <a:ln>
            <a:noFill/>
          </a:ln>
        </p:spPr>
      </p:pic>
      <p:sp>
        <p:nvSpPr>
          <p:cNvPr id="1232" name="Google Shape;1232;p51"/>
          <p:cNvSpPr txBox="1">
            <a:spLocks noGrp="1"/>
          </p:cNvSpPr>
          <p:nvPr>
            <p:ph type="subTitle" idx="5"/>
          </p:nvPr>
        </p:nvSpPr>
        <p:spPr>
          <a:xfrm>
            <a:off x="5458225" y="2390325"/>
            <a:ext cx="3392100" cy="654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a:latin typeface="Montserrat"/>
                <a:ea typeface="Montserrat"/>
                <a:cs typeface="Montserrat"/>
                <a:sym typeface="Montserrat"/>
              </a:rPr>
              <a:t>- DateDiff:  Số ngày đồng tiền ảo lưu hành trên thị trường giai đoạn 2013 - 2018</a:t>
            </a:r>
            <a:endParaRPr>
              <a:latin typeface="Montserrat"/>
              <a:ea typeface="Montserrat"/>
              <a:cs typeface="Montserrat"/>
              <a:sym typeface="Montserrat"/>
            </a:endParaRPr>
          </a:p>
          <a:p>
            <a:pPr marL="0" lvl="0" indent="0" algn="just" rtl="0">
              <a:lnSpc>
                <a:spcPct val="150000"/>
              </a:lnSpc>
              <a:spcBef>
                <a:spcPts val="0"/>
              </a:spcBef>
              <a:spcAft>
                <a:spcPts val="0"/>
              </a:spcAft>
              <a:buNone/>
            </a:pPr>
            <a:r>
              <a:rPr lang="en">
                <a:latin typeface="Montserrat"/>
                <a:ea typeface="Montserrat"/>
                <a:cs typeface="Montserrat"/>
                <a:sym typeface="Montserrat"/>
              </a:rPr>
              <a:t>- Check: Mức độ uy tín của đồng tiền ảo </a:t>
            </a:r>
            <a:endParaRPr>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pic>
        <p:nvPicPr>
          <p:cNvPr id="1237" name="Google Shape;1237;p52"/>
          <p:cNvPicPr preferRelativeResize="0"/>
          <p:nvPr/>
        </p:nvPicPr>
        <p:blipFill>
          <a:blip r:embed="rId3">
            <a:alphaModFix/>
          </a:blip>
          <a:stretch>
            <a:fillRect/>
          </a:stretch>
        </p:blipFill>
        <p:spPr>
          <a:xfrm>
            <a:off x="349850" y="555500"/>
            <a:ext cx="8444301" cy="1182054"/>
          </a:xfrm>
          <a:prstGeom prst="rect">
            <a:avLst/>
          </a:prstGeom>
          <a:noFill/>
          <a:ln>
            <a:noFill/>
          </a:ln>
        </p:spPr>
      </p:pic>
      <p:pic>
        <p:nvPicPr>
          <p:cNvPr id="1238" name="Google Shape;1238;p52"/>
          <p:cNvPicPr preferRelativeResize="0"/>
          <p:nvPr/>
        </p:nvPicPr>
        <p:blipFill>
          <a:blip r:embed="rId4">
            <a:alphaModFix/>
          </a:blip>
          <a:stretch>
            <a:fillRect/>
          </a:stretch>
        </p:blipFill>
        <p:spPr>
          <a:xfrm>
            <a:off x="349850" y="1903388"/>
            <a:ext cx="8444299" cy="24322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pic>
        <p:nvPicPr>
          <p:cNvPr id="1243" name="Google Shape;1243;p53"/>
          <p:cNvPicPr preferRelativeResize="0"/>
          <p:nvPr/>
        </p:nvPicPr>
        <p:blipFill>
          <a:blip r:embed="rId3">
            <a:alphaModFix/>
          </a:blip>
          <a:stretch>
            <a:fillRect/>
          </a:stretch>
        </p:blipFill>
        <p:spPr>
          <a:xfrm>
            <a:off x="405925" y="472850"/>
            <a:ext cx="8075776" cy="2661653"/>
          </a:xfrm>
          <a:prstGeom prst="rect">
            <a:avLst/>
          </a:prstGeom>
          <a:noFill/>
          <a:ln>
            <a:noFill/>
          </a:ln>
        </p:spPr>
      </p:pic>
      <p:sp>
        <p:nvSpPr>
          <p:cNvPr id="1244" name="Google Shape;1244;p53"/>
          <p:cNvSpPr txBox="1">
            <a:spLocks noGrp="1"/>
          </p:cNvSpPr>
          <p:nvPr>
            <p:ph type="subTitle" idx="5"/>
          </p:nvPr>
        </p:nvSpPr>
        <p:spPr>
          <a:xfrm>
            <a:off x="405925" y="3399800"/>
            <a:ext cx="8075700" cy="696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a:latin typeface="Montserrat"/>
                <a:ea typeface="Montserrat"/>
                <a:cs typeface="Montserrat"/>
                <a:sym typeface="Montserrat"/>
              </a:rPr>
              <a:t>- Những đồng tiền ảo có ‘Ngày lưu hành’ ít hơn 90 ngày và ‘Giá trị tổng khối lượng giao dịch’ bằng 0 sẽ trả về giá trị ‘Scam’</a:t>
            </a:r>
            <a:endParaRPr>
              <a:latin typeface="Montserrat"/>
              <a:ea typeface="Montserrat"/>
              <a:cs typeface="Montserrat"/>
              <a:sym typeface="Montserrat"/>
            </a:endParaRPr>
          </a:p>
          <a:p>
            <a:pPr marL="0" lvl="0" indent="0" algn="just" rtl="0">
              <a:lnSpc>
                <a:spcPct val="150000"/>
              </a:lnSpc>
              <a:spcBef>
                <a:spcPts val="0"/>
              </a:spcBef>
              <a:spcAft>
                <a:spcPts val="0"/>
              </a:spcAft>
              <a:buNone/>
            </a:pPr>
            <a:r>
              <a:rPr lang="en">
                <a:latin typeface="Montserrat"/>
                <a:ea typeface="Montserrat"/>
                <a:cs typeface="Montserrat"/>
                <a:sym typeface="Montserrat"/>
              </a:rPr>
              <a:t>- Những trường hợp còn lại trả về giá trị ‘Legit’</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pic>
        <p:nvPicPr>
          <p:cNvPr id="1249" name="Google Shape;1249;p54"/>
          <p:cNvPicPr preferRelativeResize="0"/>
          <p:nvPr/>
        </p:nvPicPr>
        <p:blipFill>
          <a:blip r:embed="rId3">
            <a:alphaModFix/>
          </a:blip>
          <a:stretch>
            <a:fillRect/>
          </a:stretch>
        </p:blipFill>
        <p:spPr>
          <a:xfrm>
            <a:off x="1110950" y="347150"/>
            <a:ext cx="6922100" cy="3493100"/>
          </a:xfrm>
          <a:prstGeom prst="rect">
            <a:avLst/>
          </a:prstGeom>
          <a:noFill/>
          <a:ln>
            <a:noFill/>
          </a:ln>
        </p:spPr>
      </p:pic>
      <p:pic>
        <p:nvPicPr>
          <p:cNvPr id="1250" name="Google Shape;1250;p54"/>
          <p:cNvPicPr preferRelativeResize="0"/>
          <p:nvPr/>
        </p:nvPicPr>
        <p:blipFill>
          <a:blip r:embed="rId4">
            <a:alphaModFix/>
          </a:blip>
          <a:stretch>
            <a:fillRect/>
          </a:stretch>
        </p:blipFill>
        <p:spPr>
          <a:xfrm>
            <a:off x="1110950" y="4040725"/>
            <a:ext cx="6922100" cy="6000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p55"/>
          <p:cNvSpPr txBox="1">
            <a:spLocks noGrp="1"/>
          </p:cNvSpPr>
          <p:nvPr>
            <p:ph type="title"/>
          </p:nvPr>
        </p:nvSpPr>
        <p:spPr>
          <a:xfrm>
            <a:off x="3434275" y="2347038"/>
            <a:ext cx="4996500" cy="99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FINIDING</a:t>
            </a:r>
            <a:endParaRPr/>
          </a:p>
        </p:txBody>
      </p:sp>
      <p:sp>
        <p:nvSpPr>
          <p:cNvPr id="1256" name="Google Shape;1256;p55"/>
          <p:cNvSpPr txBox="1">
            <a:spLocks noGrp="1"/>
          </p:cNvSpPr>
          <p:nvPr>
            <p:ph type="subTitle" idx="1"/>
          </p:nvPr>
        </p:nvSpPr>
        <p:spPr>
          <a:xfrm>
            <a:off x="5348875" y="3323863"/>
            <a:ext cx="3081900" cy="59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You can enter a subtitle here if you need it</a:t>
            </a:r>
            <a:endParaRPr/>
          </a:p>
        </p:txBody>
      </p:sp>
      <p:sp>
        <p:nvSpPr>
          <p:cNvPr id="1257" name="Google Shape;1257;p55"/>
          <p:cNvSpPr txBox="1">
            <a:spLocks noGrp="1"/>
          </p:cNvSpPr>
          <p:nvPr>
            <p:ph type="title" idx="2"/>
          </p:nvPr>
        </p:nvSpPr>
        <p:spPr>
          <a:xfrm>
            <a:off x="5127175" y="1226238"/>
            <a:ext cx="3303600" cy="1120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grpSp>
        <p:nvGrpSpPr>
          <p:cNvPr id="1258" name="Google Shape;1258;p55"/>
          <p:cNvGrpSpPr/>
          <p:nvPr/>
        </p:nvGrpSpPr>
        <p:grpSpPr>
          <a:xfrm>
            <a:off x="1366915" y="918236"/>
            <a:ext cx="3303448" cy="3846985"/>
            <a:chOff x="1214575" y="1057300"/>
            <a:chExt cx="3082150" cy="3589275"/>
          </a:xfrm>
        </p:grpSpPr>
        <p:sp>
          <p:nvSpPr>
            <p:cNvPr id="1259" name="Google Shape;1259;p55"/>
            <p:cNvSpPr/>
            <p:nvPr/>
          </p:nvSpPr>
          <p:spPr>
            <a:xfrm flipH="1">
              <a:off x="3207775" y="1057300"/>
              <a:ext cx="21300" cy="686950"/>
            </a:xfrm>
            <a:custGeom>
              <a:avLst/>
              <a:gdLst/>
              <a:ahLst/>
              <a:cxnLst/>
              <a:rect l="l" t="t" r="r" b="b"/>
              <a:pathLst>
                <a:path w="852" h="27478" extrusionOk="0">
                  <a:moveTo>
                    <a:pt x="0" y="0"/>
                  </a:moveTo>
                  <a:lnTo>
                    <a:pt x="0" y="27478"/>
                  </a:lnTo>
                  <a:lnTo>
                    <a:pt x="851" y="27478"/>
                  </a:lnTo>
                  <a:lnTo>
                    <a:pt x="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5"/>
            <p:cNvSpPr/>
            <p:nvPr/>
          </p:nvSpPr>
          <p:spPr>
            <a:xfrm flipH="1">
              <a:off x="1995750" y="1260950"/>
              <a:ext cx="25100" cy="345775"/>
            </a:xfrm>
            <a:custGeom>
              <a:avLst/>
              <a:gdLst/>
              <a:ahLst/>
              <a:cxnLst/>
              <a:rect l="l" t="t" r="r" b="b"/>
              <a:pathLst>
                <a:path w="1004" h="13831" extrusionOk="0">
                  <a:moveTo>
                    <a:pt x="1" y="0"/>
                  </a:moveTo>
                  <a:lnTo>
                    <a:pt x="1" y="13830"/>
                  </a:lnTo>
                  <a:lnTo>
                    <a:pt x="1004" y="13830"/>
                  </a:lnTo>
                  <a:lnTo>
                    <a:pt x="10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5"/>
            <p:cNvSpPr/>
            <p:nvPr/>
          </p:nvSpPr>
          <p:spPr>
            <a:xfrm flipH="1">
              <a:off x="3165225" y="1165200"/>
              <a:ext cx="106400" cy="240150"/>
            </a:xfrm>
            <a:custGeom>
              <a:avLst/>
              <a:gdLst/>
              <a:ahLst/>
              <a:cxnLst/>
              <a:rect l="l" t="t" r="r" b="b"/>
              <a:pathLst>
                <a:path w="4256" h="9606" extrusionOk="0">
                  <a:moveTo>
                    <a:pt x="0" y="1"/>
                  </a:moveTo>
                  <a:lnTo>
                    <a:pt x="0" y="9606"/>
                  </a:lnTo>
                  <a:lnTo>
                    <a:pt x="4256" y="9606"/>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5"/>
            <p:cNvSpPr/>
            <p:nvPr/>
          </p:nvSpPr>
          <p:spPr>
            <a:xfrm flipH="1">
              <a:off x="1944075" y="1326300"/>
              <a:ext cx="128450" cy="123875"/>
            </a:xfrm>
            <a:custGeom>
              <a:avLst/>
              <a:gdLst/>
              <a:ahLst/>
              <a:cxnLst/>
              <a:rect l="l" t="t" r="r" b="b"/>
              <a:pathLst>
                <a:path w="5138" h="4955" extrusionOk="0">
                  <a:moveTo>
                    <a:pt x="1" y="0"/>
                  </a:moveTo>
                  <a:lnTo>
                    <a:pt x="1" y="4955"/>
                  </a:lnTo>
                  <a:lnTo>
                    <a:pt x="5137" y="4955"/>
                  </a:lnTo>
                  <a:lnTo>
                    <a:pt x="5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5"/>
            <p:cNvSpPr/>
            <p:nvPr/>
          </p:nvSpPr>
          <p:spPr>
            <a:xfrm flipH="1">
              <a:off x="3928150" y="2258675"/>
              <a:ext cx="21300" cy="494725"/>
            </a:xfrm>
            <a:custGeom>
              <a:avLst/>
              <a:gdLst/>
              <a:ahLst/>
              <a:cxnLst/>
              <a:rect l="l" t="t" r="r" b="b"/>
              <a:pathLst>
                <a:path w="852" h="19789" extrusionOk="0">
                  <a:moveTo>
                    <a:pt x="0" y="1"/>
                  </a:moveTo>
                  <a:lnTo>
                    <a:pt x="0" y="19788"/>
                  </a:lnTo>
                  <a:lnTo>
                    <a:pt x="851" y="19788"/>
                  </a:lnTo>
                  <a:lnTo>
                    <a:pt x="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5"/>
            <p:cNvSpPr/>
            <p:nvPr/>
          </p:nvSpPr>
          <p:spPr>
            <a:xfrm flipH="1">
              <a:off x="3884850" y="2431175"/>
              <a:ext cx="107150" cy="170250"/>
            </a:xfrm>
            <a:custGeom>
              <a:avLst/>
              <a:gdLst/>
              <a:ahLst/>
              <a:cxnLst/>
              <a:rect l="l" t="t" r="r" b="b"/>
              <a:pathLst>
                <a:path w="4286" h="6810" extrusionOk="0">
                  <a:moveTo>
                    <a:pt x="0" y="1"/>
                  </a:moveTo>
                  <a:lnTo>
                    <a:pt x="0" y="6809"/>
                  </a:lnTo>
                  <a:lnTo>
                    <a:pt x="4286" y="6809"/>
                  </a:lnTo>
                  <a:lnTo>
                    <a:pt x="4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5"/>
            <p:cNvSpPr/>
            <p:nvPr/>
          </p:nvSpPr>
          <p:spPr>
            <a:xfrm flipH="1">
              <a:off x="3623450" y="1557300"/>
              <a:ext cx="21300" cy="686975"/>
            </a:xfrm>
            <a:custGeom>
              <a:avLst/>
              <a:gdLst/>
              <a:ahLst/>
              <a:cxnLst/>
              <a:rect l="l" t="t" r="r" b="b"/>
              <a:pathLst>
                <a:path w="852" h="27479" extrusionOk="0">
                  <a:moveTo>
                    <a:pt x="1" y="1"/>
                  </a:moveTo>
                  <a:lnTo>
                    <a:pt x="1" y="27478"/>
                  </a:lnTo>
                  <a:lnTo>
                    <a:pt x="852" y="27478"/>
                  </a:lnTo>
                  <a:lnTo>
                    <a:pt x="8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5"/>
            <p:cNvSpPr/>
            <p:nvPr/>
          </p:nvSpPr>
          <p:spPr>
            <a:xfrm flipH="1">
              <a:off x="3580125" y="1675850"/>
              <a:ext cx="107175" cy="432400"/>
            </a:xfrm>
            <a:custGeom>
              <a:avLst/>
              <a:gdLst/>
              <a:ahLst/>
              <a:cxnLst/>
              <a:rect l="l" t="t" r="r" b="b"/>
              <a:pathLst>
                <a:path w="4287" h="17296" extrusionOk="0">
                  <a:moveTo>
                    <a:pt x="1" y="0"/>
                  </a:moveTo>
                  <a:lnTo>
                    <a:pt x="1" y="17295"/>
                  </a:lnTo>
                  <a:lnTo>
                    <a:pt x="4287" y="17295"/>
                  </a:lnTo>
                  <a:lnTo>
                    <a:pt x="4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5"/>
            <p:cNvSpPr/>
            <p:nvPr/>
          </p:nvSpPr>
          <p:spPr>
            <a:xfrm flipH="1">
              <a:off x="2951700" y="2055800"/>
              <a:ext cx="21300" cy="686200"/>
            </a:xfrm>
            <a:custGeom>
              <a:avLst/>
              <a:gdLst/>
              <a:ahLst/>
              <a:cxnLst/>
              <a:rect l="l" t="t" r="r" b="b"/>
              <a:pathLst>
                <a:path w="852" h="27448" extrusionOk="0">
                  <a:moveTo>
                    <a:pt x="1" y="0"/>
                  </a:moveTo>
                  <a:lnTo>
                    <a:pt x="1" y="27447"/>
                  </a:lnTo>
                  <a:lnTo>
                    <a:pt x="852" y="27447"/>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5"/>
            <p:cNvSpPr/>
            <p:nvPr/>
          </p:nvSpPr>
          <p:spPr>
            <a:xfrm flipH="1">
              <a:off x="2909150" y="2163700"/>
              <a:ext cx="106400" cy="463550"/>
            </a:xfrm>
            <a:custGeom>
              <a:avLst/>
              <a:gdLst/>
              <a:ahLst/>
              <a:cxnLst/>
              <a:rect l="l" t="t" r="r" b="b"/>
              <a:pathLst>
                <a:path w="4256" h="18542" extrusionOk="0">
                  <a:moveTo>
                    <a:pt x="1" y="0"/>
                  </a:moveTo>
                  <a:lnTo>
                    <a:pt x="1" y="18542"/>
                  </a:lnTo>
                  <a:lnTo>
                    <a:pt x="4256" y="1854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5"/>
            <p:cNvSpPr/>
            <p:nvPr/>
          </p:nvSpPr>
          <p:spPr>
            <a:xfrm flipH="1">
              <a:off x="2624950" y="1354425"/>
              <a:ext cx="21300" cy="526625"/>
            </a:xfrm>
            <a:custGeom>
              <a:avLst/>
              <a:gdLst/>
              <a:ahLst/>
              <a:cxnLst/>
              <a:rect l="l" t="t" r="r" b="b"/>
              <a:pathLst>
                <a:path w="852" h="21065" extrusionOk="0">
                  <a:moveTo>
                    <a:pt x="1" y="0"/>
                  </a:moveTo>
                  <a:lnTo>
                    <a:pt x="1" y="21064"/>
                  </a:lnTo>
                  <a:lnTo>
                    <a:pt x="852" y="21064"/>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5"/>
            <p:cNvSpPr/>
            <p:nvPr/>
          </p:nvSpPr>
          <p:spPr>
            <a:xfrm flipH="1">
              <a:off x="2582375" y="1484350"/>
              <a:ext cx="106425" cy="250025"/>
            </a:xfrm>
            <a:custGeom>
              <a:avLst/>
              <a:gdLst/>
              <a:ahLst/>
              <a:cxnLst/>
              <a:rect l="l" t="t" r="r" b="b"/>
              <a:pathLst>
                <a:path w="4257" h="10001" extrusionOk="0">
                  <a:moveTo>
                    <a:pt x="1" y="1"/>
                  </a:moveTo>
                  <a:lnTo>
                    <a:pt x="1" y="10001"/>
                  </a:lnTo>
                  <a:lnTo>
                    <a:pt x="4256" y="10001"/>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5"/>
            <p:cNvSpPr/>
            <p:nvPr/>
          </p:nvSpPr>
          <p:spPr>
            <a:xfrm flipH="1">
              <a:off x="2280700" y="1824025"/>
              <a:ext cx="25875" cy="686975"/>
            </a:xfrm>
            <a:custGeom>
              <a:avLst/>
              <a:gdLst/>
              <a:ahLst/>
              <a:cxnLst/>
              <a:rect l="l" t="t" r="r" b="b"/>
              <a:pathLst>
                <a:path w="1035" h="27479" extrusionOk="0">
                  <a:moveTo>
                    <a:pt x="1" y="1"/>
                  </a:moveTo>
                  <a:lnTo>
                    <a:pt x="1" y="27478"/>
                  </a:lnTo>
                  <a:lnTo>
                    <a:pt x="1034" y="27478"/>
                  </a:lnTo>
                  <a:lnTo>
                    <a:pt x="10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5"/>
            <p:cNvSpPr/>
            <p:nvPr/>
          </p:nvSpPr>
          <p:spPr>
            <a:xfrm flipH="1">
              <a:off x="2229025" y="1953975"/>
              <a:ext cx="128450" cy="378450"/>
            </a:xfrm>
            <a:custGeom>
              <a:avLst/>
              <a:gdLst/>
              <a:ahLst/>
              <a:cxnLst/>
              <a:rect l="l" t="t" r="r" b="b"/>
              <a:pathLst>
                <a:path w="5138" h="15138" extrusionOk="0">
                  <a:moveTo>
                    <a:pt x="0" y="0"/>
                  </a:moveTo>
                  <a:lnTo>
                    <a:pt x="0" y="15137"/>
                  </a:lnTo>
                  <a:lnTo>
                    <a:pt x="5137" y="15137"/>
                  </a:lnTo>
                  <a:lnTo>
                    <a:pt x="5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5"/>
            <p:cNvSpPr/>
            <p:nvPr/>
          </p:nvSpPr>
          <p:spPr>
            <a:xfrm flipH="1">
              <a:off x="4232875" y="1729050"/>
              <a:ext cx="21300" cy="686200"/>
            </a:xfrm>
            <a:custGeom>
              <a:avLst/>
              <a:gdLst/>
              <a:ahLst/>
              <a:cxnLst/>
              <a:rect l="l" t="t" r="r" b="b"/>
              <a:pathLst>
                <a:path w="852" h="27448" extrusionOk="0">
                  <a:moveTo>
                    <a:pt x="1" y="0"/>
                  </a:moveTo>
                  <a:lnTo>
                    <a:pt x="1" y="27447"/>
                  </a:lnTo>
                  <a:lnTo>
                    <a:pt x="852" y="27447"/>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5"/>
            <p:cNvSpPr/>
            <p:nvPr/>
          </p:nvSpPr>
          <p:spPr>
            <a:xfrm flipH="1">
              <a:off x="4189550" y="1876450"/>
              <a:ext cx="107175" cy="256125"/>
            </a:xfrm>
            <a:custGeom>
              <a:avLst/>
              <a:gdLst/>
              <a:ahLst/>
              <a:cxnLst/>
              <a:rect l="l" t="t" r="r" b="b"/>
              <a:pathLst>
                <a:path w="4287" h="10245" extrusionOk="0">
                  <a:moveTo>
                    <a:pt x="0" y="1"/>
                  </a:moveTo>
                  <a:lnTo>
                    <a:pt x="0" y="10244"/>
                  </a:lnTo>
                  <a:lnTo>
                    <a:pt x="4286" y="10244"/>
                  </a:lnTo>
                  <a:lnTo>
                    <a:pt x="4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5"/>
            <p:cNvSpPr/>
            <p:nvPr/>
          </p:nvSpPr>
          <p:spPr>
            <a:xfrm flipH="1">
              <a:off x="1748025" y="1789075"/>
              <a:ext cx="25850" cy="686950"/>
            </a:xfrm>
            <a:custGeom>
              <a:avLst/>
              <a:gdLst/>
              <a:ahLst/>
              <a:cxnLst/>
              <a:rect l="l" t="t" r="r" b="b"/>
              <a:pathLst>
                <a:path w="1034" h="27478" extrusionOk="0">
                  <a:moveTo>
                    <a:pt x="0" y="0"/>
                  </a:moveTo>
                  <a:lnTo>
                    <a:pt x="0" y="27478"/>
                  </a:lnTo>
                  <a:lnTo>
                    <a:pt x="1034" y="27478"/>
                  </a:lnTo>
                  <a:lnTo>
                    <a:pt x="10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5"/>
            <p:cNvSpPr/>
            <p:nvPr/>
          </p:nvSpPr>
          <p:spPr>
            <a:xfrm flipH="1">
              <a:off x="1697100" y="2076300"/>
              <a:ext cx="128450" cy="296400"/>
            </a:xfrm>
            <a:custGeom>
              <a:avLst/>
              <a:gdLst/>
              <a:ahLst/>
              <a:cxnLst/>
              <a:rect l="l" t="t" r="r" b="b"/>
              <a:pathLst>
                <a:path w="5138" h="11856" extrusionOk="0">
                  <a:moveTo>
                    <a:pt x="0" y="1"/>
                  </a:moveTo>
                  <a:lnTo>
                    <a:pt x="0" y="11855"/>
                  </a:lnTo>
                  <a:lnTo>
                    <a:pt x="5137" y="11855"/>
                  </a:lnTo>
                  <a:lnTo>
                    <a:pt x="5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5"/>
            <p:cNvSpPr/>
            <p:nvPr/>
          </p:nvSpPr>
          <p:spPr>
            <a:xfrm flipH="1">
              <a:off x="1743475" y="4502550"/>
              <a:ext cx="297125" cy="137275"/>
            </a:xfrm>
            <a:custGeom>
              <a:avLst/>
              <a:gdLst/>
              <a:ahLst/>
              <a:cxnLst/>
              <a:rect l="l" t="t" r="r" b="b"/>
              <a:pathLst>
                <a:path w="11885" h="5491" extrusionOk="0">
                  <a:moveTo>
                    <a:pt x="8028" y="0"/>
                  </a:moveTo>
                  <a:cubicBezTo>
                    <a:pt x="7499" y="0"/>
                    <a:pt x="2857" y="2861"/>
                    <a:pt x="2857" y="2861"/>
                  </a:cubicBezTo>
                  <a:cubicBezTo>
                    <a:pt x="2857" y="2861"/>
                    <a:pt x="0" y="3925"/>
                    <a:pt x="426" y="5050"/>
                  </a:cubicBezTo>
                  <a:cubicBezTo>
                    <a:pt x="539" y="5361"/>
                    <a:pt x="1194" y="5491"/>
                    <a:pt x="2120" y="5491"/>
                  </a:cubicBezTo>
                  <a:cubicBezTo>
                    <a:pt x="4177" y="5491"/>
                    <a:pt x="7571" y="4850"/>
                    <a:pt x="9332" y="4138"/>
                  </a:cubicBezTo>
                  <a:cubicBezTo>
                    <a:pt x="11885" y="3104"/>
                    <a:pt x="8450" y="126"/>
                    <a:pt x="8055" y="4"/>
                  </a:cubicBezTo>
                  <a:cubicBezTo>
                    <a:pt x="8048" y="1"/>
                    <a:pt x="8039" y="0"/>
                    <a:pt x="80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5"/>
            <p:cNvSpPr/>
            <p:nvPr/>
          </p:nvSpPr>
          <p:spPr>
            <a:xfrm flipH="1">
              <a:off x="1291600" y="4440275"/>
              <a:ext cx="261150" cy="206300"/>
            </a:xfrm>
            <a:custGeom>
              <a:avLst/>
              <a:gdLst/>
              <a:ahLst/>
              <a:cxnLst/>
              <a:rect l="l" t="t" r="r" b="b"/>
              <a:pathLst>
                <a:path w="10446" h="8252" extrusionOk="0">
                  <a:moveTo>
                    <a:pt x="5806" y="1"/>
                  </a:moveTo>
                  <a:cubicBezTo>
                    <a:pt x="5794" y="1"/>
                    <a:pt x="5784" y="1"/>
                    <a:pt x="5775" y="2"/>
                  </a:cubicBezTo>
                  <a:cubicBezTo>
                    <a:pt x="5380" y="33"/>
                    <a:pt x="2128" y="4683"/>
                    <a:pt x="2128" y="4683"/>
                  </a:cubicBezTo>
                  <a:cubicBezTo>
                    <a:pt x="2128" y="4683"/>
                    <a:pt x="0" y="7267"/>
                    <a:pt x="851" y="8149"/>
                  </a:cubicBezTo>
                  <a:cubicBezTo>
                    <a:pt x="919" y="8218"/>
                    <a:pt x="1022" y="8251"/>
                    <a:pt x="1157" y="8251"/>
                  </a:cubicBezTo>
                  <a:cubicBezTo>
                    <a:pt x="2483" y="8251"/>
                    <a:pt x="6806" y="5079"/>
                    <a:pt x="8572" y="3285"/>
                  </a:cubicBezTo>
                  <a:cubicBezTo>
                    <a:pt x="10446" y="1352"/>
                    <a:pt x="6353" y="1"/>
                    <a:pt x="5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5"/>
            <p:cNvSpPr/>
            <p:nvPr/>
          </p:nvSpPr>
          <p:spPr>
            <a:xfrm flipH="1">
              <a:off x="1775375" y="3776975"/>
              <a:ext cx="219650" cy="818925"/>
            </a:xfrm>
            <a:custGeom>
              <a:avLst/>
              <a:gdLst/>
              <a:ahLst/>
              <a:cxnLst/>
              <a:rect l="l" t="t" r="r" b="b"/>
              <a:pathLst>
                <a:path w="8786" h="32757" extrusionOk="0">
                  <a:moveTo>
                    <a:pt x="4332" y="1"/>
                  </a:moveTo>
                  <a:cubicBezTo>
                    <a:pt x="4121" y="1"/>
                    <a:pt x="3930" y="46"/>
                    <a:pt x="3770" y="151"/>
                  </a:cubicBezTo>
                  <a:cubicBezTo>
                    <a:pt x="2645" y="911"/>
                    <a:pt x="1886" y="3282"/>
                    <a:pt x="1886" y="3282"/>
                  </a:cubicBezTo>
                  <a:cubicBezTo>
                    <a:pt x="1886" y="3282"/>
                    <a:pt x="2645" y="14923"/>
                    <a:pt x="3588" y="21367"/>
                  </a:cubicBezTo>
                  <a:cubicBezTo>
                    <a:pt x="4530" y="27811"/>
                    <a:pt x="4104" y="29635"/>
                    <a:pt x="4104" y="29635"/>
                  </a:cubicBezTo>
                  <a:cubicBezTo>
                    <a:pt x="4104" y="29635"/>
                    <a:pt x="1" y="32188"/>
                    <a:pt x="639" y="32644"/>
                  </a:cubicBezTo>
                  <a:cubicBezTo>
                    <a:pt x="746" y="32721"/>
                    <a:pt x="925" y="32757"/>
                    <a:pt x="1155" y="32757"/>
                  </a:cubicBezTo>
                  <a:cubicBezTo>
                    <a:pt x="2368" y="32757"/>
                    <a:pt x="4999" y="31780"/>
                    <a:pt x="5867" y="30911"/>
                  </a:cubicBezTo>
                  <a:cubicBezTo>
                    <a:pt x="6901" y="29848"/>
                    <a:pt x="6414" y="29209"/>
                    <a:pt x="6414" y="29209"/>
                  </a:cubicBezTo>
                  <a:cubicBezTo>
                    <a:pt x="6414" y="29209"/>
                    <a:pt x="8025" y="15319"/>
                    <a:pt x="8421" y="10577"/>
                  </a:cubicBezTo>
                  <a:cubicBezTo>
                    <a:pt x="8785" y="5835"/>
                    <a:pt x="7752" y="1762"/>
                    <a:pt x="7752" y="1762"/>
                  </a:cubicBezTo>
                  <a:cubicBezTo>
                    <a:pt x="7752" y="1762"/>
                    <a:pt x="5652" y="1"/>
                    <a:pt x="4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5"/>
            <p:cNvSpPr/>
            <p:nvPr/>
          </p:nvSpPr>
          <p:spPr>
            <a:xfrm flipH="1">
              <a:off x="1373400" y="3781825"/>
              <a:ext cx="348800" cy="803275"/>
            </a:xfrm>
            <a:custGeom>
              <a:avLst/>
              <a:gdLst/>
              <a:ahLst/>
              <a:cxnLst/>
              <a:rect l="l" t="t" r="r" b="b"/>
              <a:pathLst>
                <a:path w="13952" h="32131" extrusionOk="0">
                  <a:moveTo>
                    <a:pt x="2108" y="0"/>
                  </a:moveTo>
                  <a:cubicBezTo>
                    <a:pt x="1551" y="0"/>
                    <a:pt x="1067" y="115"/>
                    <a:pt x="821" y="443"/>
                  </a:cubicBezTo>
                  <a:cubicBezTo>
                    <a:pt x="0" y="1538"/>
                    <a:pt x="61" y="4030"/>
                    <a:pt x="61" y="4030"/>
                  </a:cubicBezTo>
                  <a:cubicBezTo>
                    <a:pt x="61" y="4030"/>
                    <a:pt x="4651" y="14760"/>
                    <a:pt x="7721" y="20505"/>
                  </a:cubicBezTo>
                  <a:cubicBezTo>
                    <a:pt x="10760" y="26280"/>
                    <a:pt x="10882" y="27921"/>
                    <a:pt x="10882" y="27921"/>
                  </a:cubicBezTo>
                  <a:cubicBezTo>
                    <a:pt x="10882" y="27921"/>
                    <a:pt x="7903" y="31903"/>
                    <a:pt x="8693" y="32116"/>
                  </a:cubicBezTo>
                  <a:cubicBezTo>
                    <a:pt x="8725" y="32125"/>
                    <a:pt x="8760" y="32130"/>
                    <a:pt x="8800" y="32130"/>
                  </a:cubicBezTo>
                  <a:cubicBezTo>
                    <a:pt x="9737" y="32130"/>
                    <a:pt x="12731" y="29419"/>
                    <a:pt x="13344" y="28164"/>
                  </a:cubicBezTo>
                  <a:cubicBezTo>
                    <a:pt x="13952" y="26827"/>
                    <a:pt x="12766" y="26280"/>
                    <a:pt x="12766" y="26280"/>
                  </a:cubicBezTo>
                  <a:cubicBezTo>
                    <a:pt x="12766" y="26280"/>
                    <a:pt x="9879" y="13301"/>
                    <a:pt x="8663" y="8711"/>
                  </a:cubicBezTo>
                  <a:cubicBezTo>
                    <a:pt x="7447" y="4121"/>
                    <a:pt x="5107" y="626"/>
                    <a:pt x="5107" y="626"/>
                  </a:cubicBezTo>
                  <a:cubicBezTo>
                    <a:pt x="5107" y="626"/>
                    <a:pt x="3409" y="0"/>
                    <a:pt x="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5"/>
            <p:cNvSpPr/>
            <p:nvPr/>
          </p:nvSpPr>
          <p:spPr>
            <a:xfrm flipH="1">
              <a:off x="1469150" y="3280725"/>
              <a:ext cx="526625" cy="637575"/>
            </a:xfrm>
            <a:custGeom>
              <a:avLst/>
              <a:gdLst/>
              <a:ahLst/>
              <a:cxnLst/>
              <a:rect l="l" t="t" r="r" b="b"/>
              <a:pathLst>
                <a:path w="21065" h="25503" extrusionOk="0">
                  <a:moveTo>
                    <a:pt x="13557" y="1"/>
                  </a:moveTo>
                  <a:lnTo>
                    <a:pt x="2615" y="487"/>
                  </a:lnTo>
                  <a:cubicBezTo>
                    <a:pt x="2615" y="487"/>
                    <a:pt x="396" y="2554"/>
                    <a:pt x="213" y="11095"/>
                  </a:cubicBezTo>
                  <a:cubicBezTo>
                    <a:pt x="1" y="19636"/>
                    <a:pt x="882" y="25503"/>
                    <a:pt x="882" y="25503"/>
                  </a:cubicBezTo>
                  <a:lnTo>
                    <a:pt x="21065" y="25503"/>
                  </a:lnTo>
                  <a:cubicBezTo>
                    <a:pt x="21065" y="25503"/>
                    <a:pt x="20092" y="15837"/>
                    <a:pt x="18876" y="10153"/>
                  </a:cubicBezTo>
                  <a:cubicBezTo>
                    <a:pt x="17630" y="4469"/>
                    <a:pt x="13557" y="1"/>
                    <a:pt x="13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5"/>
            <p:cNvSpPr/>
            <p:nvPr/>
          </p:nvSpPr>
          <p:spPr>
            <a:xfrm flipH="1">
              <a:off x="1823250" y="2715375"/>
              <a:ext cx="429375" cy="484825"/>
            </a:xfrm>
            <a:custGeom>
              <a:avLst/>
              <a:gdLst/>
              <a:ahLst/>
              <a:cxnLst/>
              <a:rect l="l" t="t" r="r" b="b"/>
              <a:pathLst>
                <a:path w="17175" h="19393" extrusionOk="0">
                  <a:moveTo>
                    <a:pt x="16870" y="1"/>
                  </a:moveTo>
                  <a:cubicBezTo>
                    <a:pt x="16870" y="1"/>
                    <a:pt x="12554" y="578"/>
                    <a:pt x="10214" y="4803"/>
                  </a:cubicBezTo>
                  <a:cubicBezTo>
                    <a:pt x="8177" y="8511"/>
                    <a:pt x="3922" y="14864"/>
                    <a:pt x="3922" y="14864"/>
                  </a:cubicBezTo>
                  <a:lnTo>
                    <a:pt x="1" y="17113"/>
                  </a:lnTo>
                  <a:lnTo>
                    <a:pt x="1642" y="19393"/>
                  </a:lnTo>
                  <a:cubicBezTo>
                    <a:pt x="1642" y="19393"/>
                    <a:pt x="7205" y="17630"/>
                    <a:pt x="9971" y="15745"/>
                  </a:cubicBezTo>
                  <a:cubicBezTo>
                    <a:pt x="12767" y="13831"/>
                    <a:pt x="16931" y="2341"/>
                    <a:pt x="17053" y="1399"/>
                  </a:cubicBezTo>
                  <a:cubicBezTo>
                    <a:pt x="17174" y="456"/>
                    <a:pt x="16870" y="1"/>
                    <a:pt x="16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5"/>
            <p:cNvSpPr/>
            <p:nvPr/>
          </p:nvSpPr>
          <p:spPr>
            <a:xfrm flipH="1">
              <a:off x="1409875" y="2378025"/>
              <a:ext cx="471925" cy="549175"/>
            </a:xfrm>
            <a:custGeom>
              <a:avLst/>
              <a:gdLst/>
              <a:ahLst/>
              <a:cxnLst/>
              <a:rect l="l" t="t" r="r" b="b"/>
              <a:pathLst>
                <a:path w="18877" h="21967" extrusionOk="0">
                  <a:moveTo>
                    <a:pt x="6230" y="1"/>
                  </a:moveTo>
                  <a:cubicBezTo>
                    <a:pt x="3219" y="1"/>
                    <a:pt x="2281" y="3008"/>
                    <a:pt x="2281" y="3008"/>
                  </a:cubicBezTo>
                  <a:cubicBezTo>
                    <a:pt x="2281" y="3008"/>
                    <a:pt x="2402" y="5045"/>
                    <a:pt x="1217" y="7507"/>
                  </a:cubicBezTo>
                  <a:cubicBezTo>
                    <a:pt x="1" y="9969"/>
                    <a:pt x="457" y="14710"/>
                    <a:pt x="1065" y="17993"/>
                  </a:cubicBezTo>
                  <a:cubicBezTo>
                    <a:pt x="1497" y="20217"/>
                    <a:pt x="5123" y="21966"/>
                    <a:pt x="9005" y="21966"/>
                  </a:cubicBezTo>
                  <a:cubicBezTo>
                    <a:pt x="10854" y="21966"/>
                    <a:pt x="12761" y="21569"/>
                    <a:pt x="14408" y="20637"/>
                  </a:cubicBezTo>
                  <a:cubicBezTo>
                    <a:pt x="18664" y="18206"/>
                    <a:pt x="18877" y="13647"/>
                    <a:pt x="17874" y="10972"/>
                  </a:cubicBezTo>
                  <a:cubicBezTo>
                    <a:pt x="16840" y="8145"/>
                    <a:pt x="13223" y="7051"/>
                    <a:pt x="12190" y="6230"/>
                  </a:cubicBezTo>
                  <a:cubicBezTo>
                    <a:pt x="11187" y="5409"/>
                    <a:pt x="11430" y="1093"/>
                    <a:pt x="7448" y="151"/>
                  </a:cubicBezTo>
                  <a:cubicBezTo>
                    <a:pt x="7009" y="47"/>
                    <a:pt x="6603" y="1"/>
                    <a:pt x="6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5"/>
            <p:cNvSpPr/>
            <p:nvPr/>
          </p:nvSpPr>
          <p:spPr>
            <a:xfrm flipH="1">
              <a:off x="1530700" y="2714725"/>
              <a:ext cx="425550" cy="594900"/>
            </a:xfrm>
            <a:custGeom>
              <a:avLst/>
              <a:gdLst/>
              <a:ahLst/>
              <a:cxnLst/>
              <a:rect l="l" t="t" r="r" b="b"/>
              <a:pathLst>
                <a:path w="17022" h="23796" extrusionOk="0">
                  <a:moveTo>
                    <a:pt x="6929" y="1"/>
                  </a:moveTo>
                  <a:cubicBezTo>
                    <a:pt x="5150" y="1"/>
                    <a:pt x="3804" y="186"/>
                    <a:pt x="3496" y="513"/>
                  </a:cubicBezTo>
                  <a:cubicBezTo>
                    <a:pt x="2979" y="1090"/>
                    <a:pt x="1034" y="4981"/>
                    <a:pt x="517" y="7869"/>
                  </a:cubicBezTo>
                  <a:cubicBezTo>
                    <a:pt x="0" y="10756"/>
                    <a:pt x="1034" y="23127"/>
                    <a:pt x="1034" y="23127"/>
                  </a:cubicBezTo>
                  <a:lnTo>
                    <a:pt x="12645" y="23796"/>
                  </a:lnTo>
                  <a:cubicBezTo>
                    <a:pt x="12645" y="23796"/>
                    <a:pt x="14225" y="9328"/>
                    <a:pt x="14742" y="8142"/>
                  </a:cubicBezTo>
                  <a:cubicBezTo>
                    <a:pt x="15259" y="6957"/>
                    <a:pt x="17022" y="2519"/>
                    <a:pt x="17022" y="2519"/>
                  </a:cubicBezTo>
                  <a:cubicBezTo>
                    <a:pt x="17022" y="2519"/>
                    <a:pt x="14833" y="817"/>
                    <a:pt x="10943" y="270"/>
                  </a:cubicBezTo>
                  <a:cubicBezTo>
                    <a:pt x="9532" y="86"/>
                    <a:pt x="8132" y="1"/>
                    <a:pt x="6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5"/>
            <p:cNvSpPr/>
            <p:nvPr/>
          </p:nvSpPr>
          <p:spPr>
            <a:xfrm flipH="1">
              <a:off x="1659875" y="2388575"/>
              <a:ext cx="224900" cy="271225"/>
            </a:xfrm>
            <a:custGeom>
              <a:avLst/>
              <a:gdLst/>
              <a:ahLst/>
              <a:cxnLst/>
              <a:rect l="l" t="t" r="r" b="b"/>
              <a:pathLst>
                <a:path w="8996" h="10849" extrusionOk="0">
                  <a:moveTo>
                    <a:pt x="5306" y="1"/>
                  </a:moveTo>
                  <a:cubicBezTo>
                    <a:pt x="4262" y="1"/>
                    <a:pt x="1265" y="3235"/>
                    <a:pt x="545" y="6234"/>
                  </a:cubicBezTo>
                  <a:cubicBezTo>
                    <a:pt x="0" y="8500"/>
                    <a:pt x="457" y="10849"/>
                    <a:pt x="3170" y="10849"/>
                  </a:cubicBezTo>
                  <a:cubicBezTo>
                    <a:pt x="3331" y="10849"/>
                    <a:pt x="3499" y="10840"/>
                    <a:pt x="3676" y="10823"/>
                  </a:cubicBezTo>
                  <a:cubicBezTo>
                    <a:pt x="6837" y="10519"/>
                    <a:pt x="8509" y="6811"/>
                    <a:pt x="8509" y="6811"/>
                  </a:cubicBezTo>
                  <a:cubicBezTo>
                    <a:pt x="8509" y="6811"/>
                    <a:pt x="8995" y="5717"/>
                    <a:pt x="8904" y="4683"/>
                  </a:cubicBezTo>
                  <a:cubicBezTo>
                    <a:pt x="8783" y="3650"/>
                    <a:pt x="6381" y="94"/>
                    <a:pt x="5348" y="2"/>
                  </a:cubicBezTo>
                  <a:cubicBezTo>
                    <a:pt x="5334" y="1"/>
                    <a:pt x="5320" y="1"/>
                    <a:pt x="5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5"/>
            <p:cNvSpPr/>
            <p:nvPr/>
          </p:nvSpPr>
          <p:spPr>
            <a:xfrm flipH="1">
              <a:off x="1646950" y="2564925"/>
              <a:ext cx="230275" cy="263200"/>
            </a:xfrm>
            <a:custGeom>
              <a:avLst/>
              <a:gdLst/>
              <a:ahLst/>
              <a:cxnLst/>
              <a:rect l="l" t="t" r="r" b="b"/>
              <a:pathLst>
                <a:path w="9211" h="10528" extrusionOk="0">
                  <a:moveTo>
                    <a:pt x="7903" y="0"/>
                  </a:moveTo>
                  <a:lnTo>
                    <a:pt x="7903" y="0"/>
                  </a:lnTo>
                  <a:cubicBezTo>
                    <a:pt x="7903" y="0"/>
                    <a:pt x="4742" y="365"/>
                    <a:pt x="4316" y="821"/>
                  </a:cubicBezTo>
                  <a:cubicBezTo>
                    <a:pt x="3861" y="1246"/>
                    <a:pt x="2462" y="6322"/>
                    <a:pt x="2462" y="6322"/>
                  </a:cubicBezTo>
                  <a:lnTo>
                    <a:pt x="760" y="6505"/>
                  </a:lnTo>
                  <a:cubicBezTo>
                    <a:pt x="760" y="6505"/>
                    <a:pt x="699" y="6535"/>
                    <a:pt x="639" y="6900"/>
                  </a:cubicBezTo>
                  <a:cubicBezTo>
                    <a:pt x="578" y="7265"/>
                    <a:pt x="0" y="9392"/>
                    <a:pt x="2554" y="10365"/>
                  </a:cubicBezTo>
                  <a:cubicBezTo>
                    <a:pt x="2855" y="10478"/>
                    <a:pt x="3174" y="10528"/>
                    <a:pt x="3502" y="10528"/>
                  </a:cubicBezTo>
                  <a:cubicBezTo>
                    <a:pt x="5920" y="10528"/>
                    <a:pt x="8840" y="7811"/>
                    <a:pt x="9028" y="7356"/>
                  </a:cubicBezTo>
                  <a:cubicBezTo>
                    <a:pt x="9210" y="6870"/>
                    <a:pt x="6140" y="6687"/>
                    <a:pt x="6140" y="6687"/>
                  </a:cubicBezTo>
                  <a:cubicBezTo>
                    <a:pt x="6140" y="6687"/>
                    <a:pt x="5836" y="6505"/>
                    <a:pt x="6079" y="5502"/>
                  </a:cubicBezTo>
                  <a:cubicBezTo>
                    <a:pt x="6323" y="4468"/>
                    <a:pt x="7903" y="0"/>
                    <a:pt x="7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5"/>
            <p:cNvSpPr/>
            <p:nvPr/>
          </p:nvSpPr>
          <p:spPr>
            <a:xfrm flipH="1">
              <a:off x="1634050" y="2382100"/>
              <a:ext cx="191500" cy="204125"/>
            </a:xfrm>
            <a:custGeom>
              <a:avLst/>
              <a:gdLst/>
              <a:ahLst/>
              <a:cxnLst/>
              <a:rect l="l" t="t" r="r" b="b"/>
              <a:pathLst>
                <a:path w="7660" h="8165" extrusionOk="0">
                  <a:moveTo>
                    <a:pt x="3200" y="1"/>
                  </a:moveTo>
                  <a:cubicBezTo>
                    <a:pt x="2922" y="1"/>
                    <a:pt x="2641" y="54"/>
                    <a:pt x="2341" y="170"/>
                  </a:cubicBezTo>
                  <a:cubicBezTo>
                    <a:pt x="1277" y="596"/>
                    <a:pt x="0" y="2723"/>
                    <a:pt x="0" y="2723"/>
                  </a:cubicBezTo>
                  <a:cubicBezTo>
                    <a:pt x="0" y="2723"/>
                    <a:pt x="912" y="1872"/>
                    <a:pt x="1946" y="1447"/>
                  </a:cubicBezTo>
                  <a:cubicBezTo>
                    <a:pt x="2438" y="1253"/>
                    <a:pt x="2819" y="1213"/>
                    <a:pt x="3052" y="1213"/>
                  </a:cubicBezTo>
                  <a:cubicBezTo>
                    <a:pt x="3222" y="1213"/>
                    <a:pt x="3313" y="1234"/>
                    <a:pt x="3313" y="1234"/>
                  </a:cubicBezTo>
                  <a:cubicBezTo>
                    <a:pt x="3313" y="1234"/>
                    <a:pt x="4590" y="3423"/>
                    <a:pt x="4864" y="4486"/>
                  </a:cubicBezTo>
                  <a:cubicBezTo>
                    <a:pt x="5319" y="6158"/>
                    <a:pt x="5319" y="8164"/>
                    <a:pt x="5319" y="8164"/>
                  </a:cubicBezTo>
                  <a:cubicBezTo>
                    <a:pt x="5319" y="8164"/>
                    <a:pt x="7082" y="7587"/>
                    <a:pt x="7386" y="6705"/>
                  </a:cubicBezTo>
                  <a:cubicBezTo>
                    <a:pt x="7660" y="5854"/>
                    <a:pt x="6839" y="1599"/>
                    <a:pt x="5563" y="900"/>
                  </a:cubicBezTo>
                  <a:cubicBezTo>
                    <a:pt x="4636" y="370"/>
                    <a:pt x="3934" y="1"/>
                    <a:pt x="3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5"/>
            <p:cNvSpPr/>
            <p:nvPr/>
          </p:nvSpPr>
          <p:spPr>
            <a:xfrm flipH="1">
              <a:off x="1634175" y="2564950"/>
              <a:ext cx="72075" cy="46850"/>
            </a:xfrm>
            <a:custGeom>
              <a:avLst/>
              <a:gdLst/>
              <a:ahLst/>
              <a:cxnLst/>
              <a:rect l="l" t="t" r="r" b="b"/>
              <a:pathLst>
                <a:path w="2883" h="1874" extrusionOk="0">
                  <a:moveTo>
                    <a:pt x="1734" y="0"/>
                  </a:moveTo>
                  <a:cubicBezTo>
                    <a:pt x="1646" y="0"/>
                    <a:pt x="1555" y="10"/>
                    <a:pt x="1459" y="30"/>
                  </a:cubicBezTo>
                  <a:cubicBezTo>
                    <a:pt x="578" y="212"/>
                    <a:pt x="0" y="1154"/>
                    <a:pt x="0" y="1154"/>
                  </a:cubicBezTo>
                  <a:lnTo>
                    <a:pt x="821" y="1610"/>
                  </a:lnTo>
                  <a:cubicBezTo>
                    <a:pt x="821" y="1610"/>
                    <a:pt x="1370" y="1873"/>
                    <a:pt x="1864" y="1873"/>
                  </a:cubicBezTo>
                  <a:cubicBezTo>
                    <a:pt x="2176" y="1873"/>
                    <a:pt x="2466" y="1769"/>
                    <a:pt x="2584" y="1428"/>
                  </a:cubicBezTo>
                  <a:cubicBezTo>
                    <a:pt x="2882" y="642"/>
                    <a:pt x="2455" y="0"/>
                    <a:pt x="1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5"/>
            <p:cNvSpPr/>
            <p:nvPr/>
          </p:nvSpPr>
          <p:spPr>
            <a:xfrm flipH="1">
              <a:off x="2333900" y="2754900"/>
              <a:ext cx="230275" cy="248500"/>
            </a:xfrm>
            <a:custGeom>
              <a:avLst/>
              <a:gdLst/>
              <a:ahLst/>
              <a:cxnLst/>
              <a:rect l="l" t="t" r="r" b="b"/>
              <a:pathLst>
                <a:path w="9211" h="9940" extrusionOk="0">
                  <a:moveTo>
                    <a:pt x="3982" y="0"/>
                  </a:moveTo>
                  <a:lnTo>
                    <a:pt x="1" y="6535"/>
                  </a:lnTo>
                  <a:lnTo>
                    <a:pt x="5897" y="9939"/>
                  </a:lnTo>
                  <a:lnTo>
                    <a:pt x="9210" y="2857"/>
                  </a:lnTo>
                  <a:lnTo>
                    <a:pt x="39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5"/>
            <p:cNvSpPr/>
            <p:nvPr/>
          </p:nvSpPr>
          <p:spPr>
            <a:xfrm flipH="1">
              <a:off x="1214575" y="2776925"/>
              <a:ext cx="1257650" cy="799450"/>
            </a:xfrm>
            <a:custGeom>
              <a:avLst/>
              <a:gdLst/>
              <a:ahLst/>
              <a:cxnLst/>
              <a:rect l="l" t="t" r="r" b="b"/>
              <a:pathLst>
                <a:path w="50306" h="31978" extrusionOk="0">
                  <a:moveTo>
                    <a:pt x="4925" y="1"/>
                  </a:moveTo>
                  <a:lnTo>
                    <a:pt x="0" y="9362"/>
                  </a:lnTo>
                  <a:lnTo>
                    <a:pt x="43831" y="31977"/>
                  </a:lnTo>
                  <a:cubicBezTo>
                    <a:pt x="43831" y="31977"/>
                    <a:pt x="43847" y="31978"/>
                    <a:pt x="43876" y="31978"/>
                  </a:cubicBezTo>
                  <a:cubicBezTo>
                    <a:pt x="44237" y="31978"/>
                    <a:pt x="46702" y="31848"/>
                    <a:pt x="48360" y="28390"/>
                  </a:cubicBezTo>
                  <a:cubicBezTo>
                    <a:pt x="50305" y="24378"/>
                    <a:pt x="47387" y="22493"/>
                    <a:pt x="47387" y="22493"/>
                  </a:cubicBezTo>
                  <a:lnTo>
                    <a:pt x="49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5"/>
            <p:cNvSpPr/>
            <p:nvPr/>
          </p:nvSpPr>
          <p:spPr>
            <a:xfrm flipH="1">
              <a:off x="2451675" y="1925750"/>
              <a:ext cx="1323775" cy="1289000"/>
            </a:xfrm>
            <a:custGeom>
              <a:avLst/>
              <a:gdLst/>
              <a:ahLst/>
              <a:cxnLst/>
              <a:rect l="l" t="t" r="r" b="b"/>
              <a:pathLst>
                <a:path w="52951" h="51560" extrusionOk="0">
                  <a:moveTo>
                    <a:pt x="26443" y="0"/>
                  </a:moveTo>
                  <a:cubicBezTo>
                    <a:pt x="12832" y="0"/>
                    <a:pt x="1437" y="10697"/>
                    <a:pt x="730" y="24473"/>
                  </a:cubicBezTo>
                  <a:cubicBezTo>
                    <a:pt x="1" y="38668"/>
                    <a:pt x="10943" y="50796"/>
                    <a:pt x="25168" y="51525"/>
                  </a:cubicBezTo>
                  <a:cubicBezTo>
                    <a:pt x="25618" y="51548"/>
                    <a:pt x="26066" y="51559"/>
                    <a:pt x="26511" y="51559"/>
                  </a:cubicBezTo>
                  <a:cubicBezTo>
                    <a:pt x="40147" y="51559"/>
                    <a:pt x="51514" y="40862"/>
                    <a:pt x="52221" y="27087"/>
                  </a:cubicBezTo>
                  <a:cubicBezTo>
                    <a:pt x="52950" y="12862"/>
                    <a:pt x="42008" y="764"/>
                    <a:pt x="27783" y="35"/>
                  </a:cubicBezTo>
                  <a:cubicBezTo>
                    <a:pt x="27334" y="12"/>
                    <a:pt x="26887" y="0"/>
                    <a:pt x="26443" y="0"/>
                  </a:cubicBezTo>
                  <a:close/>
                </a:path>
              </a:pathLst>
            </a:custGeom>
            <a:solidFill>
              <a:srgbClr val="F1E8DC">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5"/>
            <p:cNvSpPr/>
            <p:nvPr/>
          </p:nvSpPr>
          <p:spPr>
            <a:xfrm flipH="1">
              <a:off x="2408375" y="1883175"/>
              <a:ext cx="1410375" cy="1374150"/>
            </a:xfrm>
            <a:custGeom>
              <a:avLst/>
              <a:gdLst/>
              <a:ahLst/>
              <a:cxnLst/>
              <a:rect l="l" t="t" r="r" b="b"/>
              <a:pathLst>
                <a:path w="56415" h="54966" extrusionOk="0">
                  <a:moveTo>
                    <a:pt x="28183" y="6056"/>
                  </a:moveTo>
                  <a:cubicBezTo>
                    <a:pt x="28554" y="6056"/>
                    <a:pt x="28927" y="6065"/>
                    <a:pt x="29302" y="6084"/>
                  </a:cubicBezTo>
                  <a:cubicBezTo>
                    <a:pt x="41126" y="6692"/>
                    <a:pt x="50214" y="16753"/>
                    <a:pt x="49606" y="28577"/>
                  </a:cubicBezTo>
                  <a:cubicBezTo>
                    <a:pt x="49017" y="40015"/>
                    <a:pt x="39536" y="48908"/>
                    <a:pt x="28180" y="48908"/>
                  </a:cubicBezTo>
                  <a:cubicBezTo>
                    <a:pt x="27826" y="48908"/>
                    <a:pt x="27470" y="48899"/>
                    <a:pt x="27113" y="48881"/>
                  </a:cubicBezTo>
                  <a:cubicBezTo>
                    <a:pt x="15320" y="48274"/>
                    <a:pt x="6231" y="38213"/>
                    <a:pt x="6809" y="26389"/>
                  </a:cubicBezTo>
                  <a:cubicBezTo>
                    <a:pt x="7398" y="14940"/>
                    <a:pt x="16849" y="6056"/>
                    <a:pt x="28183" y="6056"/>
                  </a:cubicBezTo>
                  <a:close/>
                  <a:moveTo>
                    <a:pt x="28203" y="1"/>
                  </a:moveTo>
                  <a:cubicBezTo>
                    <a:pt x="13651" y="1"/>
                    <a:pt x="1526" y="11387"/>
                    <a:pt x="760" y="26085"/>
                  </a:cubicBezTo>
                  <a:cubicBezTo>
                    <a:pt x="0" y="41252"/>
                    <a:pt x="11642" y="54140"/>
                    <a:pt x="26809" y="54930"/>
                  </a:cubicBezTo>
                  <a:cubicBezTo>
                    <a:pt x="27279" y="54954"/>
                    <a:pt x="27747" y="54965"/>
                    <a:pt x="28212" y="54965"/>
                  </a:cubicBezTo>
                  <a:cubicBezTo>
                    <a:pt x="42764" y="54965"/>
                    <a:pt x="54889" y="43579"/>
                    <a:pt x="55655" y="28881"/>
                  </a:cubicBezTo>
                  <a:cubicBezTo>
                    <a:pt x="56415" y="13714"/>
                    <a:pt x="44773" y="826"/>
                    <a:pt x="29606" y="36"/>
                  </a:cubicBezTo>
                  <a:cubicBezTo>
                    <a:pt x="29136" y="12"/>
                    <a:pt x="28668" y="1"/>
                    <a:pt x="28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5"/>
            <p:cNvSpPr/>
            <p:nvPr/>
          </p:nvSpPr>
          <p:spPr>
            <a:xfrm flipH="1">
              <a:off x="2143525" y="3093075"/>
              <a:ext cx="163800" cy="117800"/>
            </a:xfrm>
            <a:custGeom>
              <a:avLst/>
              <a:gdLst/>
              <a:ahLst/>
              <a:cxnLst/>
              <a:rect l="l" t="t" r="r" b="b"/>
              <a:pathLst>
                <a:path w="6552" h="4712" extrusionOk="0">
                  <a:moveTo>
                    <a:pt x="3576" y="0"/>
                  </a:moveTo>
                  <a:cubicBezTo>
                    <a:pt x="2220" y="0"/>
                    <a:pt x="925" y="971"/>
                    <a:pt x="487" y="1732"/>
                  </a:cubicBezTo>
                  <a:cubicBezTo>
                    <a:pt x="0" y="2552"/>
                    <a:pt x="1429" y="4650"/>
                    <a:pt x="3131" y="4710"/>
                  </a:cubicBezTo>
                  <a:cubicBezTo>
                    <a:pt x="3146" y="4711"/>
                    <a:pt x="3161" y="4711"/>
                    <a:pt x="3176" y="4711"/>
                  </a:cubicBezTo>
                  <a:cubicBezTo>
                    <a:pt x="4893" y="4711"/>
                    <a:pt x="6551" y="1268"/>
                    <a:pt x="4864" y="333"/>
                  </a:cubicBezTo>
                  <a:cubicBezTo>
                    <a:pt x="4445" y="99"/>
                    <a:pt x="4007" y="0"/>
                    <a:pt x="3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5"/>
            <p:cNvSpPr/>
            <p:nvPr/>
          </p:nvSpPr>
          <p:spPr>
            <a:xfrm flipH="1">
              <a:off x="1454475" y="3445300"/>
              <a:ext cx="150725" cy="120150"/>
            </a:xfrm>
            <a:custGeom>
              <a:avLst/>
              <a:gdLst/>
              <a:ahLst/>
              <a:cxnLst/>
              <a:rect l="l" t="t" r="r" b="b"/>
              <a:pathLst>
                <a:path w="6029" h="4806" extrusionOk="0">
                  <a:moveTo>
                    <a:pt x="2942" y="1"/>
                  </a:moveTo>
                  <a:cubicBezTo>
                    <a:pt x="2792" y="1"/>
                    <a:pt x="2642" y="14"/>
                    <a:pt x="2493" y="44"/>
                  </a:cubicBezTo>
                  <a:cubicBezTo>
                    <a:pt x="822" y="409"/>
                    <a:pt x="1" y="4208"/>
                    <a:pt x="1886" y="4725"/>
                  </a:cubicBezTo>
                  <a:cubicBezTo>
                    <a:pt x="2100" y="4780"/>
                    <a:pt x="2312" y="4806"/>
                    <a:pt x="2520" y="4806"/>
                  </a:cubicBezTo>
                  <a:cubicBezTo>
                    <a:pt x="4140" y="4806"/>
                    <a:pt x="5510" y="3263"/>
                    <a:pt x="5807" y="2293"/>
                  </a:cubicBezTo>
                  <a:cubicBezTo>
                    <a:pt x="6028" y="1462"/>
                    <a:pt x="4483" y="1"/>
                    <a:pt x="2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5"/>
            <p:cNvSpPr/>
            <p:nvPr/>
          </p:nvSpPr>
          <p:spPr>
            <a:xfrm flipH="1">
              <a:off x="1428875" y="3394725"/>
              <a:ext cx="111725" cy="113000"/>
            </a:xfrm>
            <a:custGeom>
              <a:avLst/>
              <a:gdLst/>
              <a:ahLst/>
              <a:cxnLst/>
              <a:rect l="l" t="t" r="r" b="b"/>
              <a:pathLst>
                <a:path w="4469" h="4520" extrusionOk="0">
                  <a:moveTo>
                    <a:pt x="1794" y="0"/>
                  </a:moveTo>
                  <a:lnTo>
                    <a:pt x="1" y="2797"/>
                  </a:lnTo>
                  <a:cubicBezTo>
                    <a:pt x="1" y="2797"/>
                    <a:pt x="1657" y="4519"/>
                    <a:pt x="2504" y="4519"/>
                  </a:cubicBezTo>
                  <a:cubicBezTo>
                    <a:pt x="2650" y="4519"/>
                    <a:pt x="2773" y="4468"/>
                    <a:pt x="2858" y="4347"/>
                  </a:cubicBezTo>
                  <a:cubicBezTo>
                    <a:pt x="3405" y="3556"/>
                    <a:pt x="4469" y="1216"/>
                    <a:pt x="4469" y="1216"/>
                  </a:cubicBezTo>
                  <a:lnTo>
                    <a:pt x="17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5"/>
            <p:cNvSpPr/>
            <p:nvPr/>
          </p:nvSpPr>
          <p:spPr>
            <a:xfrm flipH="1">
              <a:off x="1308050" y="2735900"/>
              <a:ext cx="358700" cy="734825"/>
            </a:xfrm>
            <a:custGeom>
              <a:avLst/>
              <a:gdLst/>
              <a:ahLst/>
              <a:cxnLst/>
              <a:rect l="l" t="t" r="r" b="b"/>
              <a:pathLst>
                <a:path w="14348" h="29393" extrusionOk="0">
                  <a:moveTo>
                    <a:pt x="1703" y="0"/>
                  </a:moveTo>
                  <a:lnTo>
                    <a:pt x="1" y="6839"/>
                  </a:lnTo>
                  <a:cubicBezTo>
                    <a:pt x="1" y="6839"/>
                    <a:pt x="8451" y="13982"/>
                    <a:pt x="8664" y="17447"/>
                  </a:cubicBezTo>
                  <a:cubicBezTo>
                    <a:pt x="8846" y="20912"/>
                    <a:pt x="5928" y="27235"/>
                    <a:pt x="5928" y="27235"/>
                  </a:cubicBezTo>
                  <a:lnTo>
                    <a:pt x="9272" y="29393"/>
                  </a:lnTo>
                  <a:cubicBezTo>
                    <a:pt x="9272" y="29393"/>
                    <a:pt x="14317" y="20882"/>
                    <a:pt x="14348" y="17356"/>
                  </a:cubicBezTo>
                  <a:cubicBezTo>
                    <a:pt x="14348" y="14772"/>
                    <a:pt x="9728" y="5684"/>
                    <a:pt x="7144" y="3101"/>
                  </a:cubicBezTo>
                  <a:cubicBezTo>
                    <a:pt x="4530" y="517"/>
                    <a:pt x="1703" y="0"/>
                    <a:pt x="1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38"/>
          <p:cNvSpPr txBox="1">
            <a:spLocks noGrp="1"/>
          </p:cNvSpPr>
          <p:nvPr>
            <p:ph type="subTitle" idx="1"/>
          </p:nvPr>
        </p:nvSpPr>
        <p:spPr>
          <a:xfrm>
            <a:off x="1590275" y="1235950"/>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CONTEXT</a:t>
            </a:r>
            <a:endParaRPr/>
          </a:p>
        </p:txBody>
      </p:sp>
      <p:sp>
        <p:nvSpPr>
          <p:cNvPr id="794" name="Google Shape;794;p38"/>
          <p:cNvSpPr txBox="1">
            <a:spLocks noGrp="1"/>
          </p:cNvSpPr>
          <p:nvPr>
            <p:ph type="subTitle" idx="2"/>
          </p:nvPr>
        </p:nvSpPr>
        <p:spPr>
          <a:xfrm>
            <a:off x="1597660" y="3431350"/>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QUESTION</a:t>
            </a:r>
            <a:endParaRPr/>
          </a:p>
        </p:txBody>
      </p:sp>
      <p:sp>
        <p:nvSpPr>
          <p:cNvPr id="795" name="Google Shape;795;p38"/>
          <p:cNvSpPr txBox="1">
            <a:spLocks noGrp="1"/>
          </p:cNvSpPr>
          <p:nvPr>
            <p:ph type="subTitle" idx="3"/>
          </p:nvPr>
        </p:nvSpPr>
        <p:spPr>
          <a:xfrm>
            <a:off x="1590275" y="2257459"/>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DATASET AND TOOLS</a:t>
            </a:r>
            <a:endParaRPr/>
          </a:p>
        </p:txBody>
      </p:sp>
      <p:sp>
        <p:nvSpPr>
          <p:cNvPr id="796" name="Google Shape;796;p38"/>
          <p:cNvSpPr txBox="1">
            <a:spLocks noGrp="1"/>
          </p:cNvSpPr>
          <p:nvPr>
            <p:ph type="subTitle" idx="4"/>
          </p:nvPr>
        </p:nvSpPr>
        <p:spPr>
          <a:xfrm>
            <a:off x="5701325" y="1235950"/>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DATA PROCESSING</a:t>
            </a:r>
            <a:endParaRPr/>
          </a:p>
        </p:txBody>
      </p:sp>
      <p:sp>
        <p:nvSpPr>
          <p:cNvPr id="797" name="Google Shape;797;p38"/>
          <p:cNvSpPr txBox="1">
            <a:spLocks noGrp="1"/>
          </p:cNvSpPr>
          <p:nvPr>
            <p:ph type="subTitle" idx="5"/>
          </p:nvPr>
        </p:nvSpPr>
        <p:spPr>
          <a:xfrm>
            <a:off x="1590275" y="1652350"/>
            <a:ext cx="2991300" cy="654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Clr>
                <a:srgbClr val="384369"/>
              </a:buClr>
              <a:buSzPts val="1100"/>
              <a:buFont typeface="Arial"/>
              <a:buNone/>
            </a:pPr>
            <a:r>
              <a:rPr lang="en">
                <a:latin typeface="Montserrat"/>
                <a:ea typeface="Montserrat"/>
                <a:cs typeface="Montserrat"/>
                <a:sym typeface="Montserrat"/>
              </a:rPr>
              <a:t>Bối cảnh thị trường cryptocurrency 2013 - 2018</a:t>
            </a:r>
            <a:endParaRPr>
              <a:latin typeface="Montserrat"/>
              <a:ea typeface="Montserrat"/>
              <a:cs typeface="Montserrat"/>
              <a:sym typeface="Montserrat"/>
            </a:endParaRPr>
          </a:p>
        </p:txBody>
      </p:sp>
      <p:sp>
        <p:nvSpPr>
          <p:cNvPr id="798" name="Google Shape;798;p38"/>
          <p:cNvSpPr txBox="1">
            <a:spLocks noGrp="1"/>
          </p:cNvSpPr>
          <p:nvPr>
            <p:ph type="subTitle" idx="6"/>
          </p:nvPr>
        </p:nvSpPr>
        <p:spPr>
          <a:xfrm>
            <a:off x="1597659" y="3849175"/>
            <a:ext cx="2538900" cy="654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Đặt câu hỏi định hướng cho vấn đề và sử dụng các metrics tương ứng</a:t>
            </a:r>
            <a:endParaRPr>
              <a:latin typeface="Montserrat"/>
              <a:ea typeface="Montserrat"/>
              <a:cs typeface="Montserrat"/>
              <a:sym typeface="Montserrat"/>
            </a:endParaRPr>
          </a:p>
        </p:txBody>
      </p:sp>
      <p:sp>
        <p:nvSpPr>
          <p:cNvPr id="799" name="Google Shape;799;p38"/>
          <p:cNvSpPr txBox="1">
            <a:spLocks noGrp="1"/>
          </p:cNvSpPr>
          <p:nvPr>
            <p:ph type="subTitle" idx="7"/>
          </p:nvPr>
        </p:nvSpPr>
        <p:spPr>
          <a:xfrm>
            <a:off x="1590275" y="2672448"/>
            <a:ext cx="2538900" cy="654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Giới thiệu về dataset và các công cụ được sử dụng</a:t>
            </a:r>
            <a:endParaRPr>
              <a:latin typeface="Montserrat"/>
              <a:ea typeface="Montserrat"/>
              <a:cs typeface="Montserrat"/>
              <a:sym typeface="Montserrat"/>
            </a:endParaRPr>
          </a:p>
        </p:txBody>
      </p:sp>
      <p:sp>
        <p:nvSpPr>
          <p:cNvPr id="800" name="Google Shape;800;p38"/>
          <p:cNvSpPr txBox="1">
            <a:spLocks noGrp="1"/>
          </p:cNvSpPr>
          <p:nvPr>
            <p:ph type="subTitle" idx="8"/>
          </p:nvPr>
        </p:nvSpPr>
        <p:spPr>
          <a:xfrm>
            <a:off x="5701325" y="1652358"/>
            <a:ext cx="2538900" cy="654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Các bước xử lý và phân tích data</a:t>
            </a:r>
            <a:endParaRPr>
              <a:latin typeface="Montserrat"/>
              <a:ea typeface="Montserrat"/>
              <a:cs typeface="Montserrat"/>
              <a:sym typeface="Montserrat"/>
            </a:endParaRPr>
          </a:p>
        </p:txBody>
      </p:sp>
      <p:sp>
        <p:nvSpPr>
          <p:cNvPr id="801" name="Google Shape;801;p38"/>
          <p:cNvSpPr txBox="1">
            <a:spLocks noGrp="1"/>
          </p:cNvSpPr>
          <p:nvPr>
            <p:ph type="title"/>
          </p:nvPr>
        </p:nvSpPr>
        <p:spPr>
          <a:xfrm>
            <a:off x="903724" y="1257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02" name="Google Shape;802;p38"/>
          <p:cNvSpPr txBox="1">
            <a:spLocks noGrp="1"/>
          </p:cNvSpPr>
          <p:nvPr>
            <p:ph type="title" idx="9"/>
          </p:nvPr>
        </p:nvSpPr>
        <p:spPr>
          <a:xfrm>
            <a:off x="905375" y="34529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03" name="Google Shape;803;p38"/>
          <p:cNvSpPr txBox="1">
            <a:spLocks noGrp="1"/>
          </p:cNvSpPr>
          <p:nvPr>
            <p:ph type="title" idx="13"/>
          </p:nvPr>
        </p:nvSpPr>
        <p:spPr>
          <a:xfrm>
            <a:off x="905375" y="2218018"/>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04" name="Google Shape;804;p38"/>
          <p:cNvSpPr txBox="1">
            <a:spLocks noGrp="1"/>
          </p:cNvSpPr>
          <p:nvPr>
            <p:ph type="title" idx="14"/>
          </p:nvPr>
        </p:nvSpPr>
        <p:spPr>
          <a:xfrm>
            <a:off x="5012227" y="1257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05" name="Google Shape;805;p38"/>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806" name="Google Shape;806;p38"/>
          <p:cNvSpPr txBox="1">
            <a:spLocks noGrp="1"/>
          </p:cNvSpPr>
          <p:nvPr>
            <p:ph type="subTitle" idx="16"/>
          </p:nvPr>
        </p:nvSpPr>
        <p:spPr>
          <a:xfrm>
            <a:off x="5701325" y="2333659"/>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7" name="Google Shape;807;p38"/>
          <p:cNvSpPr txBox="1">
            <a:spLocks noGrp="1"/>
          </p:cNvSpPr>
          <p:nvPr>
            <p:ph type="subTitle" idx="17"/>
          </p:nvPr>
        </p:nvSpPr>
        <p:spPr>
          <a:xfrm>
            <a:off x="5701325" y="2748648"/>
            <a:ext cx="2538900" cy="654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Data visualization và nhận xét</a:t>
            </a:r>
            <a:endParaRPr>
              <a:latin typeface="Montserrat"/>
              <a:ea typeface="Montserrat"/>
              <a:cs typeface="Montserrat"/>
              <a:sym typeface="Montserrat"/>
            </a:endParaRPr>
          </a:p>
        </p:txBody>
      </p:sp>
      <p:sp>
        <p:nvSpPr>
          <p:cNvPr id="808" name="Google Shape;808;p38"/>
          <p:cNvSpPr txBox="1">
            <a:spLocks noGrp="1"/>
          </p:cNvSpPr>
          <p:nvPr>
            <p:ph type="title" idx="18"/>
          </p:nvPr>
        </p:nvSpPr>
        <p:spPr>
          <a:xfrm>
            <a:off x="5012237" y="2370418"/>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809" name="Google Shape;809;p38"/>
          <p:cNvGrpSpPr/>
          <p:nvPr/>
        </p:nvGrpSpPr>
        <p:grpSpPr>
          <a:xfrm>
            <a:off x="8181782" y="3957896"/>
            <a:ext cx="2347654" cy="977861"/>
            <a:chOff x="4962336" y="3783980"/>
            <a:chExt cx="2602432" cy="1083983"/>
          </a:xfrm>
        </p:grpSpPr>
        <p:grpSp>
          <p:nvGrpSpPr>
            <p:cNvPr id="810" name="Google Shape;810;p38"/>
            <p:cNvGrpSpPr/>
            <p:nvPr/>
          </p:nvGrpSpPr>
          <p:grpSpPr>
            <a:xfrm flipH="1">
              <a:off x="4962336" y="3783980"/>
              <a:ext cx="1187942" cy="1083983"/>
              <a:chOff x="760050" y="2874625"/>
              <a:chExt cx="1485485" cy="1355487"/>
            </a:xfrm>
          </p:grpSpPr>
          <p:sp>
            <p:nvSpPr>
              <p:cNvPr id="811" name="Google Shape;811;p38"/>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8"/>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8"/>
            <p:cNvGrpSpPr/>
            <p:nvPr/>
          </p:nvGrpSpPr>
          <p:grpSpPr>
            <a:xfrm>
              <a:off x="5822225" y="3955598"/>
              <a:ext cx="1742543" cy="795716"/>
              <a:chOff x="5327405" y="4041600"/>
              <a:chExt cx="1554315" cy="709763"/>
            </a:xfrm>
          </p:grpSpPr>
          <p:sp>
            <p:nvSpPr>
              <p:cNvPr id="816" name="Google Shape;816;p38"/>
              <p:cNvSpPr/>
              <p:nvPr/>
            </p:nvSpPr>
            <p:spPr>
              <a:xfrm flipH="1">
                <a:off x="5358266" y="404160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flipH="1">
                <a:off x="5327405"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flipH="1">
                <a:off x="5529599" y="451071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flipH="1">
                <a:off x="6730008"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8"/>
              <p:cNvSpPr/>
              <p:nvPr/>
            </p:nvSpPr>
            <p:spPr>
              <a:xfrm flipH="1">
                <a:off x="6618590"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8"/>
              <p:cNvSpPr/>
              <p:nvPr/>
            </p:nvSpPr>
            <p:spPr>
              <a:xfrm flipH="1">
                <a:off x="6506216"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8"/>
              <p:cNvSpPr/>
              <p:nvPr/>
            </p:nvSpPr>
            <p:spPr>
              <a:xfrm flipH="1">
                <a:off x="6394798"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flipH="1">
                <a:off x="6282455"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flipH="1">
                <a:off x="6170082"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flipH="1">
                <a:off x="6058663" y="451071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flipH="1">
                <a:off x="5946321"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flipH="1">
                <a:off x="5834871" y="451071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flipH="1">
                <a:off x="5723453"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flipH="1">
                <a:off x="5612035"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flipH="1">
                <a:off x="5499692"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flipH="1">
                <a:off x="6557721"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flipH="1">
                <a:off x="64453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flipH="1">
                <a:off x="6333929" y="404160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flipH="1">
                <a:off x="622158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flipH="1">
                <a:off x="6110168"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flipH="1">
                <a:off x="5997794" y="404160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flipH="1">
                <a:off x="5887331"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flipH="1">
                <a:off x="5774033" y="404160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flipH="1">
                <a:off x="5663539"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flipH="1">
                <a:off x="555119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flipH="1">
                <a:off x="54397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flipH="1">
                <a:off x="5619485" y="427755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flipH="1">
                <a:off x="6819894"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flipH="1">
                <a:off x="6707521"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flipH="1">
                <a:off x="6596103"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flipH="1">
                <a:off x="6483760"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flipH="1">
                <a:off x="6372342"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flipH="1">
                <a:off x="6259968"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flipH="1">
                <a:off x="6148550"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flipH="1">
                <a:off x="6037131" y="427755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flipH="1">
                <a:off x="5923834" y="427755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flipH="1">
                <a:off x="5813339"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flipH="1">
                <a:off x="5700997"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flipH="1">
                <a:off x="5589578"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5" name="Google Shape;855;p38"/>
          <p:cNvGrpSpPr/>
          <p:nvPr/>
        </p:nvGrpSpPr>
        <p:grpSpPr>
          <a:xfrm>
            <a:off x="10570465" y="3957882"/>
            <a:ext cx="489808" cy="420186"/>
            <a:chOff x="7610250" y="3783965"/>
            <a:chExt cx="542964" cy="465786"/>
          </a:xfrm>
        </p:grpSpPr>
        <p:sp>
          <p:nvSpPr>
            <p:cNvPr id="856" name="Google Shape;856;p38"/>
            <p:cNvSpPr/>
            <p:nvPr/>
          </p:nvSpPr>
          <p:spPr>
            <a:xfrm>
              <a:off x="7610250" y="3783965"/>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7997058" y="40690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8" name="Google Shape;858;p38"/>
          <p:cNvSpPr txBox="1">
            <a:spLocks noGrp="1"/>
          </p:cNvSpPr>
          <p:nvPr>
            <p:ph type="subTitle" idx="16"/>
          </p:nvPr>
        </p:nvSpPr>
        <p:spPr>
          <a:xfrm>
            <a:off x="5795400" y="3542896"/>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SUGGESTION</a:t>
            </a:r>
            <a:endParaRPr/>
          </a:p>
        </p:txBody>
      </p:sp>
      <p:sp>
        <p:nvSpPr>
          <p:cNvPr id="859" name="Google Shape;859;p38"/>
          <p:cNvSpPr txBox="1">
            <a:spLocks noGrp="1"/>
          </p:cNvSpPr>
          <p:nvPr>
            <p:ph type="subTitle" idx="17"/>
          </p:nvPr>
        </p:nvSpPr>
        <p:spPr>
          <a:xfrm>
            <a:off x="5795400" y="3957886"/>
            <a:ext cx="2538900" cy="654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Kết luận và đề xuất cho các nhà đầu tư</a:t>
            </a:r>
            <a:endParaRPr>
              <a:latin typeface="Montserrat"/>
              <a:ea typeface="Montserrat"/>
              <a:cs typeface="Montserrat"/>
              <a:sym typeface="Montserrat"/>
            </a:endParaRPr>
          </a:p>
        </p:txBody>
      </p:sp>
      <p:sp>
        <p:nvSpPr>
          <p:cNvPr id="860" name="Google Shape;860;p38"/>
          <p:cNvSpPr txBox="1">
            <a:spLocks noGrp="1"/>
          </p:cNvSpPr>
          <p:nvPr>
            <p:ph type="title" idx="18"/>
          </p:nvPr>
        </p:nvSpPr>
        <p:spPr>
          <a:xfrm>
            <a:off x="5106312" y="3579656"/>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56"/>
          <p:cNvSpPr txBox="1">
            <a:spLocks noGrp="1"/>
          </p:cNvSpPr>
          <p:nvPr>
            <p:ph type="subTitle" idx="1"/>
          </p:nvPr>
        </p:nvSpPr>
        <p:spPr>
          <a:xfrm>
            <a:off x="445163" y="263475"/>
            <a:ext cx="6516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Montserrat"/>
                <a:ea typeface="Montserrat"/>
                <a:cs typeface="Montserrat"/>
                <a:sym typeface="Montserrat"/>
              </a:rPr>
              <a:t>Tổng quan thị trường 2013-2018</a:t>
            </a:r>
            <a:endParaRPr sz="1800" b="1">
              <a:latin typeface="Montserrat"/>
              <a:ea typeface="Montserrat"/>
              <a:cs typeface="Montserrat"/>
              <a:sym typeface="Montserrat"/>
            </a:endParaRPr>
          </a:p>
        </p:txBody>
      </p:sp>
      <p:sp>
        <p:nvSpPr>
          <p:cNvPr id="1302" name="Google Shape;1302;p56"/>
          <p:cNvSpPr/>
          <p:nvPr/>
        </p:nvSpPr>
        <p:spPr>
          <a:xfrm>
            <a:off x="1615975" y="2104075"/>
            <a:ext cx="175200" cy="1749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6"/>
          <p:cNvSpPr txBox="1"/>
          <p:nvPr/>
        </p:nvSpPr>
        <p:spPr>
          <a:xfrm>
            <a:off x="5437125" y="1141475"/>
            <a:ext cx="372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Ubuntu"/>
              <a:ea typeface="Ubuntu"/>
              <a:cs typeface="Ubuntu"/>
              <a:sym typeface="Ubuntu"/>
            </a:endParaRPr>
          </a:p>
        </p:txBody>
      </p:sp>
      <p:pic>
        <p:nvPicPr>
          <p:cNvPr id="1304" name="Google Shape;1304;p56"/>
          <p:cNvPicPr preferRelativeResize="0"/>
          <p:nvPr/>
        </p:nvPicPr>
        <p:blipFill>
          <a:blip r:embed="rId3">
            <a:alphaModFix/>
          </a:blip>
          <a:stretch>
            <a:fillRect/>
          </a:stretch>
        </p:blipFill>
        <p:spPr>
          <a:xfrm>
            <a:off x="2743245" y="2864788"/>
            <a:ext cx="2862418" cy="1716337"/>
          </a:xfrm>
          <a:prstGeom prst="rect">
            <a:avLst/>
          </a:prstGeom>
          <a:noFill/>
          <a:ln>
            <a:noFill/>
          </a:ln>
        </p:spPr>
      </p:pic>
      <p:pic>
        <p:nvPicPr>
          <p:cNvPr id="1305" name="Google Shape;1305;p56"/>
          <p:cNvPicPr preferRelativeResize="0"/>
          <p:nvPr/>
        </p:nvPicPr>
        <p:blipFill>
          <a:blip r:embed="rId4">
            <a:alphaModFix/>
          </a:blip>
          <a:stretch>
            <a:fillRect/>
          </a:stretch>
        </p:blipFill>
        <p:spPr>
          <a:xfrm>
            <a:off x="2743256" y="1141475"/>
            <a:ext cx="2862418" cy="1528102"/>
          </a:xfrm>
          <a:prstGeom prst="rect">
            <a:avLst/>
          </a:prstGeom>
          <a:noFill/>
          <a:ln>
            <a:noFill/>
          </a:ln>
        </p:spPr>
      </p:pic>
      <p:pic>
        <p:nvPicPr>
          <p:cNvPr id="1306" name="Google Shape;1306;p56"/>
          <p:cNvPicPr preferRelativeResize="0"/>
          <p:nvPr/>
        </p:nvPicPr>
        <p:blipFill>
          <a:blip r:embed="rId5">
            <a:alphaModFix/>
          </a:blip>
          <a:stretch>
            <a:fillRect/>
          </a:stretch>
        </p:blipFill>
        <p:spPr>
          <a:xfrm>
            <a:off x="406275" y="1782439"/>
            <a:ext cx="2213577" cy="1742391"/>
          </a:xfrm>
          <a:prstGeom prst="rect">
            <a:avLst/>
          </a:prstGeom>
          <a:noFill/>
          <a:ln>
            <a:noFill/>
          </a:ln>
        </p:spPr>
      </p:pic>
      <p:sp>
        <p:nvSpPr>
          <p:cNvPr id="1307" name="Google Shape;1307;p56"/>
          <p:cNvSpPr txBox="1"/>
          <p:nvPr/>
        </p:nvSpPr>
        <p:spPr>
          <a:xfrm>
            <a:off x="5843575" y="1380675"/>
            <a:ext cx="31815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ontserrat"/>
                <a:ea typeface="Montserrat"/>
                <a:cs typeface="Montserrat"/>
                <a:sym typeface="Montserrat"/>
              </a:rPr>
              <a:t>Số lượng coin trên sàn theo các năm:</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Bắt đầu từ năm 2017 mới có coin xuống sàn</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 </a:t>
            </a:r>
            <a:r>
              <a:rPr lang="en" sz="1200" b="1">
                <a:latin typeface="Montserrat"/>
                <a:ea typeface="Montserrat"/>
                <a:cs typeface="Montserrat"/>
                <a:sym typeface="Montserrat"/>
              </a:rPr>
              <a:t>Cuối năm 2016, </a:t>
            </a:r>
            <a:r>
              <a:rPr lang="en" sz="1200">
                <a:latin typeface="Montserrat"/>
                <a:ea typeface="Montserrat"/>
                <a:cs typeface="Montserrat"/>
                <a:sym typeface="Montserrat"/>
              </a:rPr>
              <a:t>để đáp ứng nhu cầu gia tăng, hai sàn giao dịch Mỹ là C</a:t>
            </a:r>
            <a:r>
              <a:rPr lang="en" sz="1200" b="1">
                <a:latin typeface="Montserrat"/>
                <a:ea typeface="Montserrat"/>
                <a:cs typeface="Montserrat"/>
                <a:sym typeface="Montserrat"/>
              </a:rPr>
              <a:t>ME và CBOE mở nền tảng</a:t>
            </a:r>
            <a:r>
              <a:rPr lang="en" sz="1200">
                <a:latin typeface="Montserrat"/>
                <a:ea typeface="Montserrat"/>
                <a:cs typeface="Montserrat"/>
                <a:sym typeface="Montserrat"/>
              </a:rPr>
              <a:t> để khách hàng giao dịch hợp đồng tương lai bitcoin. Thị trường trở nên sôi động và </a:t>
            </a:r>
            <a:r>
              <a:rPr lang="en" sz="1200" b="1">
                <a:latin typeface="Montserrat"/>
                <a:ea typeface="Montserrat"/>
                <a:cs typeface="Montserrat"/>
                <a:sym typeface="Montserrat"/>
              </a:rPr>
              <a:t>nhiều altcoin xuất hiện.</a:t>
            </a:r>
            <a:endParaRPr sz="1200" b="1">
              <a:latin typeface="Montserrat"/>
              <a:ea typeface="Montserrat"/>
              <a:cs typeface="Montserrat"/>
              <a:sym typeface="Montserrat"/>
            </a:endParaRPr>
          </a:p>
          <a:p>
            <a:pPr marL="0" lvl="0" indent="0" algn="l" rtl="0">
              <a:spcBef>
                <a:spcPts val="0"/>
              </a:spcBef>
              <a:spcAft>
                <a:spcPts val="0"/>
              </a:spcAft>
              <a:buNone/>
            </a:pPr>
            <a:endParaRPr sz="12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57"/>
          <p:cNvSpPr txBox="1">
            <a:spLocks noGrp="1"/>
          </p:cNvSpPr>
          <p:nvPr>
            <p:ph type="subTitle" idx="1"/>
          </p:nvPr>
        </p:nvSpPr>
        <p:spPr>
          <a:xfrm>
            <a:off x="445163" y="263475"/>
            <a:ext cx="6516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Montserrat"/>
                <a:ea typeface="Montserrat"/>
                <a:cs typeface="Montserrat"/>
                <a:sym typeface="Montserrat"/>
              </a:rPr>
              <a:t>Tổng quan thị trường 2013-2018</a:t>
            </a:r>
            <a:endParaRPr sz="1800" b="1">
              <a:latin typeface="Montserrat"/>
              <a:ea typeface="Montserrat"/>
              <a:cs typeface="Montserrat"/>
              <a:sym typeface="Montserrat"/>
            </a:endParaRPr>
          </a:p>
        </p:txBody>
      </p:sp>
      <p:sp>
        <p:nvSpPr>
          <p:cNvPr id="1313" name="Google Shape;1313;p57"/>
          <p:cNvSpPr/>
          <p:nvPr/>
        </p:nvSpPr>
        <p:spPr>
          <a:xfrm>
            <a:off x="1615975" y="2104075"/>
            <a:ext cx="175200" cy="1749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7"/>
          <p:cNvSpPr txBox="1"/>
          <p:nvPr/>
        </p:nvSpPr>
        <p:spPr>
          <a:xfrm>
            <a:off x="5437125" y="1141475"/>
            <a:ext cx="372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Ubuntu"/>
              <a:ea typeface="Ubuntu"/>
              <a:cs typeface="Ubuntu"/>
              <a:sym typeface="Ubuntu"/>
            </a:endParaRPr>
          </a:p>
        </p:txBody>
      </p:sp>
      <p:sp>
        <p:nvSpPr>
          <p:cNvPr id="1315" name="Google Shape;1315;p57"/>
          <p:cNvSpPr txBox="1"/>
          <p:nvPr/>
        </p:nvSpPr>
        <p:spPr>
          <a:xfrm>
            <a:off x="4872575" y="1541675"/>
            <a:ext cx="3558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ontserrat"/>
                <a:ea typeface="Montserrat"/>
                <a:cs typeface="Montserrat"/>
                <a:sym typeface="Montserrat"/>
              </a:rPr>
              <a:t>Nhận xét:</a:t>
            </a:r>
            <a:endParaRPr sz="1200" b="1">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b="1">
                <a:latin typeface="Montserrat"/>
                <a:ea typeface="Montserrat"/>
                <a:cs typeface="Montserrat"/>
                <a:sym typeface="Montserrat"/>
              </a:rPr>
              <a:t>Từ 2013-2016: </a:t>
            </a:r>
            <a:r>
              <a:rPr lang="en" sz="1200">
                <a:latin typeface="Montserrat"/>
                <a:ea typeface="Montserrat"/>
                <a:cs typeface="Montserrat"/>
                <a:sym typeface="Montserrat"/>
              </a:rPr>
              <a:t>tổng giá trị vốn hóa của thị trường cũng như tổng khối lượng giao dịch hầu như </a:t>
            </a:r>
            <a:r>
              <a:rPr lang="en" sz="1200" b="1">
                <a:latin typeface="Montserrat"/>
                <a:ea typeface="Montserrat"/>
                <a:cs typeface="Montserrat"/>
                <a:sym typeface="Montserrat"/>
              </a:rPr>
              <a:t>không đổi</a:t>
            </a:r>
            <a:endParaRPr sz="1200" b="1">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b="1">
                <a:latin typeface="Montserrat"/>
                <a:ea typeface="Montserrat"/>
                <a:cs typeface="Montserrat"/>
                <a:sym typeface="Montserrat"/>
              </a:rPr>
              <a:t>Từ năm 2016-2018: </a:t>
            </a:r>
            <a:r>
              <a:rPr lang="en" sz="1200">
                <a:latin typeface="Montserrat"/>
                <a:ea typeface="Montserrat"/>
                <a:cs typeface="Montserrat"/>
                <a:sym typeface="Montserrat"/>
              </a:rPr>
              <a:t>Từ năm 2016 đến năm 2018 thị trường cryptocurrency </a:t>
            </a:r>
            <a:r>
              <a:rPr lang="en" sz="1200" b="1">
                <a:latin typeface="Montserrat"/>
                <a:ea typeface="Montserrat"/>
                <a:cs typeface="Montserrat"/>
                <a:sym typeface="Montserrat"/>
              </a:rPr>
              <a:t>phát triển mạnh mẽ </a:t>
            </a:r>
            <a:r>
              <a:rPr lang="en" sz="1200">
                <a:latin typeface="Montserrat"/>
                <a:ea typeface="Montserrat"/>
                <a:cs typeface="Montserrat"/>
                <a:sym typeface="Montserrat"/>
              </a:rPr>
              <a:t> về</a:t>
            </a:r>
            <a:r>
              <a:rPr lang="en" sz="1200" b="1">
                <a:latin typeface="Montserrat"/>
                <a:ea typeface="Montserrat"/>
                <a:cs typeface="Montserrat"/>
                <a:sym typeface="Montserrat"/>
              </a:rPr>
              <a:t> </a:t>
            </a:r>
            <a:r>
              <a:rPr lang="en" sz="1200">
                <a:latin typeface="Montserrat"/>
                <a:ea typeface="Montserrat"/>
                <a:cs typeface="Montserrat"/>
                <a:sym typeface="Montserrat"/>
              </a:rPr>
              <a:t>tổng giá trị vốn hóa của thị trường cũng như khối lượng giao dịch của thị trường</a:t>
            </a:r>
            <a:endParaRPr sz="1200">
              <a:latin typeface="Montserrat"/>
              <a:ea typeface="Montserrat"/>
              <a:cs typeface="Montserrat"/>
              <a:sym typeface="Montserrat"/>
            </a:endParaRPr>
          </a:p>
        </p:txBody>
      </p:sp>
      <p:pic>
        <p:nvPicPr>
          <p:cNvPr id="1316" name="Google Shape;1316;p57"/>
          <p:cNvPicPr preferRelativeResize="0"/>
          <p:nvPr/>
        </p:nvPicPr>
        <p:blipFill>
          <a:blip r:embed="rId3">
            <a:alphaModFix/>
          </a:blip>
          <a:stretch>
            <a:fillRect/>
          </a:stretch>
        </p:blipFill>
        <p:spPr>
          <a:xfrm>
            <a:off x="778000" y="888675"/>
            <a:ext cx="2892272" cy="2087823"/>
          </a:xfrm>
          <a:prstGeom prst="rect">
            <a:avLst/>
          </a:prstGeom>
          <a:noFill/>
          <a:ln>
            <a:noFill/>
          </a:ln>
        </p:spPr>
      </p:pic>
      <p:pic>
        <p:nvPicPr>
          <p:cNvPr id="1317" name="Google Shape;1317;p57"/>
          <p:cNvPicPr preferRelativeResize="0"/>
          <p:nvPr/>
        </p:nvPicPr>
        <p:blipFill>
          <a:blip r:embed="rId4">
            <a:alphaModFix/>
          </a:blip>
          <a:stretch>
            <a:fillRect/>
          </a:stretch>
        </p:blipFill>
        <p:spPr>
          <a:xfrm>
            <a:off x="804775" y="3087972"/>
            <a:ext cx="2838724" cy="186220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grpSp>
        <p:nvGrpSpPr>
          <p:cNvPr id="1322" name="Google Shape;1322;p58"/>
          <p:cNvGrpSpPr/>
          <p:nvPr/>
        </p:nvGrpSpPr>
        <p:grpSpPr>
          <a:xfrm>
            <a:off x="6356956" y="1161927"/>
            <a:ext cx="2348072" cy="3981577"/>
            <a:chOff x="5937256" y="1017727"/>
            <a:chExt cx="2348072" cy="3981577"/>
          </a:xfrm>
        </p:grpSpPr>
        <p:grpSp>
          <p:nvGrpSpPr>
            <p:cNvPr id="1323" name="Google Shape;1323;p58"/>
            <p:cNvGrpSpPr/>
            <p:nvPr/>
          </p:nvGrpSpPr>
          <p:grpSpPr>
            <a:xfrm>
              <a:off x="6593113" y="1017727"/>
              <a:ext cx="1692215" cy="3981577"/>
              <a:chOff x="6055050" y="1067825"/>
              <a:chExt cx="1637047" cy="3851773"/>
            </a:xfrm>
          </p:grpSpPr>
          <p:sp>
            <p:nvSpPr>
              <p:cNvPr id="1324" name="Google Shape;1324;p58"/>
              <p:cNvSpPr/>
              <p:nvPr/>
            </p:nvSpPr>
            <p:spPr>
              <a:xfrm flipH="1">
                <a:off x="6470126" y="1822107"/>
                <a:ext cx="267125" cy="726270"/>
              </a:xfrm>
              <a:custGeom>
                <a:avLst/>
                <a:gdLst/>
                <a:ahLst/>
                <a:cxnLst/>
                <a:rect l="l" t="t" r="r" b="b"/>
                <a:pathLst>
                  <a:path w="7316" h="19891" extrusionOk="0">
                    <a:moveTo>
                      <a:pt x="3852" y="0"/>
                    </a:moveTo>
                    <a:cubicBezTo>
                      <a:pt x="1620" y="0"/>
                      <a:pt x="0" y="3726"/>
                      <a:pt x="324" y="7823"/>
                    </a:cubicBezTo>
                    <a:cubicBezTo>
                      <a:pt x="628" y="12048"/>
                      <a:pt x="1814" y="19890"/>
                      <a:pt x="1814" y="19890"/>
                    </a:cubicBezTo>
                    <a:lnTo>
                      <a:pt x="7315" y="18796"/>
                    </a:lnTo>
                    <a:cubicBezTo>
                      <a:pt x="7315" y="18796"/>
                      <a:pt x="7315" y="5513"/>
                      <a:pt x="6616" y="3294"/>
                    </a:cubicBezTo>
                    <a:cubicBezTo>
                      <a:pt x="5947" y="1045"/>
                      <a:pt x="4063" y="11"/>
                      <a:pt x="4063" y="11"/>
                    </a:cubicBezTo>
                    <a:cubicBezTo>
                      <a:pt x="3992" y="4"/>
                      <a:pt x="3922" y="0"/>
                      <a:pt x="3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8"/>
              <p:cNvSpPr/>
              <p:nvPr/>
            </p:nvSpPr>
            <p:spPr>
              <a:xfrm flipH="1">
                <a:off x="6293660" y="2210786"/>
                <a:ext cx="377393" cy="428036"/>
              </a:xfrm>
              <a:custGeom>
                <a:avLst/>
                <a:gdLst/>
                <a:ahLst/>
                <a:cxnLst/>
                <a:rect l="l" t="t" r="r" b="b"/>
                <a:pathLst>
                  <a:path w="10336" h="11723" extrusionOk="0">
                    <a:moveTo>
                      <a:pt x="6977" y="0"/>
                    </a:moveTo>
                    <a:cubicBezTo>
                      <a:pt x="6922" y="0"/>
                      <a:pt x="6866" y="2"/>
                      <a:pt x="6809" y="5"/>
                    </a:cubicBezTo>
                    <a:cubicBezTo>
                      <a:pt x="6505" y="5"/>
                      <a:pt x="6171" y="66"/>
                      <a:pt x="5837" y="187"/>
                    </a:cubicBezTo>
                    <a:cubicBezTo>
                      <a:pt x="5837" y="187"/>
                      <a:pt x="457" y="7300"/>
                      <a:pt x="396" y="7421"/>
                    </a:cubicBezTo>
                    <a:cubicBezTo>
                      <a:pt x="335" y="7543"/>
                      <a:pt x="1" y="9245"/>
                      <a:pt x="1" y="9245"/>
                    </a:cubicBezTo>
                    <a:cubicBezTo>
                      <a:pt x="1" y="9245"/>
                      <a:pt x="502" y="11723"/>
                      <a:pt x="3209" y="11723"/>
                    </a:cubicBezTo>
                    <a:cubicBezTo>
                      <a:pt x="3331" y="11723"/>
                      <a:pt x="3457" y="11718"/>
                      <a:pt x="3587" y="11707"/>
                    </a:cubicBezTo>
                    <a:cubicBezTo>
                      <a:pt x="4378" y="11646"/>
                      <a:pt x="5198" y="11069"/>
                      <a:pt x="6019" y="10248"/>
                    </a:cubicBezTo>
                    <a:cubicBezTo>
                      <a:pt x="8299" y="7908"/>
                      <a:pt x="10335" y="3591"/>
                      <a:pt x="10335" y="3591"/>
                    </a:cubicBezTo>
                    <a:cubicBezTo>
                      <a:pt x="10335" y="3591"/>
                      <a:pt x="9693" y="0"/>
                      <a:pt x="6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8"/>
              <p:cNvSpPr/>
              <p:nvPr/>
            </p:nvSpPr>
            <p:spPr>
              <a:xfrm flipH="1">
                <a:off x="6293659" y="2210823"/>
                <a:ext cx="164306" cy="134001"/>
              </a:xfrm>
              <a:custGeom>
                <a:avLst/>
                <a:gdLst/>
                <a:ahLst/>
                <a:cxnLst/>
                <a:rect l="l" t="t" r="r" b="b"/>
                <a:pathLst>
                  <a:path w="4500" h="3670" extrusionOk="0">
                    <a:moveTo>
                      <a:pt x="1132" y="1"/>
                    </a:moveTo>
                    <a:cubicBezTo>
                      <a:pt x="884" y="1"/>
                      <a:pt x="619" y="30"/>
                      <a:pt x="335" y="95"/>
                    </a:cubicBezTo>
                    <a:cubicBezTo>
                      <a:pt x="213" y="125"/>
                      <a:pt x="92" y="156"/>
                      <a:pt x="1" y="186"/>
                    </a:cubicBezTo>
                    <a:cubicBezTo>
                      <a:pt x="1" y="186"/>
                      <a:pt x="1" y="429"/>
                      <a:pt x="92" y="794"/>
                    </a:cubicBezTo>
                    <a:cubicBezTo>
                      <a:pt x="335" y="1736"/>
                      <a:pt x="1064" y="3469"/>
                      <a:pt x="3162" y="3651"/>
                    </a:cubicBezTo>
                    <a:cubicBezTo>
                      <a:pt x="3306" y="3662"/>
                      <a:pt x="3459" y="3669"/>
                      <a:pt x="3619" y="3669"/>
                    </a:cubicBezTo>
                    <a:cubicBezTo>
                      <a:pt x="3895" y="3669"/>
                      <a:pt x="4191" y="3648"/>
                      <a:pt x="4499" y="3590"/>
                    </a:cubicBezTo>
                    <a:cubicBezTo>
                      <a:pt x="4499" y="3590"/>
                      <a:pt x="4317" y="2557"/>
                      <a:pt x="3709" y="1584"/>
                    </a:cubicBezTo>
                    <a:cubicBezTo>
                      <a:pt x="3201" y="771"/>
                      <a:pt x="2395" y="1"/>
                      <a:pt x="1132" y="1"/>
                    </a:cubicBezTo>
                    <a:close/>
                  </a:path>
                </a:pathLst>
              </a:custGeom>
              <a:solidFill>
                <a:srgbClr val="EAB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8"/>
              <p:cNvSpPr/>
              <p:nvPr/>
            </p:nvSpPr>
            <p:spPr>
              <a:xfrm flipH="1">
                <a:off x="6285919" y="1982252"/>
                <a:ext cx="268586" cy="361912"/>
              </a:xfrm>
              <a:custGeom>
                <a:avLst/>
                <a:gdLst/>
                <a:ahLst/>
                <a:cxnLst/>
                <a:rect l="l" t="t" r="r" b="b"/>
                <a:pathLst>
                  <a:path w="7356" h="9912" extrusionOk="0">
                    <a:moveTo>
                      <a:pt x="3354" y="0"/>
                    </a:moveTo>
                    <a:cubicBezTo>
                      <a:pt x="2369" y="0"/>
                      <a:pt x="2310" y="2647"/>
                      <a:pt x="2310" y="2647"/>
                    </a:cubicBezTo>
                    <a:cubicBezTo>
                      <a:pt x="2310" y="2647"/>
                      <a:pt x="1824" y="2039"/>
                      <a:pt x="1216" y="1917"/>
                    </a:cubicBezTo>
                    <a:cubicBezTo>
                      <a:pt x="1155" y="1902"/>
                      <a:pt x="1087" y="1894"/>
                      <a:pt x="1015" y="1894"/>
                    </a:cubicBezTo>
                    <a:cubicBezTo>
                      <a:pt x="942" y="1894"/>
                      <a:pt x="866" y="1902"/>
                      <a:pt x="791" y="1917"/>
                    </a:cubicBezTo>
                    <a:cubicBezTo>
                      <a:pt x="0" y="2100"/>
                      <a:pt x="1125" y="3559"/>
                      <a:pt x="1459" y="4501"/>
                    </a:cubicBezTo>
                    <a:cubicBezTo>
                      <a:pt x="1763" y="5473"/>
                      <a:pt x="3070" y="6021"/>
                      <a:pt x="3070" y="6021"/>
                    </a:cubicBezTo>
                    <a:lnTo>
                      <a:pt x="2979" y="6355"/>
                    </a:lnTo>
                    <a:lnTo>
                      <a:pt x="2736" y="7054"/>
                    </a:lnTo>
                    <a:cubicBezTo>
                      <a:pt x="2979" y="7996"/>
                      <a:pt x="3708" y="9729"/>
                      <a:pt x="5806" y="9911"/>
                    </a:cubicBezTo>
                    <a:lnTo>
                      <a:pt x="6353" y="7844"/>
                    </a:lnTo>
                    <a:lnTo>
                      <a:pt x="6444" y="7540"/>
                    </a:lnTo>
                    <a:cubicBezTo>
                      <a:pt x="6444" y="7540"/>
                      <a:pt x="6596" y="6963"/>
                      <a:pt x="6778" y="6233"/>
                    </a:cubicBezTo>
                    <a:cubicBezTo>
                      <a:pt x="7052" y="5109"/>
                      <a:pt x="7356" y="3619"/>
                      <a:pt x="7143" y="2981"/>
                    </a:cubicBezTo>
                    <a:cubicBezTo>
                      <a:pt x="7143" y="2951"/>
                      <a:pt x="7143" y="2920"/>
                      <a:pt x="7143" y="2920"/>
                    </a:cubicBezTo>
                    <a:cubicBezTo>
                      <a:pt x="6839" y="2160"/>
                      <a:pt x="5441" y="945"/>
                      <a:pt x="4316" y="337"/>
                    </a:cubicBezTo>
                    <a:cubicBezTo>
                      <a:pt x="3982" y="154"/>
                      <a:pt x="3648" y="33"/>
                      <a:pt x="3405" y="2"/>
                    </a:cubicBezTo>
                    <a:cubicBezTo>
                      <a:pt x="3388" y="1"/>
                      <a:pt x="3371" y="0"/>
                      <a:pt x="3354"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8"/>
              <p:cNvSpPr/>
              <p:nvPr/>
            </p:nvSpPr>
            <p:spPr>
              <a:xfrm flipH="1">
                <a:off x="6293659" y="1994521"/>
                <a:ext cx="137652" cy="170002"/>
              </a:xfrm>
              <a:custGeom>
                <a:avLst/>
                <a:gdLst/>
                <a:ahLst/>
                <a:cxnLst/>
                <a:rect l="l" t="t" r="r" b="b"/>
                <a:pathLst>
                  <a:path w="3770" h="4656" extrusionOk="0">
                    <a:moveTo>
                      <a:pt x="942" y="1"/>
                    </a:moveTo>
                    <a:cubicBezTo>
                      <a:pt x="790" y="92"/>
                      <a:pt x="669" y="183"/>
                      <a:pt x="547" y="335"/>
                    </a:cubicBezTo>
                    <a:cubicBezTo>
                      <a:pt x="0" y="973"/>
                      <a:pt x="0" y="2220"/>
                      <a:pt x="334" y="3040"/>
                    </a:cubicBezTo>
                    <a:cubicBezTo>
                      <a:pt x="713" y="3932"/>
                      <a:pt x="2148" y="4656"/>
                      <a:pt x="2783" y="4656"/>
                    </a:cubicBezTo>
                    <a:cubicBezTo>
                      <a:pt x="2862" y="4656"/>
                      <a:pt x="2928" y="4644"/>
                      <a:pt x="2979" y="4621"/>
                    </a:cubicBezTo>
                    <a:cubicBezTo>
                      <a:pt x="3009" y="4621"/>
                      <a:pt x="3009" y="4621"/>
                      <a:pt x="3040" y="4590"/>
                    </a:cubicBezTo>
                    <a:cubicBezTo>
                      <a:pt x="3465" y="4317"/>
                      <a:pt x="3769" y="2645"/>
                      <a:pt x="3769" y="2645"/>
                    </a:cubicBezTo>
                    <a:cubicBezTo>
                      <a:pt x="3769" y="2615"/>
                      <a:pt x="3769" y="2584"/>
                      <a:pt x="3769" y="2584"/>
                    </a:cubicBezTo>
                    <a:cubicBezTo>
                      <a:pt x="3465" y="1824"/>
                      <a:pt x="2067" y="609"/>
                      <a:pt x="942"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8"/>
              <p:cNvSpPr/>
              <p:nvPr/>
            </p:nvSpPr>
            <p:spPr>
              <a:xfrm flipH="1">
                <a:off x="6396880" y="1976994"/>
                <a:ext cx="67731" cy="151235"/>
              </a:xfrm>
              <a:custGeom>
                <a:avLst/>
                <a:gdLst/>
                <a:ahLst/>
                <a:cxnLst/>
                <a:rect l="l" t="t" r="r" b="b"/>
                <a:pathLst>
                  <a:path w="1855" h="4142" extrusionOk="0">
                    <a:moveTo>
                      <a:pt x="1149" y="1"/>
                    </a:moveTo>
                    <a:cubicBezTo>
                      <a:pt x="1026" y="1"/>
                      <a:pt x="896" y="38"/>
                      <a:pt x="760" y="116"/>
                    </a:cubicBezTo>
                    <a:cubicBezTo>
                      <a:pt x="699" y="146"/>
                      <a:pt x="669" y="177"/>
                      <a:pt x="608" y="237"/>
                    </a:cubicBezTo>
                    <a:cubicBezTo>
                      <a:pt x="152" y="389"/>
                      <a:pt x="0" y="3307"/>
                      <a:pt x="426" y="3763"/>
                    </a:cubicBezTo>
                    <a:cubicBezTo>
                      <a:pt x="633" y="3997"/>
                      <a:pt x="862" y="4141"/>
                      <a:pt x="1057" y="4141"/>
                    </a:cubicBezTo>
                    <a:cubicBezTo>
                      <a:pt x="1091" y="4141"/>
                      <a:pt x="1124" y="4137"/>
                      <a:pt x="1155" y="4128"/>
                    </a:cubicBezTo>
                    <a:cubicBezTo>
                      <a:pt x="1338" y="4067"/>
                      <a:pt x="1459" y="3915"/>
                      <a:pt x="1490" y="3581"/>
                    </a:cubicBezTo>
                    <a:cubicBezTo>
                      <a:pt x="1611" y="2791"/>
                      <a:pt x="1854" y="481"/>
                      <a:pt x="1854" y="481"/>
                    </a:cubicBezTo>
                    <a:cubicBezTo>
                      <a:pt x="1648" y="170"/>
                      <a:pt x="1413" y="1"/>
                      <a:pt x="1149"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8"/>
              <p:cNvSpPr/>
              <p:nvPr/>
            </p:nvSpPr>
            <p:spPr>
              <a:xfrm flipH="1">
                <a:off x="6341381" y="4193104"/>
                <a:ext cx="238646" cy="392911"/>
              </a:xfrm>
              <a:custGeom>
                <a:avLst/>
                <a:gdLst/>
                <a:ahLst/>
                <a:cxnLst/>
                <a:rect l="l" t="t" r="r" b="b"/>
                <a:pathLst>
                  <a:path w="6536" h="10761" extrusionOk="0">
                    <a:moveTo>
                      <a:pt x="5259" y="0"/>
                    </a:moveTo>
                    <a:lnTo>
                      <a:pt x="0" y="791"/>
                    </a:lnTo>
                    <a:lnTo>
                      <a:pt x="2249" y="8237"/>
                    </a:lnTo>
                    <a:lnTo>
                      <a:pt x="3009" y="10760"/>
                    </a:lnTo>
                    <a:lnTo>
                      <a:pt x="6535" y="10700"/>
                    </a:lnTo>
                    <a:lnTo>
                      <a:pt x="5654" y="3374"/>
                    </a:lnTo>
                    <a:lnTo>
                      <a:pt x="5259"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8"/>
              <p:cNvSpPr/>
              <p:nvPr/>
            </p:nvSpPr>
            <p:spPr>
              <a:xfrm flipH="1">
                <a:off x="6055050" y="4527452"/>
                <a:ext cx="466155" cy="250549"/>
              </a:xfrm>
              <a:custGeom>
                <a:avLst/>
                <a:gdLst/>
                <a:ahLst/>
                <a:cxnLst/>
                <a:rect l="l" t="t" r="r" b="b"/>
                <a:pathLst>
                  <a:path w="12767" h="6862" extrusionOk="0">
                    <a:moveTo>
                      <a:pt x="4699" y="1"/>
                    </a:moveTo>
                    <a:cubicBezTo>
                      <a:pt x="4210" y="1"/>
                      <a:pt x="3817" y="492"/>
                      <a:pt x="3435" y="874"/>
                    </a:cubicBezTo>
                    <a:cubicBezTo>
                      <a:pt x="3175" y="1133"/>
                      <a:pt x="2694" y="1282"/>
                      <a:pt x="2237" y="1282"/>
                    </a:cubicBezTo>
                    <a:cubicBezTo>
                      <a:pt x="2159" y="1282"/>
                      <a:pt x="2082" y="1278"/>
                      <a:pt x="2006" y="1269"/>
                    </a:cubicBezTo>
                    <a:cubicBezTo>
                      <a:pt x="1459" y="1208"/>
                      <a:pt x="973" y="935"/>
                      <a:pt x="790" y="448"/>
                    </a:cubicBezTo>
                    <a:cubicBezTo>
                      <a:pt x="790" y="448"/>
                      <a:pt x="122" y="2667"/>
                      <a:pt x="30" y="5342"/>
                    </a:cubicBezTo>
                    <a:cubicBezTo>
                      <a:pt x="0" y="5828"/>
                      <a:pt x="0" y="6345"/>
                      <a:pt x="30" y="6862"/>
                    </a:cubicBezTo>
                    <a:lnTo>
                      <a:pt x="12614" y="6862"/>
                    </a:lnTo>
                    <a:cubicBezTo>
                      <a:pt x="12614" y="6862"/>
                      <a:pt x="12766" y="6102"/>
                      <a:pt x="12705" y="5342"/>
                    </a:cubicBezTo>
                    <a:cubicBezTo>
                      <a:pt x="12675" y="4856"/>
                      <a:pt x="12584" y="4400"/>
                      <a:pt x="12280" y="4126"/>
                    </a:cubicBezTo>
                    <a:cubicBezTo>
                      <a:pt x="11885" y="3822"/>
                      <a:pt x="10669" y="3427"/>
                      <a:pt x="9362" y="2910"/>
                    </a:cubicBezTo>
                    <a:cubicBezTo>
                      <a:pt x="9149" y="2819"/>
                      <a:pt x="8936" y="2728"/>
                      <a:pt x="8754" y="2637"/>
                    </a:cubicBezTo>
                    <a:cubicBezTo>
                      <a:pt x="8511" y="2546"/>
                      <a:pt x="8268" y="2454"/>
                      <a:pt x="8055" y="2333"/>
                    </a:cubicBezTo>
                    <a:cubicBezTo>
                      <a:pt x="7842" y="2242"/>
                      <a:pt x="7660" y="2150"/>
                      <a:pt x="7477" y="2059"/>
                    </a:cubicBezTo>
                    <a:cubicBezTo>
                      <a:pt x="7234" y="1938"/>
                      <a:pt x="7021" y="1816"/>
                      <a:pt x="6839" y="1695"/>
                    </a:cubicBezTo>
                    <a:cubicBezTo>
                      <a:pt x="6626" y="1573"/>
                      <a:pt x="6474" y="1451"/>
                      <a:pt x="6292" y="1330"/>
                    </a:cubicBezTo>
                    <a:cubicBezTo>
                      <a:pt x="6110" y="1178"/>
                      <a:pt x="5958" y="995"/>
                      <a:pt x="5836" y="843"/>
                    </a:cubicBezTo>
                    <a:cubicBezTo>
                      <a:pt x="5397" y="221"/>
                      <a:pt x="5026" y="1"/>
                      <a:pt x="4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8"/>
              <p:cNvSpPr/>
              <p:nvPr/>
            </p:nvSpPr>
            <p:spPr>
              <a:xfrm flipH="1">
                <a:off x="6055050" y="4722467"/>
                <a:ext cx="466155" cy="55536"/>
              </a:xfrm>
              <a:custGeom>
                <a:avLst/>
                <a:gdLst/>
                <a:ahLst/>
                <a:cxnLst/>
                <a:rect l="l" t="t" r="r" b="b"/>
                <a:pathLst>
                  <a:path w="12767" h="1521" extrusionOk="0">
                    <a:moveTo>
                      <a:pt x="30" y="1"/>
                    </a:moveTo>
                    <a:cubicBezTo>
                      <a:pt x="0" y="487"/>
                      <a:pt x="0" y="1004"/>
                      <a:pt x="30" y="1521"/>
                    </a:cubicBezTo>
                    <a:lnTo>
                      <a:pt x="12584" y="1521"/>
                    </a:lnTo>
                    <a:cubicBezTo>
                      <a:pt x="12584" y="1521"/>
                      <a:pt x="12766" y="761"/>
                      <a:pt x="12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8"/>
              <p:cNvSpPr/>
              <p:nvPr/>
            </p:nvSpPr>
            <p:spPr>
              <a:xfrm flipH="1">
                <a:off x="6261494" y="2766950"/>
                <a:ext cx="591576" cy="1506834"/>
              </a:xfrm>
              <a:custGeom>
                <a:avLst/>
                <a:gdLst/>
                <a:ahLst/>
                <a:cxnLst/>
                <a:rect l="l" t="t" r="r" b="b"/>
                <a:pathLst>
                  <a:path w="16202" h="41269" extrusionOk="0">
                    <a:moveTo>
                      <a:pt x="852" y="1"/>
                    </a:moveTo>
                    <a:lnTo>
                      <a:pt x="1" y="10427"/>
                    </a:lnTo>
                    <a:lnTo>
                      <a:pt x="3557" y="21247"/>
                    </a:lnTo>
                    <a:cubicBezTo>
                      <a:pt x="3557" y="21247"/>
                      <a:pt x="4378" y="35868"/>
                      <a:pt x="5168" y="40822"/>
                    </a:cubicBezTo>
                    <a:cubicBezTo>
                      <a:pt x="5168" y="40822"/>
                      <a:pt x="7411" y="41268"/>
                      <a:pt x="10085" y="41268"/>
                    </a:cubicBezTo>
                    <a:cubicBezTo>
                      <a:pt x="11423" y="41268"/>
                      <a:pt x="12868" y="41157"/>
                      <a:pt x="14196" y="40822"/>
                    </a:cubicBezTo>
                    <a:cubicBezTo>
                      <a:pt x="14621" y="40731"/>
                      <a:pt x="15047" y="40579"/>
                      <a:pt x="15442" y="40427"/>
                    </a:cubicBezTo>
                    <a:cubicBezTo>
                      <a:pt x="15715" y="40336"/>
                      <a:pt x="15959" y="40214"/>
                      <a:pt x="16202" y="40062"/>
                    </a:cubicBezTo>
                    <a:lnTo>
                      <a:pt x="9515" y="4044"/>
                    </a:lnTo>
                    <a:lnTo>
                      <a:pt x="9028" y="1399"/>
                    </a:ln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8"/>
              <p:cNvSpPr/>
              <p:nvPr/>
            </p:nvSpPr>
            <p:spPr>
              <a:xfrm flipH="1">
                <a:off x="7247007" y="4229727"/>
                <a:ext cx="208705" cy="344057"/>
              </a:xfrm>
              <a:custGeom>
                <a:avLst/>
                <a:gdLst/>
                <a:ahLst/>
                <a:cxnLst/>
                <a:rect l="l" t="t" r="r" b="b"/>
                <a:pathLst>
                  <a:path w="5716" h="9423" extrusionOk="0">
                    <a:moveTo>
                      <a:pt x="1126" y="0"/>
                    </a:moveTo>
                    <a:lnTo>
                      <a:pt x="913" y="1915"/>
                    </a:lnTo>
                    <a:lnTo>
                      <a:pt x="1" y="9362"/>
                    </a:lnTo>
                    <a:lnTo>
                      <a:pt x="2706" y="9423"/>
                    </a:lnTo>
                    <a:lnTo>
                      <a:pt x="3101" y="9423"/>
                    </a:lnTo>
                    <a:lnTo>
                      <a:pt x="5715" y="699"/>
                    </a:lnTo>
                    <a:lnTo>
                      <a:pt x="1126"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8"/>
              <p:cNvSpPr/>
              <p:nvPr/>
            </p:nvSpPr>
            <p:spPr>
              <a:xfrm flipH="1">
                <a:off x="7308058" y="4507881"/>
                <a:ext cx="384038" cy="411204"/>
              </a:xfrm>
              <a:custGeom>
                <a:avLst/>
                <a:gdLst/>
                <a:ahLst/>
                <a:cxnLst/>
                <a:rect l="l" t="t" r="r" b="b"/>
                <a:pathLst>
                  <a:path w="10518" h="11262" extrusionOk="0">
                    <a:moveTo>
                      <a:pt x="8188" y="0"/>
                    </a:moveTo>
                    <a:cubicBezTo>
                      <a:pt x="6809" y="0"/>
                      <a:pt x="5958" y="772"/>
                      <a:pt x="5958" y="772"/>
                    </a:cubicBezTo>
                    <a:cubicBezTo>
                      <a:pt x="3618" y="5331"/>
                      <a:pt x="457" y="7428"/>
                      <a:pt x="61" y="9070"/>
                    </a:cubicBezTo>
                    <a:cubicBezTo>
                      <a:pt x="31" y="9221"/>
                      <a:pt x="1" y="9373"/>
                      <a:pt x="31" y="9525"/>
                    </a:cubicBezTo>
                    <a:cubicBezTo>
                      <a:pt x="147" y="10603"/>
                      <a:pt x="1882" y="11262"/>
                      <a:pt x="3524" y="11262"/>
                    </a:cubicBezTo>
                    <a:cubicBezTo>
                      <a:pt x="3596" y="11262"/>
                      <a:pt x="3668" y="11261"/>
                      <a:pt x="3739" y="11258"/>
                    </a:cubicBezTo>
                    <a:cubicBezTo>
                      <a:pt x="4560" y="11258"/>
                      <a:pt x="5350" y="11076"/>
                      <a:pt x="5897" y="10711"/>
                    </a:cubicBezTo>
                    <a:cubicBezTo>
                      <a:pt x="7630" y="9556"/>
                      <a:pt x="10426" y="5756"/>
                      <a:pt x="10426" y="5756"/>
                    </a:cubicBezTo>
                    <a:lnTo>
                      <a:pt x="10457" y="4054"/>
                    </a:lnTo>
                    <a:lnTo>
                      <a:pt x="10518" y="1562"/>
                    </a:lnTo>
                    <a:cubicBezTo>
                      <a:pt x="10518" y="1562"/>
                      <a:pt x="10183" y="650"/>
                      <a:pt x="9271" y="224"/>
                    </a:cubicBezTo>
                    <a:cubicBezTo>
                      <a:pt x="9059" y="103"/>
                      <a:pt x="8785" y="12"/>
                      <a:pt x="8481" y="12"/>
                    </a:cubicBezTo>
                    <a:cubicBezTo>
                      <a:pt x="8381" y="4"/>
                      <a:pt x="8283" y="0"/>
                      <a:pt x="8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8"/>
              <p:cNvSpPr/>
              <p:nvPr/>
            </p:nvSpPr>
            <p:spPr>
              <a:xfrm flipH="1">
                <a:off x="7310285" y="4655904"/>
                <a:ext cx="381811" cy="263693"/>
              </a:xfrm>
              <a:custGeom>
                <a:avLst/>
                <a:gdLst/>
                <a:ahLst/>
                <a:cxnLst/>
                <a:rect l="l" t="t" r="r" b="b"/>
                <a:pathLst>
                  <a:path w="10457" h="7222" extrusionOk="0">
                    <a:moveTo>
                      <a:pt x="10457" y="0"/>
                    </a:moveTo>
                    <a:lnTo>
                      <a:pt x="10457" y="0"/>
                    </a:lnTo>
                    <a:cubicBezTo>
                      <a:pt x="8663" y="2645"/>
                      <a:pt x="6900" y="5532"/>
                      <a:pt x="4590" y="5958"/>
                    </a:cubicBezTo>
                    <a:cubicBezTo>
                      <a:pt x="4257" y="6017"/>
                      <a:pt x="3932" y="6042"/>
                      <a:pt x="3616" y="6042"/>
                    </a:cubicBezTo>
                    <a:cubicBezTo>
                      <a:pt x="1975" y="6042"/>
                      <a:pt x="622" y="5347"/>
                      <a:pt x="61" y="5016"/>
                    </a:cubicBezTo>
                    <a:cubicBezTo>
                      <a:pt x="31" y="5167"/>
                      <a:pt x="1" y="5319"/>
                      <a:pt x="31" y="5471"/>
                    </a:cubicBezTo>
                    <a:cubicBezTo>
                      <a:pt x="151" y="6569"/>
                      <a:pt x="1909" y="7221"/>
                      <a:pt x="3584" y="7221"/>
                    </a:cubicBezTo>
                    <a:cubicBezTo>
                      <a:pt x="4460" y="7221"/>
                      <a:pt x="5313" y="7043"/>
                      <a:pt x="5897" y="6657"/>
                    </a:cubicBezTo>
                    <a:cubicBezTo>
                      <a:pt x="7630" y="5502"/>
                      <a:pt x="10426" y="1702"/>
                      <a:pt x="10426" y="1702"/>
                    </a:cubicBezTo>
                    <a:lnTo>
                      <a:pt x="104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8"/>
              <p:cNvSpPr/>
              <p:nvPr/>
            </p:nvSpPr>
            <p:spPr>
              <a:xfrm flipH="1">
                <a:off x="6821966" y="2766950"/>
                <a:ext cx="659270" cy="1521257"/>
              </a:xfrm>
              <a:custGeom>
                <a:avLst/>
                <a:gdLst/>
                <a:ahLst/>
                <a:cxnLst/>
                <a:rect l="l" t="t" r="r" b="b"/>
                <a:pathLst>
                  <a:path w="18056" h="41664" extrusionOk="0">
                    <a:moveTo>
                      <a:pt x="18056" y="1"/>
                    </a:moveTo>
                    <a:lnTo>
                      <a:pt x="7539" y="305"/>
                    </a:lnTo>
                    <a:lnTo>
                      <a:pt x="6961" y="3770"/>
                    </a:lnTo>
                    <a:lnTo>
                      <a:pt x="6597" y="5898"/>
                    </a:lnTo>
                    <a:lnTo>
                      <a:pt x="4439" y="18816"/>
                    </a:lnTo>
                    <a:lnTo>
                      <a:pt x="1" y="40062"/>
                    </a:lnTo>
                    <a:cubicBezTo>
                      <a:pt x="1" y="40062"/>
                      <a:pt x="214" y="40184"/>
                      <a:pt x="578" y="40336"/>
                    </a:cubicBezTo>
                    <a:cubicBezTo>
                      <a:pt x="1369" y="40701"/>
                      <a:pt x="2919" y="41278"/>
                      <a:pt x="4803" y="41521"/>
                    </a:cubicBezTo>
                    <a:cubicBezTo>
                      <a:pt x="5413" y="41610"/>
                      <a:pt x="6061" y="41663"/>
                      <a:pt x="6733" y="41663"/>
                    </a:cubicBezTo>
                    <a:cubicBezTo>
                      <a:pt x="8140" y="41663"/>
                      <a:pt x="9655" y="41429"/>
                      <a:pt x="11156" y="40792"/>
                    </a:cubicBezTo>
                    <a:lnTo>
                      <a:pt x="14104" y="20609"/>
                    </a:lnTo>
                    <a:lnTo>
                      <a:pt x="18056" y="9728"/>
                    </a:lnTo>
                    <a:lnTo>
                      <a:pt x="18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8"/>
              <p:cNvSpPr/>
              <p:nvPr/>
            </p:nvSpPr>
            <p:spPr>
              <a:xfrm flipH="1">
                <a:off x="6572252" y="1485933"/>
                <a:ext cx="243064" cy="331059"/>
              </a:xfrm>
              <a:custGeom>
                <a:avLst/>
                <a:gdLst/>
                <a:ahLst/>
                <a:cxnLst/>
                <a:rect l="l" t="t" r="r" b="b"/>
                <a:pathLst>
                  <a:path w="6657" h="9067" extrusionOk="0">
                    <a:moveTo>
                      <a:pt x="2364" y="0"/>
                    </a:moveTo>
                    <a:cubicBezTo>
                      <a:pt x="1798" y="0"/>
                      <a:pt x="1250" y="327"/>
                      <a:pt x="973" y="1376"/>
                    </a:cubicBezTo>
                    <a:cubicBezTo>
                      <a:pt x="243" y="4112"/>
                      <a:pt x="0" y="9066"/>
                      <a:pt x="3131" y="9066"/>
                    </a:cubicBezTo>
                    <a:cubicBezTo>
                      <a:pt x="4225" y="9066"/>
                      <a:pt x="5046" y="8823"/>
                      <a:pt x="5593" y="8458"/>
                    </a:cubicBezTo>
                    <a:cubicBezTo>
                      <a:pt x="5806" y="8337"/>
                      <a:pt x="5958" y="8185"/>
                      <a:pt x="6110" y="8003"/>
                    </a:cubicBezTo>
                    <a:cubicBezTo>
                      <a:pt x="6657" y="7334"/>
                      <a:pt x="6626" y="6483"/>
                      <a:pt x="6049" y="5844"/>
                    </a:cubicBezTo>
                    <a:cubicBezTo>
                      <a:pt x="4985" y="4598"/>
                      <a:pt x="3982" y="3139"/>
                      <a:pt x="4225" y="829"/>
                    </a:cubicBezTo>
                    <a:cubicBezTo>
                      <a:pt x="4225" y="829"/>
                      <a:pt x="3952" y="586"/>
                      <a:pt x="3557" y="373"/>
                    </a:cubicBezTo>
                    <a:cubicBezTo>
                      <a:pt x="3465" y="312"/>
                      <a:pt x="3374" y="282"/>
                      <a:pt x="3253" y="221"/>
                    </a:cubicBezTo>
                    <a:cubicBezTo>
                      <a:pt x="2977" y="94"/>
                      <a:pt x="2668" y="0"/>
                      <a:pt x="2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8"/>
              <p:cNvSpPr/>
              <p:nvPr/>
            </p:nvSpPr>
            <p:spPr>
              <a:xfrm flipH="1">
                <a:off x="6479002" y="1714394"/>
                <a:ext cx="792467" cy="1151933"/>
              </a:xfrm>
              <a:custGeom>
                <a:avLst/>
                <a:gdLst/>
                <a:ahLst/>
                <a:cxnLst/>
                <a:rect l="l" t="t" r="r" b="b"/>
                <a:pathLst>
                  <a:path w="21704" h="31549" extrusionOk="0">
                    <a:moveTo>
                      <a:pt x="11142" y="1"/>
                    </a:moveTo>
                    <a:cubicBezTo>
                      <a:pt x="10963" y="1"/>
                      <a:pt x="10795" y="14"/>
                      <a:pt x="10639" y="43"/>
                    </a:cubicBezTo>
                    <a:cubicBezTo>
                      <a:pt x="8694" y="347"/>
                      <a:pt x="6444" y="1107"/>
                      <a:pt x="4773" y="1715"/>
                    </a:cubicBezTo>
                    <a:cubicBezTo>
                      <a:pt x="3678" y="2141"/>
                      <a:pt x="2827" y="2505"/>
                      <a:pt x="2463" y="2657"/>
                    </a:cubicBezTo>
                    <a:cubicBezTo>
                      <a:pt x="2371" y="2688"/>
                      <a:pt x="2311" y="2718"/>
                      <a:pt x="2311" y="2718"/>
                    </a:cubicBezTo>
                    <a:cubicBezTo>
                      <a:pt x="2311" y="2718"/>
                      <a:pt x="2827" y="15272"/>
                      <a:pt x="2827" y="16123"/>
                    </a:cubicBezTo>
                    <a:cubicBezTo>
                      <a:pt x="2827" y="16731"/>
                      <a:pt x="1338" y="23934"/>
                      <a:pt x="517" y="27855"/>
                    </a:cubicBezTo>
                    <a:cubicBezTo>
                      <a:pt x="213" y="29345"/>
                      <a:pt x="1" y="30378"/>
                      <a:pt x="1" y="30378"/>
                    </a:cubicBezTo>
                    <a:cubicBezTo>
                      <a:pt x="1" y="30378"/>
                      <a:pt x="3843" y="31549"/>
                      <a:pt x="10958" y="31549"/>
                    </a:cubicBezTo>
                    <a:cubicBezTo>
                      <a:pt x="13968" y="31549"/>
                      <a:pt x="17564" y="31339"/>
                      <a:pt x="21703" y="30743"/>
                    </a:cubicBezTo>
                    <a:cubicBezTo>
                      <a:pt x="21703" y="30743"/>
                      <a:pt x="20700" y="26731"/>
                      <a:pt x="19788" y="22962"/>
                    </a:cubicBezTo>
                    <a:cubicBezTo>
                      <a:pt x="19119" y="20104"/>
                      <a:pt x="18512" y="17399"/>
                      <a:pt x="18451" y="16670"/>
                    </a:cubicBezTo>
                    <a:cubicBezTo>
                      <a:pt x="18420" y="15940"/>
                      <a:pt x="18876" y="14998"/>
                      <a:pt x="19393" y="13965"/>
                    </a:cubicBezTo>
                    <a:cubicBezTo>
                      <a:pt x="19788" y="13205"/>
                      <a:pt x="20183" y="12384"/>
                      <a:pt x="20427" y="11563"/>
                    </a:cubicBezTo>
                    <a:cubicBezTo>
                      <a:pt x="20609" y="11016"/>
                      <a:pt x="20700" y="10439"/>
                      <a:pt x="20670" y="9861"/>
                    </a:cubicBezTo>
                    <a:cubicBezTo>
                      <a:pt x="20578" y="7521"/>
                      <a:pt x="18694" y="2961"/>
                      <a:pt x="18694" y="2961"/>
                    </a:cubicBezTo>
                    <a:cubicBezTo>
                      <a:pt x="18694" y="2961"/>
                      <a:pt x="15837" y="1259"/>
                      <a:pt x="13314" y="438"/>
                    </a:cubicBezTo>
                    <a:cubicBezTo>
                      <a:pt x="13010" y="317"/>
                      <a:pt x="12706" y="226"/>
                      <a:pt x="12402" y="165"/>
                    </a:cubicBezTo>
                    <a:cubicBezTo>
                      <a:pt x="11948" y="62"/>
                      <a:pt x="11521" y="1"/>
                      <a:pt x="11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8"/>
              <p:cNvSpPr/>
              <p:nvPr/>
            </p:nvSpPr>
            <p:spPr>
              <a:xfrm flipH="1">
                <a:off x="6639947" y="1664919"/>
                <a:ext cx="311890" cy="226414"/>
              </a:xfrm>
              <a:custGeom>
                <a:avLst/>
                <a:gdLst/>
                <a:ahLst/>
                <a:cxnLst/>
                <a:rect l="l" t="t" r="r" b="b"/>
                <a:pathLst>
                  <a:path w="8542" h="6201" extrusionOk="0">
                    <a:moveTo>
                      <a:pt x="2311" y="0"/>
                    </a:moveTo>
                    <a:cubicBezTo>
                      <a:pt x="608" y="0"/>
                      <a:pt x="1" y="1186"/>
                      <a:pt x="31" y="2584"/>
                    </a:cubicBezTo>
                    <a:cubicBezTo>
                      <a:pt x="61" y="4012"/>
                      <a:pt x="791" y="5623"/>
                      <a:pt x="791" y="5623"/>
                    </a:cubicBezTo>
                    <a:cubicBezTo>
                      <a:pt x="791" y="5623"/>
                      <a:pt x="2453" y="4923"/>
                      <a:pt x="2750" y="4923"/>
                    </a:cubicBezTo>
                    <a:cubicBezTo>
                      <a:pt x="2756" y="4923"/>
                      <a:pt x="2762" y="4924"/>
                      <a:pt x="2767" y="4924"/>
                    </a:cubicBezTo>
                    <a:cubicBezTo>
                      <a:pt x="3010" y="4955"/>
                      <a:pt x="5137" y="6201"/>
                      <a:pt x="5137" y="6201"/>
                    </a:cubicBezTo>
                    <a:cubicBezTo>
                      <a:pt x="5137" y="6201"/>
                      <a:pt x="6292" y="5076"/>
                      <a:pt x="6353" y="5076"/>
                    </a:cubicBezTo>
                    <a:cubicBezTo>
                      <a:pt x="6444" y="5076"/>
                      <a:pt x="8542" y="5745"/>
                      <a:pt x="8542" y="5745"/>
                    </a:cubicBezTo>
                    <a:cubicBezTo>
                      <a:pt x="8542" y="5745"/>
                      <a:pt x="6080" y="61"/>
                      <a:pt x="2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8"/>
              <p:cNvSpPr/>
              <p:nvPr/>
            </p:nvSpPr>
            <p:spPr>
              <a:xfrm flipH="1">
                <a:off x="6827512" y="1067825"/>
                <a:ext cx="124325" cy="123230"/>
              </a:xfrm>
              <a:custGeom>
                <a:avLst/>
                <a:gdLst/>
                <a:ahLst/>
                <a:cxnLst/>
                <a:rect l="l" t="t" r="r" b="b"/>
                <a:pathLst>
                  <a:path w="3405" h="3375" extrusionOk="0">
                    <a:moveTo>
                      <a:pt x="1703" y="0"/>
                    </a:moveTo>
                    <a:cubicBezTo>
                      <a:pt x="1277" y="0"/>
                      <a:pt x="882" y="152"/>
                      <a:pt x="578" y="426"/>
                    </a:cubicBezTo>
                    <a:cubicBezTo>
                      <a:pt x="244" y="730"/>
                      <a:pt x="1" y="1186"/>
                      <a:pt x="1" y="1702"/>
                    </a:cubicBezTo>
                    <a:cubicBezTo>
                      <a:pt x="1" y="2614"/>
                      <a:pt x="760" y="3374"/>
                      <a:pt x="1703" y="3374"/>
                    </a:cubicBezTo>
                    <a:cubicBezTo>
                      <a:pt x="2645" y="3374"/>
                      <a:pt x="3405" y="2614"/>
                      <a:pt x="3405" y="1702"/>
                    </a:cubicBezTo>
                    <a:cubicBezTo>
                      <a:pt x="3405" y="1551"/>
                      <a:pt x="3374" y="1429"/>
                      <a:pt x="3344" y="1307"/>
                    </a:cubicBezTo>
                    <a:cubicBezTo>
                      <a:pt x="3192" y="578"/>
                      <a:pt x="2493" y="0"/>
                      <a:pt x="1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8"/>
              <p:cNvSpPr/>
              <p:nvPr/>
            </p:nvSpPr>
            <p:spPr>
              <a:xfrm flipH="1">
                <a:off x="6730936" y="1487321"/>
                <a:ext cx="176501" cy="404011"/>
              </a:xfrm>
              <a:custGeom>
                <a:avLst/>
                <a:gdLst/>
                <a:ahLst/>
                <a:cxnLst/>
                <a:rect l="l" t="t" r="r" b="b"/>
                <a:pathLst>
                  <a:path w="4834" h="11065" extrusionOk="0">
                    <a:moveTo>
                      <a:pt x="1338" y="1"/>
                    </a:moveTo>
                    <a:lnTo>
                      <a:pt x="1095" y="1095"/>
                    </a:lnTo>
                    <a:lnTo>
                      <a:pt x="0" y="5837"/>
                    </a:lnTo>
                    <a:lnTo>
                      <a:pt x="3921" y="11065"/>
                    </a:lnTo>
                    <a:cubicBezTo>
                      <a:pt x="4286" y="9545"/>
                      <a:pt x="3769" y="6901"/>
                      <a:pt x="3830" y="6506"/>
                    </a:cubicBezTo>
                    <a:cubicBezTo>
                      <a:pt x="3861" y="6354"/>
                      <a:pt x="3952" y="5776"/>
                      <a:pt x="4104" y="5047"/>
                    </a:cubicBezTo>
                    <a:cubicBezTo>
                      <a:pt x="4408" y="3618"/>
                      <a:pt x="4833" y="1673"/>
                      <a:pt x="4833" y="1673"/>
                    </a:cubicBezTo>
                    <a:lnTo>
                      <a:pt x="1338"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8"/>
              <p:cNvSpPr/>
              <p:nvPr/>
            </p:nvSpPr>
            <p:spPr>
              <a:xfrm flipH="1">
                <a:off x="6622165" y="1196569"/>
                <a:ext cx="273077" cy="394152"/>
              </a:xfrm>
              <a:custGeom>
                <a:avLst/>
                <a:gdLst/>
                <a:ahLst/>
                <a:cxnLst/>
                <a:rect l="l" t="t" r="r" b="b"/>
                <a:pathLst>
                  <a:path w="7479" h="10795" extrusionOk="0">
                    <a:moveTo>
                      <a:pt x="4847" y="0"/>
                    </a:moveTo>
                    <a:cubicBezTo>
                      <a:pt x="4593" y="0"/>
                      <a:pt x="4316" y="19"/>
                      <a:pt x="4013" y="61"/>
                    </a:cubicBezTo>
                    <a:cubicBezTo>
                      <a:pt x="3800" y="91"/>
                      <a:pt x="3557" y="152"/>
                      <a:pt x="3283" y="213"/>
                    </a:cubicBezTo>
                    <a:cubicBezTo>
                      <a:pt x="1" y="1003"/>
                      <a:pt x="183" y="7660"/>
                      <a:pt x="1308" y="9332"/>
                    </a:cubicBezTo>
                    <a:cubicBezTo>
                      <a:pt x="1855" y="10152"/>
                      <a:pt x="3192" y="10760"/>
                      <a:pt x="4408" y="10791"/>
                    </a:cubicBezTo>
                    <a:cubicBezTo>
                      <a:pt x="4467" y="10793"/>
                      <a:pt x="4526" y="10794"/>
                      <a:pt x="4585" y="10794"/>
                    </a:cubicBezTo>
                    <a:cubicBezTo>
                      <a:pt x="5250" y="10794"/>
                      <a:pt x="5879" y="10632"/>
                      <a:pt x="6353" y="10213"/>
                    </a:cubicBezTo>
                    <a:cubicBezTo>
                      <a:pt x="6779" y="9848"/>
                      <a:pt x="7083" y="9301"/>
                      <a:pt x="7144" y="8511"/>
                    </a:cubicBezTo>
                    <a:cubicBezTo>
                      <a:pt x="7478" y="5167"/>
                      <a:pt x="7417" y="2432"/>
                      <a:pt x="7417" y="1733"/>
                    </a:cubicBezTo>
                    <a:cubicBezTo>
                      <a:pt x="7417" y="1338"/>
                      <a:pt x="7144" y="699"/>
                      <a:pt x="6384" y="304"/>
                    </a:cubicBezTo>
                    <a:cubicBezTo>
                      <a:pt x="6010" y="128"/>
                      <a:pt x="5509" y="0"/>
                      <a:pt x="484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8"/>
              <p:cNvSpPr/>
              <p:nvPr/>
            </p:nvSpPr>
            <p:spPr>
              <a:xfrm flipH="1">
                <a:off x="6671020" y="1218769"/>
                <a:ext cx="377357" cy="529395"/>
              </a:xfrm>
              <a:custGeom>
                <a:avLst/>
                <a:gdLst/>
                <a:ahLst/>
                <a:cxnLst/>
                <a:rect l="l" t="t" r="r" b="b"/>
                <a:pathLst>
                  <a:path w="10335" h="14499" extrusionOk="0">
                    <a:moveTo>
                      <a:pt x="2857" y="0"/>
                    </a:moveTo>
                    <a:lnTo>
                      <a:pt x="2857" y="0"/>
                    </a:lnTo>
                    <a:cubicBezTo>
                      <a:pt x="2067" y="1216"/>
                      <a:pt x="1763" y="2827"/>
                      <a:pt x="1733" y="4438"/>
                    </a:cubicBezTo>
                    <a:cubicBezTo>
                      <a:pt x="1702" y="7538"/>
                      <a:pt x="942" y="9271"/>
                      <a:pt x="0" y="11034"/>
                    </a:cubicBezTo>
                    <a:cubicBezTo>
                      <a:pt x="145" y="10982"/>
                      <a:pt x="279" y="10952"/>
                      <a:pt x="393" y="10952"/>
                    </a:cubicBezTo>
                    <a:cubicBezTo>
                      <a:pt x="614" y="10952"/>
                      <a:pt x="760" y="11067"/>
                      <a:pt x="760" y="11368"/>
                    </a:cubicBezTo>
                    <a:cubicBezTo>
                      <a:pt x="699" y="12432"/>
                      <a:pt x="547" y="13709"/>
                      <a:pt x="547" y="13709"/>
                    </a:cubicBezTo>
                    <a:cubicBezTo>
                      <a:pt x="547" y="13709"/>
                      <a:pt x="1992" y="10986"/>
                      <a:pt x="2597" y="10986"/>
                    </a:cubicBezTo>
                    <a:cubicBezTo>
                      <a:pt x="2625" y="10986"/>
                      <a:pt x="2651" y="10991"/>
                      <a:pt x="2675" y="11003"/>
                    </a:cubicBezTo>
                    <a:cubicBezTo>
                      <a:pt x="3222" y="11277"/>
                      <a:pt x="3496" y="14073"/>
                      <a:pt x="3496" y="14073"/>
                    </a:cubicBezTo>
                    <a:cubicBezTo>
                      <a:pt x="3496" y="14073"/>
                      <a:pt x="3833" y="11252"/>
                      <a:pt x="4594" y="11252"/>
                    </a:cubicBezTo>
                    <a:cubicBezTo>
                      <a:pt x="4747" y="11252"/>
                      <a:pt x="4918" y="11366"/>
                      <a:pt x="5107" y="11642"/>
                    </a:cubicBezTo>
                    <a:cubicBezTo>
                      <a:pt x="5623" y="12402"/>
                      <a:pt x="6444" y="13617"/>
                      <a:pt x="7234" y="14499"/>
                    </a:cubicBezTo>
                    <a:cubicBezTo>
                      <a:pt x="7295" y="14134"/>
                      <a:pt x="7234" y="13739"/>
                      <a:pt x="7022" y="13283"/>
                    </a:cubicBezTo>
                    <a:cubicBezTo>
                      <a:pt x="6018" y="10943"/>
                      <a:pt x="4256" y="8359"/>
                      <a:pt x="5502" y="5259"/>
                    </a:cubicBezTo>
                    <a:cubicBezTo>
                      <a:pt x="5502" y="5259"/>
                      <a:pt x="5866" y="3252"/>
                      <a:pt x="6140" y="2797"/>
                    </a:cubicBezTo>
                    <a:cubicBezTo>
                      <a:pt x="6272" y="2577"/>
                      <a:pt x="6665" y="2527"/>
                      <a:pt x="7182" y="2527"/>
                    </a:cubicBezTo>
                    <a:cubicBezTo>
                      <a:pt x="7621" y="2527"/>
                      <a:pt x="8149" y="2563"/>
                      <a:pt x="8685" y="2563"/>
                    </a:cubicBezTo>
                    <a:cubicBezTo>
                      <a:pt x="8830" y="2563"/>
                      <a:pt x="8975" y="2560"/>
                      <a:pt x="9119" y="2553"/>
                    </a:cubicBezTo>
                    <a:cubicBezTo>
                      <a:pt x="10183" y="2493"/>
                      <a:pt x="10335" y="1094"/>
                      <a:pt x="10335" y="578"/>
                    </a:cubicBezTo>
                    <a:cubicBezTo>
                      <a:pt x="10183" y="578"/>
                      <a:pt x="10000" y="608"/>
                      <a:pt x="9788" y="669"/>
                    </a:cubicBezTo>
                    <a:cubicBezTo>
                      <a:pt x="9039" y="816"/>
                      <a:pt x="8143" y="857"/>
                      <a:pt x="7374" y="857"/>
                    </a:cubicBezTo>
                    <a:cubicBezTo>
                      <a:pt x="6395" y="857"/>
                      <a:pt x="5623" y="790"/>
                      <a:pt x="5623" y="790"/>
                    </a:cubicBezTo>
                    <a:lnTo>
                      <a:pt x="4833" y="2979"/>
                    </a:lnTo>
                    <a:cubicBezTo>
                      <a:pt x="4772" y="1885"/>
                      <a:pt x="4833" y="1034"/>
                      <a:pt x="4833" y="1034"/>
                    </a:cubicBezTo>
                    <a:lnTo>
                      <a:pt x="3465" y="973"/>
                    </a:lnTo>
                    <a:cubicBezTo>
                      <a:pt x="2918" y="1885"/>
                      <a:pt x="2705" y="3769"/>
                      <a:pt x="2705" y="3769"/>
                    </a:cubicBezTo>
                    <a:cubicBezTo>
                      <a:pt x="2705" y="3769"/>
                      <a:pt x="2097" y="2675"/>
                      <a:pt x="2857"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8"/>
              <p:cNvSpPr/>
              <p:nvPr/>
            </p:nvSpPr>
            <p:spPr>
              <a:xfrm flipH="1">
                <a:off x="6588900" y="1239508"/>
                <a:ext cx="77699" cy="70287"/>
              </a:xfrm>
              <a:custGeom>
                <a:avLst/>
                <a:gdLst/>
                <a:ahLst/>
                <a:cxnLst/>
                <a:rect l="l" t="t" r="r" b="b"/>
                <a:pathLst>
                  <a:path w="2128" h="1925" extrusionOk="0">
                    <a:moveTo>
                      <a:pt x="210" y="0"/>
                    </a:moveTo>
                    <a:cubicBezTo>
                      <a:pt x="144" y="0"/>
                      <a:pt x="74" y="3"/>
                      <a:pt x="0" y="10"/>
                    </a:cubicBezTo>
                    <a:cubicBezTo>
                      <a:pt x="122" y="314"/>
                      <a:pt x="365" y="982"/>
                      <a:pt x="183" y="1925"/>
                    </a:cubicBezTo>
                    <a:lnTo>
                      <a:pt x="1277" y="1925"/>
                    </a:lnTo>
                    <a:cubicBezTo>
                      <a:pt x="1763" y="1925"/>
                      <a:pt x="2128" y="1499"/>
                      <a:pt x="2067" y="1043"/>
                    </a:cubicBezTo>
                    <a:cubicBezTo>
                      <a:pt x="2037" y="830"/>
                      <a:pt x="1976" y="618"/>
                      <a:pt x="1915" y="405"/>
                    </a:cubicBezTo>
                    <a:cubicBezTo>
                      <a:pt x="1073" y="215"/>
                      <a:pt x="765" y="0"/>
                      <a:pt x="210"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8"/>
              <p:cNvSpPr/>
              <p:nvPr/>
            </p:nvSpPr>
            <p:spPr>
              <a:xfrm flipH="1">
                <a:off x="6844161" y="1362593"/>
                <a:ext cx="97050" cy="110852"/>
              </a:xfrm>
              <a:custGeom>
                <a:avLst/>
                <a:gdLst/>
                <a:ahLst/>
                <a:cxnLst/>
                <a:rect l="l" t="t" r="r" b="b"/>
                <a:pathLst>
                  <a:path w="2658" h="3036" extrusionOk="0">
                    <a:moveTo>
                      <a:pt x="1400" y="0"/>
                    </a:moveTo>
                    <a:cubicBezTo>
                      <a:pt x="1336" y="0"/>
                      <a:pt x="1269" y="4"/>
                      <a:pt x="1199" y="13"/>
                    </a:cubicBezTo>
                    <a:cubicBezTo>
                      <a:pt x="0" y="188"/>
                      <a:pt x="95" y="3035"/>
                      <a:pt x="2025" y="3035"/>
                    </a:cubicBezTo>
                    <a:cubicBezTo>
                      <a:pt x="2101" y="3035"/>
                      <a:pt x="2181" y="3031"/>
                      <a:pt x="2263" y="3022"/>
                    </a:cubicBezTo>
                    <a:lnTo>
                      <a:pt x="2658" y="1168"/>
                    </a:lnTo>
                    <a:cubicBezTo>
                      <a:pt x="2658" y="1168"/>
                      <a:pt x="2495" y="0"/>
                      <a:pt x="140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8"/>
              <p:cNvSpPr/>
              <p:nvPr/>
            </p:nvSpPr>
            <p:spPr>
              <a:xfrm flipH="1">
                <a:off x="6324732" y="2178764"/>
                <a:ext cx="256427" cy="160947"/>
              </a:xfrm>
              <a:custGeom>
                <a:avLst/>
                <a:gdLst/>
                <a:ahLst/>
                <a:cxnLst/>
                <a:rect l="l" t="t" r="r" b="b"/>
                <a:pathLst>
                  <a:path w="7023" h="4408" extrusionOk="0">
                    <a:moveTo>
                      <a:pt x="7022" y="0"/>
                    </a:moveTo>
                    <a:lnTo>
                      <a:pt x="7022" y="0"/>
                    </a:lnTo>
                    <a:cubicBezTo>
                      <a:pt x="5715" y="791"/>
                      <a:pt x="5016" y="1824"/>
                      <a:pt x="3253" y="1976"/>
                    </a:cubicBezTo>
                    <a:cubicBezTo>
                      <a:pt x="3153" y="1986"/>
                      <a:pt x="3062" y="1990"/>
                      <a:pt x="2980" y="1990"/>
                    </a:cubicBezTo>
                    <a:cubicBezTo>
                      <a:pt x="1778" y="1990"/>
                      <a:pt x="2533" y="987"/>
                      <a:pt x="2676" y="304"/>
                    </a:cubicBezTo>
                    <a:lnTo>
                      <a:pt x="2676" y="304"/>
                    </a:lnTo>
                    <a:lnTo>
                      <a:pt x="1" y="3678"/>
                    </a:lnTo>
                    <a:lnTo>
                      <a:pt x="3435" y="4408"/>
                    </a:lnTo>
                    <a:lnTo>
                      <a:pt x="7022" y="0"/>
                    </a:ln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8"/>
              <p:cNvSpPr/>
              <p:nvPr/>
            </p:nvSpPr>
            <p:spPr>
              <a:xfrm flipH="1">
                <a:off x="6308081" y="2107710"/>
                <a:ext cx="132139" cy="52213"/>
              </a:xfrm>
              <a:custGeom>
                <a:avLst/>
                <a:gdLst/>
                <a:ahLst/>
                <a:cxnLst/>
                <a:rect l="l" t="t" r="r" b="b"/>
                <a:pathLst>
                  <a:path w="3619" h="1430" extrusionOk="0">
                    <a:moveTo>
                      <a:pt x="1" y="1"/>
                    </a:moveTo>
                    <a:lnTo>
                      <a:pt x="183" y="548"/>
                    </a:lnTo>
                    <a:lnTo>
                      <a:pt x="3618" y="1430"/>
                    </a:lnTo>
                    <a:lnTo>
                      <a:pt x="3618" y="1430"/>
                    </a:lnTo>
                    <a:lnTo>
                      <a:pt x="3436" y="882"/>
                    </a:lnTo>
                    <a:lnTo>
                      <a:pt x="1"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8"/>
              <p:cNvSpPr/>
              <p:nvPr/>
            </p:nvSpPr>
            <p:spPr>
              <a:xfrm flipH="1">
                <a:off x="6433503" y="2107710"/>
                <a:ext cx="154302" cy="205383"/>
              </a:xfrm>
              <a:custGeom>
                <a:avLst/>
                <a:gdLst/>
                <a:ahLst/>
                <a:cxnLst/>
                <a:rect l="l" t="t" r="r" b="b"/>
                <a:pathLst>
                  <a:path w="4226" h="5625" extrusionOk="0">
                    <a:moveTo>
                      <a:pt x="4043" y="1"/>
                    </a:moveTo>
                    <a:lnTo>
                      <a:pt x="0" y="5077"/>
                    </a:lnTo>
                    <a:lnTo>
                      <a:pt x="183" y="5624"/>
                    </a:lnTo>
                    <a:lnTo>
                      <a:pt x="4225" y="548"/>
                    </a:lnTo>
                    <a:lnTo>
                      <a:pt x="4043"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8"/>
              <p:cNvSpPr/>
              <p:nvPr/>
            </p:nvSpPr>
            <p:spPr>
              <a:xfrm flipH="1">
                <a:off x="6393962" y="2243137"/>
                <a:ext cx="492408" cy="268695"/>
              </a:xfrm>
              <a:custGeom>
                <a:avLst/>
                <a:gdLst/>
                <a:ahLst/>
                <a:cxnLst/>
                <a:rect l="l" t="t" r="r" b="b"/>
                <a:pathLst>
                  <a:path w="13486" h="7359" extrusionOk="0">
                    <a:moveTo>
                      <a:pt x="9272" y="0"/>
                    </a:moveTo>
                    <a:lnTo>
                      <a:pt x="8329" y="122"/>
                    </a:lnTo>
                    <a:cubicBezTo>
                      <a:pt x="8147" y="152"/>
                      <a:pt x="7965" y="243"/>
                      <a:pt x="7813" y="365"/>
                    </a:cubicBezTo>
                    <a:lnTo>
                      <a:pt x="5351" y="2280"/>
                    </a:lnTo>
                    <a:lnTo>
                      <a:pt x="3071" y="2402"/>
                    </a:lnTo>
                    <a:lnTo>
                      <a:pt x="1247" y="2493"/>
                    </a:lnTo>
                    <a:cubicBezTo>
                      <a:pt x="1247" y="2493"/>
                      <a:pt x="31" y="7265"/>
                      <a:pt x="1" y="7356"/>
                    </a:cubicBezTo>
                    <a:cubicBezTo>
                      <a:pt x="1" y="7358"/>
                      <a:pt x="4" y="7359"/>
                      <a:pt x="10" y="7359"/>
                    </a:cubicBezTo>
                    <a:cubicBezTo>
                      <a:pt x="271" y="7359"/>
                      <a:pt x="6323" y="5380"/>
                      <a:pt x="6323" y="5380"/>
                    </a:cubicBezTo>
                    <a:lnTo>
                      <a:pt x="8512" y="5745"/>
                    </a:lnTo>
                    <a:cubicBezTo>
                      <a:pt x="8614" y="5763"/>
                      <a:pt x="8716" y="5771"/>
                      <a:pt x="8819" y="5771"/>
                    </a:cubicBezTo>
                    <a:cubicBezTo>
                      <a:pt x="9417" y="5771"/>
                      <a:pt x="10002" y="5474"/>
                      <a:pt x="10366" y="4955"/>
                    </a:cubicBezTo>
                    <a:lnTo>
                      <a:pt x="12129" y="2402"/>
                    </a:lnTo>
                    <a:lnTo>
                      <a:pt x="12372" y="2280"/>
                    </a:lnTo>
                    <a:cubicBezTo>
                      <a:pt x="12615" y="2158"/>
                      <a:pt x="12949" y="2067"/>
                      <a:pt x="13101" y="1854"/>
                    </a:cubicBezTo>
                    <a:lnTo>
                      <a:pt x="13162" y="1702"/>
                    </a:lnTo>
                    <a:lnTo>
                      <a:pt x="13375" y="1338"/>
                    </a:lnTo>
                    <a:cubicBezTo>
                      <a:pt x="13486" y="1088"/>
                      <a:pt x="13293" y="813"/>
                      <a:pt x="13028" y="813"/>
                    </a:cubicBezTo>
                    <a:cubicBezTo>
                      <a:pt x="13002" y="813"/>
                      <a:pt x="12976" y="816"/>
                      <a:pt x="12949" y="821"/>
                    </a:cubicBezTo>
                    <a:lnTo>
                      <a:pt x="8390" y="1733"/>
                    </a:lnTo>
                    <a:lnTo>
                      <a:pt x="8390" y="1733"/>
                    </a:lnTo>
                    <a:lnTo>
                      <a:pt x="927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8"/>
              <p:cNvSpPr/>
              <p:nvPr/>
            </p:nvSpPr>
            <p:spPr>
              <a:xfrm flipH="1">
                <a:off x="6799766" y="1811847"/>
                <a:ext cx="715864" cy="825657"/>
              </a:xfrm>
              <a:custGeom>
                <a:avLst/>
                <a:gdLst/>
                <a:ahLst/>
                <a:cxnLst/>
                <a:rect l="l" t="t" r="r" b="b"/>
                <a:pathLst>
                  <a:path w="19606" h="22613" extrusionOk="0">
                    <a:moveTo>
                      <a:pt x="9165" y="0"/>
                    </a:moveTo>
                    <a:cubicBezTo>
                      <a:pt x="9081" y="0"/>
                      <a:pt x="8995" y="6"/>
                      <a:pt x="8906" y="19"/>
                    </a:cubicBezTo>
                    <a:cubicBezTo>
                      <a:pt x="6536" y="323"/>
                      <a:pt x="3253" y="7739"/>
                      <a:pt x="1429" y="13393"/>
                    </a:cubicBezTo>
                    <a:cubicBezTo>
                      <a:pt x="1004" y="14609"/>
                      <a:pt x="669" y="15764"/>
                      <a:pt x="456" y="16736"/>
                    </a:cubicBezTo>
                    <a:cubicBezTo>
                      <a:pt x="153" y="17983"/>
                      <a:pt x="1" y="18955"/>
                      <a:pt x="61" y="19381"/>
                    </a:cubicBezTo>
                    <a:cubicBezTo>
                      <a:pt x="456" y="21812"/>
                      <a:pt x="2584" y="22268"/>
                      <a:pt x="6049" y="22542"/>
                    </a:cubicBezTo>
                    <a:cubicBezTo>
                      <a:pt x="6683" y="22592"/>
                      <a:pt x="7462" y="22612"/>
                      <a:pt x="8312" y="22612"/>
                    </a:cubicBezTo>
                    <a:cubicBezTo>
                      <a:pt x="10564" y="22612"/>
                      <a:pt x="13315" y="22470"/>
                      <a:pt x="15168" y="22360"/>
                    </a:cubicBezTo>
                    <a:cubicBezTo>
                      <a:pt x="16445" y="22299"/>
                      <a:pt x="17296" y="22238"/>
                      <a:pt x="17296" y="22238"/>
                    </a:cubicBezTo>
                    <a:lnTo>
                      <a:pt x="18603" y="17375"/>
                    </a:lnTo>
                    <a:lnTo>
                      <a:pt x="19363" y="14487"/>
                    </a:lnTo>
                    <a:lnTo>
                      <a:pt x="19606" y="13575"/>
                    </a:lnTo>
                    <a:lnTo>
                      <a:pt x="19606" y="13575"/>
                    </a:lnTo>
                    <a:lnTo>
                      <a:pt x="17600" y="13636"/>
                    </a:lnTo>
                    <a:lnTo>
                      <a:pt x="8967" y="13910"/>
                    </a:lnTo>
                    <a:cubicBezTo>
                      <a:pt x="8967" y="13910"/>
                      <a:pt x="12645" y="2055"/>
                      <a:pt x="10001" y="232"/>
                    </a:cubicBezTo>
                    <a:lnTo>
                      <a:pt x="9970" y="232"/>
                    </a:lnTo>
                    <a:cubicBezTo>
                      <a:pt x="9754" y="87"/>
                      <a:pt x="9480" y="0"/>
                      <a:pt x="9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8"/>
              <p:cNvSpPr/>
              <p:nvPr/>
            </p:nvSpPr>
            <p:spPr>
              <a:xfrm flipH="1">
                <a:off x="6308082" y="2127719"/>
                <a:ext cx="273077" cy="211992"/>
              </a:xfrm>
              <a:custGeom>
                <a:avLst/>
                <a:gdLst/>
                <a:ahLst/>
                <a:cxnLst/>
                <a:rect l="l" t="t" r="r" b="b"/>
                <a:pathLst>
                  <a:path w="7479" h="5806" extrusionOk="0">
                    <a:moveTo>
                      <a:pt x="4043" y="0"/>
                    </a:moveTo>
                    <a:lnTo>
                      <a:pt x="2676" y="1702"/>
                    </a:lnTo>
                    <a:lnTo>
                      <a:pt x="1" y="5076"/>
                    </a:lnTo>
                    <a:lnTo>
                      <a:pt x="3435" y="5806"/>
                    </a:lnTo>
                    <a:lnTo>
                      <a:pt x="7022" y="1398"/>
                    </a:lnTo>
                    <a:lnTo>
                      <a:pt x="7478" y="882"/>
                    </a:lnTo>
                    <a:lnTo>
                      <a:pt x="40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8"/>
              <p:cNvSpPr/>
              <p:nvPr/>
            </p:nvSpPr>
            <p:spPr>
              <a:xfrm flipH="1">
                <a:off x="6588904" y="1142202"/>
                <a:ext cx="513877" cy="676285"/>
              </a:xfrm>
              <a:custGeom>
                <a:avLst/>
                <a:gdLst/>
                <a:ahLst/>
                <a:cxnLst/>
                <a:rect l="l" t="t" r="r" b="b"/>
                <a:pathLst>
                  <a:path w="14074" h="18522" extrusionOk="0">
                    <a:moveTo>
                      <a:pt x="8539" y="0"/>
                    </a:moveTo>
                    <a:cubicBezTo>
                      <a:pt x="7195" y="0"/>
                      <a:pt x="6174" y="352"/>
                      <a:pt x="5411" y="942"/>
                    </a:cubicBezTo>
                    <a:cubicBezTo>
                      <a:pt x="4986" y="1246"/>
                      <a:pt x="4621" y="1641"/>
                      <a:pt x="4347" y="2097"/>
                    </a:cubicBezTo>
                    <a:cubicBezTo>
                      <a:pt x="3557" y="3313"/>
                      <a:pt x="3253" y="4924"/>
                      <a:pt x="3223" y="6535"/>
                    </a:cubicBezTo>
                    <a:cubicBezTo>
                      <a:pt x="3192" y="9635"/>
                      <a:pt x="2432" y="11368"/>
                      <a:pt x="1490" y="13131"/>
                    </a:cubicBezTo>
                    <a:cubicBezTo>
                      <a:pt x="1369" y="13344"/>
                      <a:pt x="1247" y="13556"/>
                      <a:pt x="1125" y="13799"/>
                    </a:cubicBezTo>
                    <a:cubicBezTo>
                      <a:pt x="31" y="15806"/>
                      <a:pt x="1" y="18024"/>
                      <a:pt x="3527" y="18450"/>
                    </a:cubicBezTo>
                    <a:cubicBezTo>
                      <a:pt x="3974" y="18498"/>
                      <a:pt x="4404" y="18522"/>
                      <a:pt x="4813" y="18522"/>
                    </a:cubicBezTo>
                    <a:cubicBezTo>
                      <a:pt x="6988" y="18522"/>
                      <a:pt x="8545" y="17850"/>
                      <a:pt x="8724" y="16596"/>
                    </a:cubicBezTo>
                    <a:cubicBezTo>
                      <a:pt x="8785" y="16231"/>
                      <a:pt x="8724" y="15836"/>
                      <a:pt x="8512" y="15380"/>
                    </a:cubicBezTo>
                    <a:cubicBezTo>
                      <a:pt x="7508" y="13040"/>
                      <a:pt x="5746" y="10456"/>
                      <a:pt x="6992" y="7356"/>
                    </a:cubicBezTo>
                    <a:cubicBezTo>
                      <a:pt x="6992" y="7356"/>
                      <a:pt x="7356" y="5349"/>
                      <a:pt x="7630" y="4894"/>
                    </a:cubicBezTo>
                    <a:cubicBezTo>
                      <a:pt x="7762" y="4674"/>
                      <a:pt x="8155" y="4624"/>
                      <a:pt x="8672" y="4624"/>
                    </a:cubicBezTo>
                    <a:cubicBezTo>
                      <a:pt x="9111" y="4624"/>
                      <a:pt x="9639" y="4660"/>
                      <a:pt x="10175" y="4660"/>
                    </a:cubicBezTo>
                    <a:cubicBezTo>
                      <a:pt x="10320" y="4660"/>
                      <a:pt x="10465" y="4657"/>
                      <a:pt x="10609" y="4650"/>
                    </a:cubicBezTo>
                    <a:cubicBezTo>
                      <a:pt x="11673" y="4590"/>
                      <a:pt x="11825" y="3191"/>
                      <a:pt x="11825" y="2675"/>
                    </a:cubicBezTo>
                    <a:cubicBezTo>
                      <a:pt x="11855" y="2553"/>
                      <a:pt x="11825" y="2492"/>
                      <a:pt x="11825" y="2492"/>
                    </a:cubicBezTo>
                    <a:lnTo>
                      <a:pt x="11825" y="2492"/>
                    </a:lnTo>
                    <a:cubicBezTo>
                      <a:pt x="11825" y="2492"/>
                      <a:pt x="11885" y="2553"/>
                      <a:pt x="11946" y="2675"/>
                    </a:cubicBezTo>
                    <a:cubicBezTo>
                      <a:pt x="12068" y="2979"/>
                      <a:pt x="12311" y="3647"/>
                      <a:pt x="12129" y="4590"/>
                    </a:cubicBezTo>
                    <a:lnTo>
                      <a:pt x="13223" y="4590"/>
                    </a:lnTo>
                    <a:cubicBezTo>
                      <a:pt x="13709" y="4590"/>
                      <a:pt x="14074" y="4164"/>
                      <a:pt x="14013" y="3708"/>
                    </a:cubicBezTo>
                    <a:cubicBezTo>
                      <a:pt x="13983" y="3647"/>
                      <a:pt x="13983" y="3587"/>
                      <a:pt x="13983" y="3556"/>
                    </a:cubicBezTo>
                    <a:cubicBezTo>
                      <a:pt x="13952" y="3404"/>
                      <a:pt x="13892" y="3252"/>
                      <a:pt x="13861" y="3070"/>
                    </a:cubicBezTo>
                    <a:cubicBezTo>
                      <a:pt x="13466" y="1884"/>
                      <a:pt x="12402" y="365"/>
                      <a:pt x="9545" y="61"/>
                    </a:cubicBezTo>
                    <a:cubicBezTo>
                      <a:pt x="9191" y="20"/>
                      <a:pt x="8856" y="0"/>
                      <a:pt x="853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58"/>
            <p:cNvGrpSpPr/>
            <p:nvPr/>
          </p:nvGrpSpPr>
          <p:grpSpPr>
            <a:xfrm flipH="1">
              <a:off x="6424751" y="1496427"/>
              <a:ext cx="454887" cy="454495"/>
              <a:chOff x="889282" y="2874625"/>
              <a:chExt cx="1356253" cy="1355487"/>
            </a:xfrm>
          </p:grpSpPr>
          <p:sp>
            <p:nvSpPr>
              <p:cNvPr id="1355" name="Google Shape;1355;p5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8"/>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8" name="Google Shape;1358;p58"/>
            <p:cNvGrpSpPr/>
            <p:nvPr/>
          </p:nvGrpSpPr>
          <p:grpSpPr>
            <a:xfrm rot="990349" flipH="1">
              <a:off x="6248087" y="1997201"/>
              <a:ext cx="380937" cy="380592"/>
              <a:chOff x="889282" y="2874625"/>
              <a:chExt cx="1356253" cy="1355487"/>
            </a:xfrm>
          </p:grpSpPr>
          <p:sp>
            <p:nvSpPr>
              <p:cNvPr id="1359" name="Google Shape;1359;p5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8"/>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58"/>
            <p:cNvGrpSpPr/>
            <p:nvPr/>
          </p:nvGrpSpPr>
          <p:grpSpPr>
            <a:xfrm rot="-1190098" flipH="1">
              <a:off x="5990546" y="1646314"/>
              <a:ext cx="380921" cy="380578"/>
              <a:chOff x="889282" y="2874625"/>
              <a:chExt cx="1356253" cy="1355487"/>
            </a:xfrm>
          </p:grpSpPr>
          <p:sp>
            <p:nvSpPr>
              <p:cNvPr id="1363" name="Google Shape;1363;p5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8"/>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6" name="Google Shape;1366;p58"/>
          <p:cNvGrpSpPr/>
          <p:nvPr/>
        </p:nvGrpSpPr>
        <p:grpSpPr>
          <a:xfrm>
            <a:off x="6181777" y="1161936"/>
            <a:ext cx="480951" cy="493217"/>
            <a:chOff x="5773427" y="1017736"/>
            <a:chExt cx="480951" cy="493217"/>
          </a:xfrm>
        </p:grpSpPr>
        <p:sp>
          <p:nvSpPr>
            <p:cNvPr id="1367" name="Google Shape;1367;p58"/>
            <p:cNvSpPr/>
            <p:nvPr/>
          </p:nvSpPr>
          <p:spPr>
            <a:xfrm rot="798727">
              <a:off x="5802944" y="10422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8"/>
            <p:cNvSpPr/>
            <p:nvPr/>
          </p:nvSpPr>
          <p:spPr>
            <a:xfrm rot="798727">
              <a:off x="6079512" y="13146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58"/>
          <p:cNvSpPr txBox="1">
            <a:spLocks noGrp="1"/>
          </p:cNvSpPr>
          <p:nvPr>
            <p:ph type="subTitle" idx="1"/>
          </p:nvPr>
        </p:nvSpPr>
        <p:spPr>
          <a:xfrm>
            <a:off x="382650" y="427200"/>
            <a:ext cx="71643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Montserrat"/>
                <a:ea typeface="Montserrat"/>
                <a:cs typeface="Montserrat"/>
                <a:sym typeface="Montserrat"/>
              </a:rPr>
              <a:t>Tại sao từ năm 2016 - 2018 thị trường có sự tăng trưởng đột phá như vậy?</a:t>
            </a:r>
            <a:endParaRPr sz="1400" b="1">
              <a:latin typeface="Montserrat"/>
              <a:ea typeface="Montserrat"/>
              <a:cs typeface="Montserrat"/>
              <a:sym typeface="Montserrat"/>
            </a:endParaRPr>
          </a:p>
        </p:txBody>
      </p:sp>
      <p:sp>
        <p:nvSpPr>
          <p:cNvPr id="1370" name="Google Shape;1370;p58"/>
          <p:cNvSpPr txBox="1"/>
          <p:nvPr/>
        </p:nvSpPr>
        <p:spPr>
          <a:xfrm>
            <a:off x="462850" y="978825"/>
            <a:ext cx="5398200" cy="36942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AutoNum type="arabicPeriod"/>
            </a:pPr>
            <a:r>
              <a:rPr lang="en" sz="1200"/>
              <a:t>Một trong những yếu tố quan trọng đó là sự gia tăng quan tâm và tham gia của </a:t>
            </a:r>
            <a:r>
              <a:rPr lang="en" sz="1200" b="1">
                <a:solidFill>
                  <a:schemeClr val="lt2"/>
                </a:solidFill>
              </a:rPr>
              <a:t>các nhà đầu tư lớn và tổ chức tài chính truyền thống vào thị trường tiền điện tử.</a:t>
            </a:r>
            <a:r>
              <a:rPr lang="en" sz="1200" b="1">
                <a:solidFill>
                  <a:schemeClr val="accent2"/>
                </a:solidFill>
              </a:rPr>
              <a:t> </a:t>
            </a:r>
            <a:r>
              <a:rPr lang="en" sz="1200"/>
              <a:t>Những sự kiện như việc Ethereum phát triển thành một nền tảng thông minh hóa tiên tiến, cùng với sự hỗ trợ của các doanh nghiệp công nghệ lớn như Microsoft và IBM, đã giúp tăng sự chấp nhận của tiền điện tử và nâng cao tầm nhìn về tiềm năng của nó.</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AutoNum type="arabicPeriod"/>
            </a:pPr>
            <a:r>
              <a:rPr lang="en" sz="1200"/>
              <a:t>Ngoài ra, </a:t>
            </a:r>
            <a:r>
              <a:rPr lang="en" sz="1200" b="1">
                <a:solidFill>
                  <a:schemeClr val="lt2"/>
                </a:solidFill>
              </a:rPr>
              <a:t>sự gia tăng của ICOs</a:t>
            </a:r>
            <a:r>
              <a:rPr lang="en" sz="1200"/>
              <a:t> (Initial Coin Offerings) cũng là một yếu tố quan trọng đóng góp vào sự phát triển của thị trường tiền điện tử. Đây là hình thức huy động vốn mới, cho phép các công ty khởi nghiệp thu hút tiền mặt thông qua việc phát hành các đồng token. Những khoản đầu tư lớn vào các ICOs đã giúp tăng giá trị của các đồng tiền điện tử và thu hút sự quan tâm của nhà đầu tư.</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AutoNum type="arabicPeriod"/>
            </a:pPr>
            <a:r>
              <a:rPr lang="en" sz="1200" b="1">
                <a:solidFill>
                  <a:schemeClr val="lt2"/>
                </a:solidFill>
              </a:rPr>
              <a:t>Sự phát triển của công nghệ blockchain</a:t>
            </a:r>
            <a:r>
              <a:rPr lang="en" sz="1200"/>
              <a:t> cũng là một yếu tố quan trọng đóng góp vào sự phát triển của thị trường tiền điện tử. Các ứng dụng của công nghệ này đã mở ra nhiều cơ hội cho các dự án mới và giúp cải thiện các quy trình trong nhiều lĩnh vực khác nhau.</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pic>
        <p:nvPicPr>
          <p:cNvPr id="1375" name="Google Shape;1375;p59"/>
          <p:cNvPicPr preferRelativeResize="0"/>
          <p:nvPr/>
        </p:nvPicPr>
        <p:blipFill>
          <a:blip r:embed="rId3">
            <a:alphaModFix/>
          </a:blip>
          <a:stretch>
            <a:fillRect/>
          </a:stretch>
        </p:blipFill>
        <p:spPr>
          <a:xfrm>
            <a:off x="224580" y="921725"/>
            <a:ext cx="1998573" cy="1872936"/>
          </a:xfrm>
          <a:prstGeom prst="rect">
            <a:avLst/>
          </a:prstGeom>
          <a:noFill/>
          <a:ln>
            <a:noFill/>
          </a:ln>
        </p:spPr>
      </p:pic>
      <p:pic>
        <p:nvPicPr>
          <p:cNvPr id="1376" name="Google Shape;1376;p59"/>
          <p:cNvPicPr preferRelativeResize="0"/>
          <p:nvPr/>
        </p:nvPicPr>
        <p:blipFill>
          <a:blip r:embed="rId4">
            <a:alphaModFix/>
          </a:blip>
          <a:stretch>
            <a:fillRect/>
          </a:stretch>
        </p:blipFill>
        <p:spPr>
          <a:xfrm>
            <a:off x="213129" y="2947439"/>
            <a:ext cx="2021475" cy="1872936"/>
          </a:xfrm>
          <a:prstGeom prst="rect">
            <a:avLst/>
          </a:prstGeom>
          <a:noFill/>
          <a:ln>
            <a:noFill/>
          </a:ln>
        </p:spPr>
      </p:pic>
      <p:sp>
        <p:nvSpPr>
          <p:cNvPr id="1377" name="Google Shape;1377;p59"/>
          <p:cNvSpPr txBox="1">
            <a:spLocks noGrp="1"/>
          </p:cNvSpPr>
          <p:nvPr>
            <p:ph type="subTitle" idx="1"/>
          </p:nvPr>
        </p:nvSpPr>
        <p:spPr>
          <a:xfrm>
            <a:off x="538225" y="339700"/>
            <a:ext cx="6516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Montserrat"/>
                <a:ea typeface="Montserrat"/>
                <a:cs typeface="Montserrat"/>
                <a:sym typeface="Montserrat"/>
              </a:rPr>
              <a:t>Tổng quan thị trường 2013-2018</a:t>
            </a:r>
            <a:endParaRPr sz="1800" b="1">
              <a:latin typeface="Montserrat"/>
              <a:ea typeface="Montserrat"/>
              <a:cs typeface="Montserrat"/>
              <a:sym typeface="Montserrat"/>
            </a:endParaRPr>
          </a:p>
        </p:txBody>
      </p:sp>
      <p:sp>
        <p:nvSpPr>
          <p:cNvPr id="1378" name="Google Shape;1378;p59"/>
          <p:cNvSpPr txBox="1"/>
          <p:nvPr/>
        </p:nvSpPr>
        <p:spPr>
          <a:xfrm>
            <a:off x="4989875" y="947000"/>
            <a:ext cx="36444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Các đồng chiếm % giá trị thị trường lớn nhất bao gồm: </a:t>
            </a:r>
            <a:r>
              <a:rPr lang="en" b="1">
                <a:latin typeface="Montserrat"/>
                <a:ea typeface="Montserrat"/>
                <a:cs typeface="Montserrat"/>
                <a:sym typeface="Montserrat"/>
              </a:rPr>
              <a:t>BTC, ETH, XRP, BCH, LTC</a:t>
            </a:r>
            <a:endParaRPr b="1">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Trong đó, đồng </a:t>
            </a:r>
            <a:r>
              <a:rPr lang="en" b="1">
                <a:latin typeface="Montserrat"/>
                <a:ea typeface="Montserrat"/>
                <a:cs typeface="Montserrat"/>
                <a:sym typeface="Montserrat"/>
              </a:rPr>
              <a:t>Bitcoin chiếm giá trị vốn hóa và khối lượng giao dịch lớn nhất thị trường</a:t>
            </a:r>
            <a:r>
              <a:rPr lang="en">
                <a:latin typeface="Montserrat"/>
                <a:ea typeface="Montserrat"/>
                <a:cs typeface="Montserrat"/>
                <a:sym typeface="Montserrat"/>
              </a:rPr>
              <a:t> ( khoảng 46% và 37%), như vậy, một sự thay đổi của đồng Bitcoin cũng có thể dẫn đến thay đổi thị trưởng Crytocurrency.</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Sở dĩ, đồng Bitcoin chiếm tỷ trọng lớn như vậy là bởi nó là </a:t>
            </a:r>
            <a:r>
              <a:rPr lang="en" b="1">
                <a:latin typeface="Montserrat"/>
                <a:ea typeface="Montserrat"/>
                <a:cs typeface="Montserrat"/>
                <a:sym typeface="Montserrat"/>
              </a:rPr>
              <a:t>đồng tiền điện tử đầu tiên</a:t>
            </a:r>
            <a:r>
              <a:rPr lang="en">
                <a:latin typeface="Montserrat"/>
                <a:ea typeface="Montserrat"/>
                <a:cs typeface="Montserrat"/>
                <a:sym typeface="Montserrat"/>
              </a:rPr>
              <a:t> và  được chấp nhận rộng rãi trên toàn thế giới, thậm chí nó đã trở thành một tiêu chuẩn và được sử dụng như một loại tiền tệ.</a:t>
            </a:r>
            <a:endParaRPr>
              <a:latin typeface="Montserrat"/>
              <a:ea typeface="Montserrat"/>
              <a:cs typeface="Montserrat"/>
              <a:sym typeface="Montserrat"/>
            </a:endParaRPr>
          </a:p>
        </p:txBody>
      </p:sp>
      <p:pic>
        <p:nvPicPr>
          <p:cNvPr id="1379" name="Google Shape;1379;p59"/>
          <p:cNvPicPr preferRelativeResize="0"/>
          <p:nvPr/>
        </p:nvPicPr>
        <p:blipFill>
          <a:blip r:embed="rId5">
            <a:alphaModFix/>
          </a:blip>
          <a:stretch>
            <a:fillRect/>
          </a:stretch>
        </p:blipFill>
        <p:spPr>
          <a:xfrm>
            <a:off x="2391325" y="2075424"/>
            <a:ext cx="2530500" cy="1591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4" name="Google Shape;1384;p60"/>
          <p:cNvSpPr txBox="1">
            <a:spLocks noGrp="1"/>
          </p:cNvSpPr>
          <p:nvPr>
            <p:ph type="subTitle" idx="1"/>
          </p:nvPr>
        </p:nvSpPr>
        <p:spPr>
          <a:xfrm>
            <a:off x="303800" y="164725"/>
            <a:ext cx="73503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Montserrat"/>
                <a:ea typeface="Montserrat"/>
                <a:cs typeface="Montserrat"/>
                <a:sym typeface="Montserrat"/>
              </a:rPr>
              <a:t>Xu hướng tăng hoặc giảm giá đồng coin trong giai đoạn này</a:t>
            </a:r>
            <a:endParaRPr sz="1600" b="1">
              <a:latin typeface="Montserrat"/>
              <a:ea typeface="Montserrat"/>
              <a:cs typeface="Montserrat"/>
              <a:sym typeface="Montserrat"/>
            </a:endParaRPr>
          </a:p>
        </p:txBody>
      </p:sp>
      <p:pic>
        <p:nvPicPr>
          <p:cNvPr id="1385" name="Google Shape;1385;p60"/>
          <p:cNvPicPr preferRelativeResize="0"/>
          <p:nvPr/>
        </p:nvPicPr>
        <p:blipFill>
          <a:blip r:embed="rId3">
            <a:alphaModFix/>
          </a:blip>
          <a:stretch>
            <a:fillRect/>
          </a:stretch>
        </p:blipFill>
        <p:spPr>
          <a:xfrm>
            <a:off x="303800" y="871729"/>
            <a:ext cx="2298800" cy="1994446"/>
          </a:xfrm>
          <a:prstGeom prst="rect">
            <a:avLst/>
          </a:prstGeom>
          <a:noFill/>
          <a:ln>
            <a:noFill/>
          </a:ln>
        </p:spPr>
      </p:pic>
      <p:pic>
        <p:nvPicPr>
          <p:cNvPr id="1386" name="Google Shape;1386;p60"/>
          <p:cNvPicPr preferRelativeResize="0"/>
          <p:nvPr/>
        </p:nvPicPr>
        <p:blipFill>
          <a:blip r:embed="rId4">
            <a:alphaModFix/>
          </a:blip>
          <a:stretch>
            <a:fillRect/>
          </a:stretch>
        </p:blipFill>
        <p:spPr>
          <a:xfrm>
            <a:off x="2621225" y="871725"/>
            <a:ext cx="2444562" cy="1994450"/>
          </a:xfrm>
          <a:prstGeom prst="rect">
            <a:avLst/>
          </a:prstGeom>
          <a:noFill/>
          <a:ln>
            <a:noFill/>
          </a:ln>
        </p:spPr>
      </p:pic>
      <p:pic>
        <p:nvPicPr>
          <p:cNvPr id="1387" name="Google Shape;1387;p60"/>
          <p:cNvPicPr preferRelativeResize="0"/>
          <p:nvPr/>
        </p:nvPicPr>
        <p:blipFill>
          <a:blip r:embed="rId5">
            <a:alphaModFix/>
          </a:blip>
          <a:stretch>
            <a:fillRect/>
          </a:stretch>
        </p:blipFill>
        <p:spPr>
          <a:xfrm>
            <a:off x="303800" y="3018579"/>
            <a:ext cx="2298799" cy="2002996"/>
          </a:xfrm>
          <a:prstGeom prst="rect">
            <a:avLst/>
          </a:prstGeom>
          <a:noFill/>
          <a:ln>
            <a:noFill/>
          </a:ln>
        </p:spPr>
      </p:pic>
      <p:pic>
        <p:nvPicPr>
          <p:cNvPr id="1388" name="Google Shape;1388;p60"/>
          <p:cNvPicPr preferRelativeResize="0"/>
          <p:nvPr/>
        </p:nvPicPr>
        <p:blipFill rotWithShape="1">
          <a:blip r:embed="rId6">
            <a:alphaModFix/>
          </a:blip>
          <a:srcRect r="3446"/>
          <a:stretch/>
        </p:blipFill>
        <p:spPr>
          <a:xfrm>
            <a:off x="2621225" y="3022850"/>
            <a:ext cx="2444550" cy="1994449"/>
          </a:xfrm>
          <a:prstGeom prst="rect">
            <a:avLst/>
          </a:prstGeom>
          <a:noFill/>
          <a:ln>
            <a:noFill/>
          </a:ln>
        </p:spPr>
      </p:pic>
      <p:sp>
        <p:nvSpPr>
          <p:cNvPr id="1389" name="Google Shape;1389;p60"/>
          <p:cNvSpPr txBox="1"/>
          <p:nvPr/>
        </p:nvSpPr>
        <p:spPr>
          <a:xfrm>
            <a:off x="5398225" y="1053975"/>
            <a:ext cx="328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Ubuntu"/>
              <a:ea typeface="Ubuntu"/>
              <a:cs typeface="Ubuntu"/>
              <a:sym typeface="Ubuntu"/>
            </a:endParaRPr>
          </a:p>
        </p:txBody>
      </p:sp>
      <p:sp>
        <p:nvSpPr>
          <p:cNvPr id="1390" name="Google Shape;1390;p60"/>
          <p:cNvSpPr txBox="1"/>
          <p:nvPr/>
        </p:nvSpPr>
        <p:spPr>
          <a:xfrm>
            <a:off x="5236825" y="1688850"/>
            <a:ext cx="3768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Giá trung bình của đồng Bitcoin đạt giá trị l</a:t>
            </a:r>
            <a:r>
              <a:rPr lang="en" b="1">
                <a:latin typeface="Montserrat"/>
                <a:ea typeface="Montserrat"/>
                <a:cs typeface="Montserrat"/>
                <a:sym typeface="Montserrat"/>
              </a:rPr>
              <a:t>ớn nhất vào khoảng cuối năm 2017 </a:t>
            </a:r>
            <a:r>
              <a:rPr lang="en">
                <a:latin typeface="Montserrat"/>
                <a:ea typeface="Montserrat"/>
                <a:cs typeface="Montserrat"/>
                <a:sym typeface="Montserrat"/>
              </a:rPr>
              <a:t>với giá khoảng gần 0.5M USD/coin/tháng</a:t>
            </a:r>
            <a:endParaRPr>
              <a:latin typeface="Montserrat"/>
              <a:ea typeface="Montserrat"/>
              <a:cs typeface="Montserrat"/>
              <a:sym typeface="Montserrat"/>
            </a:endParaRPr>
          </a:p>
        </p:txBody>
      </p:sp>
      <p:sp>
        <p:nvSpPr>
          <p:cNvPr id="1391" name="Google Shape;1391;p60"/>
          <p:cNvSpPr txBox="1"/>
          <p:nvPr/>
        </p:nvSpPr>
        <p:spPr>
          <a:xfrm>
            <a:off x="5236825" y="2647875"/>
            <a:ext cx="3994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ontserrat"/>
                <a:ea typeface="Montserrat"/>
                <a:cs typeface="Montserrat"/>
                <a:sym typeface="Montserrat"/>
              </a:rPr>
              <a:t>Độ biến động giá </a:t>
            </a:r>
            <a:r>
              <a:rPr lang="en">
                <a:latin typeface="Montserrat"/>
                <a:ea typeface="Montserrat"/>
                <a:cs typeface="Montserrat"/>
                <a:sym typeface="Montserrat"/>
              </a:rPr>
              <a:t>trong một phiên cao nhất vào khoảng </a:t>
            </a:r>
            <a:r>
              <a:rPr lang="en" b="1">
                <a:latin typeface="Montserrat"/>
                <a:ea typeface="Montserrat"/>
                <a:cs typeface="Montserrat"/>
                <a:sym typeface="Montserrat"/>
              </a:rPr>
              <a:t>0.12%</a:t>
            </a:r>
            <a:endParaRPr b="1">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
        <p:nvSpPr>
          <p:cNvPr id="1396" name="Google Shape;1396;p61"/>
          <p:cNvSpPr txBox="1">
            <a:spLocks noGrp="1"/>
          </p:cNvSpPr>
          <p:nvPr>
            <p:ph type="subTitle" idx="1"/>
          </p:nvPr>
        </p:nvSpPr>
        <p:spPr>
          <a:xfrm>
            <a:off x="188200" y="417475"/>
            <a:ext cx="6516900" cy="45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a:latin typeface="Montserrat"/>
                <a:ea typeface="Montserrat"/>
                <a:cs typeface="Montserrat"/>
                <a:sym typeface="Montserrat"/>
              </a:rPr>
              <a:t>Xu hướng tăng hoặc giảm giá đồng coin trong giai đoạn này</a:t>
            </a:r>
            <a:endParaRPr sz="1400" b="1">
              <a:latin typeface="Montserrat"/>
              <a:ea typeface="Montserrat"/>
              <a:cs typeface="Montserrat"/>
              <a:sym typeface="Montserrat"/>
            </a:endParaRPr>
          </a:p>
        </p:txBody>
      </p:sp>
      <p:sp>
        <p:nvSpPr>
          <p:cNvPr id="1397" name="Google Shape;1397;p61"/>
          <p:cNvSpPr txBox="1"/>
          <p:nvPr/>
        </p:nvSpPr>
        <p:spPr>
          <a:xfrm>
            <a:off x="5375400" y="2674050"/>
            <a:ext cx="3768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ontserrat"/>
                <a:ea typeface="Montserrat"/>
                <a:cs typeface="Montserrat"/>
                <a:sym typeface="Montserrat"/>
              </a:rPr>
              <a:t>Độ biến động giá</a:t>
            </a:r>
            <a:r>
              <a:rPr lang="en">
                <a:latin typeface="Montserrat"/>
                <a:ea typeface="Montserrat"/>
                <a:cs typeface="Montserrat"/>
                <a:sym typeface="Montserrat"/>
              </a:rPr>
              <a:t> của các đồng này nằm trong khoảng </a:t>
            </a:r>
            <a:r>
              <a:rPr lang="en" b="1">
                <a:latin typeface="Montserrat"/>
                <a:ea typeface="Montserrat"/>
                <a:cs typeface="Montserrat"/>
                <a:sym typeface="Montserrat"/>
              </a:rPr>
              <a:t>20-40%/phiên</a:t>
            </a:r>
            <a:endParaRPr b="1">
              <a:latin typeface="Montserrat"/>
              <a:ea typeface="Montserrat"/>
              <a:cs typeface="Montserrat"/>
              <a:sym typeface="Montserrat"/>
            </a:endParaRPr>
          </a:p>
        </p:txBody>
      </p:sp>
      <p:sp>
        <p:nvSpPr>
          <p:cNvPr id="1398" name="Google Shape;1398;p61"/>
          <p:cNvSpPr txBox="1"/>
          <p:nvPr/>
        </p:nvSpPr>
        <p:spPr>
          <a:xfrm>
            <a:off x="5243375" y="1413425"/>
            <a:ext cx="3768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Giá trung bình của đồng đồng BCH đạt giá trị l</a:t>
            </a:r>
            <a:r>
              <a:rPr lang="en" b="1">
                <a:latin typeface="Montserrat"/>
                <a:ea typeface="Montserrat"/>
                <a:cs typeface="Montserrat"/>
                <a:sym typeface="Montserrat"/>
              </a:rPr>
              <a:t>ớn nhất vào khoảng cuối năm 2017 </a:t>
            </a:r>
            <a:r>
              <a:rPr lang="en">
                <a:latin typeface="Montserrat"/>
                <a:ea typeface="Montserrat"/>
                <a:cs typeface="Montserrat"/>
                <a:sym typeface="Montserrat"/>
              </a:rPr>
              <a:t>với giá khoảng gần 60K USD/coin/tháng</a:t>
            </a:r>
            <a:endParaRPr>
              <a:latin typeface="Montserrat"/>
              <a:ea typeface="Montserrat"/>
              <a:cs typeface="Montserrat"/>
              <a:sym typeface="Montserrat"/>
            </a:endParaRPr>
          </a:p>
        </p:txBody>
      </p:sp>
      <p:pic>
        <p:nvPicPr>
          <p:cNvPr id="1399" name="Google Shape;1399;p61"/>
          <p:cNvPicPr preferRelativeResize="0"/>
          <p:nvPr/>
        </p:nvPicPr>
        <p:blipFill>
          <a:blip r:embed="rId3">
            <a:alphaModFix/>
          </a:blip>
          <a:stretch>
            <a:fillRect/>
          </a:stretch>
        </p:blipFill>
        <p:spPr>
          <a:xfrm>
            <a:off x="382600" y="1102150"/>
            <a:ext cx="4938575" cy="3207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62"/>
          <p:cNvSpPr txBox="1">
            <a:spLocks noGrp="1"/>
          </p:cNvSpPr>
          <p:nvPr>
            <p:ph type="title"/>
          </p:nvPr>
        </p:nvSpPr>
        <p:spPr>
          <a:xfrm>
            <a:off x="3531425" y="221400"/>
            <a:ext cx="382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NHẬN XÉT</a:t>
            </a:r>
            <a:endParaRPr b="1">
              <a:latin typeface="Montserrat"/>
              <a:ea typeface="Montserrat"/>
              <a:cs typeface="Montserrat"/>
              <a:sym typeface="Montserrat"/>
            </a:endParaRPr>
          </a:p>
        </p:txBody>
      </p:sp>
      <p:grpSp>
        <p:nvGrpSpPr>
          <p:cNvPr id="1405" name="Google Shape;1405;p62"/>
          <p:cNvGrpSpPr/>
          <p:nvPr/>
        </p:nvGrpSpPr>
        <p:grpSpPr>
          <a:xfrm>
            <a:off x="450686" y="1588706"/>
            <a:ext cx="2443399" cy="1799411"/>
            <a:chOff x="442658" y="1356750"/>
            <a:chExt cx="3773006" cy="2778585"/>
          </a:xfrm>
        </p:grpSpPr>
        <p:sp>
          <p:nvSpPr>
            <p:cNvPr id="1406" name="Google Shape;1406;p62"/>
            <p:cNvSpPr/>
            <p:nvPr/>
          </p:nvSpPr>
          <p:spPr>
            <a:xfrm>
              <a:off x="2253228" y="1380524"/>
              <a:ext cx="268757" cy="2644533"/>
            </a:xfrm>
            <a:custGeom>
              <a:avLst/>
              <a:gdLst/>
              <a:ahLst/>
              <a:cxnLst/>
              <a:rect l="l" t="t" r="r" b="b"/>
              <a:pathLst>
                <a:path w="13577" h="133596" extrusionOk="0">
                  <a:moveTo>
                    <a:pt x="13576" y="133596"/>
                  </a:moveTo>
                  <a:lnTo>
                    <a:pt x="0" y="133596"/>
                  </a:lnTo>
                  <a:cubicBezTo>
                    <a:pt x="2502" y="58776"/>
                    <a:pt x="3603" y="23150"/>
                    <a:pt x="4270" y="3002"/>
                  </a:cubicBezTo>
                  <a:cubicBezTo>
                    <a:pt x="4336" y="1334"/>
                    <a:pt x="5471" y="0"/>
                    <a:pt x="6772" y="0"/>
                  </a:cubicBezTo>
                  <a:lnTo>
                    <a:pt x="6772" y="0"/>
                  </a:lnTo>
                  <a:cubicBezTo>
                    <a:pt x="8072" y="0"/>
                    <a:pt x="9207" y="1334"/>
                    <a:pt x="9273" y="3002"/>
                  </a:cubicBezTo>
                  <a:cubicBezTo>
                    <a:pt x="9940" y="23183"/>
                    <a:pt x="11075" y="58809"/>
                    <a:pt x="13576" y="1335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2"/>
            <p:cNvSpPr/>
            <p:nvPr/>
          </p:nvSpPr>
          <p:spPr>
            <a:xfrm>
              <a:off x="1612721" y="3903555"/>
              <a:ext cx="1549751" cy="185558"/>
            </a:xfrm>
            <a:custGeom>
              <a:avLst/>
              <a:gdLst/>
              <a:ahLst/>
              <a:cxnLst/>
              <a:rect l="l" t="t" r="r" b="b"/>
              <a:pathLst>
                <a:path w="78290" h="9374" extrusionOk="0">
                  <a:moveTo>
                    <a:pt x="78290" y="9373"/>
                  </a:moveTo>
                  <a:cubicBezTo>
                    <a:pt x="77789" y="8339"/>
                    <a:pt x="77189" y="7372"/>
                    <a:pt x="76522" y="6471"/>
                  </a:cubicBezTo>
                  <a:cubicBezTo>
                    <a:pt x="73653" y="2468"/>
                    <a:pt x="69650" y="0"/>
                    <a:pt x="65281" y="0"/>
                  </a:cubicBezTo>
                  <a:lnTo>
                    <a:pt x="13043" y="0"/>
                  </a:lnTo>
                  <a:cubicBezTo>
                    <a:pt x="8640" y="0"/>
                    <a:pt x="4671" y="2502"/>
                    <a:pt x="1769" y="6471"/>
                  </a:cubicBezTo>
                  <a:cubicBezTo>
                    <a:pt x="1135" y="7372"/>
                    <a:pt x="534" y="8339"/>
                    <a:pt x="1" y="93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2"/>
            <p:cNvSpPr/>
            <p:nvPr/>
          </p:nvSpPr>
          <p:spPr>
            <a:xfrm>
              <a:off x="1612721" y="4041546"/>
              <a:ext cx="1549751" cy="93789"/>
            </a:xfrm>
            <a:custGeom>
              <a:avLst/>
              <a:gdLst/>
              <a:ahLst/>
              <a:cxnLst/>
              <a:rect l="l" t="t" r="r" b="b"/>
              <a:pathLst>
                <a:path w="78290" h="4738" extrusionOk="0">
                  <a:moveTo>
                    <a:pt x="78290" y="2369"/>
                  </a:moveTo>
                  <a:cubicBezTo>
                    <a:pt x="78290" y="3670"/>
                    <a:pt x="60777" y="4737"/>
                    <a:pt x="39162" y="4737"/>
                  </a:cubicBezTo>
                  <a:cubicBezTo>
                    <a:pt x="17546" y="4737"/>
                    <a:pt x="1" y="3670"/>
                    <a:pt x="1" y="2369"/>
                  </a:cubicBezTo>
                  <a:cubicBezTo>
                    <a:pt x="1" y="1068"/>
                    <a:pt x="17546" y="1"/>
                    <a:pt x="39162" y="1"/>
                  </a:cubicBezTo>
                  <a:cubicBezTo>
                    <a:pt x="60777" y="1"/>
                    <a:pt x="78290" y="1068"/>
                    <a:pt x="78290" y="2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2"/>
            <p:cNvSpPr/>
            <p:nvPr/>
          </p:nvSpPr>
          <p:spPr>
            <a:xfrm>
              <a:off x="1143916" y="1356750"/>
              <a:ext cx="2381734" cy="808230"/>
            </a:xfrm>
            <a:custGeom>
              <a:avLst/>
              <a:gdLst/>
              <a:ahLst/>
              <a:cxnLst/>
              <a:rect l="l" t="t" r="r" b="b"/>
              <a:pathLst>
                <a:path w="120320" h="40830" extrusionOk="0">
                  <a:moveTo>
                    <a:pt x="4103" y="18480"/>
                  </a:moveTo>
                  <a:cubicBezTo>
                    <a:pt x="2702" y="19047"/>
                    <a:pt x="1067" y="18313"/>
                    <a:pt x="534" y="16912"/>
                  </a:cubicBezTo>
                  <a:cubicBezTo>
                    <a:pt x="0" y="15478"/>
                    <a:pt x="701" y="13877"/>
                    <a:pt x="2135" y="13343"/>
                  </a:cubicBezTo>
                  <a:cubicBezTo>
                    <a:pt x="36926" y="0"/>
                    <a:pt x="91132" y="9907"/>
                    <a:pt x="119152" y="35759"/>
                  </a:cubicBezTo>
                  <a:cubicBezTo>
                    <a:pt x="120253" y="36793"/>
                    <a:pt x="120319" y="38528"/>
                    <a:pt x="119319" y="39662"/>
                  </a:cubicBezTo>
                  <a:cubicBezTo>
                    <a:pt x="118284" y="40763"/>
                    <a:pt x="116517" y="40830"/>
                    <a:pt x="115416" y="39795"/>
                  </a:cubicBezTo>
                  <a:cubicBezTo>
                    <a:pt x="89597" y="16012"/>
                    <a:pt x="37694" y="5604"/>
                    <a:pt x="4103" y="184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2"/>
            <p:cNvSpPr/>
            <p:nvPr/>
          </p:nvSpPr>
          <p:spPr>
            <a:xfrm>
              <a:off x="2240005" y="1477578"/>
              <a:ext cx="291224" cy="291877"/>
            </a:xfrm>
            <a:custGeom>
              <a:avLst/>
              <a:gdLst/>
              <a:ahLst/>
              <a:cxnLst/>
              <a:rect l="l" t="t" r="r" b="b"/>
              <a:pathLst>
                <a:path w="14712" h="14745" extrusionOk="0">
                  <a:moveTo>
                    <a:pt x="6072" y="14044"/>
                  </a:moveTo>
                  <a:cubicBezTo>
                    <a:pt x="9741" y="14745"/>
                    <a:pt x="13310" y="12309"/>
                    <a:pt x="14011" y="8640"/>
                  </a:cubicBezTo>
                  <a:cubicBezTo>
                    <a:pt x="14711" y="4971"/>
                    <a:pt x="12310" y="1402"/>
                    <a:pt x="8640" y="701"/>
                  </a:cubicBezTo>
                  <a:cubicBezTo>
                    <a:pt x="4971" y="1"/>
                    <a:pt x="1402" y="2436"/>
                    <a:pt x="701" y="6105"/>
                  </a:cubicBezTo>
                  <a:cubicBezTo>
                    <a:pt x="1" y="9774"/>
                    <a:pt x="2403" y="13310"/>
                    <a:pt x="6072" y="14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2"/>
            <p:cNvSpPr/>
            <p:nvPr/>
          </p:nvSpPr>
          <p:spPr>
            <a:xfrm>
              <a:off x="574731" y="3048450"/>
              <a:ext cx="1210345" cy="314325"/>
            </a:xfrm>
            <a:custGeom>
              <a:avLst/>
              <a:gdLst/>
              <a:ahLst/>
              <a:cxnLst/>
              <a:rect l="l" t="t" r="r" b="b"/>
              <a:pathLst>
                <a:path w="61144" h="15879" extrusionOk="0">
                  <a:moveTo>
                    <a:pt x="0" y="0"/>
                  </a:moveTo>
                  <a:cubicBezTo>
                    <a:pt x="1568" y="2802"/>
                    <a:pt x="3603" y="5338"/>
                    <a:pt x="6071" y="7539"/>
                  </a:cubicBezTo>
                  <a:cubicBezTo>
                    <a:pt x="11842" y="12676"/>
                    <a:pt x="19814" y="15878"/>
                    <a:pt x="28587" y="15878"/>
                  </a:cubicBezTo>
                  <a:lnTo>
                    <a:pt x="32590" y="15878"/>
                  </a:lnTo>
                  <a:cubicBezTo>
                    <a:pt x="41363" y="15878"/>
                    <a:pt x="49335" y="12676"/>
                    <a:pt x="55106" y="7539"/>
                  </a:cubicBezTo>
                  <a:cubicBezTo>
                    <a:pt x="57575" y="5338"/>
                    <a:pt x="59609"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2"/>
            <p:cNvSpPr/>
            <p:nvPr/>
          </p:nvSpPr>
          <p:spPr>
            <a:xfrm>
              <a:off x="537081" y="3000903"/>
              <a:ext cx="1285646" cy="192843"/>
            </a:xfrm>
            <a:custGeom>
              <a:avLst/>
              <a:gdLst/>
              <a:ahLst/>
              <a:cxnLst/>
              <a:rect l="l" t="t" r="r" b="b"/>
              <a:pathLst>
                <a:path w="64948" h="9742" extrusionOk="0">
                  <a:moveTo>
                    <a:pt x="32491" y="1"/>
                  </a:moveTo>
                  <a:cubicBezTo>
                    <a:pt x="14545" y="1"/>
                    <a:pt x="1" y="2169"/>
                    <a:pt x="1" y="4871"/>
                  </a:cubicBezTo>
                  <a:cubicBezTo>
                    <a:pt x="1" y="7573"/>
                    <a:pt x="14545" y="9741"/>
                    <a:pt x="32491" y="9741"/>
                  </a:cubicBezTo>
                  <a:cubicBezTo>
                    <a:pt x="50437" y="9741"/>
                    <a:pt x="64947" y="7573"/>
                    <a:pt x="64947" y="4871"/>
                  </a:cubicBezTo>
                  <a:cubicBezTo>
                    <a:pt x="64947" y="2169"/>
                    <a:pt x="50437" y="1"/>
                    <a:pt x="3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2"/>
            <p:cNvSpPr/>
            <p:nvPr/>
          </p:nvSpPr>
          <p:spPr>
            <a:xfrm>
              <a:off x="537081" y="3044491"/>
              <a:ext cx="1285646" cy="52833"/>
            </a:xfrm>
            <a:custGeom>
              <a:avLst/>
              <a:gdLst/>
              <a:ahLst/>
              <a:cxnLst/>
              <a:rect l="l" t="t" r="r" b="b"/>
              <a:pathLst>
                <a:path w="64948" h="2669" extrusionOk="0">
                  <a:moveTo>
                    <a:pt x="1" y="0"/>
                  </a:moveTo>
                  <a:lnTo>
                    <a:pt x="1" y="2669"/>
                  </a:lnTo>
                  <a:lnTo>
                    <a:pt x="64947" y="2669"/>
                  </a:lnTo>
                  <a:lnTo>
                    <a:pt x="64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2"/>
            <p:cNvSpPr/>
            <p:nvPr/>
          </p:nvSpPr>
          <p:spPr>
            <a:xfrm>
              <a:off x="537081" y="2948090"/>
              <a:ext cx="1285646" cy="192823"/>
            </a:xfrm>
            <a:custGeom>
              <a:avLst/>
              <a:gdLst/>
              <a:ahLst/>
              <a:cxnLst/>
              <a:rect l="l" t="t" r="r" b="b"/>
              <a:pathLst>
                <a:path w="64948" h="9741" extrusionOk="0">
                  <a:moveTo>
                    <a:pt x="32491" y="0"/>
                  </a:moveTo>
                  <a:cubicBezTo>
                    <a:pt x="14545" y="0"/>
                    <a:pt x="1" y="2168"/>
                    <a:pt x="1" y="4870"/>
                  </a:cubicBezTo>
                  <a:cubicBezTo>
                    <a:pt x="1" y="7572"/>
                    <a:pt x="14545" y="9740"/>
                    <a:pt x="32491" y="9740"/>
                  </a:cubicBezTo>
                  <a:cubicBezTo>
                    <a:pt x="50437" y="9740"/>
                    <a:pt x="64947" y="7572"/>
                    <a:pt x="64947" y="4870"/>
                  </a:cubicBezTo>
                  <a:cubicBezTo>
                    <a:pt x="64947" y="2168"/>
                    <a:pt x="50437" y="0"/>
                    <a:pt x="3249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2"/>
            <p:cNvSpPr/>
            <p:nvPr/>
          </p:nvSpPr>
          <p:spPr>
            <a:xfrm>
              <a:off x="616993" y="2971190"/>
              <a:ext cx="1126494" cy="126134"/>
            </a:xfrm>
            <a:custGeom>
              <a:avLst/>
              <a:gdLst/>
              <a:ahLst/>
              <a:cxnLst/>
              <a:rect l="l" t="t" r="r" b="b"/>
              <a:pathLst>
                <a:path w="56908" h="6372" extrusionOk="0">
                  <a:moveTo>
                    <a:pt x="28454" y="1"/>
                  </a:moveTo>
                  <a:cubicBezTo>
                    <a:pt x="12742" y="1"/>
                    <a:pt x="0" y="1435"/>
                    <a:pt x="0" y="3170"/>
                  </a:cubicBezTo>
                  <a:cubicBezTo>
                    <a:pt x="0" y="4938"/>
                    <a:pt x="12742" y="6372"/>
                    <a:pt x="28454" y="6372"/>
                  </a:cubicBezTo>
                  <a:cubicBezTo>
                    <a:pt x="44165" y="6372"/>
                    <a:pt x="56907" y="4938"/>
                    <a:pt x="56907" y="3170"/>
                  </a:cubicBezTo>
                  <a:cubicBezTo>
                    <a:pt x="56907" y="1435"/>
                    <a:pt x="44165" y="1"/>
                    <a:pt x="28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2"/>
            <p:cNvSpPr/>
            <p:nvPr/>
          </p:nvSpPr>
          <p:spPr>
            <a:xfrm>
              <a:off x="1821380" y="2952049"/>
              <a:ext cx="97748" cy="97748"/>
            </a:xfrm>
            <a:custGeom>
              <a:avLst/>
              <a:gdLst/>
              <a:ahLst/>
              <a:cxnLst/>
              <a:rect l="l" t="t" r="r" b="b"/>
              <a:pathLst>
                <a:path w="4938" h="4938" fill="none" extrusionOk="0">
                  <a:moveTo>
                    <a:pt x="4937" y="2469"/>
                  </a:moveTo>
                  <a:cubicBezTo>
                    <a:pt x="4937" y="3836"/>
                    <a:pt x="3837" y="4937"/>
                    <a:pt x="2469" y="4937"/>
                  </a:cubicBezTo>
                  <a:cubicBezTo>
                    <a:pt x="1101" y="4937"/>
                    <a:pt x="0" y="3836"/>
                    <a:pt x="0" y="2469"/>
                  </a:cubicBezTo>
                  <a:cubicBezTo>
                    <a:pt x="0" y="1101"/>
                    <a:pt x="1101" y="0"/>
                    <a:pt x="2469" y="0"/>
                  </a:cubicBezTo>
                  <a:cubicBezTo>
                    <a:pt x="3837" y="0"/>
                    <a:pt x="4937" y="1101"/>
                    <a:pt x="4937"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2"/>
            <p:cNvSpPr/>
            <p:nvPr/>
          </p:nvSpPr>
          <p:spPr>
            <a:xfrm>
              <a:off x="442658" y="2952049"/>
              <a:ext cx="97748" cy="97748"/>
            </a:xfrm>
            <a:custGeom>
              <a:avLst/>
              <a:gdLst/>
              <a:ahLst/>
              <a:cxnLst/>
              <a:rect l="l" t="t" r="r" b="b"/>
              <a:pathLst>
                <a:path w="4938" h="4938" fill="none" extrusionOk="0">
                  <a:moveTo>
                    <a:pt x="4938" y="2469"/>
                  </a:moveTo>
                  <a:cubicBezTo>
                    <a:pt x="4938" y="3836"/>
                    <a:pt x="3837" y="4937"/>
                    <a:pt x="2469" y="4937"/>
                  </a:cubicBezTo>
                  <a:cubicBezTo>
                    <a:pt x="1135" y="4937"/>
                    <a:pt x="1" y="3836"/>
                    <a:pt x="1" y="2469"/>
                  </a:cubicBezTo>
                  <a:cubicBezTo>
                    <a:pt x="1" y="1101"/>
                    <a:pt x="1135" y="0"/>
                    <a:pt x="2469" y="0"/>
                  </a:cubicBezTo>
                  <a:cubicBezTo>
                    <a:pt x="3837" y="0"/>
                    <a:pt x="4938" y="1101"/>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2"/>
            <p:cNvSpPr/>
            <p:nvPr/>
          </p:nvSpPr>
          <p:spPr>
            <a:xfrm>
              <a:off x="498797" y="1776047"/>
              <a:ext cx="684749" cy="1207713"/>
            </a:xfrm>
            <a:custGeom>
              <a:avLst/>
              <a:gdLst/>
              <a:ahLst/>
              <a:cxnLst/>
              <a:rect l="l" t="t" r="r" b="b"/>
              <a:pathLst>
                <a:path w="34592" h="61011" fill="none" extrusionOk="0">
                  <a:moveTo>
                    <a:pt x="34591" y="0"/>
                  </a:moveTo>
                  <a:lnTo>
                    <a:pt x="0" y="61010"/>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2"/>
            <p:cNvSpPr/>
            <p:nvPr/>
          </p:nvSpPr>
          <p:spPr>
            <a:xfrm>
              <a:off x="1114857" y="1704073"/>
              <a:ext cx="132072" cy="122175"/>
            </a:xfrm>
            <a:custGeom>
              <a:avLst/>
              <a:gdLst/>
              <a:ahLst/>
              <a:cxnLst/>
              <a:rect l="l" t="t" r="r" b="b"/>
              <a:pathLst>
                <a:path w="6672" h="6172" extrusionOk="0">
                  <a:moveTo>
                    <a:pt x="3636" y="1435"/>
                  </a:moveTo>
                  <a:cubicBezTo>
                    <a:pt x="4537" y="1635"/>
                    <a:pt x="5137" y="2502"/>
                    <a:pt x="4971" y="3403"/>
                  </a:cubicBezTo>
                  <a:cubicBezTo>
                    <a:pt x="4837" y="4170"/>
                    <a:pt x="4137" y="4737"/>
                    <a:pt x="3336" y="4737"/>
                  </a:cubicBezTo>
                  <a:cubicBezTo>
                    <a:pt x="3236" y="4737"/>
                    <a:pt x="3136" y="4737"/>
                    <a:pt x="3036" y="4704"/>
                  </a:cubicBezTo>
                  <a:cubicBezTo>
                    <a:pt x="2602" y="4637"/>
                    <a:pt x="2202" y="4370"/>
                    <a:pt x="1968" y="4003"/>
                  </a:cubicBezTo>
                  <a:cubicBezTo>
                    <a:pt x="1702" y="3636"/>
                    <a:pt x="1635" y="3202"/>
                    <a:pt x="1702" y="2769"/>
                  </a:cubicBezTo>
                  <a:cubicBezTo>
                    <a:pt x="1868" y="2002"/>
                    <a:pt x="2535" y="1435"/>
                    <a:pt x="3336" y="1435"/>
                  </a:cubicBezTo>
                  <a:close/>
                  <a:moveTo>
                    <a:pt x="3336" y="0"/>
                  </a:moveTo>
                  <a:cubicBezTo>
                    <a:pt x="1902" y="0"/>
                    <a:pt x="601" y="1034"/>
                    <a:pt x="334" y="2502"/>
                  </a:cubicBezTo>
                  <a:cubicBezTo>
                    <a:pt x="0" y="4170"/>
                    <a:pt x="1101" y="5771"/>
                    <a:pt x="2769" y="6105"/>
                  </a:cubicBezTo>
                  <a:cubicBezTo>
                    <a:pt x="2969" y="6138"/>
                    <a:pt x="3136" y="6171"/>
                    <a:pt x="3336" y="6171"/>
                  </a:cubicBezTo>
                  <a:cubicBezTo>
                    <a:pt x="4804" y="6171"/>
                    <a:pt x="6071" y="5137"/>
                    <a:pt x="6372" y="3669"/>
                  </a:cubicBezTo>
                  <a:cubicBezTo>
                    <a:pt x="6672" y="2002"/>
                    <a:pt x="5571" y="367"/>
                    <a:pt x="3903" y="67"/>
                  </a:cubicBezTo>
                  <a:cubicBezTo>
                    <a:pt x="3736" y="34"/>
                    <a:pt x="3536" y="0"/>
                    <a:pt x="3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2"/>
            <p:cNvSpPr/>
            <p:nvPr/>
          </p:nvSpPr>
          <p:spPr>
            <a:xfrm>
              <a:off x="2871267" y="3498786"/>
              <a:ext cx="1210345" cy="314325"/>
            </a:xfrm>
            <a:custGeom>
              <a:avLst/>
              <a:gdLst/>
              <a:ahLst/>
              <a:cxnLst/>
              <a:rect l="l" t="t" r="r" b="b"/>
              <a:pathLst>
                <a:path w="61144" h="15879" extrusionOk="0">
                  <a:moveTo>
                    <a:pt x="0" y="0"/>
                  </a:moveTo>
                  <a:cubicBezTo>
                    <a:pt x="1568" y="2802"/>
                    <a:pt x="3603" y="5337"/>
                    <a:pt x="6071" y="7505"/>
                  </a:cubicBezTo>
                  <a:cubicBezTo>
                    <a:pt x="11842" y="12676"/>
                    <a:pt x="19814" y="15878"/>
                    <a:pt x="28587" y="15878"/>
                  </a:cubicBezTo>
                  <a:lnTo>
                    <a:pt x="32590" y="15878"/>
                  </a:lnTo>
                  <a:cubicBezTo>
                    <a:pt x="41363" y="15878"/>
                    <a:pt x="49336" y="12676"/>
                    <a:pt x="55106" y="7505"/>
                  </a:cubicBezTo>
                  <a:cubicBezTo>
                    <a:pt x="57541" y="5337"/>
                    <a:pt x="59610"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2"/>
            <p:cNvSpPr/>
            <p:nvPr/>
          </p:nvSpPr>
          <p:spPr>
            <a:xfrm>
              <a:off x="2833617" y="3451239"/>
              <a:ext cx="1285646" cy="192823"/>
            </a:xfrm>
            <a:custGeom>
              <a:avLst/>
              <a:gdLst/>
              <a:ahLst/>
              <a:cxnLst/>
              <a:rect l="l" t="t" r="r" b="b"/>
              <a:pathLst>
                <a:path w="64948" h="9741" extrusionOk="0">
                  <a:moveTo>
                    <a:pt x="32491" y="0"/>
                  </a:moveTo>
                  <a:cubicBezTo>
                    <a:pt x="14545" y="0"/>
                    <a:pt x="1" y="2169"/>
                    <a:pt x="1" y="4871"/>
                  </a:cubicBezTo>
                  <a:cubicBezTo>
                    <a:pt x="1" y="7539"/>
                    <a:pt x="14545" y="9741"/>
                    <a:pt x="32491" y="9741"/>
                  </a:cubicBezTo>
                  <a:cubicBezTo>
                    <a:pt x="50404" y="9741"/>
                    <a:pt x="64947" y="7539"/>
                    <a:pt x="64947" y="4871"/>
                  </a:cubicBezTo>
                  <a:cubicBezTo>
                    <a:pt x="64947" y="2169"/>
                    <a:pt x="50404" y="0"/>
                    <a:pt x="3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2"/>
            <p:cNvSpPr/>
            <p:nvPr/>
          </p:nvSpPr>
          <p:spPr>
            <a:xfrm>
              <a:off x="2833617" y="3494808"/>
              <a:ext cx="1285646" cy="52853"/>
            </a:xfrm>
            <a:custGeom>
              <a:avLst/>
              <a:gdLst/>
              <a:ahLst/>
              <a:cxnLst/>
              <a:rect l="l" t="t" r="r" b="b"/>
              <a:pathLst>
                <a:path w="64948" h="2670" extrusionOk="0">
                  <a:moveTo>
                    <a:pt x="1" y="1"/>
                  </a:moveTo>
                  <a:lnTo>
                    <a:pt x="1" y="2670"/>
                  </a:lnTo>
                  <a:lnTo>
                    <a:pt x="64947" y="2670"/>
                  </a:lnTo>
                  <a:lnTo>
                    <a:pt x="64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2"/>
            <p:cNvSpPr/>
            <p:nvPr/>
          </p:nvSpPr>
          <p:spPr>
            <a:xfrm>
              <a:off x="2833617" y="3398406"/>
              <a:ext cx="1285646" cy="192843"/>
            </a:xfrm>
            <a:custGeom>
              <a:avLst/>
              <a:gdLst/>
              <a:ahLst/>
              <a:cxnLst/>
              <a:rect l="l" t="t" r="r" b="b"/>
              <a:pathLst>
                <a:path w="64948" h="9742" extrusionOk="0">
                  <a:moveTo>
                    <a:pt x="32491" y="1"/>
                  </a:moveTo>
                  <a:cubicBezTo>
                    <a:pt x="14545" y="1"/>
                    <a:pt x="1" y="2169"/>
                    <a:pt x="1" y="4871"/>
                  </a:cubicBezTo>
                  <a:cubicBezTo>
                    <a:pt x="1" y="7540"/>
                    <a:pt x="14545" y="9741"/>
                    <a:pt x="32491" y="9741"/>
                  </a:cubicBezTo>
                  <a:cubicBezTo>
                    <a:pt x="50404" y="9741"/>
                    <a:pt x="64947" y="7540"/>
                    <a:pt x="64947" y="4871"/>
                  </a:cubicBezTo>
                  <a:cubicBezTo>
                    <a:pt x="64947" y="2169"/>
                    <a:pt x="50404" y="1"/>
                    <a:pt x="32491"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2"/>
            <p:cNvSpPr/>
            <p:nvPr/>
          </p:nvSpPr>
          <p:spPr>
            <a:xfrm>
              <a:off x="2912857" y="3421527"/>
              <a:ext cx="1127167" cy="126134"/>
            </a:xfrm>
            <a:custGeom>
              <a:avLst/>
              <a:gdLst/>
              <a:ahLst/>
              <a:cxnLst/>
              <a:rect l="l" t="t" r="r" b="b"/>
              <a:pathLst>
                <a:path w="56942" h="6372" extrusionOk="0">
                  <a:moveTo>
                    <a:pt x="28488" y="0"/>
                  </a:moveTo>
                  <a:cubicBezTo>
                    <a:pt x="12743" y="0"/>
                    <a:pt x="1" y="1401"/>
                    <a:pt x="1" y="3169"/>
                  </a:cubicBezTo>
                  <a:cubicBezTo>
                    <a:pt x="1" y="4937"/>
                    <a:pt x="12743" y="6372"/>
                    <a:pt x="28488" y="6372"/>
                  </a:cubicBezTo>
                  <a:cubicBezTo>
                    <a:pt x="44199" y="6372"/>
                    <a:pt x="56942" y="4937"/>
                    <a:pt x="56942" y="3169"/>
                  </a:cubicBezTo>
                  <a:cubicBezTo>
                    <a:pt x="56942" y="1401"/>
                    <a:pt x="44199" y="0"/>
                    <a:pt x="28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2"/>
            <p:cNvSpPr/>
            <p:nvPr/>
          </p:nvSpPr>
          <p:spPr>
            <a:xfrm>
              <a:off x="4117917" y="3402365"/>
              <a:ext cx="97748" cy="97748"/>
            </a:xfrm>
            <a:custGeom>
              <a:avLst/>
              <a:gdLst/>
              <a:ahLst/>
              <a:cxnLst/>
              <a:rect l="l" t="t" r="r" b="b"/>
              <a:pathLst>
                <a:path w="4938" h="4938" fill="none" extrusionOk="0">
                  <a:moveTo>
                    <a:pt x="4938" y="2469"/>
                  </a:moveTo>
                  <a:cubicBezTo>
                    <a:pt x="4938" y="3804"/>
                    <a:pt x="3803" y="4938"/>
                    <a:pt x="2469" y="4938"/>
                  </a:cubicBezTo>
                  <a:cubicBezTo>
                    <a:pt x="1101" y="4938"/>
                    <a:pt x="1" y="3804"/>
                    <a:pt x="1" y="2469"/>
                  </a:cubicBezTo>
                  <a:cubicBezTo>
                    <a:pt x="1" y="1102"/>
                    <a:pt x="1101" y="1"/>
                    <a:pt x="2469" y="1"/>
                  </a:cubicBezTo>
                  <a:cubicBezTo>
                    <a:pt x="3803"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2"/>
            <p:cNvSpPr/>
            <p:nvPr/>
          </p:nvSpPr>
          <p:spPr>
            <a:xfrm>
              <a:off x="2739195" y="3402365"/>
              <a:ext cx="97748" cy="97748"/>
            </a:xfrm>
            <a:custGeom>
              <a:avLst/>
              <a:gdLst/>
              <a:ahLst/>
              <a:cxnLst/>
              <a:rect l="l" t="t" r="r" b="b"/>
              <a:pathLst>
                <a:path w="4938" h="4938" fill="none" extrusionOk="0">
                  <a:moveTo>
                    <a:pt x="4938" y="2469"/>
                  </a:moveTo>
                  <a:cubicBezTo>
                    <a:pt x="4938" y="3804"/>
                    <a:pt x="3837" y="4938"/>
                    <a:pt x="2469" y="4938"/>
                  </a:cubicBezTo>
                  <a:cubicBezTo>
                    <a:pt x="1102" y="4938"/>
                    <a:pt x="1" y="3804"/>
                    <a:pt x="1" y="2469"/>
                  </a:cubicBezTo>
                  <a:cubicBezTo>
                    <a:pt x="1" y="1102"/>
                    <a:pt x="1102" y="1"/>
                    <a:pt x="2469" y="1"/>
                  </a:cubicBezTo>
                  <a:cubicBezTo>
                    <a:pt x="3837"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2"/>
            <p:cNvSpPr/>
            <p:nvPr/>
          </p:nvSpPr>
          <p:spPr>
            <a:xfrm>
              <a:off x="3479409" y="2226364"/>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2"/>
            <p:cNvSpPr/>
            <p:nvPr/>
          </p:nvSpPr>
          <p:spPr>
            <a:xfrm>
              <a:off x="2795334" y="2226364"/>
              <a:ext cx="684095" cy="1207733"/>
            </a:xfrm>
            <a:custGeom>
              <a:avLst/>
              <a:gdLst/>
              <a:ahLst/>
              <a:cxnLst/>
              <a:rect l="l" t="t" r="r" b="b"/>
              <a:pathLst>
                <a:path w="34559" h="61012" fill="none" extrusionOk="0">
                  <a:moveTo>
                    <a:pt x="34558" y="1"/>
                  </a:moveTo>
                  <a:lnTo>
                    <a:pt x="0"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2"/>
            <p:cNvSpPr/>
            <p:nvPr/>
          </p:nvSpPr>
          <p:spPr>
            <a:xfrm>
              <a:off x="3411394" y="2154389"/>
              <a:ext cx="132072" cy="121522"/>
            </a:xfrm>
            <a:custGeom>
              <a:avLst/>
              <a:gdLst/>
              <a:ahLst/>
              <a:cxnLst/>
              <a:rect l="l" t="t" r="r" b="b"/>
              <a:pathLst>
                <a:path w="6672" h="6139" extrusionOk="0">
                  <a:moveTo>
                    <a:pt x="3336" y="1402"/>
                  </a:moveTo>
                  <a:cubicBezTo>
                    <a:pt x="3436" y="1402"/>
                    <a:pt x="3536" y="1435"/>
                    <a:pt x="3636" y="1435"/>
                  </a:cubicBezTo>
                  <a:cubicBezTo>
                    <a:pt x="4537" y="1602"/>
                    <a:pt x="5137" y="2503"/>
                    <a:pt x="4971" y="3403"/>
                  </a:cubicBezTo>
                  <a:cubicBezTo>
                    <a:pt x="4804" y="4170"/>
                    <a:pt x="4137" y="4738"/>
                    <a:pt x="3336" y="4738"/>
                  </a:cubicBezTo>
                  <a:cubicBezTo>
                    <a:pt x="3236" y="4738"/>
                    <a:pt x="3136" y="4738"/>
                    <a:pt x="3036" y="4704"/>
                  </a:cubicBezTo>
                  <a:cubicBezTo>
                    <a:pt x="2569" y="4637"/>
                    <a:pt x="2202" y="4371"/>
                    <a:pt x="1969" y="4004"/>
                  </a:cubicBezTo>
                  <a:cubicBezTo>
                    <a:pt x="1702" y="3637"/>
                    <a:pt x="1602" y="3203"/>
                    <a:pt x="1702" y="2769"/>
                  </a:cubicBezTo>
                  <a:cubicBezTo>
                    <a:pt x="1835" y="1969"/>
                    <a:pt x="2536" y="1402"/>
                    <a:pt x="3336" y="1402"/>
                  </a:cubicBezTo>
                  <a:close/>
                  <a:moveTo>
                    <a:pt x="3336" y="1"/>
                  </a:moveTo>
                  <a:cubicBezTo>
                    <a:pt x="1868" y="1"/>
                    <a:pt x="601" y="1035"/>
                    <a:pt x="301" y="2503"/>
                  </a:cubicBezTo>
                  <a:cubicBezTo>
                    <a:pt x="0" y="4170"/>
                    <a:pt x="1101" y="5772"/>
                    <a:pt x="2769" y="6105"/>
                  </a:cubicBezTo>
                  <a:cubicBezTo>
                    <a:pt x="2936" y="6139"/>
                    <a:pt x="3136" y="6139"/>
                    <a:pt x="3336" y="6139"/>
                  </a:cubicBezTo>
                  <a:cubicBezTo>
                    <a:pt x="4771" y="6139"/>
                    <a:pt x="6071" y="5138"/>
                    <a:pt x="6338" y="3637"/>
                  </a:cubicBezTo>
                  <a:cubicBezTo>
                    <a:pt x="6672" y="1969"/>
                    <a:pt x="5571" y="368"/>
                    <a:pt x="3903" y="68"/>
                  </a:cubicBezTo>
                  <a:cubicBezTo>
                    <a:pt x="3703" y="34"/>
                    <a:pt x="3536" y="1"/>
                    <a:pt x="3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0" name="Google Shape;1430;p62"/>
            <p:cNvGrpSpPr/>
            <p:nvPr/>
          </p:nvGrpSpPr>
          <p:grpSpPr>
            <a:xfrm flipH="1">
              <a:off x="776451" y="2275899"/>
              <a:ext cx="808869" cy="808277"/>
              <a:chOff x="889282" y="2874625"/>
              <a:chExt cx="1356253" cy="1355487"/>
            </a:xfrm>
          </p:grpSpPr>
          <p:sp>
            <p:nvSpPr>
              <p:cNvPr id="1431" name="Google Shape;1431;p62"/>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2"/>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2"/>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4" name="Google Shape;1434;p62"/>
            <p:cNvSpPr/>
            <p:nvPr/>
          </p:nvSpPr>
          <p:spPr>
            <a:xfrm>
              <a:off x="1174959" y="1776026"/>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5" name="Google Shape;1435;p62"/>
            <p:cNvGrpSpPr/>
            <p:nvPr/>
          </p:nvGrpSpPr>
          <p:grpSpPr>
            <a:xfrm>
              <a:off x="2923751" y="2493122"/>
              <a:ext cx="1107352" cy="1082272"/>
              <a:chOff x="2739201" y="298247"/>
              <a:chExt cx="1107352" cy="1082272"/>
            </a:xfrm>
          </p:grpSpPr>
          <p:sp>
            <p:nvSpPr>
              <p:cNvPr id="1436" name="Google Shape;1436;p62"/>
              <p:cNvSpPr/>
              <p:nvPr/>
            </p:nvSpPr>
            <p:spPr>
              <a:xfrm>
                <a:off x="2740528" y="1180431"/>
                <a:ext cx="427235" cy="146602"/>
              </a:xfrm>
              <a:custGeom>
                <a:avLst/>
                <a:gdLst/>
                <a:ahLst/>
                <a:cxnLst/>
                <a:rect l="l" t="t" r="r" b="b"/>
                <a:pathLst>
                  <a:path w="21583" h="7406" extrusionOk="0">
                    <a:moveTo>
                      <a:pt x="1" y="0"/>
                    </a:moveTo>
                    <a:lnTo>
                      <a:pt x="1" y="7406"/>
                    </a:lnTo>
                    <a:lnTo>
                      <a:pt x="21583" y="7406"/>
                    </a:lnTo>
                    <a:lnTo>
                      <a:pt x="215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2"/>
              <p:cNvSpPr/>
              <p:nvPr/>
            </p:nvSpPr>
            <p:spPr>
              <a:xfrm>
                <a:off x="2739201" y="1190328"/>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2"/>
              <p:cNvSpPr/>
              <p:nvPr/>
            </p:nvSpPr>
            <p:spPr>
              <a:xfrm>
                <a:off x="2739201" y="1206184"/>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2"/>
              <p:cNvSpPr/>
              <p:nvPr/>
            </p:nvSpPr>
            <p:spPr>
              <a:xfrm>
                <a:off x="2739201" y="1222020"/>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2"/>
              <p:cNvSpPr/>
              <p:nvPr/>
            </p:nvSpPr>
            <p:spPr>
              <a:xfrm>
                <a:off x="2739201" y="1237876"/>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2"/>
              <p:cNvSpPr/>
              <p:nvPr/>
            </p:nvSpPr>
            <p:spPr>
              <a:xfrm>
                <a:off x="2739201" y="1253712"/>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2"/>
              <p:cNvSpPr/>
              <p:nvPr/>
            </p:nvSpPr>
            <p:spPr>
              <a:xfrm>
                <a:off x="2739201" y="1269567"/>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2"/>
              <p:cNvSpPr/>
              <p:nvPr/>
            </p:nvSpPr>
            <p:spPr>
              <a:xfrm>
                <a:off x="2739201" y="1285423"/>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2"/>
              <p:cNvSpPr/>
              <p:nvPr/>
            </p:nvSpPr>
            <p:spPr>
              <a:xfrm>
                <a:off x="2739201" y="1301259"/>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2"/>
              <p:cNvSpPr/>
              <p:nvPr/>
            </p:nvSpPr>
            <p:spPr>
              <a:xfrm>
                <a:off x="2739201" y="1317115"/>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2"/>
              <p:cNvSpPr/>
              <p:nvPr/>
            </p:nvSpPr>
            <p:spPr>
              <a:xfrm>
                <a:off x="2740528" y="1133536"/>
                <a:ext cx="427235" cy="46914"/>
              </a:xfrm>
              <a:custGeom>
                <a:avLst/>
                <a:gdLst/>
                <a:ahLst/>
                <a:cxnLst/>
                <a:rect l="l" t="t" r="r" b="b"/>
                <a:pathLst>
                  <a:path w="21583" h="2370" extrusionOk="0">
                    <a:moveTo>
                      <a:pt x="3503" y="1"/>
                    </a:moveTo>
                    <a:lnTo>
                      <a:pt x="1" y="2369"/>
                    </a:lnTo>
                    <a:lnTo>
                      <a:pt x="21583" y="2369"/>
                    </a:lnTo>
                    <a:lnTo>
                      <a:pt x="18080"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2"/>
              <p:cNvSpPr/>
              <p:nvPr/>
            </p:nvSpPr>
            <p:spPr>
              <a:xfrm>
                <a:off x="2885803" y="1180431"/>
                <a:ext cx="136704" cy="146602"/>
              </a:xfrm>
              <a:custGeom>
                <a:avLst/>
                <a:gdLst/>
                <a:ahLst/>
                <a:cxnLst/>
                <a:rect l="l" t="t" r="r" b="b"/>
                <a:pathLst>
                  <a:path w="6906" h="7406" extrusionOk="0">
                    <a:moveTo>
                      <a:pt x="0" y="0"/>
                    </a:moveTo>
                    <a:lnTo>
                      <a:pt x="0" y="7406"/>
                    </a:lnTo>
                    <a:lnTo>
                      <a:pt x="6905" y="7406"/>
                    </a:lnTo>
                    <a:lnTo>
                      <a:pt x="6905"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2"/>
              <p:cNvSpPr/>
              <p:nvPr/>
            </p:nvSpPr>
            <p:spPr>
              <a:xfrm>
                <a:off x="2885803" y="1133536"/>
                <a:ext cx="136704" cy="46914"/>
              </a:xfrm>
              <a:custGeom>
                <a:avLst/>
                <a:gdLst/>
                <a:ahLst/>
                <a:cxnLst/>
                <a:rect l="l" t="t" r="r" b="b"/>
                <a:pathLst>
                  <a:path w="6906" h="2370" extrusionOk="0">
                    <a:moveTo>
                      <a:pt x="1835" y="1"/>
                    </a:moveTo>
                    <a:lnTo>
                      <a:pt x="0" y="2369"/>
                    </a:lnTo>
                    <a:lnTo>
                      <a:pt x="6905" y="2369"/>
                    </a:lnTo>
                    <a:lnTo>
                      <a:pt x="50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2"/>
              <p:cNvSpPr/>
              <p:nvPr/>
            </p:nvSpPr>
            <p:spPr>
              <a:xfrm>
                <a:off x="2788075" y="298247"/>
                <a:ext cx="1058478" cy="1082272"/>
              </a:xfrm>
              <a:custGeom>
                <a:avLst/>
                <a:gdLst/>
                <a:ahLst/>
                <a:cxnLst/>
                <a:rect l="l" t="t" r="r" b="b"/>
                <a:pathLst>
                  <a:path w="53472" h="54674" extrusionOk="0">
                    <a:moveTo>
                      <a:pt x="45199" y="32458"/>
                    </a:moveTo>
                    <a:cubicBezTo>
                      <a:pt x="45199" y="32458"/>
                      <a:pt x="31957" y="15646"/>
                      <a:pt x="31957" y="12877"/>
                    </a:cubicBezTo>
                    <a:cubicBezTo>
                      <a:pt x="31957" y="12710"/>
                      <a:pt x="32524" y="12143"/>
                      <a:pt x="32657" y="11943"/>
                    </a:cubicBezTo>
                    <a:cubicBezTo>
                      <a:pt x="32924" y="11576"/>
                      <a:pt x="33224" y="11209"/>
                      <a:pt x="33491" y="10809"/>
                    </a:cubicBezTo>
                    <a:cubicBezTo>
                      <a:pt x="34025" y="10075"/>
                      <a:pt x="34525" y="9274"/>
                      <a:pt x="35025" y="8474"/>
                    </a:cubicBezTo>
                    <a:cubicBezTo>
                      <a:pt x="35826" y="7106"/>
                      <a:pt x="37094" y="5138"/>
                      <a:pt x="36860" y="3470"/>
                    </a:cubicBezTo>
                    <a:cubicBezTo>
                      <a:pt x="36760" y="2736"/>
                      <a:pt x="36193" y="1769"/>
                      <a:pt x="35326" y="1936"/>
                    </a:cubicBezTo>
                    <a:cubicBezTo>
                      <a:pt x="34658" y="2069"/>
                      <a:pt x="34258" y="2870"/>
                      <a:pt x="33491" y="2803"/>
                    </a:cubicBezTo>
                    <a:cubicBezTo>
                      <a:pt x="32757" y="2736"/>
                      <a:pt x="32524" y="1936"/>
                      <a:pt x="32223" y="1369"/>
                    </a:cubicBezTo>
                    <a:cubicBezTo>
                      <a:pt x="31856" y="601"/>
                      <a:pt x="31289" y="68"/>
                      <a:pt x="30355" y="34"/>
                    </a:cubicBezTo>
                    <a:cubicBezTo>
                      <a:pt x="29121" y="1"/>
                      <a:pt x="27954" y="835"/>
                      <a:pt x="27353" y="1902"/>
                    </a:cubicBezTo>
                    <a:cubicBezTo>
                      <a:pt x="27186" y="2136"/>
                      <a:pt x="27053" y="2436"/>
                      <a:pt x="26820" y="2570"/>
                    </a:cubicBezTo>
                    <a:cubicBezTo>
                      <a:pt x="26486" y="2770"/>
                      <a:pt x="26086" y="2636"/>
                      <a:pt x="25752" y="2469"/>
                    </a:cubicBezTo>
                    <a:cubicBezTo>
                      <a:pt x="24985" y="2036"/>
                      <a:pt x="24051" y="1469"/>
                      <a:pt x="23150" y="1969"/>
                    </a:cubicBezTo>
                    <a:cubicBezTo>
                      <a:pt x="22350" y="2436"/>
                      <a:pt x="21849" y="3403"/>
                      <a:pt x="21949" y="4304"/>
                    </a:cubicBezTo>
                    <a:cubicBezTo>
                      <a:pt x="22283" y="7740"/>
                      <a:pt x="25018" y="10809"/>
                      <a:pt x="24885" y="12877"/>
                    </a:cubicBezTo>
                    <a:cubicBezTo>
                      <a:pt x="24718" y="14978"/>
                      <a:pt x="12443" y="29022"/>
                      <a:pt x="12443" y="29022"/>
                    </a:cubicBezTo>
                    <a:cubicBezTo>
                      <a:pt x="0" y="46501"/>
                      <a:pt x="9440" y="54673"/>
                      <a:pt x="24251" y="54673"/>
                    </a:cubicBezTo>
                    <a:lnTo>
                      <a:pt x="32524" y="54673"/>
                    </a:lnTo>
                    <a:cubicBezTo>
                      <a:pt x="47368" y="54673"/>
                      <a:pt x="53472" y="43032"/>
                      <a:pt x="45199" y="324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2"/>
              <p:cNvSpPr/>
              <p:nvPr/>
            </p:nvSpPr>
            <p:spPr>
              <a:xfrm>
                <a:off x="3268916" y="465950"/>
                <a:ext cx="61285" cy="65858"/>
              </a:xfrm>
              <a:custGeom>
                <a:avLst/>
                <a:gdLst/>
                <a:ahLst/>
                <a:cxnLst/>
                <a:rect l="l" t="t" r="r" b="b"/>
                <a:pathLst>
                  <a:path w="3096" h="3327" extrusionOk="0">
                    <a:moveTo>
                      <a:pt x="1538" y="1"/>
                    </a:moveTo>
                    <a:cubicBezTo>
                      <a:pt x="1481" y="1"/>
                      <a:pt x="1422" y="12"/>
                      <a:pt x="1361" y="35"/>
                    </a:cubicBezTo>
                    <a:cubicBezTo>
                      <a:pt x="1" y="826"/>
                      <a:pt x="2691" y="3327"/>
                      <a:pt x="3057" y="3327"/>
                    </a:cubicBezTo>
                    <a:cubicBezTo>
                      <a:pt x="3077" y="3327"/>
                      <a:pt x="3090" y="3320"/>
                      <a:pt x="3096" y="3304"/>
                    </a:cubicBezTo>
                    <a:lnTo>
                      <a:pt x="3096" y="3304"/>
                    </a:lnTo>
                    <a:cubicBezTo>
                      <a:pt x="3092" y="3305"/>
                      <a:pt x="3088" y="3306"/>
                      <a:pt x="3084" y="3306"/>
                    </a:cubicBezTo>
                    <a:cubicBezTo>
                      <a:pt x="2804" y="3306"/>
                      <a:pt x="2514" y="1"/>
                      <a:pt x="1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2"/>
              <p:cNvSpPr/>
              <p:nvPr/>
            </p:nvSpPr>
            <p:spPr>
              <a:xfrm>
                <a:off x="3327964" y="444175"/>
                <a:ext cx="62988" cy="80585"/>
              </a:xfrm>
              <a:custGeom>
                <a:avLst/>
                <a:gdLst/>
                <a:ahLst/>
                <a:cxnLst/>
                <a:rect l="l" t="t" r="r" b="b"/>
                <a:pathLst>
                  <a:path w="3182" h="4071" extrusionOk="0">
                    <a:moveTo>
                      <a:pt x="1412" y="0"/>
                    </a:moveTo>
                    <a:cubicBezTo>
                      <a:pt x="0" y="0"/>
                      <a:pt x="1313" y="4071"/>
                      <a:pt x="1313" y="4071"/>
                    </a:cubicBezTo>
                    <a:cubicBezTo>
                      <a:pt x="1313" y="4071"/>
                      <a:pt x="3181" y="101"/>
                      <a:pt x="1447" y="1"/>
                    </a:cubicBezTo>
                    <a:cubicBezTo>
                      <a:pt x="1435" y="0"/>
                      <a:pt x="1424" y="0"/>
                      <a:pt x="1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2"/>
              <p:cNvSpPr/>
              <p:nvPr/>
            </p:nvSpPr>
            <p:spPr>
              <a:xfrm>
                <a:off x="3369613" y="468167"/>
                <a:ext cx="71519" cy="72450"/>
              </a:xfrm>
              <a:custGeom>
                <a:avLst/>
                <a:gdLst/>
                <a:ahLst/>
                <a:cxnLst/>
                <a:rect l="l" t="t" r="r" b="b"/>
                <a:pathLst>
                  <a:path w="3613" h="3660" extrusionOk="0">
                    <a:moveTo>
                      <a:pt x="2325" y="0"/>
                    </a:moveTo>
                    <a:cubicBezTo>
                      <a:pt x="1345" y="0"/>
                      <a:pt x="1" y="3431"/>
                      <a:pt x="344" y="3659"/>
                    </a:cubicBezTo>
                    <a:cubicBezTo>
                      <a:pt x="277" y="3359"/>
                      <a:pt x="3613" y="1257"/>
                      <a:pt x="2779" y="323"/>
                    </a:cubicBezTo>
                    <a:cubicBezTo>
                      <a:pt x="2644" y="98"/>
                      <a:pt x="2490" y="0"/>
                      <a:pt x="23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2"/>
              <p:cNvSpPr/>
              <p:nvPr/>
            </p:nvSpPr>
            <p:spPr>
              <a:xfrm>
                <a:off x="3044262" y="819231"/>
                <a:ext cx="200108" cy="290551"/>
              </a:xfrm>
              <a:custGeom>
                <a:avLst/>
                <a:gdLst/>
                <a:ahLst/>
                <a:cxnLst/>
                <a:rect l="l" t="t" r="r" b="b"/>
                <a:pathLst>
                  <a:path w="10109" h="14678" extrusionOk="0">
                    <a:moveTo>
                      <a:pt x="5509" y="3552"/>
                    </a:moveTo>
                    <a:cubicBezTo>
                      <a:pt x="5592" y="3552"/>
                      <a:pt x="5680" y="3558"/>
                      <a:pt x="5772" y="3570"/>
                    </a:cubicBezTo>
                    <a:cubicBezTo>
                      <a:pt x="5472" y="4271"/>
                      <a:pt x="5171" y="5004"/>
                      <a:pt x="4938" y="5738"/>
                    </a:cubicBezTo>
                    <a:cubicBezTo>
                      <a:pt x="4404" y="5305"/>
                      <a:pt x="4137" y="4871"/>
                      <a:pt x="4337" y="4304"/>
                    </a:cubicBezTo>
                    <a:cubicBezTo>
                      <a:pt x="4514" y="3864"/>
                      <a:pt x="4896" y="3552"/>
                      <a:pt x="5509" y="3552"/>
                    </a:cubicBezTo>
                    <a:close/>
                    <a:moveTo>
                      <a:pt x="5472" y="8774"/>
                    </a:moveTo>
                    <a:cubicBezTo>
                      <a:pt x="6005" y="9141"/>
                      <a:pt x="6305" y="9541"/>
                      <a:pt x="6205" y="10041"/>
                    </a:cubicBezTo>
                    <a:cubicBezTo>
                      <a:pt x="6072" y="10508"/>
                      <a:pt x="5705" y="10842"/>
                      <a:pt x="4971" y="10875"/>
                    </a:cubicBezTo>
                    <a:cubicBezTo>
                      <a:pt x="5105" y="10175"/>
                      <a:pt x="5271" y="9474"/>
                      <a:pt x="5472" y="8774"/>
                    </a:cubicBezTo>
                    <a:close/>
                    <a:moveTo>
                      <a:pt x="7540" y="1"/>
                    </a:moveTo>
                    <a:cubicBezTo>
                      <a:pt x="7239" y="535"/>
                      <a:pt x="6939" y="1068"/>
                      <a:pt x="6672" y="1602"/>
                    </a:cubicBezTo>
                    <a:cubicBezTo>
                      <a:pt x="6186" y="1424"/>
                      <a:pt x="5720" y="1341"/>
                      <a:pt x="5284" y="1341"/>
                    </a:cubicBezTo>
                    <a:cubicBezTo>
                      <a:pt x="3836" y="1341"/>
                      <a:pt x="2707" y="2253"/>
                      <a:pt x="2169" y="3637"/>
                    </a:cubicBezTo>
                    <a:cubicBezTo>
                      <a:pt x="1269" y="6038"/>
                      <a:pt x="2836" y="7206"/>
                      <a:pt x="4204" y="8007"/>
                    </a:cubicBezTo>
                    <a:cubicBezTo>
                      <a:pt x="3970" y="8907"/>
                      <a:pt x="3770" y="9774"/>
                      <a:pt x="3604" y="10675"/>
                    </a:cubicBezTo>
                    <a:cubicBezTo>
                      <a:pt x="2603" y="10375"/>
                      <a:pt x="1702" y="9741"/>
                      <a:pt x="1168" y="8941"/>
                    </a:cubicBezTo>
                    <a:cubicBezTo>
                      <a:pt x="768" y="9574"/>
                      <a:pt x="368" y="10241"/>
                      <a:pt x="1" y="10909"/>
                    </a:cubicBezTo>
                    <a:cubicBezTo>
                      <a:pt x="635" y="11809"/>
                      <a:pt x="1869" y="12510"/>
                      <a:pt x="3237" y="12810"/>
                    </a:cubicBezTo>
                    <a:cubicBezTo>
                      <a:pt x="3170" y="13377"/>
                      <a:pt x="3103" y="13978"/>
                      <a:pt x="3070" y="14578"/>
                    </a:cubicBezTo>
                    <a:cubicBezTo>
                      <a:pt x="3537" y="14611"/>
                      <a:pt x="4004" y="14645"/>
                      <a:pt x="4471" y="14678"/>
                    </a:cubicBezTo>
                    <a:cubicBezTo>
                      <a:pt x="4504" y="14111"/>
                      <a:pt x="4571" y="13511"/>
                      <a:pt x="4638" y="12943"/>
                    </a:cubicBezTo>
                    <a:cubicBezTo>
                      <a:pt x="6873" y="12910"/>
                      <a:pt x="8107" y="11809"/>
                      <a:pt x="8440" y="10375"/>
                    </a:cubicBezTo>
                    <a:cubicBezTo>
                      <a:pt x="8907" y="8474"/>
                      <a:pt x="7473" y="7473"/>
                      <a:pt x="6139" y="6572"/>
                    </a:cubicBezTo>
                    <a:cubicBezTo>
                      <a:pt x="6406" y="5738"/>
                      <a:pt x="6739" y="4904"/>
                      <a:pt x="7073" y="4070"/>
                    </a:cubicBezTo>
                    <a:cubicBezTo>
                      <a:pt x="7673" y="4437"/>
                      <a:pt x="8240" y="4971"/>
                      <a:pt x="8774" y="5638"/>
                    </a:cubicBezTo>
                    <a:cubicBezTo>
                      <a:pt x="9208" y="5171"/>
                      <a:pt x="9641" y="4704"/>
                      <a:pt x="10108" y="4271"/>
                    </a:cubicBezTo>
                    <a:cubicBezTo>
                      <a:pt x="9641" y="3503"/>
                      <a:pt x="8841" y="2769"/>
                      <a:pt x="7940" y="2202"/>
                    </a:cubicBezTo>
                    <a:cubicBezTo>
                      <a:pt x="8207" y="1702"/>
                      <a:pt x="8474" y="1168"/>
                      <a:pt x="8774" y="701"/>
                    </a:cubicBezTo>
                    <a:cubicBezTo>
                      <a:pt x="8340" y="468"/>
                      <a:pt x="7940" y="234"/>
                      <a:pt x="7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2"/>
              <p:cNvSpPr/>
              <p:nvPr/>
            </p:nvSpPr>
            <p:spPr>
              <a:xfrm>
                <a:off x="3226515" y="523870"/>
                <a:ext cx="247635" cy="74687"/>
              </a:xfrm>
              <a:custGeom>
                <a:avLst/>
                <a:gdLst/>
                <a:ahLst/>
                <a:cxnLst/>
                <a:rect l="l" t="t" r="r" b="b"/>
                <a:pathLst>
                  <a:path w="12510" h="3773" extrusionOk="0">
                    <a:moveTo>
                      <a:pt x="1834" y="1"/>
                    </a:moveTo>
                    <a:cubicBezTo>
                      <a:pt x="1088" y="1"/>
                      <a:pt x="354" y="610"/>
                      <a:pt x="167" y="1479"/>
                    </a:cubicBezTo>
                    <a:cubicBezTo>
                      <a:pt x="1" y="2413"/>
                      <a:pt x="601" y="3314"/>
                      <a:pt x="1535" y="3447"/>
                    </a:cubicBezTo>
                    <a:cubicBezTo>
                      <a:pt x="3103" y="3664"/>
                      <a:pt x="4679" y="3772"/>
                      <a:pt x="6255" y="3772"/>
                    </a:cubicBezTo>
                    <a:cubicBezTo>
                      <a:pt x="7831" y="3772"/>
                      <a:pt x="9407" y="3664"/>
                      <a:pt x="10975" y="3447"/>
                    </a:cubicBezTo>
                    <a:cubicBezTo>
                      <a:pt x="11909" y="3314"/>
                      <a:pt x="12509" y="2413"/>
                      <a:pt x="12309" y="1479"/>
                    </a:cubicBezTo>
                    <a:cubicBezTo>
                      <a:pt x="12123" y="610"/>
                      <a:pt x="11417" y="1"/>
                      <a:pt x="10648" y="1"/>
                    </a:cubicBezTo>
                    <a:cubicBezTo>
                      <a:pt x="10591" y="1"/>
                      <a:pt x="10533" y="4"/>
                      <a:pt x="10475" y="11"/>
                    </a:cubicBezTo>
                    <a:cubicBezTo>
                      <a:pt x="9074" y="211"/>
                      <a:pt x="7656" y="311"/>
                      <a:pt x="6238" y="311"/>
                    </a:cubicBezTo>
                    <a:cubicBezTo>
                      <a:pt x="4821" y="311"/>
                      <a:pt x="3403" y="211"/>
                      <a:pt x="2002" y="11"/>
                    </a:cubicBezTo>
                    <a:cubicBezTo>
                      <a:pt x="1946" y="4"/>
                      <a:pt x="1890" y="1"/>
                      <a:pt x="1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5" name="Google Shape;1455;p62"/>
          <p:cNvSpPr txBox="1"/>
          <p:nvPr/>
        </p:nvSpPr>
        <p:spPr>
          <a:xfrm>
            <a:off x="3531425" y="794100"/>
            <a:ext cx="51726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Như vậy, các đồng tiền crypto đều t</a:t>
            </a:r>
            <a:r>
              <a:rPr lang="en" b="1">
                <a:latin typeface="Montserrat"/>
                <a:ea typeface="Montserrat"/>
                <a:cs typeface="Montserrat"/>
                <a:sym typeface="Montserrat"/>
              </a:rPr>
              <a:t>ăng lên rất cao vào thời điểm gần cuối năm 2017</a:t>
            </a:r>
            <a:r>
              <a:rPr lang="en">
                <a:latin typeface="Montserrat"/>
                <a:ea typeface="Montserrat"/>
                <a:cs typeface="Montserrat"/>
                <a:sym typeface="Montserrat"/>
              </a:rPr>
              <a:t> có thể là bởi:</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Sự quan tâm của giới đầu tư</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Sự thừa hưởng từ sự tăng giá năm 2016</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Các sự kiện tích cực về công nghệ blockchain</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Sự lạm phát và giá trị đồng tiền</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Tuy nhiên </a:t>
            </a:r>
            <a:r>
              <a:rPr lang="en" b="1">
                <a:latin typeface="Montserrat"/>
                <a:ea typeface="Montserrat"/>
                <a:cs typeface="Montserrat"/>
                <a:sym typeface="Montserrat"/>
              </a:rPr>
              <a:t>sau đó lại giảm mạnh</a:t>
            </a:r>
            <a:r>
              <a:rPr lang="en">
                <a:latin typeface="Montserrat"/>
                <a:ea typeface="Montserrat"/>
                <a:cs typeface="Montserrat"/>
                <a:sym typeface="Montserrat"/>
              </a:rPr>
              <a:t> có thể là bởi sự lo ngại về các quy định và kiểm soát chính phủ, các cuộc tấn công mạng vào các sàn giao dịch Bitcoin, sự phân hóa và rủi ro trong thị trường tiền điện tử, và sự điều chỉnh tự nhiên của thị trường.</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Trong đó,  </a:t>
            </a:r>
            <a:r>
              <a:rPr lang="en" b="1">
                <a:latin typeface="Montserrat"/>
                <a:ea typeface="Montserrat"/>
                <a:cs typeface="Montserrat"/>
                <a:sym typeface="Montserrat"/>
              </a:rPr>
              <a:t>Bitcoin có giá trung bình cao hơn và độ biến  động giá cũng thấp hơn</a:t>
            </a:r>
            <a:r>
              <a:rPr lang="en">
                <a:latin typeface="Montserrat"/>
                <a:ea typeface="Montserrat"/>
                <a:cs typeface="Montserrat"/>
                <a:sym typeface="Montserrat"/>
              </a:rPr>
              <a:t> đáng kể so với các đồng còn lại. Như vậy, có thể thấy trên thị trường Bitcoin tính an toàn cao, khả năng chuyển tiền toàn cầu nhanh chóng và thuận tiện, và tính minh bạch cao hơn so với các đồng còn lại</a:t>
            </a:r>
            <a:endParaRPr>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63"/>
          <p:cNvSpPr txBox="1">
            <a:spLocks noGrp="1"/>
          </p:cNvSpPr>
          <p:nvPr>
            <p:ph type="subTitle" idx="1"/>
          </p:nvPr>
        </p:nvSpPr>
        <p:spPr>
          <a:xfrm>
            <a:off x="421550" y="180650"/>
            <a:ext cx="7174200" cy="45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Montserrat"/>
                <a:ea typeface="Montserrat"/>
                <a:cs typeface="Montserrat"/>
                <a:sym typeface="Montserrat"/>
              </a:rPr>
              <a:t>Đánh giá sự thanh khoản của đồng coin trong giai đoạn này</a:t>
            </a:r>
            <a:endParaRPr sz="1600" b="1">
              <a:latin typeface="Montserrat"/>
              <a:ea typeface="Montserrat"/>
              <a:cs typeface="Montserrat"/>
              <a:sym typeface="Montserrat"/>
            </a:endParaRPr>
          </a:p>
          <a:p>
            <a:pPr marL="0" lvl="0" indent="0" algn="ctr" rtl="0">
              <a:spcBef>
                <a:spcPts val="0"/>
              </a:spcBef>
              <a:spcAft>
                <a:spcPts val="0"/>
              </a:spcAft>
              <a:buNone/>
            </a:pPr>
            <a:endParaRPr sz="1600" b="1">
              <a:latin typeface="Montserrat"/>
              <a:ea typeface="Montserrat"/>
              <a:cs typeface="Montserrat"/>
              <a:sym typeface="Montserrat"/>
            </a:endParaRPr>
          </a:p>
          <a:p>
            <a:pPr marL="0" lvl="0" indent="0" algn="ctr" rtl="0">
              <a:spcBef>
                <a:spcPts val="0"/>
              </a:spcBef>
              <a:spcAft>
                <a:spcPts val="0"/>
              </a:spcAft>
              <a:buNone/>
            </a:pPr>
            <a:endParaRPr sz="1600" b="1">
              <a:latin typeface="Montserrat"/>
              <a:ea typeface="Montserrat"/>
              <a:cs typeface="Montserrat"/>
              <a:sym typeface="Montserrat"/>
            </a:endParaRPr>
          </a:p>
        </p:txBody>
      </p:sp>
      <p:pic>
        <p:nvPicPr>
          <p:cNvPr id="1461" name="Google Shape;1461;p63"/>
          <p:cNvPicPr preferRelativeResize="0"/>
          <p:nvPr/>
        </p:nvPicPr>
        <p:blipFill>
          <a:blip r:embed="rId3">
            <a:alphaModFix/>
          </a:blip>
          <a:stretch>
            <a:fillRect/>
          </a:stretch>
        </p:blipFill>
        <p:spPr>
          <a:xfrm>
            <a:off x="656137" y="635150"/>
            <a:ext cx="2344812" cy="2129151"/>
          </a:xfrm>
          <a:prstGeom prst="rect">
            <a:avLst/>
          </a:prstGeom>
          <a:noFill/>
          <a:ln>
            <a:noFill/>
          </a:ln>
        </p:spPr>
      </p:pic>
      <p:pic>
        <p:nvPicPr>
          <p:cNvPr id="1462" name="Google Shape;1462;p63"/>
          <p:cNvPicPr preferRelativeResize="0"/>
          <p:nvPr/>
        </p:nvPicPr>
        <p:blipFill rotWithShape="1">
          <a:blip r:embed="rId4">
            <a:alphaModFix/>
          </a:blip>
          <a:srcRect l="2790" r="-2789"/>
          <a:stretch/>
        </p:blipFill>
        <p:spPr>
          <a:xfrm>
            <a:off x="656138" y="2835850"/>
            <a:ext cx="2436575" cy="2129151"/>
          </a:xfrm>
          <a:prstGeom prst="rect">
            <a:avLst/>
          </a:prstGeom>
          <a:noFill/>
          <a:ln>
            <a:noFill/>
          </a:ln>
        </p:spPr>
      </p:pic>
      <p:sp>
        <p:nvSpPr>
          <p:cNvPr id="1463" name="Google Shape;1463;p63"/>
          <p:cNvSpPr txBox="1"/>
          <p:nvPr/>
        </p:nvSpPr>
        <p:spPr>
          <a:xfrm>
            <a:off x="3288350" y="635150"/>
            <a:ext cx="56004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ontserrat"/>
                <a:ea typeface="Montserrat"/>
                <a:cs typeface="Montserrat"/>
                <a:sym typeface="Montserrat"/>
              </a:rPr>
              <a:t>Sự thanh khoản của một đồng coin được đo lường bằng khối lượng giao dịch.</a:t>
            </a:r>
            <a:endParaRPr b="1">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b="1">
                <a:latin typeface="Montserrat"/>
                <a:ea typeface="Montserrat"/>
                <a:cs typeface="Montserrat"/>
                <a:sym typeface="Montserrat"/>
              </a:rPr>
              <a:t>Khối lượng giao dịch</a:t>
            </a:r>
            <a:r>
              <a:rPr lang="en">
                <a:latin typeface="Montserrat"/>
                <a:ea typeface="Montserrat"/>
                <a:cs typeface="Montserrat"/>
                <a:sym typeface="Montserrat"/>
              </a:rPr>
              <a:t> của các đồng coin bắt đầu </a:t>
            </a:r>
            <a:r>
              <a:rPr lang="en" b="1">
                <a:latin typeface="Montserrat"/>
                <a:ea typeface="Montserrat"/>
                <a:cs typeface="Montserrat"/>
                <a:sym typeface="Montserrat"/>
              </a:rPr>
              <a:t>tăng vào đầu năm 2017 </a:t>
            </a:r>
            <a:r>
              <a:rPr lang="en">
                <a:latin typeface="Montserrat"/>
                <a:ea typeface="Montserrat"/>
                <a:cs typeface="Montserrat"/>
                <a:sym typeface="Montserrat"/>
              </a:rPr>
              <a:t>sau đó đ</a:t>
            </a:r>
            <a:r>
              <a:rPr lang="en" b="1">
                <a:latin typeface="Montserrat"/>
                <a:ea typeface="Montserrat"/>
                <a:cs typeface="Montserrat"/>
                <a:sym typeface="Montserrat"/>
              </a:rPr>
              <a:t>ạt đỉnh điểm vào cuối năm 2017 rồi giảm xuống.</a:t>
            </a:r>
            <a:endParaRPr b="1">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 Khối lượng giao dịch của các đồng tiền lớn như </a:t>
            </a:r>
            <a:r>
              <a:rPr lang="en" b="1">
                <a:latin typeface="Montserrat"/>
                <a:ea typeface="Montserrat"/>
                <a:cs typeface="Montserrat"/>
                <a:sym typeface="Montserrat"/>
              </a:rPr>
              <a:t>BTC, ETH, XRP tăng lên</a:t>
            </a:r>
            <a:r>
              <a:rPr lang="en">
                <a:latin typeface="Montserrat"/>
                <a:ea typeface="Montserrat"/>
                <a:cs typeface="Montserrat"/>
                <a:sym typeface="Montserrat"/>
              </a:rPr>
              <a:t> từ năm 2016 trong khi các đồng như </a:t>
            </a:r>
            <a:r>
              <a:rPr lang="en" b="1">
                <a:latin typeface="Montserrat"/>
                <a:ea typeface="Montserrat"/>
                <a:cs typeface="Montserrat"/>
                <a:sym typeface="Montserrat"/>
              </a:rPr>
              <a:t>LTC, BCH,vv… lại có xu hướng giảm</a:t>
            </a:r>
            <a:r>
              <a:rPr lang="en">
                <a:latin typeface="Montserrat"/>
                <a:ea typeface="Montserrat"/>
                <a:cs typeface="Montserrat"/>
                <a:sym typeface="Montserrat"/>
              </a:rPr>
              <a:t>. Đồng Bitcoin vẫn chiểm % khối lượng giao dịch lớn nhất, như vậy nghĩa là có tính thanh khoản cao nhất.</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Điều này có thể lý giải bởi giai đoạn cuối năm 2017 khi giá Bitcoin tăng cao, nhiều nhà đầu tư sẽ tập trung vào việc đầu tư vào Bitcoin để tận dụng cơ hội tăng giá. Điều này có thể dẫn đến giảm khối lượng giao dịch và giá của các đồng tiền điện tử khác như Litecoin và Bitcoin Cash.</a:t>
            </a:r>
            <a:endParaRPr>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64"/>
          <p:cNvSpPr txBox="1">
            <a:spLocks noGrp="1"/>
          </p:cNvSpPr>
          <p:nvPr>
            <p:ph type="subTitle" idx="1"/>
          </p:nvPr>
        </p:nvSpPr>
        <p:spPr>
          <a:xfrm>
            <a:off x="256275" y="252200"/>
            <a:ext cx="6516900" cy="45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Montserrat"/>
                <a:ea typeface="Montserrat"/>
                <a:cs typeface="Montserrat"/>
                <a:sym typeface="Montserrat"/>
              </a:rPr>
              <a:t>Đánh giá giá trị thực của đồng coin trên thị trường</a:t>
            </a:r>
            <a:endParaRPr sz="1800" b="1">
              <a:latin typeface="Montserrat"/>
              <a:ea typeface="Montserrat"/>
              <a:cs typeface="Montserrat"/>
              <a:sym typeface="Montserrat"/>
            </a:endParaRPr>
          </a:p>
          <a:p>
            <a:pPr marL="0" lvl="0" indent="0" algn="ctr" rtl="0">
              <a:spcBef>
                <a:spcPts val="0"/>
              </a:spcBef>
              <a:spcAft>
                <a:spcPts val="0"/>
              </a:spcAft>
              <a:buNone/>
            </a:pPr>
            <a:endParaRPr sz="1800" b="1">
              <a:latin typeface="Montserrat"/>
              <a:ea typeface="Montserrat"/>
              <a:cs typeface="Montserrat"/>
              <a:sym typeface="Montserrat"/>
            </a:endParaRPr>
          </a:p>
          <a:p>
            <a:pPr marL="0" lvl="0" indent="0" algn="ctr" rtl="0">
              <a:spcBef>
                <a:spcPts val="0"/>
              </a:spcBef>
              <a:spcAft>
                <a:spcPts val="0"/>
              </a:spcAft>
              <a:buNone/>
            </a:pPr>
            <a:endParaRPr sz="1800" b="1">
              <a:latin typeface="Montserrat"/>
              <a:ea typeface="Montserrat"/>
              <a:cs typeface="Montserrat"/>
              <a:sym typeface="Montserrat"/>
            </a:endParaRPr>
          </a:p>
        </p:txBody>
      </p:sp>
      <p:pic>
        <p:nvPicPr>
          <p:cNvPr id="1469" name="Google Shape;1469;p64"/>
          <p:cNvPicPr preferRelativeResize="0"/>
          <p:nvPr/>
        </p:nvPicPr>
        <p:blipFill rotWithShape="1">
          <a:blip r:embed="rId3">
            <a:alphaModFix/>
          </a:blip>
          <a:srcRect b="8265"/>
          <a:stretch/>
        </p:blipFill>
        <p:spPr>
          <a:xfrm>
            <a:off x="441000" y="645150"/>
            <a:ext cx="2380650" cy="2188150"/>
          </a:xfrm>
          <a:prstGeom prst="rect">
            <a:avLst/>
          </a:prstGeom>
          <a:noFill/>
          <a:ln>
            <a:noFill/>
          </a:ln>
        </p:spPr>
      </p:pic>
      <p:pic>
        <p:nvPicPr>
          <p:cNvPr id="1470" name="Google Shape;1470;p64"/>
          <p:cNvPicPr preferRelativeResize="0"/>
          <p:nvPr/>
        </p:nvPicPr>
        <p:blipFill rotWithShape="1">
          <a:blip r:embed="rId4">
            <a:alphaModFix/>
          </a:blip>
          <a:srcRect r="6751" b="15433"/>
          <a:stretch/>
        </p:blipFill>
        <p:spPr>
          <a:xfrm>
            <a:off x="420800" y="2906725"/>
            <a:ext cx="2421050" cy="2188149"/>
          </a:xfrm>
          <a:prstGeom prst="rect">
            <a:avLst/>
          </a:prstGeom>
          <a:noFill/>
          <a:ln>
            <a:noFill/>
          </a:ln>
        </p:spPr>
      </p:pic>
      <p:sp>
        <p:nvSpPr>
          <p:cNvPr id="1471" name="Google Shape;1471;p64"/>
          <p:cNvSpPr txBox="1"/>
          <p:nvPr/>
        </p:nvSpPr>
        <p:spPr>
          <a:xfrm>
            <a:off x="3457950" y="1345675"/>
            <a:ext cx="54624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ontserrat"/>
                <a:ea typeface="Montserrat"/>
                <a:cs typeface="Montserrat"/>
                <a:sym typeface="Montserrat"/>
              </a:rPr>
              <a:t>Giá trị thực của một đồng coin được đo lường bằng giá trị vồn hóa trên thị trường</a:t>
            </a:r>
            <a:endParaRPr b="1">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Giá trị vốn hóa của thị trường bắt đầu tăng lên vào đầu năm 2017 và đạt đỉnh vào cuối năm 2017 sau đó giảm dần. GIá trị vốn hóa của đồng Bitcoin đạt cao nhất lịch sử với 325 tỷ USD vào ngày 17 tháng 12 năm 2017.</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 giá trị vốn hóa của top 5 các đồng tiền có tỷ trọng lớn nhất cũng </a:t>
            </a:r>
            <a:r>
              <a:rPr lang="en" b="1">
                <a:latin typeface="Montserrat"/>
                <a:ea typeface="Montserrat"/>
                <a:cs typeface="Montserrat"/>
                <a:sym typeface="Montserrat"/>
              </a:rPr>
              <a:t>tăng mạnh mẽ từ 2016-2018</a:t>
            </a:r>
            <a:r>
              <a:rPr lang="en">
                <a:latin typeface="Montserrat"/>
                <a:ea typeface="Montserrat"/>
                <a:cs typeface="Montserrat"/>
                <a:sym typeface="Montserrat"/>
              </a:rPr>
              <a:t>, tron đó </a:t>
            </a:r>
            <a:r>
              <a:rPr lang="en" b="1">
                <a:latin typeface="Montserrat"/>
                <a:ea typeface="Montserrat"/>
                <a:cs typeface="Montserrat"/>
                <a:sym typeface="Montserrat"/>
              </a:rPr>
              <a:t>Bitcoin vẫn chiếm % giá trị vốn hóa lớn nhất.</a:t>
            </a:r>
            <a:endParaRPr b="1">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67"/>
          <p:cNvSpPr txBox="1">
            <a:spLocks noGrp="1"/>
          </p:cNvSpPr>
          <p:nvPr>
            <p:ph type="title"/>
          </p:nvPr>
        </p:nvSpPr>
        <p:spPr>
          <a:xfrm>
            <a:off x="1695675" y="390575"/>
            <a:ext cx="492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06. Kết luận và đề xuất</a:t>
            </a:r>
            <a:endParaRPr b="1">
              <a:latin typeface="Montserrat"/>
              <a:ea typeface="Montserrat"/>
              <a:cs typeface="Montserrat"/>
              <a:sym typeface="Montserrat"/>
            </a:endParaRPr>
          </a:p>
        </p:txBody>
      </p:sp>
      <p:sp>
        <p:nvSpPr>
          <p:cNvPr id="1492" name="Google Shape;1492;p67"/>
          <p:cNvSpPr txBox="1"/>
          <p:nvPr/>
        </p:nvSpPr>
        <p:spPr>
          <a:xfrm>
            <a:off x="1196625" y="1240750"/>
            <a:ext cx="7190700" cy="3201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Từ năm 2013 đến 2018 cho thấy một sự phát triển đáng kể của thị trường này. Từ năm 2013 đến năm 2016, thị trường tiền điện tử chủ yếu tập trung vào Bitcoin và có số lượng đồng coin nhỏ. Tuy nhiên, từ năm 2016 đến 2018, thị trường tiền điện tử phát triển mạnh mẽ với sự gia tăng đáng kể của số lượng đồng coin, cũng như sự gia tăng về giá trị vốn hóa thị trường.</a:t>
            </a:r>
            <a:endParaRPr>
              <a:latin typeface="Montserrat"/>
              <a:ea typeface="Montserrat"/>
              <a:cs typeface="Montserrat"/>
              <a:sym typeface="Montserrat"/>
            </a:endParaRPr>
          </a:p>
          <a:p>
            <a:pPr marL="457200" lvl="0" indent="0" algn="l" rtl="0">
              <a:spcBef>
                <a:spcPts val="0"/>
              </a:spcBef>
              <a:spcAft>
                <a:spcPts val="0"/>
              </a:spcAft>
              <a:buNone/>
            </a:pP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Tuy nhiên, trong cuộc tăng trưởng này, thị trường tiền điện tử cũng đã gặp phải nhiều khó khăn và thách thức, bao gồm các vụ hack, sụp đổ của các sàn giao dịch và sự kiện chi phối thị trường. Năm 2017 là một năm đặc biệt đầy biến động, khi giá Bitcoin và nhiều đồng coin khác tăng vọt và đạt đỉnh điểm vào tháng 12 năm đó, sau đó giảm mạnh trong năm 2018.</a:t>
            </a:r>
            <a:endParaRPr>
              <a:latin typeface="Montserrat"/>
              <a:ea typeface="Montserrat"/>
              <a:cs typeface="Montserrat"/>
              <a:sym typeface="Montserrat"/>
            </a:endParaRPr>
          </a:p>
          <a:p>
            <a:pPr marL="45720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39"/>
          <p:cNvSpPr txBox="1">
            <a:spLocks noGrp="1"/>
          </p:cNvSpPr>
          <p:nvPr>
            <p:ph type="title"/>
          </p:nvPr>
        </p:nvSpPr>
        <p:spPr>
          <a:xfrm>
            <a:off x="3434275" y="2349600"/>
            <a:ext cx="4996500" cy="99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CONTEXT</a:t>
            </a:r>
            <a:endParaRPr/>
          </a:p>
        </p:txBody>
      </p:sp>
      <p:sp>
        <p:nvSpPr>
          <p:cNvPr id="866" name="Google Shape;866;p39"/>
          <p:cNvSpPr txBox="1">
            <a:spLocks noGrp="1"/>
          </p:cNvSpPr>
          <p:nvPr>
            <p:ph type="title" idx="2"/>
          </p:nvPr>
        </p:nvSpPr>
        <p:spPr>
          <a:xfrm>
            <a:off x="5127175" y="1228800"/>
            <a:ext cx="3303600" cy="1120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grpSp>
        <p:nvGrpSpPr>
          <p:cNvPr id="867" name="Google Shape;867;p39"/>
          <p:cNvGrpSpPr/>
          <p:nvPr/>
        </p:nvGrpSpPr>
        <p:grpSpPr>
          <a:xfrm>
            <a:off x="-379917" y="1016424"/>
            <a:ext cx="4279963" cy="3717783"/>
            <a:chOff x="-379917" y="1016424"/>
            <a:chExt cx="4279963" cy="3717783"/>
          </a:xfrm>
        </p:grpSpPr>
        <p:grpSp>
          <p:nvGrpSpPr>
            <p:cNvPr id="868" name="Google Shape;868;p39"/>
            <p:cNvGrpSpPr/>
            <p:nvPr/>
          </p:nvGrpSpPr>
          <p:grpSpPr>
            <a:xfrm>
              <a:off x="355433" y="1016424"/>
              <a:ext cx="3544613" cy="2356911"/>
              <a:chOff x="1543464" y="457651"/>
              <a:chExt cx="3028548" cy="2013765"/>
            </a:xfrm>
          </p:grpSpPr>
          <p:grpSp>
            <p:nvGrpSpPr>
              <p:cNvPr id="869" name="Google Shape;869;p39"/>
              <p:cNvGrpSpPr/>
              <p:nvPr/>
            </p:nvGrpSpPr>
            <p:grpSpPr>
              <a:xfrm>
                <a:off x="1543464" y="457651"/>
                <a:ext cx="3028548" cy="2013765"/>
                <a:chOff x="2864300" y="705475"/>
                <a:chExt cx="2630775" cy="1749275"/>
              </a:xfrm>
            </p:grpSpPr>
            <p:sp>
              <p:nvSpPr>
                <p:cNvPr id="870" name="Google Shape;870;p39"/>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39"/>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39"/>
            <p:cNvGrpSpPr/>
            <p:nvPr/>
          </p:nvGrpSpPr>
          <p:grpSpPr>
            <a:xfrm flipH="1">
              <a:off x="-379917" y="3332855"/>
              <a:ext cx="4070171" cy="1401352"/>
              <a:chOff x="1638140" y="3490600"/>
              <a:chExt cx="3431847" cy="1181578"/>
            </a:xfrm>
          </p:grpSpPr>
          <p:sp>
            <p:nvSpPr>
              <p:cNvPr id="884" name="Google Shape;884;p39"/>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7" name="Google Shape;887;p39"/>
          <p:cNvGrpSpPr/>
          <p:nvPr/>
        </p:nvGrpSpPr>
        <p:grpSpPr>
          <a:xfrm>
            <a:off x="2496225" y="922902"/>
            <a:ext cx="542964" cy="465786"/>
            <a:chOff x="2496225" y="922902"/>
            <a:chExt cx="542964" cy="465786"/>
          </a:xfrm>
        </p:grpSpPr>
        <p:sp>
          <p:nvSpPr>
            <p:cNvPr id="888" name="Google Shape;888;p39"/>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39"/>
          <p:cNvSpPr txBox="1">
            <a:spLocks noGrp="1"/>
          </p:cNvSpPr>
          <p:nvPr>
            <p:ph type="subTitle" idx="4294967295"/>
          </p:nvPr>
        </p:nvSpPr>
        <p:spPr>
          <a:xfrm>
            <a:off x="5058475" y="3344400"/>
            <a:ext cx="3372300" cy="6549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1200"/>
              </a:spcAft>
              <a:buClr>
                <a:srgbClr val="384369"/>
              </a:buClr>
              <a:buSzPts val="1100"/>
              <a:buFont typeface="Arial"/>
              <a:buNone/>
            </a:pPr>
            <a:r>
              <a:rPr lang="en">
                <a:latin typeface="Montserrat"/>
                <a:ea typeface="Montserrat"/>
                <a:cs typeface="Montserrat"/>
                <a:sym typeface="Montserrat"/>
              </a:rPr>
              <a:t>Bối cảnh thị trường cryptocurrency 2013 - 2018</a:t>
            </a:r>
            <a:endParaRPr>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68"/>
          <p:cNvSpPr txBox="1">
            <a:spLocks noGrp="1"/>
          </p:cNvSpPr>
          <p:nvPr>
            <p:ph type="title"/>
          </p:nvPr>
        </p:nvSpPr>
        <p:spPr>
          <a:xfrm>
            <a:off x="1518025" y="280600"/>
            <a:ext cx="492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06. Kết luận và đề xuất</a:t>
            </a:r>
            <a:endParaRPr b="1">
              <a:latin typeface="Montserrat"/>
              <a:ea typeface="Montserrat"/>
              <a:cs typeface="Montserrat"/>
              <a:sym typeface="Montserrat"/>
            </a:endParaRPr>
          </a:p>
        </p:txBody>
      </p:sp>
      <p:sp>
        <p:nvSpPr>
          <p:cNvPr id="1498" name="Google Shape;1498;p68"/>
          <p:cNvSpPr txBox="1"/>
          <p:nvPr/>
        </p:nvSpPr>
        <p:spPr>
          <a:xfrm>
            <a:off x="1196625" y="1240750"/>
            <a:ext cx="71907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Đối với các nhà đầu tư, việc đầu tư vào tiền điện tử cũng đòi hỏi kiến thức và kinh nghiệm đầu tư cẩn thận. Các nhà đầu tư nên đảm bảo rằng họ đã nghiên cứu kỹ về các đồng coin và dự án mà họ định đầu tư trước khi quyết định đầu tư. Ngoài ra, họ nên đánh giá cẩn thận các rủi ro và tiềm năng của đầu tư vào tiền điện tử.</a:t>
            </a:r>
            <a:endParaRPr>
              <a:latin typeface="Montserrat"/>
              <a:ea typeface="Montserrat"/>
              <a:cs typeface="Montserrat"/>
              <a:sym typeface="Montserrat"/>
            </a:endParaRPr>
          </a:p>
          <a:p>
            <a:pPr marL="457200" lvl="0" indent="0" algn="l" rtl="0">
              <a:spcBef>
                <a:spcPts val="0"/>
              </a:spcBef>
              <a:spcAft>
                <a:spcPts val="0"/>
              </a:spcAft>
              <a:buNone/>
            </a:pP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Đối với chính phủ, việc quản lý và giám sát thị trường tiền điện tử là rất cần thiết để đảm bảo tính minh bạch, an toàn và bảo vệ quyền lợi của người dân. Việc hợp tác với các tổ chức quốc tế và áp dụng các quy định hợp lý về tiền điện tử là cần thiết để đảm bảo sự phát triển bền vững của thị trường này và tránh những rủi ro tiềm ẩn.</a:t>
            </a:r>
            <a:endParaRPr>
              <a:latin typeface="Montserrat"/>
              <a:ea typeface="Montserrat"/>
              <a:cs typeface="Montserrat"/>
              <a:sym typeface="Montserrat"/>
            </a:endParaRPr>
          </a:p>
          <a:p>
            <a:pPr marL="457200" lvl="0" indent="0" algn="l" rtl="0">
              <a:spcBef>
                <a:spcPts val="0"/>
              </a:spcBef>
              <a:spcAft>
                <a:spcPts val="0"/>
              </a:spcAft>
              <a:buNone/>
            </a:pPr>
            <a:endParaRPr>
              <a:latin typeface="Montserrat"/>
              <a:ea typeface="Montserrat"/>
              <a:cs typeface="Montserrat"/>
              <a:sym typeface="Montserrat"/>
            </a:endParaRPr>
          </a:p>
          <a:p>
            <a:pPr marL="45720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69"/>
          <p:cNvSpPr txBox="1">
            <a:spLocks noGrp="1"/>
          </p:cNvSpPr>
          <p:nvPr>
            <p:ph type="title" idx="4294967295"/>
          </p:nvPr>
        </p:nvSpPr>
        <p:spPr>
          <a:xfrm>
            <a:off x="4526850" y="2041150"/>
            <a:ext cx="4352100" cy="12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THANK YOU FOR LISTENING</a:t>
            </a:r>
            <a:endParaRPr sz="3100"/>
          </a:p>
        </p:txBody>
      </p:sp>
      <p:grpSp>
        <p:nvGrpSpPr>
          <p:cNvPr id="1504" name="Google Shape;1504;p69"/>
          <p:cNvGrpSpPr/>
          <p:nvPr/>
        </p:nvGrpSpPr>
        <p:grpSpPr>
          <a:xfrm>
            <a:off x="594336" y="1067049"/>
            <a:ext cx="3409502" cy="3073536"/>
            <a:chOff x="594350" y="1170375"/>
            <a:chExt cx="3210454" cy="2894102"/>
          </a:xfrm>
        </p:grpSpPr>
        <p:sp>
          <p:nvSpPr>
            <p:cNvPr id="1505" name="Google Shape;1505;p69"/>
            <p:cNvSpPr/>
            <p:nvPr/>
          </p:nvSpPr>
          <p:spPr>
            <a:xfrm>
              <a:off x="1479078" y="1464031"/>
              <a:ext cx="604700" cy="524267"/>
            </a:xfrm>
            <a:custGeom>
              <a:avLst/>
              <a:gdLst/>
              <a:ahLst/>
              <a:cxnLst/>
              <a:rect l="l" t="t" r="r" b="b"/>
              <a:pathLst>
                <a:path w="18968" h="16445" extrusionOk="0">
                  <a:moveTo>
                    <a:pt x="10274" y="0"/>
                  </a:moveTo>
                  <a:lnTo>
                    <a:pt x="1338" y="2098"/>
                  </a:lnTo>
                  <a:lnTo>
                    <a:pt x="0" y="4408"/>
                  </a:lnTo>
                  <a:cubicBezTo>
                    <a:pt x="0" y="4408"/>
                    <a:pt x="1642" y="4560"/>
                    <a:pt x="2159" y="5259"/>
                  </a:cubicBezTo>
                  <a:cubicBezTo>
                    <a:pt x="2523" y="5715"/>
                    <a:pt x="7599" y="16444"/>
                    <a:pt x="7599" y="16444"/>
                  </a:cubicBezTo>
                  <a:lnTo>
                    <a:pt x="18967" y="14226"/>
                  </a:lnTo>
                  <a:cubicBezTo>
                    <a:pt x="18967" y="14226"/>
                    <a:pt x="15016" y="5168"/>
                    <a:pt x="13253" y="2736"/>
                  </a:cubicBezTo>
                  <a:cubicBezTo>
                    <a:pt x="11460" y="304"/>
                    <a:pt x="10274" y="0"/>
                    <a:pt x="10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9"/>
            <p:cNvSpPr/>
            <p:nvPr/>
          </p:nvSpPr>
          <p:spPr>
            <a:xfrm>
              <a:off x="1710693" y="3392417"/>
              <a:ext cx="405067" cy="279109"/>
            </a:xfrm>
            <a:custGeom>
              <a:avLst/>
              <a:gdLst/>
              <a:ahLst/>
              <a:cxnLst/>
              <a:rect l="l" t="t" r="r" b="b"/>
              <a:pathLst>
                <a:path w="12706" h="8755" extrusionOk="0">
                  <a:moveTo>
                    <a:pt x="0" y="1"/>
                  </a:moveTo>
                  <a:lnTo>
                    <a:pt x="0" y="8755"/>
                  </a:lnTo>
                  <a:lnTo>
                    <a:pt x="12705" y="8755"/>
                  </a:lnTo>
                  <a:lnTo>
                    <a:pt x="127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9"/>
            <p:cNvSpPr/>
            <p:nvPr/>
          </p:nvSpPr>
          <p:spPr>
            <a:xfrm>
              <a:off x="1453892" y="3667613"/>
              <a:ext cx="918654" cy="94046"/>
            </a:xfrm>
            <a:custGeom>
              <a:avLst/>
              <a:gdLst/>
              <a:ahLst/>
              <a:cxnLst/>
              <a:rect l="l" t="t" r="r" b="b"/>
              <a:pathLst>
                <a:path w="28816" h="2950" extrusionOk="0">
                  <a:moveTo>
                    <a:pt x="1490" y="1"/>
                  </a:moveTo>
                  <a:cubicBezTo>
                    <a:pt x="669" y="1"/>
                    <a:pt x="0" y="670"/>
                    <a:pt x="0" y="1460"/>
                  </a:cubicBezTo>
                  <a:cubicBezTo>
                    <a:pt x="0" y="2281"/>
                    <a:pt x="669" y="2949"/>
                    <a:pt x="1490" y="2949"/>
                  </a:cubicBezTo>
                  <a:lnTo>
                    <a:pt x="27326" y="2949"/>
                  </a:lnTo>
                  <a:cubicBezTo>
                    <a:pt x="28147" y="2949"/>
                    <a:pt x="28815" y="2281"/>
                    <a:pt x="28815" y="1460"/>
                  </a:cubicBezTo>
                  <a:cubicBezTo>
                    <a:pt x="28815" y="670"/>
                    <a:pt x="28147" y="1"/>
                    <a:pt x="27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9"/>
            <p:cNvSpPr/>
            <p:nvPr/>
          </p:nvSpPr>
          <p:spPr>
            <a:xfrm>
              <a:off x="594350" y="1676263"/>
              <a:ext cx="2637687" cy="1776226"/>
            </a:xfrm>
            <a:custGeom>
              <a:avLst/>
              <a:gdLst/>
              <a:ahLst/>
              <a:cxnLst/>
              <a:rect l="l" t="t" r="r" b="b"/>
              <a:pathLst>
                <a:path w="82738" h="55716" extrusionOk="0">
                  <a:moveTo>
                    <a:pt x="1550" y="0"/>
                  </a:moveTo>
                  <a:cubicBezTo>
                    <a:pt x="699" y="0"/>
                    <a:pt x="0" y="699"/>
                    <a:pt x="0" y="1550"/>
                  </a:cubicBezTo>
                  <a:lnTo>
                    <a:pt x="0" y="54165"/>
                  </a:lnTo>
                  <a:cubicBezTo>
                    <a:pt x="0" y="55016"/>
                    <a:pt x="699" y="55715"/>
                    <a:pt x="1550" y="55715"/>
                  </a:cubicBezTo>
                  <a:lnTo>
                    <a:pt x="81187" y="55715"/>
                  </a:lnTo>
                  <a:cubicBezTo>
                    <a:pt x="82038" y="55715"/>
                    <a:pt x="82737" y="55016"/>
                    <a:pt x="82737" y="54165"/>
                  </a:cubicBezTo>
                  <a:lnTo>
                    <a:pt x="82737" y="1550"/>
                  </a:lnTo>
                  <a:cubicBezTo>
                    <a:pt x="82737" y="699"/>
                    <a:pt x="82038" y="0"/>
                    <a:pt x="81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9"/>
            <p:cNvSpPr/>
            <p:nvPr/>
          </p:nvSpPr>
          <p:spPr>
            <a:xfrm>
              <a:off x="635030" y="1725678"/>
              <a:ext cx="2556298" cy="1525235"/>
            </a:xfrm>
            <a:custGeom>
              <a:avLst/>
              <a:gdLst/>
              <a:ahLst/>
              <a:cxnLst/>
              <a:rect l="l" t="t" r="r" b="b"/>
              <a:pathLst>
                <a:path w="80185" h="47843" extrusionOk="0">
                  <a:moveTo>
                    <a:pt x="1" y="0"/>
                  </a:moveTo>
                  <a:lnTo>
                    <a:pt x="1" y="47843"/>
                  </a:lnTo>
                  <a:lnTo>
                    <a:pt x="80185" y="47843"/>
                  </a:lnTo>
                  <a:lnTo>
                    <a:pt x="80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9"/>
            <p:cNvSpPr/>
            <p:nvPr/>
          </p:nvSpPr>
          <p:spPr>
            <a:xfrm>
              <a:off x="966464" y="1810960"/>
              <a:ext cx="2057248" cy="1391530"/>
            </a:xfrm>
            <a:custGeom>
              <a:avLst/>
              <a:gdLst/>
              <a:ahLst/>
              <a:cxnLst/>
              <a:rect l="l" t="t" r="r" b="b"/>
              <a:pathLst>
                <a:path w="64531" h="43649" extrusionOk="0">
                  <a:moveTo>
                    <a:pt x="1550" y="0"/>
                  </a:moveTo>
                  <a:cubicBezTo>
                    <a:pt x="699" y="0"/>
                    <a:pt x="0" y="699"/>
                    <a:pt x="0" y="1550"/>
                  </a:cubicBezTo>
                  <a:lnTo>
                    <a:pt x="0" y="42098"/>
                  </a:lnTo>
                  <a:cubicBezTo>
                    <a:pt x="0" y="42979"/>
                    <a:pt x="699" y="43648"/>
                    <a:pt x="1550" y="43648"/>
                  </a:cubicBezTo>
                  <a:lnTo>
                    <a:pt x="62980" y="43648"/>
                  </a:lnTo>
                  <a:cubicBezTo>
                    <a:pt x="63831" y="43648"/>
                    <a:pt x="64530" y="42979"/>
                    <a:pt x="64530" y="42098"/>
                  </a:cubicBezTo>
                  <a:lnTo>
                    <a:pt x="64530" y="1550"/>
                  </a:lnTo>
                  <a:cubicBezTo>
                    <a:pt x="64530" y="699"/>
                    <a:pt x="63831" y="0"/>
                    <a:pt x="62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9"/>
            <p:cNvSpPr/>
            <p:nvPr/>
          </p:nvSpPr>
          <p:spPr>
            <a:xfrm>
              <a:off x="966464" y="1806114"/>
              <a:ext cx="2057248" cy="100805"/>
            </a:xfrm>
            <a:custGeom>
              <a:avLst/>
              <a:gdLst/>
              <a:ahLst/>
              <a:cxnLst/>
              <a:rect l="l" t="t" r="r" b="b"/>
              <a:pathLst>
                <a:path w="64531" h="3162" extrusionOk="0">
                  <a:moveTo>
                    <a:pt x="62950" y="0"/>
                  </a:moveTo>
                  <a:lnTo>
                    <a:pt x="1550" y="152"/>
                  </a:lnTo>
                  <a:cubicBezTo>
                    <a:pt x="699" y="152"/>
                    <a:pt x="0" y="851"/>
                    <a:pt x="0" y="1702"/>
                  </a:cubicBezTo>
                  <a:lnTo>
                    <a:pt x="0" y="3161"/>
                  </a:lnTo>
                  <a:lnTo>
                    <a:pt x="64530" y="3040"/>
                  </a:lnTo>
                  <a:lnTo>
                    <a:pt x="64530" y="1550"/>
                  </a:lnTo>
                  <a:cubicBezTo>
                    <a:pt x="64530" y="699"/>
                    <a:pt x="63831" y="0"/>
                    <a:pt x="6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9"/>
            <p:cNvSpPr/>
            <p:nvPr/>
          </p:nvSpPr>
          <p:spPr>
            <a:xfrm>
              <a:off x="1046868" y="1852628"/>
              <a:ext cx="32996" cy="32964"/>
            </a:xfrm>
            <a:custGeom>
              <a:avLst/>
              <a:gdLst/>
              <a:ahLst/>
              <a:cxnLst/>
              <a:rect l="l" t="t" r="r" b="b"/>
              <a:pathLst>
                <a:path w="1035" h="1034" extrusionOk="0">
                  <a:moveTo>
                    <a:pt x="518" y="0"/>
                  </a:moveTo>
                  <a:cubicBezTo>
                    <a:pt x="244" y="0"/>
                    <a:pt x="1" y="243"/>
                    <a:pt x="1" y="517"/>
                  </a:cubicBezTo>
                  <a:cubicBezTo>
                    <a:pt x="1" y="821"/>
                    <a:pt x="244" y="1034"/>
                    <a:pt x="518" y="1034"/>
                  </a:cubicBezTo>
                  <a:cubicBezTo>
                    <a:pt x="822" y="1034"/>
                    <a:pt x="1034" y="821"/>
                    <a:pt x="1034" y="517"/>
                  </a:cubicBezTo>
                  <a:cubicBezTo>
                    <a:pt x="1034" y="243"/>
                    <a:pt x="791"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9"/>
            <p:cNvSpPr/>
            <p:nvPr/>
          </p:nvSpPr>
          <p:spPr>
            <a:xfrm>
              <a:off x="1117612" y="1852628"/>
              <a:ext cx="32996" cy="32964"/>
            </a:xfrm>
            <a:custGeom>
              <a:avLst/>
              <a:gdLst/>
              <a:ahLst/>
              <a:cxnLst/>
              <a:rect l="l" t="t" r="r" b="b"/>
              <a:pathLst>
                <a:path w="1035" h="1034" extrusionOk="0">
                  <a:moveTo>
                    <a:pt x="518" y="0"/>
                  </a:moveTo>
                  <a:cubicBezTo>
                    <a:pt x="214" y="0"/>
                    <a:pt x="1" y="243"/>
                    <a:pt x="1" y="517"/>
                  </a:cubicBezTo>
                  <a:cubicBezTo>
                    <a:pt x="1" y="821"/>
                    <a:pt x="214" y="1034"/>
                    <a:pt x="518" y="1034"/>
                  </a:cubicBezTo>
                  <a:cubicBezTo>
                    <a:pt x="791" y="1034"/>
                    <a:pt x="1034" y="821"/>
                    <a:pt x="1034" y="517"/>
                  </a:cubicBezTo>
                  <a:cubicBezTo>
                    <a:pt x="1034" y="243"/>
                    <a:pt x="791"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9"/>
            <p:cNvSpPr/>
            <p:nvPr/>
          </p:nvSpPr>
          <p:spPr>
            <a:xfrm>
              <a:off x="1187399" y="1852628"/>
              <a:ext cx="32964" cy="32964"/>
            </a:xfrm>
            <a:custGeom>
              <a:avLst/>
              <a:gdLst/>
              <a:ahLst/>
              <a:cxnLst/>
              <a:rect l="l" t="t" r="r" b="b"/>
              <a:pathLst>
                <a:path w="1034" h="1034" extrusionOk="0">
                  <a:moveTo>
                    <a:pt x="517" y="0"/>
                  </a:moveTo>
                  <a:cubicBezTo>
                    <a:pt x="244" y="0"/>
                    <a:pt x="0" y="243"/>
                    <a:pt x="0" y="517"/>
                  </a:cubicBezTo>
                  <a:cubicBezTo>
                    <a:pt x="0" y="790"/>
                    <a:pt x="244" y="1034"/>
                    <a:pt x="517" y="1034"/>
                  </a:cubicBezTo>
                  <a:cubicBezTo>
                    <a:pt x="821" y="1034"/>
                    <a:pt x="1034" y="790"/>
                    <a:pt x="1034" y="517"/>
                  </a:cubicBezTo>
                  <a:cubicBezTo>
                    <a:pt x="1034" y="213"/>
                    <a:pt x="821"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9"/>
            <p:cNvSpPr/>
            <p:nvPr/>
          </p:nvSpPr>
          <p:spPr>
            <a:xfrm>
              <a:off x="759079" y="1758611"/>
              <a:ext cx="2057248" cy="1392518"/>
            </a:xfrm>
            <a:custGeom>
              <a:avLst/>
              <a:gdLst/>
              <a:ahLst/>
              <a:cxnLst/>
              <a:rect l="l" t="t" r="r" b="b"/>
              <a:pathLst>
                <a:path w="64531" h="43680" extrusionOk="0">
                  <a:moveTo>
                    <a:pt x="1551" y="1"/>
                  </a:moveTo>
                  <a:cubicBezTo>
                    <a:pt x="700" y="1"/>
                    <a:pt x="0" y="700"/>
                    <a:pt x="0" y="1551"/>
                  </a:cubicBezTo>
                  <a:lnTo>
                    <a:pt x="0" y="42129"/>
                  </a:lnTo>
                  <a:cubicBezTo>
                    <a:pt x="0" y="42980"/>
                    <a:pt x="700" y="43679"/>
                    <a:pt x="1551" y="43679"/>
                  </a:cubicBezTo>
                  <a:lnTo>
                    <a:pt x="62980" y="43679"/>
                  </a:lnTo>
                  <a:cubicBezTo>
                    <a:pt x="63831" y="43679"/>
                    <a:pt x="64531" y="42980"/>
                    <a:pt x="64531" y="42129"/>
                  </a:cubicBezTo>
                  <a:lnTo>
                    <a:pt x="64531" y="1551"/>
                  </a:lnTo>
                  <a:cubicBezTo>
                    <a:pt x="64531" y="700"/>
                    <a:pt x="63831" y="1"/>
                    <a:pt x="62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9"/>
            <p:cNvSpPr/>
            <p:nvPr/>
          </p:nvSpPr>
          <p:spPr>
            <a:xfrm>
              <a:off x="759079" y="1754754"/>
              <a:ext cx="2057248" cy="100805"/>
            </a:xfrm>
            <a:custGeom>
              <a:avLst/>
              <a:gdLst/>
              <a:ahLst/>
              <a:cxnLst/>
              <a:rect l="l" t="t" r="r" b="b"/>
              <a:pathLst>
                <a:path w="64531" h="3162" extrusionOk="0">
                  <a:moveTo>
                    <a:pt x="62950" y="0"/>
                  </a:moveTo>
                  <a:lnTo>
                    <a:pt x="1551" y="122"/>
                  </a:lnTo>
                  <a:cubicBezTo>
                    <a:pt x="700" y="122"/>
                    <a:pt x="0" y="821"/>
                    <a:pt x="0" y="1672"/>
                  </a:cubicBezTo>
                  <a:lnTo>
                    <a:pt x="0" y="3161"/>
                  </a:lnTo>
                  <a:lnTo>
                    <a:pt x="64531" y="3040"/>
                  </a:lnTo>
                  <a:lnTo>
                    <a:pt x="64531" y="1550"/>
                  </a:lnTo>
                  <a:cubicBezTo>
                    <a:pt x="64531" y="699"/>
                    <a:pt x="63831" y="0"/>
                    <a:pt x="62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9"/>
            <p:cNvSpPr/>
            <p:nvPr/>
          </p:nvSpPr>
          <p:spPr>
            <a:xfrm>
              <a:off x="839514" y="1801268"/>
              <a:ext cx="32964" cy="32964"/>
            </a:xfrm>
            <a:custGeom>
              <a:avLst/>
              <a:gdLst/>
              <a:ahLst/>
              <a:cxnLst/>
              <a:rect l="l" t="t" r="r" b="b"/>
              <a:pathLst>
                <a:path w="1034" h="1034" extrusionOk="0">
                  <a:moveTo>
                    <a:pt x="517" y="0"/>
                  </a:moveTo>
                  <a:cubicBezTo>
                    <a:pt x="243" y="0"/>
                    <a:pt x="0" y="213"/>
                    <a:pt x="0" y="517"/>
                  </a:cubicBezTo>
                  <a:cubicBezTo>
                    <a:pt x="0" y="790"/>
                    <a:pt x="243" y="1034"/>
                    <a:pt x="517" y="1034"/>
                  </a:cubicBezTo>
                  <a:cubicBezTo>
                    <a:pt x="821" y="1034"/>
                    <a:pt x="1034" y="790"/>
                    <a:pt x="1034" y="517"/>
                  </a:cubicBezTo>
                  <a:cubicBezTo>
                    <a:pt x="1034" y="213"/>
                    <a:pt x="791"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9"/>
            <p:cNvSpPr/>
            <p:nvPr/>
          </p:nvSpPr>
          <p:spPr>
            <a:xfrm>
              <a:off x="909270" y="1801268"/>
              <a:ext cx="33952" cy="32964"/>
            </a:xfrm>
            <a:custGeom>
              <a:avLst/>
              <a:gdLst/>
              <a:ahLst/>
              <a:cxnLst/>
              <a:rect l="l" t="t" r="r" b="b"/>
              <a:pathLst>
                <a:path w="1065" h="1034" extrusionOk="0">
                  <a:moveTo>
                    <a:pt x="548" y="0"/>
                  </a:moveTo>
                  <a:cubicBezTo>
                    <a:pt x="244" y="0"/>
                    <a:pt x="1" y="213"/>
                    <a:pt x="31" y="517"/>
                  </a:cubicBezTo>
                  <a:cubicBezTo>
                    <a:pt x="31" y="790"/>
                    <a:pt x="244" y="1034"/>
                    <a:pt x="548" y="1034"/>
                  </a:cubicBezTo>
                  <a:cubicBezTo>
                    <a:pt x="821" y="1034"/>
                    <a:pt x="1065" y="790"/>
                    <a:pt x="1065" y="517"/>
                  </a:cubicBezTo>
                  <a:cubicBezTo>
                    <a:pt x="1065" y="213"/>
                    <a:pt x="821"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9"/>
            <p:cNvSpPr/>
            <p:nvPr/>
          </p:nvSpPr>
          <p:spPr>
            <a:xfrm>
              <a:off x="980014" y="1800280"/>
              <a:ext cx="32996" cy="33952"/>
            </a:xfrm>
            <a:custGeom>
              <a:avLst/>
              <a:gdLst/>
              <a:ahLst/>
              <a:cxnLst/>
              <a:rect l="l" t="t" r="r" b="b"/>
              <a:pathLst>
                <a:path w="1035" h="1065" extrusionOk="0">
                  <a:moveTo>
                    <a:pt x="517" y="1"/>
                  </a:moveTo>
                  <a:cubicBezTo>
                    <a:pt x="244" y="31"/>
                    <a:pt x="1" y="244"/>
                    <a:pt x="1" y="548"/>
                  </a:cubicBezTo>
                  <a:cubicBezTo>
                    <a:pt x="1" y="821"/>
                    <a:pt x="244" y="1065"/>
                    <a:pt x="517" y="1065"/>
                  </a:cubicBezTo>
                  <a:cubicBezTo>
                    <a:pt x="821" y="1065"/>
                    <a:pt x="1034" y="821"/>
                    <a:pt x="1034" y="548"/>
                  </a:cubicBezTo>
                  <a:cubicBezTo>
                    <a:pt x="1034" y="244"/>
                    <a:pt x="821"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9"/>
            <p:cNvSpPr/>
            <p:nvPr/>
          </p:nvSpPr>
          <p:spPr>
            <a:xfrm>
              <a:off x="839514" y="1943712"/>
              <a:ext cx="202534" cy="32964"/>
            </a:xfrm>
            <a:custGeom>
              <a:avLst/>
              <a:gdLst/>
              <a:ahLst/>
              <a:cxnLst/>
              <a:rect l="l" t="t" r="r" b="b"/>
              <a:pathLst>
                <a:path w="6353" h="1034" extrusionOk="0">
                  <a:moveTo>
                    <a:pt x="5927" y="0"/>
                  </a:moveTo>
                  <a:lnTo>
                    <a:pt x="426" y="31"/>
                  </a:lnTo>
                  <a:cubicBezTo>
                    <a:pt x="183" y="31"/>
                    <a:pt x="0" y="213"/>
                    <a:pt x="0" y="456"/>
                  </a:cubicBezTo>
                  <a:lnTo>
                    <a:pt x="0" y="608"/>
                  </a:lnTo>
                  <a:cubicBezTo>
                    <a:pt x="0" y="851"/>
                    <a:pt x="183" y="1034"/>
                    <a:pt x="456" y="1034"/>
                  </a:cubicBezTo>
                  <a:lnTo>
                    <a:pt x="5927" y="1034"/>
                  </a:lnTo>
                  <a:cubicBezTo>
                    <a:pt x="6171" y="1034"/>
                    <a:pt x="6353" y="821"/>
                    <a:pt x="6353" y="578"/>
                  </a:cubicBezTo>
                  <a:lnTo>
                    <a:pt x="6353" y="456"/>
                  </a:lnTo>
                  <a:cubicBezTo>
                    <a:pt x="6353" y="213"/>
                    <a:pt x="6171" y="0"/>
                    <a:pt x="5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9"/>
            <p:cNvSpPr/>
            <p:nvPr/>
          </p:nvSpPr>
          <p:spPr>
            <a:xfrm>
              <a:off x="839514" y="2263479"/>
              <a:ext cx="127934" cy="32996"/>
            </a:xfrm>
            <a:custGeom>
              <a:avLst/>
              <a:gdLst/>
              <a:ahLst/>
              <a:cxnLst/>
              <a:rect l="l" t="t" r="r" b="b"/>
              <a:pathLst>
                <a:path w="4013" h="1035" extrusionOk="0">
                  <a:moveTo>
                    <a:pt x="426" y="1"/>
                  </a:moveTo>
                  <a:cubicBezTo>
                    <a:pt x="183" y="1"/>
                    <a:pt x="0" y="214"/>
                    <a:pt x="0" y="457"/>
                  </a:cubicBezTo>
                  <a:lnTo>
                    <a:pt x="0" y="578"/>
                  </a:lnTo>
                  <a:cubicBezTo>
                    <a:pt x="0" y="821"/>
                    <a:pt x="183" y="1034"/>
                    <a:pt x="456" y="1034"/>
                  </a:cubicBezTo>
                  <a:lnTo>
                    <a:pt x="3587" y="1004"/>
                  </a:lnTo>
                  <a:cubicBezTo>
                    <a:pt x="3830" y="1004"/>
                    <a:pt x="4013" y="821"/>
                    <a:pt x="4013" y="578"/>
                  </a:cubicBezTo>
                  <a:lnTo>
                    <a:pt x="4013" y="426"/>
                  </a:lnTo>
                  <a:cubicBezTo>
                    <a:pt x="4013" y="183"/>
                    <a:pt x="3800" y="1"/>
                    <a:pt x="3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9"/>
            <p:cNvSpPr/>
            <p:nvPr/>
          </p:nvSpPr>
          <p:spPr>
            <a:xfrm>
              <a:off x="839514" y="2000875"/>
              <a:ext cx="378894" cy="32996"/>
            </a:xfrm>
            <a:custGeom>
              <a:avLst/>
              <a:gdLst/>
              <a:ahLst/>
              <a:cxnLst/>
              <a:rect l="l" t="t" r="r" b="b"/>
              <a:pathLst>
                <a:path w="11885" h="1035" extrusionOk="0">
                  <a:moveTo>
                    <a:pt x="11459" y="1"/>
                  </a:moveTo>
                  <a:lnTo>
                    <a:pt x="426" y="31"/>
                  </a:lnTo>
                  <a:cubicBezTo>
                    <a:pt x="183" y="31"/>
                    <a:pt x="0" y="213"/>
                    <a:pt x="0" y="457"/>
                  </a:cubicBezTo>
                  <a:lnTo>
                    <a:pt x="0" y="608"/>
                  </a:lnTo>
                  <a:cubicBezTo>
                    <a:pt x="0" y="852"/>
                    <a:pt x="183" y="1034"/>
                    <a:pt x="456" y="1034"/>
                  </a:cubicBezTo>
                  <a:lnTo>
                    <a:pt x="11459" y="1004"/>
                  </a:lnTo>
                  <a:cubicBezTo>
                    <a:pt x="11703" y="1004"/>
                    <a:pt x="11885" y="821"/>
                    <a:pt x="11885" y="578"/>
                  </a:cubicBezTo>
                  <a:lnTo>
                    <a:pt x="11885" y="426"/>
                  </a:lnTo>
                  <a:cubicBezTo>
                    <a:pt x="11885" y="183"/>
                    <a:pt x="11703" y="1"/>
                    <a:pt x="1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9"/>
            <p:cNvSpPr/>
            <p:nvPr/>
          </p:nvSpPr>
          <p:spPr>
            <a:xfrm>
              <a:off x="839514" y="2103596"/>
              <a:ext cx="467074" cy="12624"/>
            </a:xfrm>
            <a:custGeom>
              <a:avLst/>
              <a:gdLst/>
              <a:ahLst/>
              <a:cxnLst/>
              <a:rect l="l" t="t" r="r" b="b"/>
              <a:pathLst>
                <a:path w="14651" h="396" extrusionOk="0">
                  <a:moveTo>
                    <a:pt x="14499" y="1"/>
                  </a:moveTo>
                  <a:lnTo>
                    <a:pt x="152" y="31"/>
                  </a:lnTo>
                  <a:cubicBezTo>
                    <a:pt x="61" y="31"/>
                    <a:pt x="0" y="92"/>
                    <a:pt x="0" y="183"/>
                  </a:cubicBezTo>
                  <a:lnTo>
                    <a:pt x="0" y="244"/>
                  </a:lnTo>
                  <a:cubicBezTo>
                    <a:pt x="0" y="335"/>
                    <a:pt x="61" y="396"/>
                    <a:pt x="152" y="396"/>
                  </a:cubicBezTo>
                  <a:lnTo>
                    <a:pt x="14499" y="365"/>
                  </a:lnTo>
                  <a:cubicBezTo>
                    <a:pt x="14560" y="365"/>
                    <a:pt x="14651" y="304"/>
                    <a:pt x="14651" y="213"/>
                  </a:cubicBezTo>
                  <a:lnTo>
                    <a:pt x="14651" y="152"/>
                  </a:lnTo>
                  <a:cubicBezTo>
                    <a:pt x="14651" y="61"/>
                    <a:pt x="14560" y="1"/>
                    <a:pt x="1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9"/>
            <p:cNvSpPr/>
            <p:nvPr/>
          </p:nvSpPr>
          <p:spPr>
            <a:xfrm>
              <a:off x="839514" y="2077421"/>
              <a:ext cx="467074" cy="12624"/>
            </a:xfrm>
            <a:custGeom>
              <a:avLst/>
              <a:gdLst/>
              <a:ahLst/>
              <a:cxnLst/>
              <a:rect l="l" t="t" r="r" b="b"/>
              <a:pathLst>
                <a:path w="14651" h="396" extrusionOk="0">
                  <a:moveTo>
                    <a:pt x="14499" y="1"/>
                  </a:moveTo>
                  <a:lnTo>
                    <a:pt x="152" y="31"/>
                  </a:lnTo>
                  <a:cubicBezTo>
                    <a:pt x="61" y="31"/>
                    <a:pt x="0" y="122"/>
                    <a:pt x="0" y="183"/>
                  </a:cubicBezTo>
                  <a:lnTo>
                    <a:pt x="0" y="244"/>
                  </a:lnTo>
                  <a:cubicBezTo>
                    <a:pt x="0" y="335"/>
                    <a:pt x="61" y="396"/>
                    <a:pt x="152" y="396"/>
                  </a:cubicBezTo>
                  <a:lnTo>
                    <a:pt x="14499" y="366"/>
                  </a:lnTo>
                  <a:cubicBezTo>
                    <a:pt x="14560" y="366"/>
                    <a:pt x="14651" y="305"/>
                    <a:pt x="14651" y="214"/>
                  </a:cubicBezTo>
                  <a:lnTo>
                    <a:pt x="14651" y="153"/>
                  </a:lnTo>
                  <a:cubicBezTo>
                    <a:pt x="14651" y="62"/>
                    <a:pt x="14560" y="1"/>
                    <a:pt x="1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9"/>
            <p:cNvSpPr/>
            <p:nvPr/>
          </p:nvSpPr>
          <p:spPr>
            <a:xfrm>
              <a:off x="839514" y="2129770"/>
              <a:ext cx="467074" cy="12624"/>
            </a:xfrm>
            <a:custGeom>
              <a:avLst/>
              <a:gdLst/>
              <a:ahLst/>
              <a:cxnLst/>
              <a:rect l="l" t="t" r="r" b="b"/>
              <a:pathLst>
                <a:path w="14651" h="396" extrusionOk="0">
                  <a:moveTo>
                    <a:pt x="14499" y="0"/>
                  </a:moveTo>
                  <a:lnTo>
                    <a:pt x="152" y="31"/>
                  </a:lnTo>
                  <a:cubicBezTo>
                    <a:pt x="61" y="31"/>
                    <a:pt x="0" y="91"/>
                    <a:pt x="0" y="183"/>
                  </a:cubicBezTo>
                  <a:lnTo>
                    <a:pt x="0" y="243"/>
                  </a:lnTo>
                  <a:cubicBezTo>
                    <a:pt x="0" y="335"/>
                    <a:pt x="61" y="395"/>
                    <a:pt x="152" y="395"/>
                  </a:cubicBezTo>
                  <a:lnTo>
                    <a:pt x="14499" y="365"/>
                  </a:lnTo>
                  <a:cubicBezTo>
                    <a:pt x="14560" y="365"/>
                    <a:pt x="14651" y="304"/>
                    <a:pt x="14651" y="213"/>
                  </a:cubicBezTo>
                  <a:lnTo>
                    <a:pt x="14651" y="152"/>
                  </a:lnTo>
                  <a:cubicBezTo>
                    <a:pt x="14651" y="61"/>
                    <a:pt x="14560" y="0"/>
                    <a:pt x="14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9"/>
            <p:cNvSpPr/>
            <p:nvPr/>
          </p:nvSpPr>
          <p:spPr>
            <a:xfrm>
              <a:off x="839514" y="2155721"/>
              <a:ext cx="467074" cy="12848"/>
            </a:xfrm>
            <a:custGeom>
              <a:avLst/>
              <a:gdLst/>
              <a:ahLst/>
              <a:cxnLst/>
              <a:rect l="l" t="t" r="r" b="b"/>
              <a:pathLst>
                <a:path w="14651" h="403" extrusionOk="0">
                  <a:moveTo>
                    <a:pt x="14525" y="1"/>
                  </a:moveTo>
                  <a:cubicBezTo>
                    <a:pt x="14516" y="1"/>
                    <a:pt x="14507" y="3"/>
                    <a:pt x="14499" y="7"/>
                  </a:cubicBezTo>
                  <a:lnTo>
                    <a:pt x="152" y="37"/>
                  </a:lnTo>
                  <a:cubicBezTo>
                    <a:pt x="61" y="37"/>
                    <a:pt x="0" y="98"/>
                    <a:pt x="0" y="189"/>
                  </a:cubicBezTo>
                  <a:lnTo>
                    <a:pt x="0" y="250"/>
                  </a:lnTo>
                  <a:cubicBezTo>
                    <a:pt x="0" y="341"/>
                    <a:pt x="61" y="402"/>
                    <a:pt x="152" y="402"/>
                  </a:cubicBezTo>
                  <a:lnTo>
                    <a:pt x="14499" y="372"/>
                  </a:lnTo>
                  <a:cubicBezTo>
                    <a:pt x="14560" y="372"/>
                    <a:pt x="14651" y="280"/>
                    <a:pt x="14651" y="220"/>
                  </a:cubicBezTo>
                  <a:lnTo>
                    <a:pt x="14651" y="159"/>
                  </a:lnTo>
                  <a:cubicBezTo>
                    <a:pt x="14651" y="80"/>
                    <a:pt x="14583" y="1"/>
                    <a:pt x="1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9"/>
            <p:cNvSpPr/>
            <p:nvPr/>
          </p:nvSpPr>
          <p:spPr>
            <a:xfrm>
              <a:off x="839514" y="2181130"/>
              <a:ext cx="349851" cy="13581"/>
            </a:xfrm>
            <a:custGeom>
              <a:avLst/>
              <a:gdLst/>
              <a:ahLst/>
              <a:cxnLst/>
              <a:rect l="l" t="t" r="r" b="b"/>
              <a:pathLst>
                <a:path w="10974" h="426" extrusionOk="0">
                  <a:moveTo>
                    <a:pt x="10821" y="0"/>
                  </a:moveTo>
                  <a:lnTo>
                    <a:pt x="152" y="31"/>
                  </a:lnTo>
                  <a:cubicBezTo>
                    <a:pt x="61" y="31"/>
                    <a:pt x="0" y="122"/>
                    <a:pt x="0" y="183"/>
                  </a:cubicBezTo>
                  <a:lnTo>
                    <a:pt x="0" y="243"/>
                  </a:lnTo>
                  <a:cubicBezTo>
                    <a:pt x="0" y="335"/>
                    <a:pt x="61" y="426"/>
                    <a:pt x="152" y="426"/>
                  </a:cubicBezTo>
                  <a:lnTo>
                    <a:pt x="10821" y="395"/>
                  </a:lnTo>
                  <a:cubicBezTo>
                    <a:pt x="10912" y="395"/>
                    <a:pt x="10973" y="304"/>
                    <a:pt x="10973" y="213"/>
                  </a:cubicBezTo>
                  <a:lnTo>
                    <a:pt x="10973" y="183"/>
                  </a:lnTo>
                  <a:cubicBezTo>
                    <a:pt x="10973" y="91"/>
                    <a:pt x="10912" y="0"/>
                    <a:pt x="10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9"/>
            <p:cNvSpPr/>
            <p:nvPr/>
          </p:nvSpPr>
          <p:spPr>
            <a:xfrm>
              <a:off x="806550" y="3083299"/>
              <a:ext cx="131824" cy="11668"/>
            </a:xfrm>
            <a:custGeom>
              <a:avLst/>
              <a:gdLst/>
              <a:ahLst/>
              <a:cxnLst/>
              <a:rect l="l" t="t" r="r" b="b"/>
              <a:pathLst>
                <a:path w="4135" h="366" extrusionOk="0">
                  <a:moveTo>
                    <a:pt x="153" y="0"/>
                  </a:moveTo>
                  <a:cubicBezTo>
                    <a:pt x="62" y="0"/>
                    <a:pt x="1" y="92"/>
                    <a:pt x="1" y="183"/>
                  </a:cubicBezTo>
                  <a:lnTo>
                    <a:pt x="1" y="213"/>
                  </a:lnTo>
                  <a:cubicBezTo>
                    <a:pt x="1" y="304"/>
                    <a:pt x="62" y="365"/>
                    <a:pt x="153" y="365"/>
                  </a:cubicBezTo>
                  <a:lnTo>
                    <a:pt x="3952" y="365"/>
                  </a:lnTo>
                  <a:cubicBezTo>
                    <a:pt x="4043" y="365"/>
                    <a:pt x="4135" y="304"/>
                    <a:pt x="4135" y="213"/>
                  </a:cubicBezTo>
                  <a:lnTo>
                    <a:pt x="4135" y="152"/>
                  </a:lnTo>
                  <a:cubicBezTo>
                    <a:pt x="4135" y="61"/>
                    <a:pt x="4043"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9"/>
            <p:cNvSpPr/>
            <p:nvPr/>
          </p:nvSpPr>
          <p:spPr>
            <a:xfrm>
              <a:off x="987761" y="3083299"/>
              <a:ext cx="131824" cy="11668"/>
            </a:xfrm>
            <a:custGeom>
              <a:avLst/>
              <a:gdLst/>
              <a:ahLst/>
              <a:cxnLst/>
              <a:rect l="l" t="t" r="r" b="b"/>
              <a:pathLst>
                <a:path w="4135" h="366" extrusionOk="0">
                  <a:moveTo>
                    <a:pt x="183" y="0"/>
                  </a:moveTo>
                  <a:cubicBezTo>
                    <a:pt x="92" y="0"/>
                    <a:pt x="1" y="92"/>
                    <a:pt x="1" y="183"/>
                  </a:cubicBezTo>
                  <a:lnTo>
                    <a:pt x="1" y="213"/>
                  </a:lnTo>
                  <a:cubicBezTo>
                    <a:pt x="1" y="304"/>
                    <a:pt x="92" y="365"/>
                    <a:pt x="183" y="365"/>
                  </a:cubicBezTo>
                  <a:lnTo>
                    <a:pt x="3983" y="365"/>
                  </a:lnTo>
                  <a:cubicBezTo>
                    <a:pt x="4074" y="365"/>
                    <a:pt x="4135" y="304"/>
                    <a:pt x="4135" y="213"/>
                  </a:cubicBezTo>
                  <a:lnTo>
                    <a:pt x="4135" y="152"/>
                  </a:lnTo>
                  <a:cubicBezTo>
                    <a:pt x="4135" y="61"/>
                    <a:pt x="4074" y="0"/>
                    <a:pt x="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9"/>
            <p:cNvSpPr/>
            <p:nvPr/>
          </p:nvSpPr>
          <p:spPr>
            <a:xfrm>
              <a:off x="1169960" y="3083299"/>
              <a:ext cx="130836" cy="11668"/>
            </a:xfrm>
            <a:custGeom>
              <a:avLst/>
              <a:gdLst/>
              <a:ahLst/>
              <a:cxnLst/>
              <a:rect l="l" t="t" r="r" b="b"/>
              <a:pathLst>
                <a:path w="4104" h="366" extrusionOk="0">
                  <a:moveTo>
                    <a:pt x="152" y="0"/>
                  </a:moveTo>
                  <a:cubicBezTo>
                    <a:pt x="61" y="0"/>
                    <a:pt x="0" y="92"/>
                    <a:pt x="0" y="183"/>
                  </a:cubicBezTo>
                  <a:lnTo>
                    <a:pt x="0" y="213"/>
                  </a:lnTo>
                  <a:cubicBezTo>
                    <a:pt x="0" y="304"/>
                    <a:pt x="61" y="365"/>
                    <a:pt x="152" y="365"/>
                  </a:cubicBezTo>
                  <a:lnTo>
                    <a:pt x="3952" y="365"/>
                  </a:lnTo>
                  <a:cubicBezTo>
                    <a:pt x="4043" y="365"/>
                    <a:pt x="4104" y="304"/>
                    <a:pt x="4104" y="183"/>
                  </a:cubicBezTo>
                  <a:lnTo>
                    <a:pt x="4104" y="152"/>
                  </a:lnTo>
                  <a:cubicBezTo>
                    <a:pt x="4104" y="61"/>
                    <a:pt x="4043"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9"/>
            <p:cNvSpPr/>
            <p:nvPr/>
          </p:nvSpPr>
          <p:spPr>
            <a:xfrm>
              <a:off x="1376358" y="1904945"/>
              <a:ext cx="1295603" cy="924456"/>
            </a:xfrm>
            <a:custGeom>
              <a:avLst/>
              <a:gdLst/>
              <a:ahLst/>
              <a:cxnLst/>
              <a:rect l="l" t="t" r="r" b="b"/>
              <a:pathLst>
                <a:path w="40640" h="28998" extrusionOk="0">
                  <a:moveTo>
                    <a:pt x="1247" y="0"/>
                  </a:moveTo>
                  <a:cubicBezTo>
                    <a:pt x="548" y="0"/>
                    <a:pt x="1" y="548"/>
                    <a:pt x="1" y="1247"/>
                  </a:cubicBezTo>
                  <a:lnTo>
                    <a:pt x="1" y="27752"/>
                  </a:lnTo>
                  <a:cubicBezTo>
                    <a:pt x="1" y="28420"/>
                    <a:pt x="548" y="28998"/>
                    <a:pt x="1247" y="28998"/>
                  </a:cubicBezTo>
                  <a:lnTo>
                    <a:pt x="39363" y="28998"/>
                  </a:lnTo>
                  <a:cubicBezTo>
                    <a:pt x="40062" y="28998"/>
                    <a:pt x="40640" y="28420"/>
                    <a:pt x="40640" y="27752"/>
                  </a:cubicBezTo>
                  <a:lnTo>
                    <a:pt x="40640" y="1247"/>
                  </a:lnTo>
                  <a:cubicBezTo>
                    <a:pt x="40640" y="548"/>
                    <a:pt x="40062" y="0"/>
                    <a:pt x="39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9"/>
            <p:cNvSpPr/>
            <p:nvPr/>
          </p:nvSpPr>
          <p:spPr>
            <a:xfrm>
              <a:off x="1471331" y="2235392"/>
              <a:ext cx="1101805" cy="525223"/>
            </a:xfrm>
            <a:custGeom>
              <a:avLst/>
              <a:gdLst/>
              <a:ahLst/>
              <a:cxnLst/>
              <a:rect l="l" t="t" r="r" b="b"/>
              <a:pathLst>
                <a:path w="34561" h="16475" extrusionOk="0">
                  <a:moveTo>
                    <a:pt x="29606" y="0"/>
                  </a:moveTo>
                  <a:cubicBezTo>
                    <a:pt x="27448" y="0"/>
                    <a:pt x="24834" y="10152"/>
                    <a:pt x="22615" y="10152"/>
                  </a:cubicBezTo>
                  <a:cubicBezTo>
                    <a:pt x="20426" y="10152"/>
                    <a:pt x="19879" y="882"/>
                    <a:pt x="17113" y="882"/>
                  </a:cubicBezTo>
                  <a:cubicBezTo>
                    <a:pt x="14347" y="882"/>
                    <a:pt x="10517" y="13435"/>
                    <a:pt x="6475" y="13435"/>
                  </a:cubicBezTo>
                  <a:cubicBezTo>
                    <a:pt x="2402" y="13435"/>
                    <a:pt x="1155" y="4438"/>
                    <a:pt x="0" y="4438"/>
                  </a:cubicBezTo>
                  <a:lnTo>
                    <a:pt x="0" y="16475"/>
                  </a:lnTo>
                  <a:lnTo>
                    <a:pt x="34560" y="16475"/>
                  </a:lnTo>
                  <a:lnTo>
                    <a:pt x="34560" y="7478"/>
                  </a:lnTo>
                  <a:cubicBezTo>
                    <a:pt x="34560" y="7478"/>
                    <a:pt x="31764" y="0"/>
                    <a:pt x="29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9"/>
            <p:cNvSpPr/>
            <p:nvPr/>
          </p:nvSpPr>
          <p:spPr>
            <a:xfrm>
              <a:off x="2361862" y="1988282"/>
              <a:ext cx="160898" cy="14569"/>
            </a:xfrm>
            <a:custGeom>
              <a:avLst/>
              <a:gdLst/>
              <a:ahLst/>
              <a:cxnLst/>
              <a:rect l="l" t="t" r="r" b="b"/>
              <a:pathLst>
                <a:path w="5047" h="457" extrusionOk="0">
                  <a:moveTo>
                    <a:pt x="1" y="0"/>
                  </a:moveTo>
                  <a:lnTo>
                    <a:pt x="1" y="456"/>
                  </a:lnTo>
                  <a:lnTo>
                    <a:pt x="5047" y="456"/>
                  </a:lnTo>
                  <a:lnTo>
                    <a:pt x="50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9"/>
            <p:cNvSpPr/>
            <p:nvPr/>
          </p:nvSpPr>
          <p:spPr>
            <a:xfrm>
              <a:off x="2361862" y="2015413"/>
              <a:ext cx="160898" cy="14569"/>
            </a:xfrm>
            <a:custGeom>
              <a:avLst/>
              <a:gdLst/>
              <a:ahLst/>
              <a:cxnLst/>
              <a:rect l="l" t="t" r="r" b="b"/>
              <a:pathLst>
                <a:path w="5047" h="457" extrusionOk="0">
                  <a:moveTo>
                    <a:pt x="1" y="1"/>
                  </a:moveTo>
                  <a:lnTo>
                    <a:pt x="1" y="456"/>
                  </a:lnTo>
                  <a:lnTo>
                    <a:pt x="5047" y="456"/>
                  </a:lnTo>
                  <a:lnTo>
                    <a:pt x="50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9"/>
            <p:cNvSpPr/>
            <p:nvPr/>
          </p:nvSpPr>
          <p:spPr>
            <a:xfrm>
              <a:off x="2361862" y="2041587"/>
              <a:ext cx="160898" cy="14569"/>
            </a:xfrm>
            <a:custGeom>
              <a:avLst/>
              <a:gdLst/>
              <a:ahLst/>
              <a:cxnLst/>
              <a:rect l="l" t="t" r="r" b="b"/>
              <a:pathLst>
                <a:path w="5047" h="457" extrusionOk="0">
                  <a:moveTo>
                    <a:pt x="1" y="0"/>
                  </a:moveTo>
                  <a:lnTo>
                    <a:pt x="1" y="456"/>
                  </a:lnTo>
                  <a:lnTo>
                    <a:pt x="5047" y="456"/>
                  </a:lnTo>
                  <a:lnTo>
                    <a:pt x="50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9"/>
            <p:cNvSpPr/>
            <p:nvPr/>
          </p:nvSpPr>
          <p:spPr>
            <a:xfrm>
              <a:off x="2258185" y="1988282"/>
              <a:ext cx="72718" cy="14569"/>
            </a:xfrm>
            <a:custGeom>
              <a:avLst/>
              <a:gdLst/>
              <a:ahLst/>
              <a:cxnLst/>
              <a:rect l="l" t="t" r="r" b="b"/>
              <a:pathLst>
                <a:path w="2281" h="457" extrusionOk="0">
                  <a:moveTo>
                    <a:pt x="1" y="0"/>
                  </a:moveTo>
                  <a:lnTo>
                    <a:pt x="1" y="456"/>
                  </a:lnTo>
                  <a:lnTo>
                    <a:pt x="2280" y="456"/>
                  </a:lnTo>
                  <a:lnTo>
                    <a:pt x="2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9"/>
            <p:cNvSpPr/>
            <p:nvPr/>
          </p:nvSpPr>
          <p:spPr>
            <a:xfrm>
              <a:off x="2258185" y="2015413"/>
              <a:ext cx="72718" cy="14569"/>
            </a:xfrm>
            <a:custGeom>
              <a:avLst/>
              <a:gdLst/>
              <a:ahLst/>
              <a:cxnLst/>
              <a:rect l="l" t="t" r="r" b="b"/>
              <a:pathLst>
                <a:path w="2281" h="457" extrusionOk="0">
                  <a:moveTo>
                    <a:pt x="1" y="1"/>
                  </a:moveTo>
                  <a:lnTo>
                    <a:pt x="1" y="456"/>
                  </a:lnTo>
                  <a:lnTo>
                    <a:pt x="2280" y="456"/>
                  </a:lnTo>
                  <a:lnTo>
                    <a:pt x="2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9"/>
            <p:cNvSpPr/>
            <p:nvPr/>
          </p:nvSpPr>
          <p:spPr>
            <a:xfrm>
              <a:off x="2258185" y="2041587"/>
              <a:ext cx="72718" cy="14569"/>
            </a:xfrm>
            <a:custGeom>
              <a:avLst/>
              <a:gdLst/>
              <a:ahLst/>
              <a:cxnLst/>
              <a:rect l="l" t="t" r="r" b="b"/>
              <a:pathLst>
                <a:path w="2281" h="457" extrusionOk="0">
                  <a:moveTo>
                    <a:pt x="1" y="0"/>
                  </a:moveTo>
                  <a:lnTo>
                    <a:pt x="1" y="456"/>
                  </a:lnTo>
                  <a:lnTo>
                    <a:pt x="2280" y="456"/>
                  </a:lnTo>
                  <a:lnTo>
                    <a:pt x="2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9"/>
            <p:cNvSpPr/>
            <p:nvPr/>
          </p:nvSpPr>
          <p:spPr>
            <a:xfrm>
              <a:off x="1475189" y="2089058"/>
              <a:ext cx="1089212" cy="508773"/>
            </a:xfrm>
            <a:custGeom>
              <a:avLst/>
              <a:gdLst/>
              <a:ahLst/>
              <a:cxnLst/>
              <a:rect l="l" t="t" r="r" b="b"/>
              <a:pathLst>
                <a:path w="34166" h="15959" fill="none" extrusionOk="0">
                  <a:moveTo>
                    <a:pt x="1" y="7022"/>
                  </a:moveTo>
                  <a:cubicBezTo>
                    <a:pt x="1399" y="7721"/>
                    <a:pt x="2736" y="15958"/>
                    <a:pt x="6445" y="15958"/>
                  </a:cubicBezTo>
                  <a:cubicBezTo>
                    <a:pt x="10153" y="15958"/>
                    <a:pt x="13983" y="2554"/>
                    <a:pt x="16536" y="2554"/>
                  </a:cubicBezTo>
                  <a:cubicBezTo>
                    <a:pt x="19089" y="2554"/>
                    <a:pt x="21582" y="13283"/>
                    <a:pt x="24287" y="13283"/>
                  </a:cubicBezTo>
                  <a:cubicBezTo>
                    <a:pt x="27023" y="13283"/>
                    <a:pt x="34166" y="1"/>
                    <a:pt x="34166" y="1"/>
                  </a:cubicBezTo>
                </a:path>
              </a:pathLst>
            </a:custGeom>
            <a:noFill/>
            <a:ln w="98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9"/>
            <p:cNvSpPr/>
            <p:nvPr/>
          </p:nvSpPr>
          <p:spPr>
            <a:xfrm>
              <a:off x="1471331" y="2008622"/>
              <a:ext cx="1111496" cy="752974"/>
            </a:xfrm>
            <a:custGeom>
              <a:avLst/>
              <a:gdLst/>
              <a:ahLst/>
              <a:cxnLst/>
              <a:rect l="l" t="t" r="r" b="b"/>
              <a:pathLst>
                <a:path w="34865" h="23619" fill="none" extrusionOk="0">
                  <a:moveTo>
                    <a:pt x="34864" y="23618"/>
                  </a:moveTo>
                  <a:lnTo>
                    <a:pt x="0" y="23618"/>
                  </a:lnTo>
                  <a:lnTo>
                    <a:pt x="0" y="1"/>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9"/>
            <p:cNvSpPr/>
            <p:nvPr/>
          </p:nvSpPr>
          <p:spPr>
            <a:xfrm>
              <a:off x="1471331" y="2100694"/>
              <a:ext cx="1101805" cy="659916"/>
            </a:xfrm>
            <a:custGeom>
              <a:avLst/>
              <a:gdLst/>
              <a:ahLst/>
              <a:cxnLst/>
              <a:rect l="l" t="t" r="r" b="b"/>
              <a:pathLst>
                <a:path w="34561" h="20700" extrusionOk="0">
                  <a:moveTo>
                    <a:pt x="14499" y="0"/>
                  </a:moveTo>
                  <a:cubicBezTo>
                    <a:pt x="13070" y="0"/>
                    <a:pt x="11429" y="9636"/>
                    <a:pt x="9909" y="9636"/>
                  </a:cubicBezTo>
                  <a:cubicBezTo>
                    <a:pt x="8420" y="9636"/>
                    <a:pt x="8359" y="4864"/>
                    <a:pt x="6596" y="4864"/>
                  </a:cubicBezTo>
                  <a:cubicBezTo>
                    <a:pt x="4377" y="4864"/>
                    <a:pt x="0" y="13982"/>
                    <a:pt x="0" y="13982"/>
                  </a:cubicBezTo>
                  <a:lnTo>
                    <a:pt x="0" y="20700"/>
                  </a:lnTo>
                  <a:lnTo>
                    <a:pt x="34560" y="20700"/>
                  </a:lnTo>
                  <a:lnTo>
                    <a:pt x="34560" y="9453"/>
                  </a:lnTo>
                  <a:cubicBezTo>
                    <a:pt x="34560" y="9453"/>
                    <a:pt x="32949" y="1733"/>
                    <a:pt x="31521" y="1733"/>
                  </a:cubicBezTo>
                  <a:cubicBezTo>
                    <a:pt x="30062" y="1733"/>
                    <a:pt x="27539" y="14377"/>
                    <a:pt x="24955" y="14377"/>
                  </a:cubicBezTo>
                  <a:cubicBezTo>
                    <a:pt x="23648" y="14377"/>
                    <a:pt x="22372" y="3891"/>
                    <a:pt x="21125" y="3891"/>
                  </a:cubicBezTo>
                  <a:cubicBezTo>
                    <a:pt x="19909" y="3891"/>
                    <a:pt x="19484" y="11459"/>
                    <a:pt x="17539" y="11459"/>
                  </a:cubicBezTo>
                  <a:cubicBezTo>
                    <a:pt x="15593" y="11459"/>
                    <a:pt x="15897" y="0"/>
                    <a:pt x="14499" y="0"/>
                  </a:cubicBezTo>
                  <a:close/>
                </a:path>
              </a:pathLst>
            </a:custGeom>
            <a:solidFill>
              <a:srgbClr val="39B0D1">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9"/>
            <p:cNvSpPr/>
            <p:nvPr/>
          </p:nvSpPr>
          <p:spPr>
            <a:xfrm>
              <a:off x="1466485" y="2300301"/>
              <a:ext cx="17470" cy="17470"/>
            </a:xfrm>
            <a:custGeom>
              <a:avLst/>
              <a:gdLst/>
              <a:ahLst/>
              <a:cxnLst/>
              <a:rect l="l" t="t" r="r" b="b"/>
              <a:pathLst>
                <a:path w="548" h="548" extrusionOk="0">
                  <a:moveTo>
                    <a:pt x="274" y="1"/>
                  </a:moveTo>
                  <a:cubicBezTo>
                    <a:pt x="122" y="1"/>
                    <a:pt x="0" y="122"/>
                    <a:pt x="0" y="274"/>
                  </a:cubicBezTo>
                  <a:cubicBezTo>
                    <a:pt x="0" y="426"/>
                    <a:pt x="122" y="548"/>
                    <a:pt x="274" y="548"/>
                  </a:cubicBezTo>
                  <a:cubicBezTo>
                    <a:pt x="426" y="548"/>
                    <a:pt x="547" y="426"/>
                    <a:pt x="547" y="274"/>
                  </a:cubicBezTo>
                  <a:cubicBezTo>
                    <a:pt x="547" y="122"/>
                    <a:pt x="426" y="1"/>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9"/>
            <p:cNvSpPr/>
            <p:nvPr/>
          </p:nvSpPr>
          <p:spPr>
            <a:xfrm>
              <a:off x="1576953" y="2522225"/>
              <a:ext cx="17470" cy="17470"/>
            </a:xfrm>
            <a:custGeom>
              <a:avLst/>
              <a:gdLst/>
              <a:ahLst/>
              <a:cxnLst/>
              <a:rect l="l" t="t" r="r" b="b"/>
              <a:pathLst>
                <a:path w="548" h="548" extrusionOk="0">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9"/>
            <p:cNvSpPr/>
            <p:nvPr/>
          </p:nvSpPr>
          <p:spPr>
            <a:xfrm>
              <a:off x="1994593" y="2161746"/>
              <a:ext cx="17502" cy="17470"/>
            </a:xfrm>
            <a:custGeom>
              <a:avLst/>
              <a:gdLst/>
              <a:ahLst/>
              <a:cxnLst/>
              <a:rect l="l" t="t" r="r" b="b"/>
              <a:pathLst>
                <a:path w="549" h="548" extrusionOk="0">
                  <a:moveTo>
                    <a:pt x="275" y="0"/>
                  </a:moveTo>
                  <a:cubicBezTo>
                    <a:pt x="123" y="0"/>
                    <a:pt x="1" y="122"/>
                    <a:pt x="1" y="274"/>
                  </a:cubicBezTo>
                  <a:cubicBezTo>
                    <a:pt x="1" y="426"/>
                    <a:pt x="123" y="547"/>
                    <a:pt x="275" y="547"/>
                  </a:cubicBezTo>
                  <a:cubicBezTo>
                    <a:pt x="427" y="547"/>
                    <a:pt x="548" y="426"/>
                    <a:pt x="548" y="274"/>
                  </a:cubicBezTo>
                  <a:cubicBezTo>
                    <a:pt x="548" y="122"/>
                    <a:pt x="427" y="0"/>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9"/>
            <p:cNvSpPr/>
            <p:nvPr/>
          </p:nvSpPr>
          <p:spPr>
            <a:xfrm>
              <a:off x="1885114" y="2301290"/>
              <a:ext cx="17470" cy="18427"/>
            </a:xfrm>
            <a:custGeom>
              <a:avLst/>
              <a:gdLst/>
              <a:ahLst/>
              <a:cxnLst/>
              <a:rect l="l" t="t" r="r" b="b"/>
              <a:pathLst>
                <a:path w="548" h="578" extrusionOk="0">
                  <a:moveTo>
                    <a:pt x="274" y="0"/>
                  </a:moveTo>
                  <a:cubicBezTo>
                    <a:pt x="122" y="0"/>
                    <a:pt x="0" y="152"/>
                    <a:pt x="0" y="274"/>
                  </a:cubicBezTo>
                  <a:cubicBezTo>
                    <a:pt x="0" y="426"/>
                    <a:pt x="122" y="578"/>
                    <a:pt x="274" y="578"/>
                  </a:cubicBezTo>
                  <a:cubicBezTo>
                    <a:pt x="426" y="578"/>
                    <a:pt x="547" y="426"/>
                    <a:pt x="547" y="274"/>
                  </a:cubicBezTo>
                  <a:cubicBezTo>
                    <a:pt x="547" y="15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9"/>
            <p:cNvSpPr/>
            <p:nvPr/>
          </p:nvSpPr>
          <p:spPr>
            <a:xfrm>
              <a:off x="2443285" y="2272214"/>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9"/>
            <p:cNvSpPr/>
            <p:nvPr/>
          </p:nvSpPr>
          <p:spPr>
            <a:xfrm>
              <a:off x="2555698" y="2080354"/>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9"/>
            <p:cNvSpPr/>
            <p:nvPr/>
          </p:nvSpPr>
          <p:spPr>
            <a:xfrm>
              <a:off x="2240746" y="2502841"/>
              <a:ext cx="17470" cy="17470"/>
            </a:xfrm>
            <a:custGeom>
              <a:avLst/>
              <a:gdLst/>
              <a:ahLst/>
              <a:cxnLst/>
              <a:rect l="l" t="t" r="r" b="b"/>
              <a:pathLst>
                <a:path w="548" h="548" extrusionOk="0">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9"/>
            <p:cNvSpPr/>
            <p:nvPr/>
          </p:nvSpPr>
          <p:spPr>
            <a:xfrm>
              <a:off x="1806623" y="2448580"/>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9"/>
            <p:cNvSpPr/>
            <p:nvPr/>
          </p:nvSpPr>
          <p:spPr>
            <a:xfrm>
              <a:off x="2144816" y="2396231"/>
              <a:ext cx="17470" cy="17502"/>
            </a:xfrm>
            <a:custGeom>
              <a:avLst/>
              <a:gdLst/>
              <a:ahLst/>
              <a:cxnLst/>
              <a:rect l="l" t="t" r="r" b="b"/>
              <a:pathLst>
                <a:path w="548" h="549" extrusionOk="0">
                  <a:moveTo>
                    <a:pt x="274" y="1"/>
                  </a:moveTo>
                  <a:cubicBezTo>
                    <a:pt x="122" y="1"/>
                    <a:pt x="0" y="123"/>
                    <a:pt x="0" y="275"/>
                  </a:cubicBezTo>
                  <a:cubicBezTo>
                    <a:pt x="0" y="427"/>
                    <a:pt x="122" y="548"/>
                    <a:pt x="274" y="548"/>
                  </a:cubicBezTo>
                  <a:cubicBezTo>
                    <a:pt x="426" y="548"/>
                    <a:pt x="547" y="427"/>
                    <a:pt x="547" y="275"/>
                  </a:cubicBezTo>
                  <a:cubicBezTo>
                    <a:pt x="547" y="123"/>
                    <a:pt x="426" y="1"/>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9"/>
            <p:cNvSpPr/>
            <p:nvPr/>
          </p:nvSpPr>
          <p:spPr>
            <a:xfrm>
              <a:off x="849206" y="2846837"/>
              <a:ext cx="165712" cy="165744"/>
            </a:xfrm>
            <a:custGeom>
              <a:avLst/>
              <a:gdLst/>
              <a:ahLst/>
              <a:cxnLst/>
              <a:rect l="l" t="t" r="r" b="b"/>
              <a:pathLst>
                <a:path w="5198" h="5199" extrusionOk="0">
                  <a:moveTo>
                    <a:pt x="2614" y="1"/>
                  </a:moveTo>
                  <a:cubicBezTo>
                    <a:pt x="1155" y="1"/>
                    <a:pt x="0" y="1156"/>
                    <a:pt x="0" y="2585"/>
                  </a:cubicBezTo>
                  <a:cubicBezTo>
                    <a:pt x="0" y="4013"/>
                    <a:pt x="1155" y="5199"/>
                    <a:pt x="2614" y="5199"/>
                  </a:cubicBezTo>
                  <a:cubicBezTo>
                    <a:pt x="2827" y="5199"/>
                    <a:pt x="3009" y="5168"/>
                    <a:pt x="3222" y="5107"/>
                  </a:cubicBezTo>
                  <a:lnTo>
                    <a:pt x="2888" y="3679"/>
                  </a:lnTo>
                  <a:cubicBezTo>
                    <a:pt x="2797" y="3679"/>
                    <a:pt x="2705" y="3709"/>
                    <a:pt x="2614" y="3709"/>
                  </a:cubicBezTo>
                  <a:cubicBezTo>
                    <a:pt x="1976" y="3709"/>
                    <a:pt x="1490" y="3192"/>
                    <a:pt x="1490" y="2585"/>
                  </a:cubicBezTo>
                  <a:cubicBezTo>
                    <a:pt x="1490" y="1977"/>
                    <a:pt x="1976" y="1460"/>
                    <a:pt x="2614" y="1460"/>
                  </a:cubicBezTo>
                  <a:cubicBezTo>
                    <a:pt x="3222" y="1460"/>
                    <a:pt x="3709" y="1977"/>
                    <a:pt x="3709" y="2585"/>
                  </a:cubicBezTo>
                  <a:cubicBezTo>
                    <a:pt x="3709" y="2706"/>
                    <a:pt x="3709" y="2797"/>
                    <a:pt x="3678" y="2889"/>
                  </a:cubicBezTo>
                  <a:lnTo>
                    <a:pt x="5076" y="3405"/>
                  </a:lnTo>
                  <a:cubicBezTo>
                    <a:pt x="5168" y="3132"/>
                    <a:pt x="5198" y="2858"/>
                    <a:pt x="5198" y="2585"/>
                  </a:cubicBezTo>
                  <a:cubicBezTo>
                    <a:pt x="5198" y="1156"/>
                    <a:pt x="4043" y="1"/>
                    <a:pt x="2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9"/>
            <p:cNvSpPr/>
            <p:nvPr/>
          </p:nvSpPr>
          <p:spPr>
            <a:xfrm>
              <a:off x="1092426" y="2846837"/>
              <a:ext cx="165744" cy="165744"/>
            </a:xfrm>
            <a:custGeom>
              <a:avLst/>
              <a:gdLst/>
              <a:ahLst/>
              <a:cxnLst/>
              <a:rect l="l" t="t" r="r" b="b"/>
              <a:pathLst>
                <a:path w="5199" h="5199" extrusionOk="0">
                  <a:moveTo>
                    <a:pt x="2615" y="1"/>
                  </a:moveTo>
                  <a:cubicBezTo>
                    <a:pt x="1156" y="1"/>
                    <a:pt x="1" y="1156"/>
                    <a:pt x="1" y="2585"/>
                  </a:cubicBezTo>
                  <a:cubicBezTo>
                    <a:pt x="1" y="4013"/>
                    <a:pt x="1156" y="5199"/>
                    <a:pt x="2615" y="5199"/>
                  </a:cubicBezTo>
                  <a:cubicBezTo>
                    <a:pt x="4043" y="5199"/>
                    <a:pt x="5198" y="4013"/>
                    <a:pt x="5198" y="2585"/>
                  </a:cubicBezTo>
                  <a:cubicBezTo>
                    <a:pt x="5198" y="2372"/>
                    <a:pt x="5168" y="2159"/>
                    <a:pt x="5137" y="1977"/>
                  </a:cubicBezTo>
                  <a:lnTo>
                    <a:pt x="3678" y="2311"/>
                  </a:lnTo>
                  <a:cubicBezTo>
                    <a:pt x="3709" y="2402"/>
                    <a:pt x="3739" y="2493"/>
                    <a:pt x="3739" y="2585"/>
                  </a:cubicBezTo>
                  <a:cubicBezTo>
                    <a:pt x="3739" y="3192"/>
                    <a:pt x="3223" y="3709"/>
                    <a:pt x="2615" y="3709"/>
                  </a:cubicBezTo>
                  <a:cubicBezTo>
                    <a:pt x="1976" y="3709"/>
                    <a:pt x="1490" y="3192"/>
                    <a:pt x="1490" y="2585"/>
                  </a:cubicBezTo>
                  <a:cubicBezTo>
                    <a:pt x="1490" y="1977"/>
                    <a:pt x="1976" y="1460"/>
                    <a:pt x="2615" y="1460"/>
                  </a:cubicBezTo>
                  <a:cubicBezTo>
                    <a:pt x="2706" y="1460"/>
                    <a:pt x="2827" y="1490"/>
                    <a:pt x="2919" y="1521"/>
                  </a:cubicBezTo>
                  <a:lnTo>
                    <a:pt x="3405" y="123"/>
                  </a:lnTo>
                  <a:cubicBezTo>
                    <a:pt x="3162" y="31"/>
                    <a:pt x="2888" y="1"/>
                    <a:pt x="2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9"/>
            <p:cNvSpPr/>
            <p:nvPr/>
          </p:nvSpPr>
          <p:spPr>
            <a:xfrm>
              <a:off x="823032" y="2355551"/>
              <a:ext cx="495192" cy="211269"/>
            </a:xfrm>
            <a:custGeom>
              <a:avLst/>
              <a:gdLst/>
              <a:ahLst/>
              <a:cxnLst/>
              <a:rect l="l" t="t" r="r" b="b"/>
              <a:pathLst>
                <a:path w="15533" h="6627" extrusionOk="0">
                  <a:moveTo>
                    <a:pt x="578" y="0"/>
                  </a:moveTo>
                  <a:cubicBezTo>
                    <a:pt x="274" y="0"/>
                    <a:pt x="1" y="244"/>
                    <a:pt x="1" y="578"/>
                  </a:cubicBezTo>
                  <a:lnTo>
                    <a:pt x="1" y="6049"/>
                  </a:lnTo>
                  <a:cubicBezTo>
                    <a:pt x="1" y="6353"/>
                    <a:pt x="274" y="6627"/>
                    <a:pt x="578" y="6627"/>
                  </a:cubicBezTo>
                  <a:lnTo>
                    <a:pt x="14955" y="6627"/>
                  </a:lnTo>
                  <a:cubicBezTo>
                    <a:pt x="15259" y="6627"/>
                    <a:pt x="15533" y="6353"/>
                    <a:pt x="15533" y="6049"/>
                  </a:cubicBezTo>
                  <a:lnTo>
                    <a:pt x="15533" y="578"/>
                  </a:lnTo>
                  <a:cubicBezTo>
                    <a:pt x="15533" y="244"/>
                    <a:pt x="15259" y="0"/>
                    <a:pt x="14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9"/>
            <p:cNvSpPr/>
            <p:nvPr/>
          </p:nvSpPr>
          <p:spPr>
            <a:xfrm>
              <a:off x="1863785" y="3296487"/>
              <a:ext cx="98860" cy="97903"/>
            </a:xfrm>
            <a:custGeom>
              <a:avLst/>
              <a:gdLst/>
              <a:ahLst/>
              <a:cxnLst/>
              <a:rect l="l" t="t" r="r" b="b"/>
              <a:pathLst>
                <a:path w="3101" h="3071" extrusionOk="0">
                  <a:moveTo>
                    <a:pt x="1551" y="0"/>
                  </a:moveTo>
                  <a:cubicBezTo>
                    <a:pt x="700" y="0"/>
                    <a:pt x="1" y="700"/>
                    <a:pt x="1" y="1520"/>
                  </a:cubicBezTo>
                  <a:cubicBezTo>
                    <a:pt x="1" y="2371"/>
                    <a:pt x="700" y="3070"/>
                    <a:pt x="1551" y="3070"/>
                  </a:cubicBezTo>
                  <a:cubicBezTo>
                    <a:pt x="2402" y="3070"/>
                    <a:pt x="3101" y="2371"/>
                    <a:pt x="3101" y="1520"/>
                  </a:cubicBezTo>
                  <a:cubicBezTo>
                    <a:pt x="3101" y="700"/>
                    <a:pt x="2402" y="0"/>
                    <a:pt x="1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9"/>
            <p:cNvSpPr/>
            <p:nvPr/>
          </p:nvSpPr>
          <p:spPr>
            <a:xfrm>
              <a:off x="3136154" y="3598814"/>
              <a:ext cx="663805" cy="148306"/>
            </a:xfrm>
            <a:custGeom>
              <a:avLst/>
              <a:gdLst/>
              <a:ahLst/>
              <a:cxnLst/>
              <a:rect l="l" t="t" r="r" b="b"/>
              <a:pathLst>
                <a:path w="20822" h="4652" extrusionOk="0">
                  <a:moveTo>
                    <a:pt x="0" y="1"/>
                  </a:moveTo>
                  <a:lnTo>
                    <a:pt x="0" y="2858"/>
                  </a:lnTo>
                  <a:cubicBezTo>
                    <a:pt x="0" y="3861"/>
                    <a:pt x="4651" y="4651"/>
                    <a:pt x="10395" y="4651"/>
                  </a:cubicBezTo>
                  <a:cubicBezTo>
                    <a:pt x="16171" y="4651"/>
                    <a:pt x="20821" y="3861"/>
                    <a:pt x="20821" y="2858"/>
                  </a:cubicBezTo>
                  <a:lnTo>
                    <a:pt x="208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9"/>
            <p:cNvSpPr/>
            <p:nvPr/>
          </p:nvSpPr>
          <p:spPr>
            <a:xfrm>
              <a:off x="3136154" y="3539707"/>
              <a:ext cx="663805" cy="114385"/>
            </a:xfrm>
            <a:custGeom>
              <a:avLst/>
              <a:gdLst/>
              <a:ahLst/>
              <a:cxnLst/>
              <a:rect l="l" t="t" r="r" b="b"/>
              <a:pathLst>
                <a:path w="20822" h="3588" extrusionOk="0">
                  <a:moveTo>
                    <a:pt x="10395" y="1"/>
                  </a:moveTo>
                  <a:cubicBezTo>
                    <a:pt x="4651" y="1"/>
                    <a:pt x="0" y="791"/>
                    <a:pt x="0" y="1794"/>
                  </a:cubicBezTo>
                  <a:cubicBezTo>
                    <a:pt x="0" y="2797"/>
                    <a:pt x="4651" y="3587"/>
                    <a:pt x="10395" y="3587"/>
                  </a:cubicBezTo>
                  <a:cubicBezTo>
                    <a:pt x="16171" y="3587"/>
                    <a:pt x="20821" y="2797"/>
                    <a:pt x="20821" y="1794"/>
                  </a:cubicBezTo>
                  <a:cubicBezTo>
                    <a:pt x="20821" y="791"/>
                    <a:pt x="16171" y="1"/>
                    <a:pt x="10395"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9"/>
            <p:cNvSpPr/>
            <p:nvPr/>
          </p:nvSpPr>
          <p:spPr>
            <a:xfrm>
              <a:off x="3203965" y="3563936"/>
              <a:ext cx="528156" cy="53335"/>
            </a:xfrm>
            <a:custGeom>
              <a:avLst/>
              <a:gdLst/>
              <a:ahLst/>
              <a:cxnLst/>
              <a:rect l="l" t="t" r="r" b="b"/>
              <a:pathLst>
                <a:path w="16567" h="1673" extrusionOk="0">
                  <a:moveTo>
                    <a:pt x="8268" y="1"/>
                  </a:moveTo>
                  <a:cubicBezTo>
                    <a:pt x="3709" y="1"/>
                    <a:pt x="1" y="396"/>
                    <a:pt x="1" y="852"/>
                  </a:cubicBezTo>
                  <a:cubicBezTo>
                    <a:pt x="1" y="1308"/>
                    <a:pt x="3709" y="1672"/>
                    <a:pt x="8268" y="1672"/>
                  </a:cubicBezTo>
                  <a:cubicBezTo>
                    <a:pt x="12858" y="1672"/>
                    <a:pt x="16566" y="1308"/>
                    <a:pt x="16566" y="852"/>
                  </a:cubicBezTo>
                  <a:cubicBezTo>
                    <a:pt x="16566" y="396"/>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9"/>
            <p:cNvSpPr/>
            <p:nvPr/>
          </p:nvSpPr>
          <p:spPr>
            <a:xfrm>
              <a:off x="3203965" y="3563936"/>
              <a:ext cx="528156" cy="34909"/>
            </a:xfrm>
            <a:custGeom>
              <a:avLst/>
              <a:gdLst/>
              <a:ahLst/>
              <a:cxnLst/>
              <a:rect l="l" t="t" r="r" b="b"/>
              <a:pathLst>
                <a:path w="16567" h="1095" extrusionOk="0">
                  <a:moveTo>
                    <a:pt x="8268" y="1"/>
                  </a:moveTo>
                  <a:cubicBezTo>
                    <a:pt x="3709" y="1"/>
                    <a:pt x="1" y="396"/>
                    <a:pt x="1" y="852"/>
                  </a:cubicBezTo>
                  <a:cubicBezTo>
                    <a:pt x="1" y="943"/>
                    <a:pt x="122" y="1004"/>
                    <a:pt x="366" y="1095"/>
                  </a:cubicBezTo>
                  <a:cubicBezTo>
                    <a:pt x="1399" y="730"/>
                    <a:pt x="4530" y="487"/>
                    <a:pt x="8268" y="487"/>
                  </a:cubicBezTo>
                  <a:cubicBezTo>
                    <a:pt x="12007" y="487"/>
                    <a:pt x="15168" y="730"/>
                    <a:pt x="16202" y="1095"/>
                  </a:cubicBezTo>
                  <a:cubicBezTo>
                    <a:pt x="16445" y="1004"/>
                    <a:pt x="16566" y="943"/>
                    <a:pt x="16566" y="852"/>
                  </a:cubicBezTo>
                  <a:cubicBezTo>
                    <a:pt x="16566" y="396"/>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9"/>
            <p:cNvSpPr/>
            <p:nvPr/>
          </p:nvSpPr>
          <p:spPr>
            <a:xfrm>
              <a:off x="3098343" y="3487390"/>
              <a:ext cx="663805" cy="149262"/>
            </a:xfrm>
            <a:custGeom>
              <a:avLst/>
              <a:gdLst/>
              <a:ahLst/>
              <a:cxnLst/>
              <a:rect l="l" t="t" r="r" b="b"/>
              <a:pathLst>
                <a:path w="20822" h="4682" extrusionOk="0">
                  <a:moveTo>
                    <a:pt x="1" y="0"/>
                  </a:moveTo>
                  <a:lnTo>
                    <a:pt x="1" y="2858"/>
                  </a:lnTo>
                  <a:cubicBezTo>
                    <a:pt x="1" y="3861"/>
                    <a:pt x="4651" y="4681"/>
                    <a:pt x="10396" y="4681"/>
                  </a:cubicBezTo>
                  <a:cubicBezTo>
                    <a:pt x="16171" y="4681"/>
                    <a:pt x="20822" y="3861"/>
                    <a:pt x="20822" y="2858"/>
                  </a:cubicBezTo>
                  <a:lnTo>
                    <a:pt x="208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9"/>
            <p:cNvSpPr/>
            <p:nvPr/>
          </p:nvSpPr>
          <p:spPr>
            <a:xfrm>
              <a:off x="3098343" y="3428283"/>
              <a:ext cx="663805" cy="114354"/>
            </a:xfrm>
            <a:custGeom>
              <a:avLst/>
              <a:gdLst/>
              <a:ahLst/>
              <a:cxnLst/>
              <a:rect l="l" t="t" r="r" b="b"/>
              <a:pathLst>
                <a:path w="20822" h="3587" extrusionOk="0">
                  <a:moveTo>
                    <a:pt x="10396" y="0"/>
                  </a:moveTo>
                  <a:cubicBezTo>
                    <a:pt x="4651" y="0"/>
                    <a:pt x="1" y="821"/>
                    <a:pt x="1" y="1794"/>
                  </a:cubicBezTo>
                  <a:cubicBezTo>
                    <a:pt x="1" y="2797"/>
                    <a:pt x="4651" y="3587"/>
                    <a:pt x="10396" y="3587"/>
                  </a:cubicBezTo>
                  <a:cubicBezTo>
                    <a:pt x="16171" y="3587"/>
                    <a:pt x="20822" y="2797"/>
                    <a:pt x="20822" y="1794"/>
                  </a:cubicBezTo>
                  <a:cubicBezTo>
                    <a:pt x="20822" y="821"/>
                    <a:pt x="16171" y="0"/>
                    <a:pt x="1039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9"/>
            <p:cNvSpPr/>
            <p:nvPr/>
          </p:nvSpPr>
          <p:spPr>
            <a:xfrm>
              <a:off x="3166186" y="3453469"/>
              <a:ext cx="528156" cy="53335"/>
            </a:xfrm>
            <a:custGeom>
              <a:avLst/>
              <a:gdLst/>
              <a:ahLst/>
              <a:cxnLst/>
              <a:rect l="l" t="t" r="r" b="b"/>
              <a:pathLst>
                <a:path w="16567" h="1673" extrusionOk="0">
                  <a:moveTo>
                    <a:pt x="8268" y="1"/>
                  </a:moveTo>
                  <a:cubicBezTo>
                    <a:pt x="3709" y="1"/>
                    <a:pt x="0" y="365"/>
                    <a:pt x="0" y="821"/>
                  </a:cubicBezTo>
                  <a:cubicBezTo>
                    <a:pt x="0" y="1277"/>
                    <a:pt x="3709" y="1672"/>
                    <a:pt x="8268" y="1672"/>
                  </a:cubicBezTo>
                  <a:cubicBezTo>
                    <a:pt x="12858" y="1672"/>
                    <a:pt x="16566" y="1277"/>
                    <a:pt x="16566" y="821"/>
                  </a:cubicBezTo>
                  <a:cubicBezTo>
                    <a:pt x="16566" y="365"/>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9"/>
            <p:cNvSpPr/>
            <p:nvPr/>
          </p:nvSpPr>
          <p:spPr>
            <a:xfrm>
              <a:off x="3166186" y="3453469"/>
              <a:ext cx="528156" cy="33952"/>
            </a:xfrm>
            <a:custGeom>
              <a:avLst/>
              <a:gdLst/>
              <a:ahLst/>
              <a:cxnLst/>
              <a:rect l="l" t="t" r="r" b="b"/>
              <a:pathLst>
                <a:path w="16567" h="1065" extrusionOk="0">
                  <a:moveTo>
                    <a:pt x="8268" y="1"/>
                  </a:moveTo>
                  <a:cubicBezTo>
                    <a:pt x="3709" y="1"/>
                    <a:pt x="0" y="365"/>
                    <a:pt x="0" y="821"/>
                  </a:cubicBezTo>
                  <a:cubicBezTo>
                    <a:pt x="0" y="912"/>
                    <a:pt x="122" y="1004"/>
                    <a:pt x="365" y="1064"/>
                  </a:cubicBezTo>
                  <a:cubicBezTo>
                    <a:pt x="1399" y="730"/>
                    <a:pt x="4560" y="487"/>
                    <a:pt x="8268" y="487"/>
                  </a:cubicBezTo>
                  <a:cubicBezTo>
                    <a:pt x="12007" y="487"/>
                    <a:pt x="15168" y="730"/>
                    <a:pt x="16201" y="1064"/>
                  </a:cubicBezTo>
                  <a:cubicBezTo>
                    <a:pt x="16444" y="1004"/>
                    <a:pt x="16566" y="912"/>
                    <a:pt x="16566" y="821"/>
                  </a:cubicBezTo>
                  <a:cubicBezTo>
                    <a:pt x="16566" y="365"/>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9"/>
            <p:cNvSpPr/>
            <p:nvPr/>
          </p:nvSpPr>
          <p:spPr>
            <a:xfrm>
              <a:off x="3126462" y="3370132"/>
              <a:ext cx="663805" cy="149262"/>
            </a:xfrm>
            <a:custGeom>
              <a:avLst/>
              <a:gdLst/>
              <a:ahLst/>
              <a:cxnLst/>
              <a:rect l="l" t="t" r="r" b="b"/>
              <a:pathLst>
                <a:path w="20822" h="4682" extrusionOk="0">
                  <a:moveTo>
                    <a:pt x="0" y="1"/>
                  </a:moveTo>
                  <a:lnTo>
                    <a:pt x="0" y="2858"/>
                  </a:lnTo>
                  <a:cubicBezTo>
                    <a:pt x="0" y="3861"/>
                    <a:pt x="4651" y="4681"/>
                    <a:pt x="10395" y="4681"/>
                  </a:cubicBezTo>
                  <a:cubicBezTo>
                    <a:pt x="16171" y="4681"/>
                    <a:pt x="20821" y="3861"/>
                    <a:pt x="20821" y="2858"/>
                  </a:cubicBezTo>
                  <a:lnTo>
                    <a:pt x="208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9"/>
            <p:cNvSpPr/>
            <p:nvPr/>
          </p:nvSpPr>
          <p:spPr>
            <a:xfrm>
              <a:off x="3126462" y="3311025"/>
              <a:ext cx="663805" cy="115342"/>
            </a:xfrm>
            <a:custGeom>
              <a:avLst/>
              <a:gdLst/>
              <a:ahLst/>
              <a:cxnLst/>
              <a:rect l="l" t="t" r="r" b="b"/>
              <a:pathLst>
                <a:path w="20822" h="3618" extrusionOk="0">
                  <a:moveTo>
                    <a:pt x="10395" y="0"/>
                  </a:moveTo>
                  <a:cubicBezTo>
                    <a:pt x="4651" y="0"/>
                    <a:pt x="0" y="821"/>
                    <a:pt x="0" y="1794"/>
                  </a:cubicBezTo>
                  <a:cubicBezTo>
                    <a:pt x="0" y="2797"/>
                    <a:pt x="4651" y="3617"/>
                    <a:pt x="10395" y="3617"/>
                  </a:cubicBezTo>
                  <a:cubicBezTo>
                    <a:pt x="16171" y="3617"/>
                    <a:pt x="20821" y="2797"/>
                    <a:pt x="20821" y="1794"/>
                  </a:cubicBezTo>
                  <a:cubicBezTo>
                    <a:pt x="20821" y="821"/>
                    <a:pt x="16171" y="0"/>
                    <a:pt x="10395"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9"/>
            <p:cNvSpPr/>
            <p:nvPr/>
          </p:nvSpPr>
          <p:spPr>
            <a:xfrm>
              <a:off x="3194273" y="3336211"/>
              <a:ext cx="528156" cy="53335"/>
            </a:xfrm>
            <a:custGeom>
              <a:avLst/>
              <a:gdLst/>
              <a:ahLst/>
              <a:cxnLst/>
              <a:rect l="l" t="t" r="r" b="b"/>
              <a:pathLst>
                <a:path w="16567" h="1673" extrusionOk="0">
                  <a:moveTo>
                    <a:pt x="8268" y="1"/>
                  </a:moveTo>
                  <a:cubicBezTo>
                    <a:pt x="3709" y="1"/>
                    <a:pt x="1" y="365"/>
                    <a:pt x="1" y="821"/>
                  </a:cubicBezTo>
                  <a:cubicBezTo>
                    <a:pt x="1" y="1277"/>
                    <a:pt x="3709" y="1672"/>
                    <a:pt x="8268" y="1672"/>
                  </a:cubicBezTo>
                  <a:cubicBezTo>
                    <a:pt x="12858" y="1672"/>
                    <a:pt x="16566" y="1277"/>
                    <a:pt x="16566" y="821"/>
                  </a:cubicBezTo>
                  <a:cubicBezTo>
                    <a:pt x="16566" y="365"/>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9"/>
            <p:cNvSpPr/>
            <p:nvPr/>
          </p:nvSpPr>
          <p:spPr>
            <a:xfrm>
              <a:off x="3194273" y="3336211"/>
              <a:ext cx="528156" cy="33952"/>
            </a:xfrm>
            <a:custGeom>
              <a:avLst/>
              <a:gdLst/>
              <a:ahLst/>
              <a:cxnLst/>
              <a:rect l="l" t="t" r="r" b="b"/>
              <a:pathLst>
                <a:path w="16567" h="1065" extrusionOk="0">
                  <a:moveTo>
                    <a:pt x="8268" y="1"/>
                  </a:moveTo>
                  <a:cubicBezTo>
                    <a:pt x="3709" y="1"/>
                    <a:pt x="1" y="365"/>
                    <a:pt x="1" y="821"/>
                  </a:cubicBezTo>
                  <a:cubicBezTo>
                    <a:pt x="1" y="913"/>
                    <a:pt x="122" y="1004"/>
                    <a:pt x="366" y="1065"/>
                  </a:cubicBezTo>
                  <a:cubicBezTo>
                    <a:pt x="1399" y="730"/>
                    <a:pt x="4530" y="487"/>
                    <a:pt x="8268" y="487"/>
                  </a:cubicBezTo>
                  <a:cubicBezTo>
                    <a:pt x="12007" y="487"/>
                    <a:pt x="15168" y="730"/>
                    <a:pt x="16202" y="1065"/>
                  </a:cubicBezTo>
                  <a:cubicBezTo>
                    <a:pt x="16445" y="1004"/>
                    <a:pt x="16566" y="913"/>
                    <a:pt x="16566" y="821"/>
                  </a:cubicBezTo>
                  <a:cubicBezTo>
                    <a:pt x="16566" y="365"/>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9"/>
            <p:cNvSpPr/>
            <p:nvPr/>
          </p:nvSpPr>
          <p:spPr>
            <a:xfrm>
              <a:off x="3102233" y="3255775"/>
              <a:ext cx="663805" cy="148306"/>
            </a:xfrm>
            <a:custGeom>
              <a:avLst/>
              <a:gdLst/>
              <a:ahLst/>
              <a:cxnLst/>
              <a:rect l="l" t="t" r="r" b="b"/>
              <a:pathLst>
                <a:path w="20822" h="4652" extrusionOk="0">
                  <a:moveTo>
                    <a:pt x="0" y="1"/>
                  </a:moveTo>
                  <a:lnTo>
                    <a:pt x="0" y="2858"/>
                  </a:lnTo>
                  <a:cubicBezTo>
                    <a:pt x="0" y="3861"/>
                    <a:pt x="4651" y="4651"/>
                    <a:pt x="10426" y="4651"/>
                  </a:cubicBezTo>
                  <a:cubicBezTo>
                    <a:pt x="16171" y="4651"/>
                    <a:pt x="20821" y="3861"/>
                    <a:pt x="20821" y="2858"/>
                  </a:cubicBezTo>
                  <a:lnTo>
                    <a:pt x="208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9"/>
            <p:cNvSpPr/>
            <p:nvPr/>
          </p:nvSpPr>
          <p:spPr>
            <a:xfrm>
              <a:off x="3102233" y="3196667"/>
              <a:ext cx="663805" cy="114385"/>
            </a:xfrm>
            <a:custGeom>
              <a:avLst/>
              <a:gdLst/>
              <a:ahLst/>
              <a:cxnLst/>
              <a:rect l="l" t="t" r="r" b="b"/>
              <a:pathLst>
                <a:path w="20822" h="3588" extrusionOk="0">
                  <a:moveTo>
                    <a:pt x="10426" y="1"/>
                  </a:moveTo>
                  <a:cubicBezTo>
                    <a:pt x="4651" y="1"/>
                    <a:pt x="0" y="791"/>
                    <a:pt x="0" y="1794"/>
                  </a:cubicBezTo>
                  <a:cubicBezTo>
                    <a:pt x="0" y="2797"/>
                    <a:pt x="4651" y="3587"/>
                    <a:pt x="10426" y="3587"/>
                  </a:cubicBezTo>
                  <a:cubicBezTo>
                    <a:pt x="16171" y="3587"/>
                    <a:pt x="20821" y="2797"/>
                    <a:pt x="20821" y="1794"/>
                  </a:cubicBezTo>
                  <a:cubicBezTo>
                    <a:pt x="20821" y="791"/>
                    <a:pt x="1617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9"/>
            <p:cNvSpPr/>
            <p:nvPr/>
          </p:nvSpPr>
          <p:spPr>
            <a:xfrm>
              <a:off x="3170043" y="3220897"/>
              <a:ext cx="528156" cy="53335"/>
            </a:xfrm>
            <a:custGeom>
              <a:avLst/>
              <a:gdLst/>
              <a:ahLst/>
              <a:cxnLst/>
              <a:rect l="l" t="t" r="r" b="b"/>
              <a:pathLst>
                <a:path w="16567" h="1673" extrusionOk="0">
                  <a:moveTo>
                    <a:pt x="8299" y="1"/>
                  </a:moveTo>
                  <a:cubicBezTo>
                    <a:pt x="3709" y="1"/>
                    <a:pt x="1" y="396"/>
                    <a:pt x="1" y="852"/>
                  </a:cubicBezTo>
                  <a:cubicBezTo>
                    <a:pt x="1" y="1308"/>
                    <a:pt x="3709" y="1672"/>
                    <a:pt x="8299" y="1672"/>
                  </a:cubicBezTo>
                  <a:cubicBezTo>
                    <a:pt x="12858" y="1672"/>
                    <a:pt x="16567" y="1308"/>
                    <a:pt x="16567" y="852"/>
                  </a:cubicBezTo>
                  <a:cubicBezTo>
                    <a:pt x="16567" y="396"/>
                    <a:pt x="12858" y="1"/>
                    <a:pt x="8299"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9"/>
            <p:cNvSpPr/>
            <p:nvPr/>
          </p:nvSpPr>
          <p:spPr>
            <a:xfrm>
              <a:off x="3170043" y="3220897"/>
              <a:ext cx="528156" cy="34909"/>
            </a:xfrm>
            <a:custGeom>
              <a:avLst/>
              <a:gdLst/>
              <a:ahLst/>
              <a:cxnLst/>
              <a:rect l="l" t="t" r="r" b="b"/>
              <a:pathLst>
                <a:path w="16567" h="1095" extrusionOk="0">
                  <a:moveTo>
                    <a:pt x="8299" y="1"/>
                  </a:moveTo>
                  <a:cubicBezTo>
                    <a:pt x="3709" y="1"/>
                    <a:pt x="1" y="396"/>
                    <a:pt x="1" y="852"/>
                  </a:cubicBezTo>
                  <a:cubicBezTo>
                    <a:pt x="1" y="943"/>
                    <a:pt x="123" y="1004"/>
                    <a:pt x="366" y="1095"/>
                  </a:cubicBezTo>
                  <a:cubicBezTo>
                    <a:pt x="1399" y="730"/>
                    <a:pt x="4560" y="487"/>
                    <a:pt x="8299" y="487"/>
                  </a:cubicBezTo>
                  <a:cubicBezTo>
                    <a:pt x="12007" y="487"/>
                    <a:pt x="15168" y="730"/>
                    <a:pt x="16202" y="1095"/>
                  </a:cubicBezTo>
                  <a:cubicBezTo>
                    <a:pt x="16445" y="1004"/>
                    <a:pt x="16567" y="943"/>
                    <a:pt x="16567" y="852"/>
                  </a:cubicBezTo>
                  <a:cubicBezTo>
                    <a:pt x="16567" y="396"/>
                    <a:pt x="12858" y="1"/>
                    <a:pt x="82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9"/>
            <p:cNvSpPr/>
            <p:nvPr/>
          </p:nvSpPr>
          <p:spPr>
            <a:xfrm>
              <a:off x="3130320" y="3148208"/>
              <a:ext cx="663805" cy="149262"/>
            </a:xfrm>
            <a:custGeom>
              <a:avLst/>
              <a:gdLst/>
              <a:ahLst/>
              <a:cxnLst/>
              <a:rect l="l" t="t" r="r" b="b"/>
              <a:pathLst>
                <a:path w="20822" h="4682" extrusionOk="0">
                  <a:moveTo>
                    <a:pt x="1" y="1"/>
                  </a:moveTo>
                  <a:lnTo>
                    <a:pt x="1" y="2858"/>
                  </a:lnTo>
                  <a:cubicBezTo>
                    <a:pt x="1" y="3861"/>
                    <a:pt x="4651" y="4682"/>
                    <a:pt x="10396" y="4682"/>
                  </a:cubicBezTo>
                  <a:cubicBezTo>
                    <a:pt x="16171" y="4682"/>
                    <a:pt x="20822" y="3861"/>
                    <a:pt x="20822" y="2858"/>
                  </a:cubicBezTo>
                  <a:lnTo>
                    <a:pt x="208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9"/>
            <p:cNvSpPr/>
            <p:nvPr/>
          </p:nvSpPr>
          <p:spPr>
            <a:xfrm>
              <a:off x="3130320" y="3089101"/>
              <a:ext cx="663805" cy="115342"/>
            </a:xfrm>
            <a:custGeom>
              <a:avLst/>
              <a:gdLst/>
              <a:ahLst/>
              <a:cxnLst/>
              <a:rect l="l" t="t" r="r" b="b"/>
              <a:pathLst>
                <a:path w="20822" h="3618" extrusionOk="0">
                  <a:moveTo>
                    <a:pt x="10396" y="1"/>
                  </a:moveTo>
                  <a:cubicBezTo>
                    <a:pt x="4651" y="1"/>
                    <a:pt x="1" y="821"/>
                    <a:pt x="1" y="1794"/>
                  </a:cubicBezTo>
                  <a:cubicBezTo>
                    <a:pt x="1" y="2797"/>
                    <a:pt x="4651" y="3618"/>
                    <a:pt x="10396" y="3618"/>
                  </a:cubicBezTo>
                  <a:cubicBezTo>
                    <a:pt x="16171" y="3618"/>
                    <a:pt x="20822" y="2797"/>
                    <a:pt x="20822" y="1794"/>
                  </a:cubicBezTo>
                  <a:cubicBezTo>
                    <a:pt x="20822" y="821"/>
                    <a:pt x="16171" y="1"/>
                    <a:pt x="1039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9"/>
            <p:cNvSpPr/>
            <p:nvPr/>
          </p:nvSpPr>
          <p:spPr>
            <a:xfrm>
              <a:off x="3198162" y="3114319"/>
              <a:ext cx="528156" cy="53303"/>
            </a:xfrm>
            <a:custGeom>
              <a:avLst/>
              <a:gdLst/>
              <a:ahLst/>
              <a:cxnLst/>
              <a:rect l="l" t="t" r="r" b="b"/>
              <a:pathLst>
                <a:path w="16567" h="1672" extrusionOk="0">
                  <a:moveTo>
                    <a:pt x="8268" y="0"/>
                  </a:moveTo>
                  <a:cubicBezTo>
                    <a:pt x="3709" y="0"/>
                    <a:pt x="0" y="365"/>
                    <a:pt x="0" y="821"/>
                  </a:cubicBezTo>
                  <a:cubicBezTo>
                    <a:pt x="0" y="1277"/>
                    <a:pt x="3709" y="1672"/>
                    <a:pt x="8268" y="1672"/>
                  </a:cubicBezTo>
                  <a:cubicBezTo>
                    <a:pt x="12858" y="1672"/>
                    <a:pt x="16566" y="1277"/>
                    <a:pt x="16566" y="821"/>
                  </a:cubicBezTo>
                  <a:cubicBezTo>
                    <a:pt x="16566" y="365"/>
                    <a:pt x="12858" y="0"/>
                    <a:pt x="8268"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9"/>
            <p:cNvSpPr/>
            <p:nvPr/>
          </p:nvSpPr>
          <p:spPr>
            <a:xfrm>
              <a:off x="3198162" y="3114319"/>
              <a:ext cx="528156" cy="33920"/>
            </a:xfrm>
            <a:custGeom>
              <a:avLst/>
              <a:gdLst/>
              <a:ahLst/>
              <a:cxnLst/>
              <a:rect l="l" t="t" r="r" b="b"/>
              <a:pathLst>
                <a:path w="16567" h="1064" extrusionOk="0">
                  <a:moveTo>
                    <a:pt x="8268" y="0"/>
                  </a:moveTo>
                  <a:cubicBezTo>
                    <a:pt x="3709" y="0"/>
                    <a:pt x="0" y="365"/>
                    <a:pt x="0" y="821"/>
                  </a:cubicBezTo>
                  <a:cubicBezTo>
                    <a:pt x="0" y="912"/>
                    <a:pt x="122" y="1003"/>
                    <a:pt x="365" y="1064"/>
                  </a:cubicBezTo>
                  <a:cubicBezTo>
                    <a:pt x="1399" y="730"/>
                    <a:pt x="4560" y="486"/>
                    <a:pt x="8268" y="486"/>
                  </a:cubicBezTo>
                  <a:cubicBezTo>
                    <a:pt x="12007" y="486"/>
                    <a:pt x="15168" y="730"/>
                    <a:pt x="16201" y="1064"/>
                  </a:cubicBezTo>
                  <a:cubicBezTo>
                    <a:pt x="16444" y="1003"/>
                    <a:pt x="16566" y="912"/>
                    <a:pt x="16566" y="821"/>
                  </a:cubicBezTo>
                  <a:cubicBezTo>
                    <a:pt x="16566" y="365"/>
                    <a:pt x="12858" y="0"/>
                    <a:pt x="826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9"/>
            <p:cNvSpPr/>
            <p:nvPr/>
          </p:nvSpPr>
          <p:spPr>
            <a:xfrm>
              <a:off x="3097387" y="3027092"/>
              <a:ext cx="665750" cy="151302"/>
            </a:xfrm>
            <a:custGeom>
              <a:avLst/>
              <a:gdLst/>
              <a:ahLst/>
              <a:cxnLst/>
              <a:rect l="l" t="t" r="r" b="b"/>
              <a:pathLst>
                <a:path w="20883" h="4746" extrusionOk="0">
                  <a:moveTo>
                    <a:pt x="20852" y="0"/>
                  </a:moveTo>
                  <a:lnTo>
                    <a:pt x="0" y="183"/>
                  </a:lnTo>
                  <a:lnTo>
                    <a:pt x="31" y="3040"/>
                  </a:lnTo>
                  <a:cubicBezTo>
                    <a:pt x="60" y="4005"/>
                    <a:pt x="4369" y="4746"/>
                    <a:pt x="9814" y="4746"/>
                  </a:cubicBezTo>
                  <a:cubicBezTo>
                    <a:pt x="10027" y="4746"/>
                    <a:pt x="10241" y="4744"/>
                    <a:pt x="10456" y="4742"/>
                  </a:cubicBezTo>
                  <a:cubicBezTo>
                    <a:pt x="16232" y="4712"/>
                    <a:pt x="20882" y="3861"/>
                    <a:pt x="20882" y="2858"/>
                  </a:cubicBezTo>
                  <a:lnTo>
                    <a:pt x="208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9"/>
            <p:cNvSpPr/>
            <p:nvPr/>
          </p:nvSpPr>
          <p:spPr>
            <a:xfrm>
              <a:off x="3097387" y="2970791"/>
              <a:ext cx="664762" cy="115469"/>
            </a:xfrm>
            <a:custGeom>
              <a:avLst/>
              <a:gdLst/>
              <a:ahLst/>
              <a:cxnLst/>
              <a:rect l="l" t="t" r="r" b="b"/>
              <a:pathLst>
                <a:path w="20852" h="3622" extrusionOk="0">
                  <a:moveTo>
                    <a:pt x="11068" y="0"/>
                  </a:moveTo>
                  <a:cubicBezTo>
                    <a:pt x="10856" y="0"/>
                    <a:pt x="10642" y="1"/>
                    <a:pt x="10426" y="4"/>
                  </a:cubicBezTo>
                  <a:cubicBezTo>
                    <a:pt x="4681" y="64"/>
                    <a:pt x="0" y="915"/>
                    <a:pt x="31" y="1918"/>
                  </a:cubicBezTo>
                  <a:cubicBezTo>
                    <a:pt x="31" y="2872"/>
                    <a:pt x="4532" y="3622"/>
                    <a:pt x="10124" y="3622"/>
                  </a:cubicBezTo>
                  <a:cubicBezTo>
                    <a:pt x="10234" y="3622"/>
                    <a:pt x="10345" y="3621"/>
                    <a:pt x="10456" y="3621"/>
                  </a:cubicBezTo>
                  <a:cubicBezTo>
                    <a:pt x="16201" y="3560"/>
                    <a:pt x="20852" y="2709"/>
                    <a:pt x="20852" y="1706"/>
                  </a:cubicBezTo>
                  <a:cubicBezTo>
                    <a:pt x="20852" y="740"/>
                    <a:pt x="16516" y="0"/>
                    <a:pt x="11068"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9"/>
            <p:cNvSpPr/>
            <p:nvPr/>
          </p:nvSpPr>
          <p:spPr>
            <a:xfrm>
              <a:off x="3166186" y="2995849"/>
              <a:ext cx="528156" cy="53622"/>
            </a:xfrm>
            <a:custGeom>
              <a:avLst/>
              <a:gdLst/>
              <a:ahLst/>
              <a:cxnLst/>
              <a:rect l="l" t="t" r="r" b="b"/>
              <a:pathLst>
                <a:path w="16567" h="1682" extrusionOk="0">
                  <a:moveTo>
                    <a:pt x="9330" y="1"/>
                  </a:moveTo>
                  <a:cubicBezTo>
                    <a:pt x="8982" y="1"/>
                    <a:pt x="8627" y="3"/>
                    <a:pt x="8268" y="8"/>
                  </a:cubicBezTo>
                  <a:cubicBezTo>
                    <a:pt x="3709" y="38"/>
                    <a:pt x="0" y="464"/>
                    <a:pt x="0" y="920"/>
                  </a:cubicBezTo>
                  <a:cubicBezTo>
                    <a:pt x="0" y="1356"/>
                    <a:pt x="3402" y="1682"/>
                    <a:pt x="7721" y="1682"/>
                  </a:cubicBezTo>
                  <a:cubicBezTo>
                    <a:pt x="7912" y="1682"/>
                    <a:pt x="8104" y="1681"/>
                    <a:pt x="8298" y="1680"/>
                  </a:cubicBezTo>
                  <a:cubicBezTo>
                    <a:pt x="12858" y="1619"/>
                    <a:pt x="16566" y="1224"/>
                    <a:pt x="16566" y="768"/>
                  </a:cubicBezTo>
                  <a:cubicBezTo>
                    <a:pt x="16566" y="320"/>
                    <a:pt x="13394" y="1"/>
                    <a:pt x="9330"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9"/>
            <p:cNvSpPr/>
            <p:nvPr/>
          </p:nvSpPr>
          <p:spPr>
            <a:xfrm>
              <a:off x="3165198" y="2995052"/>
              <a:ext cx="528156" cy="36917"/>
            </a:xfrm>
            <a:custGeom>
              <a:avLst/>
              <a:gdLst/>
              <a:ahLst/>
              <a:cxnLst/>
              <a:rect l="l" t="t" r="r" b="b"/>
              <a:pathLst>
                <a:path w="16567" h="1158" extrusionOk="0">
                  <a:moveTo>
                    <a:pt x="8872" y="1"/>
                  </a:moveTo>
                  <a:cubicBezTo>
                    <a:pt x="8683" y="1"/>
                    <a:pt x="8492" y="1"/>
                    <a:pt x="8299" y="2"/>
                  </a:cubicBezTo>
                  <a:cubicBezTo>
                    <a:pt x="3709" y="63"/>
                    <a:pt x="1" y="458"/>
                    <a:pt x="31" y="914"/>
                  </a:cubicBezTo>
                  <a:cubicBezTo>
                    <a:pt x="31" y="1005"/>
                    <a:pt x="153" y="1097"/>
                    <a:pt x="366" y="1157"/>
                  </a:cubicBezTo>
                  <a:cubicBezTo>
                    <a:pt x="1399" y="823"/>
                    <a:pt x="4560" y="550"/>
                    <a:pt x="8299" y="489"/>
                  </a:cubicBezTo>
                  <a:cubicBezTo>
                    <a:pt x="8536" y="487"/>
                    <a:pt x="8772" y="486"/>
                    <a:pt x="9004" y="486"/>
                  </a:cubicBezTo>
                  <a:cubicBezTo>
                    <a:pt x="12431" y="486"/>
                    <a:pt x="15264" y="692"/>
                    <a:pt x="16232" y="1005"/>
                  </a:cubicBezTo>
                  <a:cubicBezTo>
                    <a:pt x="16445" y="945"/>
                    <a:pt x="16567" y="854"/>
                    <a:pt x="16567" y="762"/>
                  </a:cubicBezTo>
                  <a:cubicBezTo>
                    <a:pt x="16567" y="326"/>
                    <a:pt x="13165" y="1"/>
                    <a:pt x="8872"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9"/>
            <p:cNvSpPr/>
            <p:nvPr/>
          </p:nvSpPr>
          <p:spPr>
            <a:xfrm>
              <a:off x="3130320" y="2922427"/>
              <a:ext cx="664794" cy="152291"/>
            </a:xfrm>
            <a:custGeom>
              <a:avLst/>
              <a:gdLst/>
              <a:ahLst/>
              <a:cxnLst/>
              <a:rect l="l" t="t" r="r" b="b"/>
              <a:pathLst>
                <a:path w="20853" h="4777" extrusionOk="0">
                  <a:moveTo>
                    <a:pt x="20822" y="1"/>
                  </a:moveTo>
                  <a:lnTo>
                    <a:pt x="1" y="214"/>
                  </a:lnTo>
                  <a:lnTo>
                    <a:pt x="31" y="3071"/>
                  </a:lnTo>
                  <a:cubicBezTo>
                    <a:pt x="31" y="4036"/>
                    <a:pt x="4367" y="4776"/>
                    <a:pt x="9815" y="4776"/>
                  </a:cubicBezTo>
                  <a:cubicBezTo>
                    <a:pt x="10027" y="4776"/>
                    <a:pt x="10241" y="4775"/>
                    <a:pt x="10457" y="4773"/>
                  </a:cubicBezTo>
                  <a:cubicBezTo>
                    <a:pt x="16202" y="4712"/>
                    <a:pt x="20852" y="3861"/>
                    <a:pt x="20852" y="2858"/>
                  </a:cubicBezTo>
                  <a:lnTo>
                    <a:pt x="208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9"/>
            <p:cNvSpPr/>
            <p:nvPr/>
          </p:nvSpPr>
          <p:spPr>
            <a:xfrm>
              <a:off x="3130320" y="2867082"/>
              <a:ext cx="664794" cy="114609"/>
            </a:xfrm>
            <a:custGeom>
              <a:avLst/>
              <a:gdLst/>
              <a:ahLst/>
              <a:cxnLst/>
              <a:rect l="l" t="t" r="r" b="b"/>
              <a:pathLst>
                <a:path w="20853" h="3595" extrusionOk="0">
                  <a:moveTo>
                    <a:pt x="11038" y="1"/>
                  </a:moveTo>
                  <a:cubicBezTo>
                    <a:pt x="10826" y="1"/>
                    <a:pt x="10612" y="2"/>
                    <a:pt x="10396" y="4"/>
                  </a:cubicBezTo>
                  <a:cubicBezTo>
                    <a:pt x="4651" y="35"/>
                    <a:pt x="1" y="886"/>
                    <a:pt x="1" y="1889"/>
                  </a:cubicBezTo>
                  <a:cubicBezTo>
                    <a:pt x="1" y="2854"/>
                    <a:pt x="4337" y="3594"/>
                    <a:pt x="9784" y="3594"/>
                  </a:cubicBezTo>
                  <a:cubicBezTo>
                    <a:pt x="9997" y="3594"/>
                    <a:pt x="10211" y="3593"/>
                    <a:pt x="10426" y="3591"/>
                  </a:cubicBezTo>
                  <a:cubicBezTo>
                    <a:pt x="16202" y="3530"/>
                    <a:pt x="20852" y="2679"/>
                    <a:pt x="20822" y="1706"/>
                  </a:cubicBezTo>
                  <a:cubicBezTo>
                    <a:pt x="20822" y="741"/>
                    <a:pt x="16486" y="1"/>
                    <a:pt x="110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9"/>
            <p:cNvSpPr/>
            <p:nvPr/>
          </p:nvSpPr>
          <p:spPr>
            <a:xfrm>
              <a:off x="3198162" y="2891375"/>
              <a:ext cx="528156" cy="53431"/>
            </a:xfrm>
            <a:custGeom>
              <a:avLst/>
              <a:gdLst/>
              <a:ahLst/>
              <a:cxnLst/>
              <a:rect l="l" t="t" r="r" b="b"/>
              <a:pathLst>
                <a:path w="16567" h="1676" extrusionOk="0">
                  <a:moveTo>
                    <a:pt x="8845" y="0"/>
                  </a:moveTo>
                  <a:cubicBezTo>
                    <a:pt x="8654" y="0"/>
                    <a:pt x="8462" y="1"/>
                    <a:pt x="8268" y="2"/>
                  </a:cubicBezTo>
                  <a:cubicBezTo>
                    <a:pt x="3709" y="63"/>
                    <a:pt x="0" y="458"/>
                    <a:pt x="0" y="914"/>
                  </a:cubicBezTo>
                  <a:cubicBezTo>
                    <a:pt x="0" y="1351"/>
                    <a:pt x="3430" y="1676"/>
                    <a:pt x="7725" y="1676"/>
                  </a:cubicBezTo>
                  <a:cubicBezTo>
                    <a:pt x="7915" y="1676"/>
                    <a:pt x="8106" y="1675"/>
                    <a:pt x="8298" y="1674"/>
                  </a:cubicBezTo>
                  <a:cubicBezTo>
                    <a:pt x="12858" y="1643"/>
                    <a:pt x="16566" y="1218"/>
                    <a:pt x="16566" y="762"/>
                  </a:cubicBezTo>
                  <a:cubicBezTo>
                    <a:pt x="16566" y="325"/>
                    <a:pt x="13165" y="0"/>
                    <a:pt x="8845"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9"/>
            <p:cNvSpPr/>
            <p:nvPr/>
          </p:nvSpPr>
          <p:spPr>
            <a:xfrm>
              <a:off x="3198162" y="2891216"/>
              <a:ext cx="528156" cy="37076"/>
            </a:xfrm>
            <a:custGeom>
              <a:avLst/>
              <a:gdLst/>
              <a:ahLst/>
              <a:cxnLst/>
              <a:rect l="l" t="t" r="r" b="b"/>
              <a:pathLst>
                <a:path w="16567" h="1163" extrusionOk="0">
                  <a:moveTo>
                    <a:pt x="9265" y="0"/>
                  </a:moveTo>
                  <a:cubicBezTo>
                    <a:pt x="8938" y="0"/>
                    <a:pt x="8606" y="3"/>
                    <a:pt x="8268" y="7"/>
                  </a:cubicBezTo>
                  <a:cubicBezTo>
                    <a:pt x="3709" y="38"/>
                    <a:pt x="0" y="463"/>
                    <a:pt x="0" y="919"/>
                  </a:cubicBezTo>
                  <a:cubicBezTo>
                    <a:pt x="0" y="1010"/>
                    <a:pt x="122" y="1071"/>
                    <a:pt x="365" y="1162"/>
                  </a:cubicBezTo>
                  <a:cubicBezTo>
                    <a:pt x="1399" y="797"/>
                    <a:pt x="4529" y="524"/>
                    <a:pt x="8268" y="493"/>
                  </a:cubicBezTo>
                  <a:cubicBezTo>
                    <a:pt x="8505" y="492"/>
                    <a:pt x="8741" y="491"/>
                    <a:pt x="8973" y="491"/>
                  </a:cubicBezTo>
                  <a:cubicBezTo>
                    <a:pt x="12400" y="491"/>
                    <a:pt x="15234" y="697"/>
                    <a:pt x="16201" y="1010"/>
                  </a:cubicBezTo>
                  <a:cubicBezTo>
                    <a:pt x="16444" y="919"/>
                    <a:pt x="16566" y="858"/>
                    <a:pt x="16566" y="767"/>
                  </a:cubicBezTo>
                  <a:cubicBezTo>
                    <a:pt x="16566" y="345"/>
                    <a:pt x="13383" y="0"/>
                    <a:pt x="9265"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9"/>
            <p:cNvSpPr/>
            <p:nvPr/>
          </p:nvSpPr>
          <p:spPr>
            <a:xfrm>
              <a:off x="3130320" y="2811003"/>
              <a:ext cx="664794" cy="152259"/>
            </a:xfrm>
            <a:custGeom>
              <a:avLst/>
              <a:gdLst/>
              <a:ahLst/>
              <a:cxnLst/>
              <a:rect l="l" t="t" r="r" b="b"/>
              <a:pathLst>
                <a:path w="20853" h="4776" extrusionOk="0">
                  <a:moveTo>
                    <a:pt x="20822" y="0"/>
                  </a:moveTo>
                  <a:lnTo>
                    <a:pt x="1" y="183"/>
                  </a:lnTo>
                  <a:lnTo>
                    <a:pt x="31" y="3070"/>
                  </a:lnTo>
                  <a:cubicBezTo>
                    <a:pt x="31" y="4008"/>
                    <a:pt x="4379" y="4776"/>
                    <a:pt x="9837" y="4776"/>
                  </a:cubicBezTo>
                  <a:cubicBezTo>
                    <a:pt x="10042" y="4776"/>
                    <a:pt x="10249" y="4775"/>
                    <a:pt x="10457" y="4772"/>
                  </a:cubicBezTo>
                  <a:cubicBezTo>
                    <a:pt x="16202" y="4712"/>
                    <a:pt x="20852" y="3861"/>
                    <a:pt x="20852" y="2857"/>
                  </a:cubicBezTo>
                  <a:lnTo>
                    <a:pt x="208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9"/>
            <p:cNvSpPr/>
            <p:nvPr/>
          </p:nvSpPr>
          <p:spPr>
            <a:xfrm>
              <a:off x="3130320" y="2754765"/>
              <a:ext cx="664794" cy="115469"/>
            </a:xfrm>
            <a:custGeom>
              <a:avLst/>
              <a:gdLst/>
              <a:ahLst/>
              <a:cxnLst/>
              <a:rect l="l" t="t" r="r" b="b"/>
              <a:pathLst>
                <a:path w="20853" h="3622" extrusionOk="0">
                  <a:moveTo>
                    <a:pt x="10729" y="0"/>
                  </a:moveTo>
                  <a:cubicBezTo>
                    <a:pt x="10618" y="0"/>
                    <a:pt x="10507" y="1"/>
                    <a:pt x="10396" y="1"/>
                  </a:cubicBezTo>
                  <a:cubicBezTo>
                    <a:pt x="4651" y="62"/>
                    <a:pt x="1" y="913"/>
                    <a:pt x="1" y="1916"/>
                  </a:cubicBezTo>
                  <a:cubicBezTo>
                    <a:pt x="1" y="2882"/>
                    <a:pt x="4337" y="3622"/>
                    <a:pt x="9784" y="3622"/>
                  </a:cubicBezTo>
                  <a:cubicBezTo>
                    <a:pt x="9997" y="3622"/>
                    <a:pt x="10211" y="3621"/>
                    <a:pt x="10426" y="3618"/>
                  </a:cubicBezTo>
                  <a:cubicBezTo>
                    <a:pt x="16202" y="3558"/>
                    <a:pt x="20852" y="2707"/>
                    <a:pt x="20822" y="1703"/>
                  </a:cubicBezTo>
                  <a:cubicBezTo>
                    <a:pt x="20822" y="750"/>
                    <a:pt x="16320" y="0"/>
                    <a:pt x="10729"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9"/>
            <p:cNvSpPr/>
            <p:nvPr/>
          </p:nvSpPr>
          <p:spPr>
            <a:xfrm>
              <a:off x="3198162" y="2779919"/>
              <a:ext cx="528156" cy="53463"/>
            </a:xfrm>
            <a:custGeom>
              <a:avLst/>
              <a:gdLst/>
              <a:ahLst/>
              <a:cxnLst/>
              <a:rect l="l" t="t" r="r" b="b"/>
              <a:pathLst>
                <a:path w="16567" h="1677" extrusionOk="0">
                  <a:moveTo>
                    <a:pt x="8845" y="1"/>
                  </a:moveTo>
                  <a:cubicBezTo>
                    <a:pt x="8654" y="1"/>
                    <a:pt x="8462" y="1"/>
                    <a:pt x="8268" y="3"/>
                  </a:cubicBezTo>
                  <a:cubicBezTo>
                    <a:pt x="3709" y="33"/>
                    <a:pt x="0" y="459"/>
                    <a:pt x="0" y="914"/>
                  </a:cubicBezTo>
                  <a:cubicBezTo>
                    <a:pt x="0" y="1351"/>
                    <a:pt x="3430" y="1676"/>
                    <a:pt x="7725" y="1676"/>
                  </a:cubicBezTo>
                  <a:cubicBezTo>
                    <a:pt x="7915" y="1676"/>
                    <a:pt x="8106" y="1676"/>
                    <a:pt x="8298" y="1674"/>
                  </a:cubicBezTo>
                  <a:cubicBezTo>
                    <a:pt x="12858" y="1614"/>
                    <a:pt x="16566" y="1218"/>
                    <a:pt x="16566" y="763"/>
                  </a:cubicBezTo>
                  <a:cubicBezTo>
                    <a:pt x="16566" y="326"/>
                    <a:pt x="13165" y="1"/>
                    <a:pt x="8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9"/>
            <p:cNvSpPr/>
            <p:nvPr/>
          </p:nvSpPr>
          <p:spPr>
            <a:xfrm>
              <a:off x="3198162" y="2779760"/>
              <a:ext cx="528156" cy="37076"/>
            </a:xfrm>
            <a:custGeom>
              <a:avLst/>
              <a:gdLst/>
              <a:ahLst/>
              <a:cxnLst/>
              <a:rect l="l" t="t" r="r" b="b"/>
              <a:pathLst>
                <a:path w="16567" h="1163" extrusionOk="0">
                  <a:moveTo>
                    <a:pt x="9336" y="0"/>
                  </a:moveTo>
                  <a:cubicBezTo>
                    <a:pt x="8986" y="0"/>
                    <a:pt x="8630" y="3"/>
                    <a:pt x="8268" y="8"/>
                  </a:cubicBezTo>
                  <a:cubicBezTo>
                    <a:pt x="3709" y="38"/>
                    <a:pt x="0" y="464"/>
                    <a:pt x="0" y="919"/>
                  </a:cubicBezTo>
                  <a:cubicBezTo>
                    <a:pt x="0" y="1011"/>
                    <a:pt x="122" y="1071"/>
                    <a:pt x="365" y="1163"/>
                  </a:cubicBezTo>
                  <a:cubicBezTo>
                    <a:pt x="1399" y="798"/>
                    <a:pt x="4529" y="524"/>
                    <a:pt x="8268" y="494"/>
                  </a:cubicBezTo>
                  <a:cubicBezTo>
                    <a:pt x="8505" y="492"/>
                    <a:pt x="8741" y="491"/>
                    <a:pt x="8973" y="491"/>
                  </a:cubicBezTo>
                  <a:cubicBezTo>
                    <a:pt x="12400" y="491"/>
                    <a:pt x="15234" y="698"/>
                    <a:pt x="16201" y="1011"/>
                  </a:cubicBezTo>
                  <a:cubicBezTo>
                    <a:pt x="16444" y="919"/>
                    <a:pt x="16566" y="828"/>
                    <a:pt x="16566" y="768"/>
                  </a:cubicBezTo>
                  <a:cubicBezTo>
                    <a:pt x="16566" y="320"/>
                    <a:pt x="13419" y="0"/>
                    <a:pt x="933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9"/>
            <p:cNvSpPr/>
            <p:nvPr/>
          </p:nvSpPr>
          <p:spPr>
            <a:xfrm>
              <a:off x="2832839" y="3793607"/>
              <a:ext cx="666706" cy="156053"/>
            </a:xfrm>
            <a:custGeom>
              <a:avLst/>
              <a:gdLst/>
              <a:ahLst/>
              <a:cxnLst/>
              <a:rect l="l" t="t" r="r" b="b"/>
              <a:pathLst>
                <a:path w="20913" h="4895" extrusionOk="0">
                  <a:moveTo>
                    <a:pt x="0" y="0"/>
                  </a:moveTo>
                  <a:lnTo>
                    <a:pt x="0" y="3010"/>
                  </a:lnTo>
                  <a:cubicBezTo>
                    <a:pt x="0" y="4043"/>
                    <a:pt x="4681" y="4894"/>
                    <a:pt x="10456" y="4894"/>
                  </a:cubicBezTo>
                  <a:cubicBezTo>
                    <a:pt x="16232" y="4894"/>
                    <a:pt x="20912" y="4043"/>
                    <a:pt x="20912" y="3010"/>
                  </a:cubicBezTo>
                  <a:lnTo>
                    <a:pt x="20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9"/>
            <p:cNvSpPr/>
            <p:nvPr/>
          </p:nvSpPr>
          <p:spPr>
            <a:xfrm>
              <a:off x="3476260" y="3753883"/>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9"/>
            <p:cNvSpPr/>
            <p:nvPr/>
          </p:nvSpPr>
          <p:spPr>
            <a:xfrm>
              <a:off x="3435580" y="3753883"/>
              <a:ext cx="15526" cy="219016"/>
            </a:xfrm>
            <a:custGeom>
              <a:avLst/>
              <a:gdLst/>
              <a:ahLst/>
              <a:cxnLst/>
              <a:rect l="l" t="t" r="r" b="b"/>
              <a:pathLst>
                <a:path w="487" h="6870" extrusionOk="0">
                  <a:moveTo>
                    <a:pt x="0" y="0"/>
                  </a:moveTo>
                  <a:lnTo>
                    <a:pt x="0"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9"/>
            <p:cNvSpPr/>
            <p:nvPr/>
          </p:nvSpPr>
          <p:spPr>
            <a:xfrm>
              <a:off x="3389066" y="3753883"/>
              <a:ext cx="15526" cy="219016"/>
            </a:xfrm>
            <a:custGeom>
              <a:avLst/>
              <a:gdLst/>
              <a:ahLst/>
              <a:cxnLst/>
              <a:rect l="l" t="t" r="r" b="b"/>
              <a:pathLst>
                <a:path w="487" h="6870" extrusionOk="0">
                  <a:moveTo>
                    <a:pt x="0" y="0"/>
                  </a:moveTo>
                  <a:lnTo>
                    <a:pt x="0"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9"/>
            <p:cNvSpPr/>
            <p:nvPr/>
          </p:nvSpPr>
          <p:spPr>
            <a:xfrm>
              <a:off x="3330915" y="3753883"/>
              <a:ext cx="15526" cy="219016"/>
            </a:xfrm>
            <a:custGeom>
              <a:avLst/>
              <a:gdLst/>
              <a:ahLst/>
              <a:cxnLst/>
              <a:rect l="l" t="t" r="r" b="b"/>
              <a:pathLst>
                <a:path w="487"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9"/>
            <p:cNvSpPr/>
            <p:nvPr/>
          </p:nvSpPr>
          <p:spPr>
            <a:xfrm>
              <a:off x="3266005" y="3753883"/>
              <a:ext cx="16482" cy="219016"/>
            </a:xfrm>
            <a:custGeom>
              <a:avLst/>
              <a:gdLst/>
              <a:ahLst/>
              <a:cxnLst/>
              <a:rect l="l" t="t" r="r" b="b"/>
              <a:pathLst>
                <a:path w="517" h="6870" extrusionOk="0">
                  <a:moveTo>
                    <a:pt x="0" y="0"/>
                  </a:moveTo>
                  <a:lnTo>
                    <a:pt x="0"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9"/>
            <p:cNvSpPr/>
            <p:nvPr/>
          </p:nvSpPr>
          <p:spPr>
            <a:xfrm>
              <a:off x="3196218" y="3753883"/>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9"/>
            <p:cNvSpPr/>
            <p:nvPr/>
          </p:nvSpPr>
          <p:spPr>
            <a:xfrm>
              <a:off x="2832839" y="3731599"/>
              <a:ext cx="666706" cy="120188"/>
            </a:xfrm>
            <a:custGeom>
              <a:avLst/>
              <a:gdLst/>
              <a:ahLst/>
              <a:cxnLst/>
              <a:rect l="l" t="t" r="r" b="b"/>
              <a:pathLst>
                <a:path w="20913" h="3770" extrusionOk="0">
                  <a:moveTo>
                    <a:pt x="10456" y="0"/>
                  </a:moveTo>
                  <a:cubicBezTo>
                    <a:pt x="4681" y="0"/>
                    <a:pt x="0" y="851"/>
                    <a:pt x="0" y="1885"/>
                  </a:cubicBezTo>
                  <a:cubicBezTo>
                    <a:pt x="0" y="2918"/>
                    <a:pt x="4681" y="3769"/>
                    <a:pt x="10456" y="3769"/>
                  </a:cubicBezTo>
                  <a:cubicBezTo>
                    <a:pt x="16232" y="3769"/>
                    <a:pt x="20912" y="2918"/>
                    <a:pt x="20912" y="1885"/>
                  </a:cubicBezTo>
                  <a:cubicBezTo>
                    <a:pt x="20912" y="85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9"/>
            <p:cNvSpPr/>
            <p:nvPr/>
          </p:nvSpPr>
          <p:spPr>
            <a:xfrm>
              <a:off x="2901638" y="3757741"/>
              <a:ext cx="529112" cy="55280"/>
            </a:xfrm>
            <a:custGeom>
              <a:avLst/>
              <a:gdLst/>
              <a:ahLst/>
              <a:cxnLst/>
              <a:rect l="l" t="t" r="r" b="b"/>
              <a:pathLst>
                <a:path w="16597" h="1734" extrusionOk="0">
                  <a:moveTo>
                    <a:pt x="8298" y="1"/>
                  </a:moveTo>
                  <a:cubicBezTo>
                    <a:pt x="3709" y="1"/>
                    <a:pt x="0" y="396"/>
                    <a:pt x="0" y="852"/>
                  </a:cubicBezTo>
                  <a:cubicBezTo>
                    <a:pt x="0" y="1338"/>
                    <a:pt x="3709" y="1733"/>
                    <a:pt x="8298" y="1733"/>
                  </a:cubicBezTo>
                  <a:cubicBezTo>
                    <a:pt x="12888" y="1733"/>
                    <a:pt x="16596" y="1338"/>
                    <a:pt x="16596" y="852"/>
                  </a:cubicBezTo>
                  <a:cubicBezTo>
                    <a:pt x="16596" y="396"/>
                    <a:pt x="12888" y="1"/>
                    <a:pt x="8298"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9"/>
            <p:cNvSpPr/>
            <p:nvPr/>
          </p:nvSpPr>
          <p:spPr>
            <a:xfrm>
              <a:off x="2901638" y="3757741"/>
              <a:ext cx="529112" cy="35897"/>
            </a:xfrm>
            <a:custGeom>
              <a:avLst/>
              <a:gdLst/>
              <a:ahLst/>
              <a:cxnLst/>
              <a:rect l="l" t="t" r="r" b="b"/>
              <a:pathLst>
                <a:path w="16597" h="1126" extrusionOk="0">
                  <a:moveTo>
                    <a:pt x="8298" y="1"/>
                  </a:moveTo>
                  <a:cubicBezTo>
                    <a:pt x="3709" y="1"/>
                    <a:pt x="0" y="396"/>
                    <a:pt x="0" y="852"/>
                  </a:cubicBezTo>
                  <a:cubicBezTo>
                    <a:pt x="0" y="943"/>
                    <a:pt x="122" y="1034"/>
                    <a:pt x="365" y="1125"/>
                  </a:cubicBezTo>
                  <a:cubicBezTo>
                    <a:pt x="1399" y="761"/>
                    <a:pt x="4560" y="487"/>
                    <a:pt x="8298" y="487"/>
                  </a:cubicBezTo>
                  <a:cubicBezTo>
                    <a:pt x="12037" y="487"/>
                    <a:pt x="15229" y="761"/>
                    <a:pt x="16262" y="1125"/>
                  </a:cubicBezTo>
                  <a:cubicBezTo>
                    <a:pt x="16475" y="1034"/>
                    <a:pt x="16596" y="943"/>
                    <a:pt x="16596" y="852"/>
                  </a:cubicBezTo>
                  <a:cubicBezTo>
                    <a:pt x="16596" y="396"/>
                    <a:pt x="12888" y="1"/>
                    <a:pt x="82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9"/>
            <p:cNvSpPr/>
            <p:nvPr/>
          </p:nvSpPr>
          <p:spPr>
            <a:xfrm>
              <a:off x="2793115" y="3667613"/>
              <a:ext cx="665718" cy="156053"/>
            </a:xfrm>
            <a:custGeom>
              <a:avLst/>
              <a:gdLst/>
              <a:ahLst/>
              <a:cxnLst/>
              <a:rect l="l" t="t" r="r" b="b"/>
              <a:pathLst>
                <a:path w="20882" h="4895" extrusionOk="0">
                  <a:moveTo>
                    <a:pt x="0" y="1"/>
                  </a:moveTo>
                  <a:lnTo>
                    <a:pt x="0" y="3010"/>
                  </a:lnTo>
                  <a:cubicBezTo>
                    <a:pt x="0" y="4044"/>
                    <a:pt x="4681" y="4895"/>
                    <a:pt x="10456" y="4895"/>
                  </a:cubicBezTo>
                  <a:cubicBezTo>
                    <a:pt x="16201" y="4895"/>
                    <a:pt x="20882" y="4044"/>
                    <a:pt x="20882" y="3010"/>
                  </a:cubicBezTo>
                  <a:lnTo>
                    <a:pt x="2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9"/>
            <p:cNvSpPr/>
            <p:nvPr/>
          </p:nvSpPr>
          <p:spPr>
            <a:xfrm>
              <a:off x="2799874" y="3627890"/>
              <a:ext cx="16514" cy="219047"/>
            </a:xfrm>
            <a:custGeom>
              <a:avLst/>
              <a:gdLst/>
              <a:ahLst/>
              <a:cxnLst/>
              <a:rect l="l" t="t" r="r" b="b"/>
              <a:pathLst>
                <a:path w="518" h="6871" extrusionOk="0">
                  <a:moveTo>
                    <a:pt x="1" y="1"/>
                  </a:moveTo>
                  <a:lnTo>
                    <a:pt x="1" y="6870"/>
                  </a:lnTo>
                  <a:lnTo>
                    <a:pt x="518" y="687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9"/>
            <p:cNvSpPr/>
            <p:nvPr/>
          </p:nvSpPr>
          <p:spPr>
            <a:xfrm>
              <a:off x="2841542"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9"/>
            <p:cNvSpPr/>
            <p:nvPr/>
          </p:nvSpPr>
          <p:spPr>
            <a:xfrm>
              <a:off x="2888057"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9"/>
            <p:cNvSpPr/>
            <p:nvPr/>
          </p:nvSpPr>
          <p:spPr>
            <a:xfrm>
              <a:off x="3079948" y="3627890"/>
              <a:ext cx="15526" cy="219047"/>
            </a:xfrm>
            <a:custGeom>
              <a:avLst/>
              <a:gdLst/>
              <a:ahLst/>
              <a:cxnLst/>
              <a:rect l="l" t="t" r="r" b="b"/>
              <a:pathLst>
                <a:path w="487" h="6871" extrusionOk="0">
                  <a:moveTo>
                    <a:pt x="0" y="1"/>
                  </a:moveTo>
                  <a:lnTo>
                    <a:pt x="0" y="6870"/>
                  </a:lnTo>
                  <a:lnTo>
                    <a:pt x="486" y="6870"/>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9"/>
            <p:cNvSpPr/>
            <p:nvPr/>
          </p:nvSpPr>
          <p:spPr>
            <a:xfrm>
              <a:off x="3436536"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9"/>
            <p:cNvSpPr/>
            <p:nvPr/>
          </p:nvSpPr>
          <p:spPr>
            <a:xfrm>
              <a:off x="3394868" y="3627890"/>
              <a:ext cx="16514" cy="219047"/>
            </a:xfrm>
            <a:custGeom>
              <a:avLst/>
              <a:gdLst/>
              <a:ahLst/>
              <a:cxnLst/>
              <a:rect l="l" t="t" r="r" b="b"/>
              <a:pathLst>
                <a:path w="518" h="6871" extrusionOk="0">
                  <a:moveTo>
                    <a:pt x="1" y="1"/>
                  </a:moveTo>
                  <a:lnTo>
                    <a:pt x="1" y="6870"/>
                  </a:lnTo>
                  <a:lnTo>
                    <a:pt x="517" y="6870"/>
                  </a:lnTo>
                  <a:lnTo>
                    <a:pt x="51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9"/>
            <p:cNvSpPr/>
            <p:nvPr/>
          </p:nvSpPr>
          <p:spPr>
            <a:xfrm>
              <a:off x="3348354"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9"/>
            <p:cNvSpPr/>
            <p:nvPr/>
          </p:nvSpPr>
          <p:spPr>
            <a:xfrm>
              <a:off x="3290235" y="3627890"/>
              <a:ext cx="15526" cy="219047"/>
            </a:xfrm>
            <a:custGeom>
              <a:avLst/>
              <a:gdLst/>
              <a:ahLst/>
              <a:cxnLst/>
              <a:rect l="l" t="t" r="r" b="b"/>
              <a:pathLst>
                <a:path w="487" h="6871" extrusionOk="0">
                  <a:moveTo>
                    <a:pt x="0" y="1"/>
                  </a:moveTo>
                  <a:lnTo>
                    <a:pt x="0" y="6870"/>
                  </a:lnTo>
                  <a:lnTo>
                    <a:pt x="486" y="6870"/>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9"/>
            <p:cNvSpPr/>
            <p:nvPr/>
          </p:nvSpPr>
          <p:spPr>
            <a:xfrm>
              <a:off x="3226250"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9"/>
            <p:cNvSpPr/>
            <p:nvPr/>
          </p:nvSpPr>
          <p:spPr>
            <a:xfrm>
              <a:off x="3156494" y="3627890"/>
              <a:ext cx="15526" cy="219047"/>
            </a:xfrm>
            <a:custGeom>
              <a:avLst/>
              <a:gdLst/>
              <a:ahLst/>
              <a:cxnLst/>
              <a:rect l="l" t="t" r="r" b="b"/>
              <a:pathLst>
                <a:path w="487" h="6871" extrusionOk="0">
                  <a:moveTo>
                    <a:pt x="0" y="1"/>
                  </a:moveTo>
                  <a:lnTo>
                    <a:pt x="0"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9"/>
            <p:cNvSpPr/>
            <p:nvPr/>
          </p:nvSpPr>
          <p:spPr>
            <a:xfrm>
              <a:off x="2793115" y="3605605"/>
              <a:ext cx="665718" cy="120188"/>
            </a:xfrm>
            <a:custGeom>
              <a:avLst/>
              <a:gdLst/>
              <a:ahLst/>
              <a:cxnLst/>
              <a:rect l="l" t="t" r="r" b="b"/>
              <a:pathLst>
                <a:path w="20882" h="3770" extrusionOk="0">
                  <a:moveTo>
                    <a:pt x="10456" y="1"/>
                  </a:moveTo>
                  <a:cubicBezTo>
                    <a:pt x="4681" y="1"/>
                    <a:pt x="0" y="852"/>
                    <a:pt x="0" y="1885"/>
                  </a:cubicBezTo>
                  <a:cubicBezTo>
                    <a:pt x="0" y="2919"/>
                    <a:pt x="4681" y="3770"/>
                    <a:pt x="10456" y="3770"/>
                  </a:cubicBezTo>
                  <a:cubicBezTo>
                    <a:pt x="16201" y="3770"/>
                    <a:pt x="20882" y="2919"/>
                    <a:pt x="20882" y="1885"/>
                  </a:cubicBezTo>
                  <a:cubicBezTo>
                    <a:pt x="20882" y="852"/>
                    <a:pt x="16201" y="1"/>
                    <a:pt x="1045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9"/>
            <p:cNvSpPr/>
            <p:nvPr/>
          </p:nvSpPr>
          <p:spPr>
            <a:xfrm>
              <a:off x="2860926" y="3631779"/>
              <a:ext cx="530101" cy="55248"/>
            </a:xfrm>
            <a:custGeom>
              <a:avLst/>
              <a:gdLst/>
              <a:ahLst/>
              <a:cxnLst/>
              <a:rect l="l" t="t" r="r" b="b"/>
              <a:pathLst>
                <a:path w="16628" h="1733" extrusionOk="0">
                  <a:moveTo>
                    <a:pt x="8329" y="0"/>
                  </a:moveTo>
                  <a:cubicBezTo>
                    <a:pt x="3739" y="0"/>
                    <a:pt x="1" y="395"/>
                    <a:pt x="1" y="882"/>
                  </a:cubicBezTo>
                  <a:cubicBezTo>
                    <a:pt x="1" y="1338"/>
                    <a:pt x="3739" y="1733"/>
                    <a:pt x="8329" y="1733"/>
                  </a:cubicBezTo>
                  <a:cubicBezTo>
                    <a:pt x="12919" y="1733"/>
                    <a:pt x="16627" y="1338"/>
                    <a:pt x="16627" y="882"/>
                  </a:cubicBezTo>
                  <a:cubicBezTo>
                    <a:pt x="16627" y="395"/>
                    <a:pt x="12919" y="0"/>
                    <a:pt x="832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9"/>
            <p:cNvSpPr/>
            <p:nvPr/>
          </p:nvSpPr>
          <p:spPr>
            <a:xfrm>
              <a:off x="2860926" y="3631779"/>
              <a:ext cx="530101" cy="35865"/>
            </a:xfrm>
            <a:custGeom>
              <a:avLst/>
              <a:gdLst/>
              <a:ahLst/>
              <a:cxnLst/>
              <a:rect l="l" t="t" r="r" b="b"/>
              <a:pathLst>
                <a:path w="16628" h="1125" extrusionOk="0">
                  <a:moveTo>
                    <a:pt x="8329" y="0"/>
                  </a:moveTo>
                  <a:cubicBezTo>
                    <a:pt x="3739" y="0"/>
                    <a:pt x="1" y="395"/>
                    <a:pt x="1" y="882"/>
                  </a:cubicBezTo>
                  <a:cubicBezTo>
                    <a:pt x="1" y="943"/>
                    <a:pt x="122" y="1034"/>
                    <a:pt x="365" y="1125"/>
                  </a:cubicBezTo>
                  <a:cubicBezTo>
                    <a:pt x="1399" y="760"/>
                    <a:pt x="4560" y="487"/>
                    <a:pt x="8329" y="487"/>
                  </a:cubicBezTo>
                  <a:cubicBezTo>
                    <a:pt x="12068" y="487"/>
                    <a:pt x="15229" y="760"/>
                    <a:pt x="16262" y="1125"/>
                  </a:cubicBezTo>
                  <a:cubicBezTo>
                    <a:pt x="16506" y="1034"/>
                    <a:pt x="16627" y="943"/>
                    <a:pt x="16627" y="882"/>
                  </a:cubicBezTo>
                  <a:cubicBezTo>
                    <a:pt x="16627" y="395"/>
                    <a:pt x="12919" y="0"/>
                    <a:pt x="832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9"/>
            <p:cNvSpPr/>
            <p:nvPr/>
          </p:nvSpPr>
          <p:spPr>
            <a:xfrm>
              <a:off x="2827993" y="3558134"/>
              <a:ext cx="666706" cy="156021"/>
            </a:xfrm>
            <a:custGeom>
              <a:avLst/>
              <a:gdLst/>
              <a:ahLst/>
              <a:cxnLst/>
              <a:rect l="l" t="t" r="r" b="b"/>
              <a:pathLst>
                <a:path w="20913" h="4894" extrusionOk="0">
                  <a:moveTo>
                    <a:pt x="0" y="0"/>
                  </a:moveTo>
                  <a:lnTo>
                    <a:pt x="0" y="3009"/>
                  </a:lnTo>
                  <a:cubicBezTo>
                    <a:pt x="0" y="4073"/>
                    <a:pt x="4681" y="4894"/>
                    <a:pt x="10456" y="4894"/>
                  </a:cubicBezTo>
                  <a:cubicBezTo>
                    <a:pt x="16232" y="4894"/>
                    <a:pt x="20913" y="4073"/>
                    <a:pt x="20913" y="3009"/>
                  </a:cubicBezTo>
                  <a:lnTo>
                    <a:pt x="209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9"/>
            <p:cNvSpPr/>
            <p:nvPr/>
          </p:nvSpPr>
          <p:spPr>
            <a:xfrm>
              <a:off x="2835740"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9"/>
            <p:cNvSpPr/>
            <p:nvPr/>
          </p:nvSpPr>
          <p:spPr>
            <a:xfrm>
              <a:off x="2876452" y="3518410"/>
              <a:ext cx="15526" cy="219972"/>
            </a:xfrm>
            <a:custGeom>
              <a:avLst/>
              <a:gdLst/>
              <a:ahLst/>
              <a:cxnLst/>
              <a:rect l="l" t="t" r="r" b="b"/>
              <a:pathLst>
                <a:path w="487" h="6900"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9"/>
            <p:cNvSpPr/>
            <p:nvPr/>
          </p:nvSpPr>
          <p:spPr>
            <a:xfrm>
              <a:off x="2922966" y="3518410"/>
              <a:ext cx="16482" cy="219972"/>
            </a:xfrm>
            <a:custGeom>
              <a:avLst/>
              <a:gdLst/>
              <a:ahLst/>
              <a:cxnLst/>
              <a:rect l="l" t="t" r="r" b="b"/>
              <a:pathLst>
                <a:path w="517"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9"/>
            <p:cNvSpPr/>
            <p:nvPr/>
          </p:nvSpPr>
          <p:spPr>
            <a:xfrm>
              <a:off x="3114826" y="3518410"/>
              <a:ext cx="16514" cy="219972"/>
            </a:xfrm>
            <a:custGeom>
              <a:avLst/>
              <a:gdLst/>
              <a:ahLst/>
              <a:cxnLst/>
              <a:rect l="l" t="t" r="r" b="b"/>
              <a:pathLst>
                <a:path w="518"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9"/>
            <p:cNvSpPr/>
            <p:nvPr/>
          </p:nvSpPr>
          <p:spPr>
            <a:xfrm>
              <a:off x="3471446" y="3518410"/>
              <a:ext cx="15526" cy="219972"/>
            </a:xfrm>
            <a:custGeom>
              <a:avLst/>
              <a:gdLst/>
              <a:ahLst/>
              <a:cxnLst/>
              <a:rect l="l" t="t" r="r" b="b"/>
              <a:pathLst>
                <a:path w="487" h="6900"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9"/>
            <p:cNvSpPr/>
            <p:nvPr/>
          </p:nvSpPr>
          <p:spPr>
            <a:xfrm>
              <a:off x="3430734"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9"/>
            <p:cNvSpPr/>
            <p:nvPr/>
          </p:nvSpPr>
          <p:spPr>
            <a:xfrm>
              <a:off x="3384220"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9"/>
            <p:cNvSpPr/>
            <p:nvPr/>
          </p:nvSpPr>
          <p:spPr>
            <a:xfrm>
              <a:off x="3326069" y="3518410"/>
              <a:ext cx="15526" cy="219972"/>
            </a:xfrm>
            <a:custGeom>
              <a:avLst/>
              <a:gdLst/>
              <a:ahLst/>
              <a:cxnLst/>
              <a:rect l="l" t="t" r="r" b="b"/>
              <a:pathLst>
                <a:path w="487" h="6900" extrusionOk="0">
                  <a:moveTo>
                    <a:pt x="1" y="0"/>
                  </a:moveTo>
                  <a:lnTo>
                    <a:pt x="1"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9"/>
            <p:cNvSpPr/>
            <p:nvPr/>
          </p:nvSpPr>
          <p:spPr>
            <a:xfrm>
              <a:off x="3261159" y="3518410"/>
              <a:ext cx="16482" cy="219972"/>
            </a:xfrm>
            <a:custGeom>
              <a:avLst/>
              <a:gdLst/>
              <a:ahLst/>
              <a:cxnLst/>
              <a:rect l="l" t="t" r="r" b="b"/>
              <a:pathLst>
                <a:path w="517"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9"/>
            <p:cNvSpPr/>
            <p:nvPr/>
          </p:nvSpPr>
          <p:spPr>
            <a:xfrm>
              <a:off x="3191372" y="3518410"/>
              <a:ext cx="16514" cy="219972"/>
            </a:xfrm>
            <a:custGeom>
              <a:avLst/>
              <a:gdLst/>
              <a:ahLst/>
              <a:cxnLst/>
              <a:rect l="l" t="t" r="r" b="b"/>
              <a:pathLst>
                <a:path w="518" h="6900" extrusionOk="0">
                  <a:moveTo>
                    <a:pt x="1" y="0"/>
                  </a:moveTo>
                  <a:lnTo>
                    <a:pt x="1"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9"/>
            <p:cNvSpPr/>
            <p:nvPr/>
          </p:nvSpPr>
          <p:spPr>
            <a:xfrm>
              <a:off x="2827993" y="3497082"/>
              <a:ext cx="666706" cy="120188"/>
            </a:xfrm>
            <a:custGeom>
              <a:avLst/>
              <a:gdLst/>
              <a:ahLst/>
              <a:cxnLst/>
              <a:rect l="l" t="t" r="r" b="b"/>
              <a:pathLst>
                <a:path w="20913" h="3770" extrusionOk="0">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9"/>
            <p:cNvSpPr/>
            <p:nvPr/>
          </p:nvSpPr>
          <p:spPr>
            <a:xfrm>
              <a:off x="2896792" y="3522268"/>
              <a:ext cx="529112" cy="56236"/>
            </a:xfrm>
            <a:custGeom>
              <a:avLst/>
              <a:gdLst/>
              <a:ahLst/>
              <a:cxnLst/>
              <a:rect l="l" t="t" r="r" b="b"/>
              <a:pathLst>
                <a:path w="16597" h="1764" extrusionOk="0">
                  <a:moveTo>
                    <a:pt x="8298" y="1"/>
                  </a:moveTo>
                  <a:cubicBezTo>
                    <a:pt x="3709" y="1"/>
                    <a:pt x="0" y="396"/>
                    <a:pt x="0" y="882"/>
                  </a:cubicBezTo>
                  <a:cubicBezTo>
                    <a:pt x="0" y="1368"/>
                    <a:pt x="3709" y="1764"/>
                    <a:pt x="8298" y="1764"/>
                  </a:cubicBezTo>
                  <a:cubicBezTo>
                    <a:pt x="12888" y="1764"/>
                    <a:pt x="16596" y="1368"/>
                    <a:pt x="16596" y="882"/>
                  </a:cubicBezTo>
                  <a:cubicBezTo>
                    <a:pt x="16596" y="396"/>
                    <a:pt x="12888" y="1"/>
                    <a:pt x="8298"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9"/>
            <p:cNvSpPr/>
            <p:nvPr/>
          </p:nvSpPr>
          <p:spPr>
            <a:xfrm>
              <a:off x="2896792" y="3522268"/>
              <a:ext cx="529112" cy="35897"/>
            </a:xfrm>
            <a:custGeom>
              <a:avLst/>
              <a:gdLst/>
              <a:ahLst/>
              <a:cxnLst/>
              <a:rect l="l" t="t" r="r" b="b"/>
              <a:pathLst>
                <a:path w="16597" h="1126" extrusionOk="0">
                  <a:moveTo>
                    <a:pt x="8298" y="1"/>
                  </a:moveTo>
                  <a:cubicBezTo>
                    <a:pt x="3709" y="1"/>
                    <a:pt x="0" y="396"/>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6"/>
                    <a:pt x="12888" y="1"/>
                    <a:pt x="82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9"/>
            <p:cNvSpPr/>
            <p:nvPr/>
          </p:nvSpPr>
          <p:spPr>
            <a:xfrm>
              <a:off x="2778577" y="3440876"/>
              <a:ext cx="665718" cy="155064"/>
            </a:xfrm>
            <a:custGeom>
              <a:avLst/>
              <a:gdLst/>
              <a:ahLst/>
              <a:cxnLst/>
              <a:rect l="l" t="t" r="r" b="b"/>
              <a:pathLst>
                <a:path w="20882" h="4864" extrusionOk="0">
                  <a:moveTo>
                    <a:pt x="0" y="0"/>
                  </a:moveTo>
                  <a:lnTo>
                    <a:pt x="0" y="2979"/>
                  </a:lnTo>
                  <a:cubicBezTo>
                    <a:pt x="0" y="4043"/>
                    <a:pt x="4681" y="4864"/>
                    <a:pt x="10456" y="4864"/>
                  </a:cubicBezTo>
                  <a:cubicBezTo>
                    <a:pt x="16201" y="4864"/>
                    <a:pt x="20882" y="4043"/>
                    <a:pt x="20882" y="2979"/>
                  </a:cubicBezTo>
                  <a:lnTo>
                    <a:pt x="2088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9"/>
            <p:cNvSpPr/>
            <p:nvPr/>
          </p:nvSpPr>
          <p:spPr>
            <a:xfrm>
              <a:off x="2785336" y="3400164"/>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9"/>
            <p:cNvSpPr/>
            <p:nvPr/>
          </p:nvSpPr>
          <p:spPr>
            <a:xfrm>
              <a:off x="2827005"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9"/>
            <p:cNvSpPr/>
            <p:nvPr/>
          </p:nvSpPr>
          <p:spPr>
            <a:xfrm>
              <a:off x="2873519"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9"/>
            <p:cNvSpPr/>
            <p:nvPr/>
          </p:nvSpPr>
          <p:spPr>
            <a:xfrm>
              <a:off x="3421999"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9"/>
            <p:cNvSpPr/>
            <p:nvPr/>
          </p:nvSpPr>
          <p:spPr>
            <a:xfrm>
              <a:off x="3380330" y="3400164"/>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9"/>
            <p:cNvSpPr/>
            <p:nvPr/>
          </p:nvSpPr>
          <p:spPr>
            <a:xfrm>
              <a:off x="3333816"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9"/>
            <p:cNvSpPr/>
            <p:nvPr/>
          </p:nvSpPr>
          <p:spPr>
            <a:xfrm>
              <a:off x="3275697" y="3400164"/>
              <a:ext cx="15526" cy="220004"/>
            </a:xfrm>
            <a:custGeom>
              <a:avLst/>
              <a:gdLst/>
              <a:ahLst/>
              <a:cxnLst/>
              <a:rect l="l" t="t" r="r" b="b"/>
              <a:pathLst>
                <a:path w="487" h="6901" extrusionOk="0">
                  <a:moveTo>
                    <a:pt x="0" y="1"/>
                  </a:moveTo>
                  <a:lnTo>
                    <a:pt x="0" y="6901"/>
                  </a:lnTo>
                  <a:lnTo>
                    <a:pt x="486" y="6901"/>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9"/>
            <p:cNvSpPr/>
            <p:nvPr/>
          </p:nvSpPr>
          <p:spPr>
            <a:xfrm>
              <a:off x="3211712"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9"/>
            <p:cNvSpPr/>
            <p:nvPr/>
          </p:nvSpPr>
          <p:spPr>
            <a:xfrm>
              <a:off x="3141956" y="3400164"/>
              <a:ext cx="15526" cy="220004"/>
            </a:xfrm>
            <a:custGeom>
              <a:avLst/>
              <a:gdLst/>
              <a:ahLst/>
              <a:cxnLst/>
              <a:rect l="l" t="t" r="r" b="b"/>
              <a:pathLst>
                <a:path w="487" h="6901" extrusionOk="0">
                  <a:moveTo>
                    <a:pt x="0" y="1"/>
                  </a:moveTo>
                  <a:lnTo>
                    <a:pt x="0"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9"/>
            <p:cNvSpPr/>
            <p:nvPr/>
          </p:nvSpPr>
          <p:spPr>
            <a:xfrm>
              <a:off x="2778577" y="3378867"/>
              <a:ext cx="665718" cy="120188"/>
            </a:xfrm>
            <a:custGeom>
              <a:avLst/>
              <a:gdLst/>
              <a:ahLst/>
              <a:cxnLst/>
              <a:rect l="l" t="t" r="r" b="b"/>
              <a:pathLst>
                <a:path w="20882" h="3770" extrusionOk="0">
                  <a:moveTo>
                    <a:pt x="10456" y="0"/>
                  </a:moveTo>
                  <a:cubicBezTo>
                    <a:pt x="4681" y="0"/>
                    <a:pt x="0" y="821"/>
                    <a:pt x="0" y="1885"/>
                  </a:cubicBezTo>
                  <a:cubicBezTo>
                    <a:pt x="0" y="2918"/>
                    <a:pt x="4681" y="3769"/>
                    <a:pt x="10456" y="3769"/>
                  </a:cubicBezTo>
                  <a:cubicBezTo>
                    <a:pt x="16201" y="3769"/>
                    <a:pt x="20882" y="2918"/>
                    <a:pt x="20882" y="1885"/>
                  </a:cubicBezTo>
                  <a:cubicBezTo>
                    <a:pt x="20882" y="821"/>
                    <a:pt x="16201" y="0"/>
                    <a:pt x="104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9"/>
            <p:cNvSpPr/>
            <p:nvPr/>
          </p:nvSpPr>
          <p:spPr>
            <a:xfrm>
              <a:off x="2846388" y="3404053"/>
              <a:ext cx="530101" cy="56236"/>
            </a:xfrm>
            <a:custGeom>
              <a:avLst/>
              <a:gdLst/>
              <a:ahLst/>
              <a:cxnLst/>
              <a:rect l="l" t="t" r="r" b="b"/>
              <a:pathLst>
                <a:path w="16628" h="1764" extrusionOk="0">
                  <a:moveTo>
                    <a:pt x="8329" y="0"/>
                  </a:moveTo>
                  <a:cubicBezTo>
                    <a:pt x="3739" y="0"/>
                    <a:pt x="1" y="396"/>
                    <a:pt x="1" y="882"/>
                  </a:cubicBezTo>
                  <a:cubicBezTo>
                    <a:pt x="1" y="1368"/>
                    <a:pt x="3739" y="1763"/>
                    <a:pt x="8329" y="1763"/>
                  </a:cubicBezTo>
                  <a:cubicBezTo>
                    <a:pt x="12919" y="1763"/>
                    <a:pt x="16627" y="1368"/>
                    <a:pt x="16627" y="882"/>
                  </a:cubicBezTo>
                  <a:cubicBezTo>
                    <a:pt x="16627" y="396"/>
                    <a:pt x="12919" y="0"/>
                    <a:pt x="832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9"/>
            <p:cNvSpPr/>
            <p:nvPr/>
          </p:nvSpPr>
          <p:spPr>
            <a:xfrm>
              <a:off x="2846388" y="3404053"/>
              <a:ext cx="530101" cy="36853"/>
            </a:xfrm>
            <a:custGeom>
              <a:avLst/>
              <a:gdLst/>
              <a:ahLst/>
              <a:cxnLst/>
              <a:rect l="l" t="t" r="r" b="b"/>
              <a:pathLst>
                <a:path w="16628" h="1156" extrusionOk="0">
                  <a:moveTo>
                    <a:pt x="8329" y="0"/>
                  </a:moveTo>
                  <a:cubicBezTo>
                    <a:pt x="3739" y="0"/>
                    <a:pt x="1" y="396"/>
                    <a:pt x="1" y="882"/>
                  </a:cubicBezTo>
                  <a:cubicBezTo>
                    <a:pt x="1" y="973"/>
                    <a:pt x="122" y="1064"/>
                    <a:pt x="366" y="1155"/>
                  </a:cubicBezTo>
                  <a:cubicBezTo>
                    <a:pt x="1399" y="791"/>
                    <a:pt x="4560" y="517"/>
                    <a:pt x="8329" y="517"/>
                  </a:cubicBezTo>
                  <a:cubicBezTo>
                    <a:pt x="12068" y="517"/>
                    <a:pt x="15229" y="791"/>
                    <a:pt x="16262" y="1155"/>
                  </a:cubicBezTo>
                  <a:cubicBezTo>
                    <a:pt x="16506" y="1064"/>
                    <a:pt x="16627" y="973"/>
                    <a:pt x="16627" y="882"/>
                  </a:cubicBezTo>
                  <a:cubicBezTo>
                    <a:pt x="16627" y="396"/>
                    <a:pt x="12919" y="0"/>
                    <a:pt x="832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9"/>
            <p:cNvSpPr/>
            <p:nvPr/>
          </p:nvSpPr>
          <p:spPr>
            <a:xfrm>
              <a:off x="2802775" y="3323618"/>
              <a:ext cx="665750" cy="156053"/>
            </a:xfrm>
            <a:custGeom>
              <a:avLst/>
              <a:gdLst/>
              <a:ahLst/>
              <a:cxnLst/>
              <a:rect l="l" t="t" r="r" b="b"/>
              <a:pathLst>
                <a:path w="20883" h="4895" extrusionOk="0">
                  <a:moveTo>
                    <a:pt x="1" y="1"/>
                  </a:moveTo>
                  <a:lnTo>
                    <a:pt x="1" y="3010"/>
                  </a:lnTo>
                  <a:cubicBezTo>
                    <a:pt x="1" y="4043"/>
                    <a:pt x="4682" y="4894"/>
                    <a:pt x="10457" y="4894"/>
                  </a:cubicBezTo>
                  <a:cubicBezTo>
                    <a:pt x="16232" y="4894"/>
                    <a:pt x="20883" y="4043"/>
                    <a:pt x="20883" y="3010"/>
                  </a:cubicBezTo>
                  <a:lnTo>
                    <a:pt x="208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9"/>
            <p:cNvSpPr/>
            <p:nvPr/>
          </p:nvSpPr>
          <p:spPr>
            <a:xfrm>
              <a:off x="3404560" y="3283894"/>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9"/>
            <p:cNvSpPr/>
            <p:nvPr/>
          </p:nvSpPr>
          <p:spPr>
            <a:xfrm>
              <a:off x="3358045" y="3283894"/>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9"/>
            <p:cNvSpPr/>
            <p:nvPr/>
          </p:nvSpPr>
          <p:spPr>
            <a:xfrm>
              <a:off x="3299895" y="3283894"/>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9"/>
            <p:cNvSpPr/>
            <p:nvPr/>
          </p:nvSpPr>
          <p:spPr>
            <a:xfrm>
              <a:off x="3235941" y="3283894"/>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9"/>
            <p:cNvSpPr/>
            <p:nvPr/>
          </p:nvSpPr>
          <p:spPr>
            <a:xfrm>
              <a:off x="2802775" y="3261609"/>
              <a:ext cx="665750" cy="120188"/>
            </a:xfrm>
            <a:custGeom>
              <a:avLst/>
              <a:gdLst/>
              <a:ahLst/>
              <a:cxnLst/>
              <a:rect l="l" t="t" r="r" b="b"/>
              <a:pathLst>
                <a:path w="20883" h="3770" extrusionOk="0">
                  <a:moveTo>
                    <a:pt x="10457" y="0"/>
                  </a:moveTo>
                  <a:cubicBezTo>
                    <a:pt x="4682" y="0"/>
                    <a:pt x="1" y="851"/>
                    <a:pt x="1" y="1885"/>
                  </a:cubicBezTo>
                  <a:cubicBezTo>
                    <a:pt x="1" y="2918"/>
                    <a:pt x="4682" y="3769"/>
                    <a:pt x="10457" y="3769"/>
                  </a:cubicBezTo>
                  <a:cubicBezTo>
                    <a:pt x="16232" y="3769"/>
                    <a:pt x="20883" y="2918"/>
                    <a:pt x="20883" y="1885"/>
                  </a:cubicBezTo>
                  <a:cubicBezTo>
                    <a:pt x="20883" y="851"/>
                    <a:pt x="16232" y="0"/>
                    <a:pt x="1045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9"/>
            <p:cNvSpPr/>
            <p:nvPr/>
          </p:nvSpPr>
          <p:spPr>
            <a:xfrm>
              <a:off x="2870618" y="3286795"/>
              <a:ext cx="530101" cy="56236"/>
            </a:xfrm>
            <a:custGeom>
              <a:avLst/>
              <a:gdLst/>
              <a:ahLst/>
              <a:cxnLst/>
              <a:rect l="l" t="t" r="r" b="b"/>
              <a:pathLst>
                <a:path w="16628" h="1764" extrusionOk="0">
                  <a:moveTo>
                    <a:pt x="8329" y="1"/>
                  </a:moveTo>
                  <a:cubicBezTo>
                    <a:pt x="3739" y="1"/>
                    <a:pt x="1" y="396"/>
                    <a:pt x="1" y="882"/>
                  </a:cubicBezTo>
                  <a:cubicBezTo>
                    <a:pt x="1" y="1368"/>
                    <a:pt x="3739" y="1763"/>
                    <a:pt x="8329" y="1763"/>
                  </a:cubicBezTo>
                  <a:cubicBezTo>
                    <a:pt x="12919" y="1763"/>
                    <a:pt x="16627" y="1368"/>
                    <a:pt x="16627" y="882"/>
                  </a:cubicBezTo>
                  <a:cubicBezTo>
                    <a:pt x="16627" y="396"/>
                    <a:pt x="12919" y="1"/>
                    <a:pt x="832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9"/>
            <p:cNvSpPr/>
            <p:nvPr/>
          </p:nvSpPr>
          <p:spPr>
            <a:xfrm>
              <a:off x="2870618" y="3286795"/>
              <a:ext cx="530101" cy="36853"/>
            </a:xfrm>
            <a:custGeom>
              <a:avLst/>
              <a:gdLst/>
              <a:ahLst/>
              <a:cxnLst/>
              <a:rect l="l" t="t" r="r" b="b"/>
              <a:pathLst>
                <a:path w="16628" h="1156" extrusionOk="0">
                  <a:moveTo>
                    <a:pt x="8329" y="1"/>
                  </a:moveTo>
                  <a:cubicBezTo>
                    <a:pt x="3739" y="1"/>
                    <a:pt x="1" y="396"/>
                    <a:pt x="1" y="882"/>
                  </a:cubicBezTo>
                  <a:cubicBezTo>
                    <a:pt x="1" y="973"/>
                    <a:pt x="153" y="1064"/>
                    <a:pt x="365" y="1156"/>
                  </a:cubicBezTo>
                  <a:cubicBezTo>
                    <a:pt x="1399" y="791"/>
                    <a:pt x="4560" y="517"/>
                    <a:pt x="8329" y="517"/>
                  </a:cubicBezTo>
                  <a:cubicBezTo>
                    <a:pt x="12068" y="517"/>
                    <a:pt x="15229" y="791"/>
                    <a:pt x="16262" y="1156"/>
                  </a:cubicBezTo>
                  <a:cubicBezTo>
                    <a:pt x="16506" y="1064"/>
                    <a:pt x="16627" y="973"/>
                    <a:pt x="16627" y="882"/>
                  </a:cubicBezTo>
                  <a:cubicBezTo>
                    <a:pt x="16627" y="396"/>
                    <a:pt x="12919" y="1"/>
                    <a:pt x="832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9"/>
            <p:cNvSpPr/>
            <p:nvPr/>
          </p:nvSpPr>
          <p:spPr>
            <a:xfrm>
              <a:off x="2764996" y="3214106"/>
              <a:ext cx="665750" cy="156053"/>
            </a:xfrm>
            <a:custGeom>
              <a:avLst/>
              <a:gdLst/>
              <a:ahLst/>
              <a:cxnLst/>
              <a:rect l="l" t="t" r="r" b="b"/>
              <a:pathLst>
                <a:path w="20883" h="4895" extrusionOk="0">
                  <a:moveTo>
                    <a:pt x="1" y="1"/>
                  </a:moveTo>
                  <a:lnTo>
                    <a:pt x="1" y="3010"/>
                  </a:lnTo>
                  <a:cubicBezTo>
                    <a:pt x="1" y="4043"/>
                    <a:pt x="4681" y="4895"/>
                    <a:pt x="10426" y="4895"/>
                  </a:cubicBezTo>
                  <a:cubicBezTo>
                    <a:pt x="16201" y="4895"/>
                    <a:pt x="20882" y="4043"/>
                    <a:pt x="20882" y="3010"/>
                  </a:cubicBezTo>
                  <a:lnTo>
                    <a:pt x="2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9"/>
            <p:cNvSpPr/>
            <p:nvPr/>
          </p:nvSpPr>
          <p:spPr>
            <a:xfrm>
              <a:off x="2764996" y="3152098"/>
              <a:ext cx="665750" cy="120188"/>
            </a:xfrm>
            <a:custGeom>
              <a:avLst/>
              <a:gdLst/>
              <a:ahLst/>
              <a:cxnLst/>
              <a:rect l="l" t="t" r="r" b="b"/>
              <a:pathLst>
                <a:path w="20883" h="3770" extrusionOk="0">
                  <a:moveTo>
                    <a:pt x="10426" y="1"/>
                  </a:moveTo>
                  <a:cubicBezTo>
                    <a:pt x="4681" y="1"/>
                    <a:pt x="1" y="852"/>
                    <a:pt x="1" y="1885"/>
                  </a:cubicBezTo>
                  <a:cubicBezTo>
                    <a:pt x="1" y="2949"/>
                    <a:pt x="4681" y="3770"/>
                    <a:pt x="10426" y="3770"/>
                  </a:cubicBezTo>
                  <a:cubicBezTo>
                    <a:pt x="16201" y="3770"/>
                    <a:pt x="20882" y="2949"/>
                    <a:pt x="20882" y="1885"/>
                  </a:cubicBezTo>
                  <a:cubicBezTo>
                    <a:pt x="20882" y="852"/>
                    <a:pt x="1620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9"/>
            <p:cNvSpPr/>
            <p:nvPr/>
          </p:nvSpPr>
          <p:spPr>
            <a:xfrm>
              <a:off x="2832839" y="3178272"/>
              <a:ext cx="530069" cy="56236"/>
            </a:xfrm>
            <a:custGeom>
              <a:avLst/>
              <a:gdLst/>
              <a:ahLst/>
              <a:cxnLst/>
              <a:rect l="l" t="t" r="r" b="b"/>
              <a:pathLst>
                <a:path w="16627" h="1764" extrusionOk="0">
                  <a:moveTo>
                    <a:pt x="8298" y="0"/>
                  </a:moveTo>
                  <a:cubicBezTo>
                    <a:pt x="3709" y="0"/>
                    <a:pt x="0" y="395"/>
                    <a:pt x="0" y="882"/>
                  </a:cubicBezTo>
                  <a:cubicBezTo>
                    <a:pt x="0" y="1368"/>
                    <a:pt x="3709" y="1763"/>
                    <a:pt x="8298" y="1763"/>
                  </a:cubicBezTo>
                  <a:cubicBezTo>
                    <a:pt x="12888" y="1763"/>
                    <a:pt x="16627" y="1368"/>
                    <a:pt x="16627" y="882"/>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9"/>
            <p:cNvSpPr/>
            <p:nvPr/>
          </p:nvSpPr>
          <p:spPr>
            <a:xfrm>
              <a:off x="2832839" y="3178272"/>
              <a:ext cx="530069" cy="35865"/>
            </a:xfrm>
            <a:custGeom>
              <a:avLst/>
              <a:gdLst/>
              <a:ahLst/>
              <a:cxnLst/>
              <a:rect l="l" t="t" r="r" b="b"/>
              <a:pathLst>
                <a:path w="16627" h="1125" extrusionOk="0">
                  <a:moveTo>
                    <a:pt x="8298" y="0"/>
                  </a:moveTo>
                  <a:cubicBezTo>
                    <a:pt x="3709" y="0"/>
                    <a:pt x="0" y="395"/>
                    <a:pt x="0" y="882"/>
                  </a:cubicBezTo>
                  <a:cubicBezTo>
                    <a:pt x="0" y="973"/>
                    <a:pt x="122" y="1064"/>
                    <a:pt x="365" y="1125"/>
                  </a:cubicBezTo>
                  <a:cubicBezTo>
                    <a:pt x="1398" y="760"/>
                    <a:pt x="4560" y="517"/>
                    <a:pt x="8298" y="517"/>
                  </a:cubicBezTo>
                  <a:cubicBezTo>
                    <a:pt x="12067" y="517"/>
                    <a:pt x="15228" y="760"/>
                    <a:pt x="16262" y="1125"/>
                  </a:cubicBezTo>
                  <a:cubicBezTo>
                    <a:pt x="16505" y="1064"/>
                    <a:pt x="16627" y="973"/>
                    <a:pt x="16627" y="882"/>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9"/>
            <p:cNvSpPr/>
            <p:nvPr/>
          </p:nvSpPr>
          <p:spPr>
            <a:xfrm>
              <a:off x="2796973" y="3105583"/>
              <a:ext cx="666706" cy="156053"/>
            </a:xfrm>
            <a:custGeom>
              <a:avLst/>
              <a:gdLst/>
              <a:ahLst/>
              <a:cxnLst/>
              <a:rect l="l" t="t" r="r" b="b"/>
              <a:pathLst>
                <a:path w="20913" h="4895" extrusionOk="0">
                  <a:moveTo>
                    <a:pt x="1" y="1"/>
                  </a:moveTo>
                  <a:lnTo>
                    <a:pt x="1" y="3010"/>
                  </a:lnTo>
                  <a:cubicBezTo>
                    <a:pt x="1" y="4043"/>
                    <a:pt x="4682" y="4894"/>
                    <a:pt x="10457" y="4894"/>
                  </a:cubicBezTo>
                  <a:cubicBezTo>
                    <a:pt x="16232" y="4894"/>
                    <a:pt x="20913" y="4043"/>
                    <a:pt x="20913" y="3010"/>
                  </a:cubicBezTo>
                  <a:lnTo>
                    <a:pt x="20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9"/>
            <p:cNvSpPr/>
            <p:nvPr/>
          </p:nvSpPr>
          <p:spPr>
            <a:xfrm>
              <a:off x="2796973" y="3043575"/>
              <a:ext cx="666706" cy="120188"/>
            </a:xfrm>
            <a:custGeom>
              <a:avLst/>
              <a:gdLst/>
              <a:ahLst/>
              <a:cxnLst/>
              <a:rect l="l" t="t" r="r" b="b"/>
              <a:pathLst>
                <a:path w="20913" h="3770" extrusionOk="0">
                  <a:moveTo>
                    <a:pt x="10457" y="0"/>
                  </a:moveTo>
                  <a:cubicBezTo>
                    <a:pt x="4682" y="0"/>
                    <a:pt x="1" y="851"/>
                    <a:pt x="1" y="1885"/>
                  </a:cubicBezTo>
                  <a:cubicBezTo>
                    <a:pt x="1" y="2918"/>
                    <a:pt x="4682" y="3769"/>
                    <a:pt x="10457" y="3769"/>
                  </a:cubicBezTo>
                  <a:cubicBezTo>
                    <a:pt x="16232" y="3769"/>
                    <a:pt x="20913" y="2918"/>
                    <a:pt x="20913" y="1885"/>
                  </a:cubicBezTo>
                  <a:cubicBezTo>
                    <a:pt x="20913" y="851"/>
                    <a:pt x="16232" y="0"/>
                    <a:pt x="1045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9"/>
            <p:cNvSpPr/>
            <p:nvPr/>
          </p:nvSpPr>
          <p:spPr>
            <a:xfrm>
              <a:off x="2865772" y="3069717"/>
              <a:ext cx="529112" cy="55280"/>
            </a:xfrm>
            <a:custGeom>
              <a:avLst/>
              <a:gdLst/>
              <a:ahLst/>
              <a:cxnLst/>
              <a:rect l="l" t="t" r="r" b="b"/>
              <a:pathLst>
                <a:path w="16597" h="1734" extrusionOk="0">
                  <a:moveTo>
                    <a:pt x="8299" y="1"/>
                  </a:moveTo>
                  <a:cubicBezTo>
                    <a:pt x="3709" y="1"/>
                    <a:pt x="1" y="396"/>
                    <a:pt x="1" y="852"/>
                  </a:cubicBezTo>
                  <a:cubicBezTo>
                    <a:pt x="1" y="1338"/>
                    <a:pt x="3709" y="1733"/>
                    <a:pt x="8299" y="1733"/>
                  </a:cubicBezTo>
                  <a:cubicBezTo>
                    <a:pt x="12888" y="1733"/>
                    <a:pt x="16597" y="1338"/>
                    <a:pt x="16597" y="852"/>
                  </a:cubicBezTo>
                  <a:cubicBezTo>
                    <a:pt x="16597" y="396"/>
                    <a:pt x="12888" y="1"/>
                    <a:pt x="829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9"/>
            <p:cNvSpPr/>
            <p:nvPr/>
          </p:nvSpPr>
          <p:spPr>
            <a:xfrm>
              <a:off x="2865772" y="3069717"/>
              <a:ext cx="529112" cy="35897"/>
            </a:xfrm>
            <a:custGeom>
              <a:avLst/>
              <a:gdLst/>
              <a:ahLst/>
              <a:cxnLst/>
              <a:rect l="l" t="t" r="r" b="b"/>
              <a:pathLst>
                <a:path w="16597" h="1126" extrusionOk="0">
                  <a:moveTo>
                    <a:pt x="8299" y="1"/>
                  </a:moveTo>
                  <a:cubicBezTo>
                    <a:pt x="3709" y="1"/>
                    <a:pt x="1" y="366"/>
                    <a:pt x="1" y="852"/>
                  </a:cubicBezTo>
                  <a:cubicBezTo>
                    <a:pt x="1" y="943"/>
                    <a:pt x="122" y="1034"/>
                    <a:pt x="335" y="1126"/>
                  </a:cubicBezTo>
                  <a:cubicBezTo>
                    <a:pt x="1369" y="761"/>
                    <a:pt x="4560" y="487"/>
                    <a:pt x="8299" y="487"/>
                  </a:cubicBezTo>
                  <a:cubicBezTo>
                    <a:pt x="12037" y="487"/>
                    <a:pt x="15199" y="761"/>
                    <a:pt x="16232" y="1126"/>
                  </a:cubicBezTo>
                  <a:cubicBezTo>
                    <a:pt x="16475" y="1034"/>
                    <a:pt x="16597" y="943"/>
                    <a:pt x="16597" y="852"/>
                  </a:cubicBezTo>
                  <a:cubicBezTo>
                    <a:pt x="16597" y="366"/>
                    <a:pt x="12888" y="1"/>
                    <a:pt x="82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9"/>
            <p:cNvSpPr/>
            <p:nvPr/>
          </p:nvSpPr>
          <p:spPr>
            <a:xfrm>
              <a:off x="2764996" y="2986380"/>
              <a:ext cx="665750" cy="156053"/>
            </a:xfrm>
            <a:custGeom>
              <a:avLst/>
              <a:gdLst/>
              <a:ahLst/>
              <a:cxnLst/>
              <a:rect l="l" t="t" r="r" b="b"/>
              <a:pathLst>
                <a:path w="20883" h="4895" extrusionOk="0">
                  <a:moveTo>
                    <a:pt x="1" y="1"/>
                  </a:moveTo>
                  <a:lnTo>
                    <a:pt x="1" y="3010"/>
                  </a:lnTo>
                  <a:cubicBezTo>
                    <a:pt x="1" y="4043"/>
                    <a:pt x="4681" y="4895"/>
                    <a:pt x="10426" y="4895"/>
                  </a:cubicBezTo>
                  <a:cubicBezTo>
                    <a:pt x="16201" y="4895"/>
                    <a:pt x="20882" y="4043"/>
                    <a:pt x="20882" y="3010"/>
                  </a:cubicBezTo>
                  <a:lnTo>
                    <a:pt x="2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9"/>
            <p:cNvSpPr/>
            <p:nvPr/>
          </p:nvSpPr>
          <p:spPr>
            <a:xfrm>
              <a:off x="2812467" y="2946657"/>
              <a:ext cx="16514" cy="219047"/>
            </a:xfrm>
            <a:custGeom>
              <a:avLst/>
              <a:gdLst/>
              <a:ahLst/>
              <a:cxnLst/>
              <a:rect l="l" t="t" r="r" b="b"/>
              <a:pathLst>
                <a:path w="518" h="6871" extrusionOk="0">
                  <a:moveTo>
                    <a:pt x="1" y="1"/>
                  </a:moveTo>
                  <a:lnTo>
                    <a:pt x="1" y="6870"/>
                  </a:lnTo>
                  <a:lnTo>
                    <a:pt x="518" y="687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9"/>
            <p:cNvSpPr/>
            <p:nvPr/>
          </p:nvSpPr>
          <p:spPr>
            <a:xfrm>
              <a:off x="2982073" y="2946657"/>
              <a:ext cx="15526" cy="219047"/>
            </a:xfrm>
            <a:custGeom>
              <a:avLst/>
              <a:gdLst/>
              <a:ahLst/>
              <a:cxnLst/>
              <a:rect l="l" t="t" r="r" b="b"/>
              <a:pathLst>
                <a:path w="487" h="6871" extrusionOk="0">
                  <a:moveTo>
                    <a:pt x="0" y="1"/>
                  </a:moveTo>
                  <a:lnTo>
                    <a:pt x="0"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9"/>
            <p:cNvSpPr/>
            <p:nvPr/>
          </p:nvSpPr>
          <p:spPr>
            <a:xfrm>
              <a:off x="2764996" y="2924372"/>
              <a:ext cx="665750" cy="120188"/>
            </a:xfrm>
            <a:custGeom>
              <a:avLst/>
              <a:gdLst/>
              <a:ahLst/>
              <a:cxnLst/>
              <a:rect l="l" t="t" r="r" b="b"/>
              <a:pathLst>
                <a:path w="20883" h="3770" extrusionOk="0">
                  <a:moveTo>
                    <a:pt x="10426" y="1"/>
                  </a:moveTo>
                  <a:cubicBezTo>
                    <a:pt x="4681" y="1"/>
                    <a:pt x="1" y="852"/>
                    <a:pt x="1" y="1885"/>
                  </a:cubicBezTo>
                  <a:cubicBezTo>
                    <a:pt x="1" y="2919"/>
                    <a:pt x="4681" y="3770"/>
                    <a:pt x="10426" y="3770"/>
                  </a:cubicBezTo>
                  <a:cubicBezTo>
                    <a:pt x="16201" y="3770"/>
                    <a:pt x="20882" y="2919"/>
                    <a:pt x="20882" y="1885"/>
                  </a:cubicBezTo>
                  <a:cubicBezTo>
                    <a:pt x="20882" y="852"/>
                    <a:pt x="1620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9"/>
            <p:cNvSpPr/>
            <p:nvPr/>
          </p:nvSpPr>
          <p:spPr>
            <a:xfrm>
              <a:off x="2832839" y="2950546"/>
              <a:ext cx="530069" cy="55248"/>
            </a:xfrm>
            <a:custGeom>
              <a:avLst/>
              <a:gdLst/>
              <a:ahLst/>
              <a:cxnLst/>
              <a:rect l="l" t="t" r="r" b="b"/>
              <a:pathLst>
                <a:path w="16627" h="1733" extrusionOk="0">
                  <a:moveTo>
                    <a:pt x="8298" y="0"/>
                  </a:moveTo>
                  <a:cubicBezTo>
                    <a:pt x="3709" y="0"/>
                    <a:pt x="0" y="395"/>
                    <a:pt x="0" y="851"/>
                  </a:cubicBezTo>
                  <a:cubicBezTo>
                    <a:pt x="0" y="1338"/>
                    <a:pt x="3709" y="1733"/>
                    <a:pt x="8298" y="1733"/>
                  </a:cubicBezTo>
                  <a:cubicBezTo>
                    <a:pt x="12888" y="1733"/>
                    <a:pt x="16627" y="1338"/>
                    <a:pt x="16627" y="851"/>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9"/>
            <p:cNvSpPr/>
            <p:nvPr/>
          </p:nvSpPr>
          <p:spPr>
            <a:xfrm>
              <a:off x="2832839" y="2950546"/>
              <a:ext cx="530069" cy="35865"/>
            </a:xfrm>
            <a:custGeom>
              <a:avLst/>
              <a:gdLst/>
              <a:ahLst/>
              <a:cxnLst/>
              <a:rect l="l" t="t" r="r" b="b"/>
              <a:pathLst>
                <a:path w="16627" h="1125" extrusionOk="0">
                  <a:moveTo>
                    <a:pt x="8298" y="0"/>
                  </a:moveTo>
                  <a:cubicBezTo>
                    <a:pt x="3709" y="0"/>
                    <a:pt x="0" y="395"/>
                    <a:pt x="0" y="851"/>
                  </a:cubicBezTo>
                  <a:cubicBezTo>
                    <a:pt x="0" y="943"/>
                    <a:pt x="122" y="1034"/>
                    <a:pt x="365" y="1125"/>
                  </a:cubicBezTo>
                  <a:cubicBezTo>
                    <a:pt x="1398" y="760"/>
                    <a:pt x="4560" y="487"/>
                    <a:pt x="8298" y="487"/>
                  </a:cubicBezTo>
                  <a:cubicBezTo>
                    <a:pt x="12067" y="487"/>
                    <a:pt x="15228" y="760"/>
                    <a:pt x="16262" y="1125"/>
                  </a:cubicBezTo>
                  <a:cubicBezTo>
                    <a:pt x="16505" y="1034"/>
                    <a:pt x="16627" y="943"/>
                    <a:pt x="16627" y="851"/>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9"/>
            <p:cNvSpPr/>
            <p:nvPr/>
          </p:nvSpPr>
          <p:spPr>
            <a:xfrm>
              <a:off x="2827993" y="2880759"/>
              <a:ext cx="666706" cy="156053"/>
            </a:xfrm>
            <a:custGeom>
              <a:avLst/>
              <a:gdLst/>
              <a:ahLst/>
              <a:cxnLst/>
              <a:rect l="l" t="t" r="r" b="b"/>
              <a:pathLst>
                <a:path w="20913" h="4895" extrusionOk="0">
                  <a:moveTo>
                    <a:pt x="0" y="1"/>
                  </a:moveTo>
                  <a:lnTo>
                    <a:pt x="0" y="3010"/>
                  </a:lnTo>
                  <a:cubicBezTo>
                    <a:pt x="0" y="4043"/>
                    <a:pt x="4681" y="4894"/>
                    <a:pt x="10456" y="4894"/>
                  </a:cubicBezTo>
                  <a:cubicBezTo>
                    <a:pt x="16232" y="4894"/>
                    <a:pt x="20913" y="4043"/>
                    <a:pt x="20913" y="3010"/>
                  </a:cubicBezTo>
                  <a:lnTo>
                    <a:pt x="20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9"/>
            <p:cNvSpPr/>
            <p:nvPr/>
          </p:nvSpPr>
          <p:spPr>
            <a:xfrm>
              <a:off x="2835740" y="2841035"/>
              <a:ext cx="15526" cy="220004"/>
            </a:xfrm>
            <a:custGeom>
              <a:avLst/>
              <a:gdLst/>
              <a:ahLst/>
              <a:cxnLst/>
              <a:rect l="l" t="t" r="r" b="b"/>
              <a:pathLst>
                <a:path w="487" h="6901" extrusionOk="0">
                  <a:moveTo>
                    <a:pt x="0" y="1"/>
                  </a:moveTo>
                  <a:lnTo>
                    <a:pt x="0" y="6900"/>
                  </a:lnTo>
                  <a:lnTo>
                    <a:pt x="487" y="690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9"/>
            <p:cNvSpPr/>
            <p:nvPr/>
          </p:nvSpPr>
          <p:spPr>
            <a:xfrm>
              <a:off x="2981085" y="2841035"/>
              <a:ext cx="16514" cy="220004"/>
            </a:xfrm>
            <a:custGeom>
              <a:avLst/>
              <a:gdLst/>
              <a:ahLst/>
              <a:cxnLst/>
              <a:rect l="l" t="t" r="r" b="b"/>
              <a:pathLst>
                <a:path w="518" h="6901" extrusionOk="0">
                  <a:moveTo>
                    <a:pt x="1" y="1"/>
                  </a:moveTo>
                  <a:lnTo>
                    <a:pt x="1" y="6900"/>
                  </a:lnTo>
                  <a:lnTo>
                    <a:pt x="518" y="690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9"/>
            <p:cNvSpPr/>
            <p:nvPr/>
          </p:nvSpPr>
          <p:spPr>
            <a:xfrm>
              <a:off x="2827993" y="2818750"/>
              <a:ext cx="666706" cy="121144"/>
            </a:xfrm>
            <a:custGeom>
              <a:avLst/>
              <a:gdLst/>
              <a:ahLst/>
              <a:cxnLst/>
              <a:rect l="l" t="t" r="r" b="b"/>
              <a:pathLst>
                <a:path w="20913" h="3800" extrusionOk="0">
                  <a:moveTo>
                    <a:pt x="10456" y="0"/>
                  </a:moveTo>
                  <a:cubicBezTo>
                    <a:pt x="4681" y="0"/>
                    <a:pt x="0" y="852"/>
                    <a:pt x="0" y="1885"/>
                  </a:cubicBezTo>
                  <a:cubicBezTo>
                    <a:pt x="0" y="2949"/>
                    <a:pt x="4681" y="3800"/>
                    <a:pt x="10456" y="3800"/>
                  </a:cubicBezTo>
                  <a:cubicBezTo>
                    <a:pt x="16232" y="3800"/>
                    <a:pt x="20913" y="2949"/>
                    <a:pt x="20913" y="1885"/>
                  </a:cubicBezTo>
                  <a:cubicBezTo>
                    <a:pt x="20913" y="852"/>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9"/>
            <p:cNvSpPr/>
            <p:nvPr/>
          </p:nvSpPr>
          <p:spPr>
            <a:xfrm>
              <a:off x="2896792" y="2844924"/>
              <a:ext cx="529112" cy="56236"/>
            </a:xfrm>
            <a:custGeom>
              <a:avLst/>
              <a:gdLst/>
              <a:ahLst/>
              <a:cxnLst/>
              <a:rect l="l" t="t" r="r" b="b"/>
              <a:pathLst>
                <a:path w="16597" h="1764" extrusionOk="0">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9"/>
            <p:cNvSpPr/>
            <p:nvPr/>
          </p:nvSpPr>
          <p:spPr>
            <a:xfrm>
              <a:off x="2896792" y="2844924"/>
              <a:ext cx="529112" cy="35865"/>
            </a:xfrm>
            <a:custGeom>
              <a:avLst/>
              <a:gdLst/>
              <a:ahLst/>
              <a:cxnLst/>
              <a:rect l="l" t="t" r="r" b="b"/>
              <a:pathLst>
                <a:path w="16597" h="1125" extrusionOk="0">
                  <a:moveTo>
                    <a:pt x="8298" y="0"/>
                  </a:moveTo>
                  <a:cubicBezTo>
                    <a:pt x="3709" y="0"/>
                    <a:pt x="0" y="395"/>
                    <a:pt x="0" y="882"/>
                  </a:cubicBezTo>
                  <a:cubicBezTo>
                    <a:pt x="0" y="973"/>
                    <a:pt x="122" y="1064"/>
                    <a:pt x="365" y="1125"/>
                  </a:cubicBezTo>
                  <a:cubicBezTo>
                    <a:pt x="1399" y="760"/>
                    <a:pt x="4560" y="517"/>
                    <a:pt x="8298" y="517"/>
                  </a:cubicBezTo>
                  <a:cubicBezTo>
                    <a:pt x="12037" y="517"/>
                    <a:pt x="15229" y="760"/>
                    <a:pt x="16262" y="1125"/>
                  </a:cubicBezTo>
                  <a:cubicBezTo>
                    <a:pt x="16475" y="1064"/>
                    <a:pt x="16596" y="973"/>
                    <a:pt x="16596" y="882"/>
                  </a:cubicBezTo>
                  <a:cubicBezTo>
                    <a:pt x="16596"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9"/>
            <p:cNvSpPr/>
            <p:nvPr/>
          </p:nvSpPr>
          <p:spPr>
            <a:xfrm>
              <a:off x="2792127" y="2765445"/>
              <a:ext cx="665750" cy="156053"/>
            </a:xfrm>
            <a:custGeom>
              <a:avLst/>
              <a:gdLst/>
              <a:ahLst/>
              <a:cxnLst/>
              <a:rect l="l" t="t" r="r" b="b"/>
              <a:pathLst>
                <a:path w="20883" h="4895" extrusionOk="0">
                  <a:moveTo>
                    <a:pt x="1" y="1"/>
                  </a:moveTo>
                  <a:lnTo>
                    <a:pt x="1" y="3010"/>
                  </a:lnTo>
                  <a:cubicBezTo>
                    <a:pt x="1" y="4043"/>
                    <a:pt x="4651" y="4894"/>
                    <a:pt x="10426" y="4894"/>
                  </a:cubicBezTo>
                  <a:cubicBezTo>
                    <a:pt x="16202" y="4894"/>
                    <a:pt x="20882" y="4043"/>
                    <a:pt x="20882" y="3010"/>
                  </a:cubicBezTo>
                  <a:lnTo>
                    <a:pt x="2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9"/>
            <p:cNvSpPr/>
            <p:nvPr/>
          </p:nvSpPr>
          <p:spPr>
            <a:xfrm>
              <a:off x="2798917" y="2725721"/>
              <a:ext cx="15526" cy="220004"/>
            </a:xfrm>
            <a:custGeom>
              <a:avLst/>
              <a:gdLst/>
              <a:ahLst/>
              <a:cxnLst/>
              <a:rect l="l" t="t" r="r" b="b"/>
              <a:pathLst>
                <a:path w="487" h="6901"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9"/>
            <p:cNvSpPr/>
            <p:nvPr/>
          </p:nvSpPr>
          <p:spPr>
            <a:xfrm>
              <a:off x="2839629" y="2725721"/>
              <a:ext cx="16482" cy="220004"/>
            </a:xfrm>
            <a:custGeom>
              <a:avLst/>
              <a:gdLst/>
              <a:ahLst/>
              <a:cxnLst/>
              <a:rect l="l" t="t" r="r" b="b"/>
              <a:pathLst>
                <a:path w="517" h="6901"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9"/>
            <p:cNvSpPr/>
            <p:nvPr/>
          </p:nvSpPr>
          <p:spPr>
            <a:xfrm>
              <a:off x="2945251" y="2725721"/>
              <a:ext cx="15526" cy="220004"/>
            </a:xfrm>
            <a:custGeom>
              <a:avLst/>
              <a:gdLst/>
              <a:ahLst/>
              <a:cxnLst/>
              <a:rect l="l" t="t" r="r" b="b"/>
              <a:pathLst>
                <a:path w="487" h="6901"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9"/>
            <p:cNvSpPr/>
            <p:nvPr/>
          </p:nvSpPr>
          <p:spPr>
            <a:xfrm>
              <a:off x="3009204" y="2725721"/>
              <a:ext cx="15526" cy="220004"/>
            </a:xfrm>
            <a:custGeom>
              <a:avLst/>
              <a:gdLst/>
              <a:ahLst/>
              <a:cxnLst/>
              <a:rect l="l" t="t" r="r" b="b"/>
              <a:pathLst>
                <a:path w="487" h="6901"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9"/>
            <p:cNvSpPr/>
            <p:nvPr/>
          </p:nvSpPr>
          <p:spPr>
            <a:xfrm>
              <a:off x="2792127" y="2703436"/>
              <a:ext cx="665750" cy="120188"/>
            </a:xfrm>
            <a:custGeom>
              <a:avLst/>
              <a:gdLst/>
              <a:ahLst/>
              <a:cxnLst/>
              <a:rect l="l" t="t" r="r" b="b"/>
              <a:pathLst>
                <a:path w="20883" h="3770" extrusionOk="0">
                  <a:moveTo>
                    <a:pt x="10426" y="0"/>
                  </a:moveTo>
                  <a:cubicBezTo>
                    <a:pt x="4651" y="0"/>
                    <a:pt x="1" y="851"/>
                    <a:pt x="1" y="1885"/>
                  </a:cubicBezTo>
                  <a:cubicBezTo>
                    <a:pt x="1" y="2918"/>
                    <a:pt x="4651" y="3769"/>
                    <a:pt x="10426" y="3769"/>
                  </a:cubicBezTo>
                  <a:cubicBezTo>
                    <a:pt x="16202" y="3769"/>
                    <a:pt x="20882" y="2918"/>
                    <a:pt x="20882" y="1885"/>
                  </a:cubicBezTo>
                  <a:cubicBezTo>
                    <a:pt x="20882" y="851"/>
                    <a:pt x="16202" y="0"/>
                    <a:pt x="1042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9"/>
            <p:cNvSpPr/>
            <p:nvPr/>
          </p:nvSpPr>
          <p:spPr>
            <a:xfrm>
              <a:off x="2859969" y="2729611"/>
              <a:ext cx="530069" cy="55248"/>
            </a:xfrm>
            <a:custGeom>
              <a:avLst/>
              <a:gdLst/>
              <a:ahLst/>
              <a:cxnLst/>
              <a:rect l="l" t="t" r="r" b="b"/>
              <a:pathLst>
                <a:path w="16627" h="1733" extrusionOk="0">
                  <a:moveTo>
                    <a:pt x="8298" y="0"/>
                  </a:moveTo>
                  <a:cubicBezTo>
                    <a:pt x="3709" y="0"/>
                    <a:pt x="0" y="395"/>
                    <a:pt x="0" y="882"/>
                  </a:cubicBezTo>
                  <a:cubicBezTo>
                    <a:pt x="0" y="1337"/>
                    <a:pt x="3709" y="1733"/>
                    <a:pt x="8298" y="1733"/>
                  </a:cubicBezTo>
                  <a:cubicBezTo>
                    <a:pt x="12888" y="1733"/>
                    <a:pt x="16627" y="1337"/>
                    <a:pt x="16627" y="882"/>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9"/>
            <p:cNvSpPr/>
            <p:nvPr/>
          </p:nvSpPr>
          <p:spPr>
            <a:xfrm>
              <a:off x="2859969" y="2729611"/>
              <a:ext cx="530069" cy="35865"/>
            </a:xfrm>
            <a:custGeom>
              <a:avLst/>
              <a:gdLst/>
              <a:ahLst/>
              <a:cxnLst/>
              <a:rect l="l" t="t" r="r" b="b"/>
              <a:pathLst>
                <a:path w="16627" h="1125" extrusionOk="0">
                  <a:moveTo>
                    <a:pt x="8298" y="0"/>
                  </a:moveTo>
                  <a:cubicBezTo>
                    <a:pt x="3709" y="0"/>
                    <a:pt x="0" y="395"/>
                    <a:pt x="0" y="882"/>
                  </a:cubicBezTo>
                  <a:cubicBezTo>
                    <a:pt x="0" y="942"/>
                    <a:pt x="122" y="1034"/>
                    <a:pt x="365" y="1125"/>
                  </a:cubicBezTo>
                  <a:cubicBezTo>
                    <a:pt x="1399" y="760"/>
                    <a:pt x="4560" y="486"/>
                    <a:pt x="8298" y="486"/>
                  </a:cubicBezTo>
                  <a:cubicBezTo>
                    <a:pt x="12067" y="486"/>
                    <a:pt x="15229" y="760"/>
                    <a:pt x="16262" y="1125"/>
                  </a:cubicBezTo>
                  <a:cubicBezTo>
                    <a:pt x="16475" y="1034"/>
                    <a:pt x="16627" y="942"/>
                    <a:pt x="16627" y="882"/>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9"/>
            <p:cNvSpPr/>
            <p:nvPr/>
          </p:nvSpPr>
          <p:spPr>
            <a:xfrm>
              <a:off x="2827993" y="2655934"/>
              <a:ext cx="666706" cy="156053"/>
            </a:xfrm>
            <a:custGeom>
              <a:avLst/>
              <a:gdLst/>
              <a:ahLst/>
              <a:cxnLst/>
              <a:rect l="l" t="t" r="r" b="b"/>
              <a:pathLst>
                <a:path w="20913" h="4895" extrusionOk="0">
                  <a:moveTo>
                    <a:pt x="0" y="1"/>
                  </a:moveTo>
                  <a:lnTo>
                    <a:pt x="0" y="3010"/>
                  </a:lnTo>
                  <a:cubicBezTo>
                    <a:pt x="0" y="4074"/>
                    <a:pt x="4681" y="4895"/>
                    <a:pt x="10456" y="4895"/>
                  </a:cubicBezTo>
                  <a:cubicBezTo>
                    <a:pt x="16232" y="4895"/>
                    <a:pt x="20913" y="4074"/>
                    <a:pt x="20913" y="3010"/>
                  </a:cubicBezTo>
                  <a:lnTo>
                    <a:pt x="20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9"/>
            <p:cNvSpPr/>
            <p:nvPr/>
          </p:nvSpPr>
          <p:spPr>
            <a:xfrm>
              <a:off x="2835740" y="2616210"/>
              <a:ext cx="15526" cy="220004"/>
            </a:xfrm>
            <a:custGeom>
              <a:avLst/>
              <a:gdLst/>
              <a:ahLst/>
              <a:cxnLst/>
              <a:rect l="l" t="t" r="r" b="b"/>
              <a:pathLst>
                <a:path w="487" h="6901" extrusionOk="0">
                  <a:moveTo>
                    <a:pt x="0" y="1"/>
                  </a:moveTo>
                  <a:lnTo>
                    <a:pt x="0"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9"/>
            <p:cNvSpPr/>
            <p:nvPr/>
          </p:nvSpPr>
          <p:spPr>
            <a:xfrm>
              <a:off x="2981085" y="2616210"/>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9"/>
            <p:cNvSpPr/>
            <p:nvPr/>
          </p:nvSpPr>
          <p:spPr>
            <a:xfrm>
              <a:off x="2827993" y="2594914"/>
              <a:ext cx="666706" cy="120188"/>
            </a:xfrm>
            <a:custGeom>
              <a:avLst/>
              <a:gdLst/>
              <a:ahLst/>
              <a:cxnLst/>
              <a:rect l="l" t="t" r="r" b="b"/>
              <a:pathLst>
                <a:path w="20913" h="3770" extrusionOk="0">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9"/>
            <p:cNvSpPr/>
            <p:nvPr/>
          </p:nvSpPr>
          <p:spPr>
            <a:xfrm>
              <a:off x="2896792" y="2620100"/>
              <a:ext cx="529112" cy="56236"/>
            </a:xfrm>
            <a:custGeom>
              <a:avLst/>
              <a:gdLst/>
              <a:ahLst/>
              <a:cxnLst/>
              <a:rect l="l" t="t" r="r" b="b"/>
              <a:pathLst>
                <a:path w="16597" h="1764" extrusionOk="0">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9"/>
            <p:cNvSpPr/>
            <p:nvPr/>
          </p:nvSpPr>
          <p:spPr>
            <a:xfrm>
              <a:off x="2896792" y="2620100"/>
              <a:ext cx="529112" cy="35865"/>
            </a:xfrm>
            <a:custGeom>
              <a:avLst/>
              <a:gdLst/>
              <a:ahLst/>
              <a:cxnLst/>
              <a:rect l="l" t="t" r="r" b="b"/>
              <a:pathLst>
                <a:path w="16597" h="1125" extrusionOk="0">
                  <a:moveTo>
                    <a:pt x="8298" y="0"/>
                  </a:moveTo>
                  <a:cubicBezTo>
                    <a:pt x="3709" y="0"/>
                    <a:pt x="0" y="395"/>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5"/>
                    <a:pt x="12888" y="0"/>
                    <a:pt x="829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9"/>
            <p:cNvSpPr/>
            <p:nvPr/>
          </p:nvSpPr>
          <p:spPr>
            <a:xfrm>
              <a:off x="2466527" y="3363341"/>
              <a:ext cx="534946" cy="625135"/>
            </a:xfrm>
            <a:custGeom>
              <a:avLst/>
              <a:gdLst/>
              <a:ahLst/>
              <a:cxnLst/>
              <a:rect l="l" t="t" r="r" b="b"/>
              <a:pathLst>
                <a:path w="16780" h="19609" extrusionOk="0">
                  <a:moveTo>
                    <a:pt x="8420" y="1"/>
                  </a:moveTo>
                  <a:lnTo>
                    <a:pt x="1" y="17813"/>
                  </a:lnTo>
                  <a:lnTo>
                    <a:pt x="1612" y="18724"/>
                  </a:lnTo>
                  <a:cubicBezTo>
                    <a:pt x="2861" y="19325"/>
                    <a:pt x="4185" y="19609"/>
                    <a:pt x="5502" y="19609"/>
                  </a:cubicBezTo>
                  <a:cubicBezTo>
                    <a:pt x="9118" y="19609"/>
                    <a:pt x="12670" y="17463"/>
                    <a:pt x="14408" y="13831"/>
                  </a:cubicBezTo>
                  <a:cubicBezTo>
                    <a:pt x="16779" y="8907"/>
                    <a:pt x="14864" y="3071"/>
                    <a:pt x="10183" y="852"/>
                  </a:cubicBezTo>
                  <a:lnTo>
                    <a:pt x="84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9"/>
            <p:cNvSpPr/>
            <p:nvPr/>
          </p:nvSpPr>
          <p:spPr>
            <a:xfrm>
              <a:off x="2269821" y="3343320"/>
              <a:ext cx="692880" cy="626346"/>
            </a:xfrm>
            <a:custGeom>
              <a:avLst/>
              <a:gdLst/>
              <a:ahLst/>
              <a:cxnLst/>
              <a:rect l="l" t="t" r="r" b="b"/>
              <a:pathLst>
                <a:path w="21734" h="19647" extrusionOk="0">
                  <a:moveTo>
                    <a:pt x="11273" y="1"/>
                  </a:moveTo>
                  <a:cubicBezTo>
                    <a:pt x="7650" y="1"/>
                    <a:pt x="4111" y="2130"/>
                    <a:pt x="2371" y="5766"/>
                  </a:cubicBezTo>
                  <a:cubicBezTo>
                    <a:pt x="0" y="10690"/>
                    <a:pt x="1885" y="16526"/>
                    <a:pt x="6566" y="18775"/>
                  </a:cubicBezTo>
                  <a:cubicBezTo>
                    <a:pt x="7820" y="19366"/>
                    <a:pt x="9146" y="19646"/>
                    <a:pt x="10461" y="19646"/>
                  </a:cubicBezTo>
                  <a:cubicBezTo>
                    <a:pt x="14083" y="19646"/>
                    <a:pt x="17623" y="17516"/>
                    <a:pt x="19362" y="13881"/>
                  </a:cubicBezTo>
                  <a:cubicBezTo>
                    <a:pt x="21733" y="8957"/>
                    <a:pt x="19849" y="3121"/>
                    <a:pt x="15168" y="872"/>
                  </a:cubicBezTo>
                  <a:cubicBezTo>
                    <a:pt x="13913" y="281"/>
                    <a:pt x="12588" y="1"/>
                    <a:pt x="11273"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9"/>
            <p:cNvSpPr/>
            <p:nvPr/>
          </p:nvSpPr>
          <p:spPr>
            <a:xfrm>
              <a:off x="2355103" y="3414925"/>
              <a:ext cx="522322" cy="483141"/>
            </a:xfrm>
            <a:custGeom>
              <a:avLst/>
              <a:gdLst/>
              <a:ahLst/>
              <a:cxnLst/>
              <a:rect l="l" t="t" r="r" b="b"/>
              <a:pathLst>
                <a:path w="16384" h="15155" extrusionOk="0">
                  <a:moveTo>
                    <a:pt x="8720" y="0"/>
                  </a:moveTo>
                  <a:cubicBezTo>
                    <a:pt x="5961" y="0"/>
                    <a:pt x="3210" y="1705"/>
                    <a:pt x="1854" y="4553"/>
                  </a:cubicBezTo>
                  <a:cubicBezTo>
                    <a:pt x="0" y="8383"/>
                    <a:pt x="1338" y="12851"/>
                    <a:pt x="4863" y="14523"/>
                  </a:cubicBezTo>
                  <a:cubicBezTo>
                    <a:pt x="5760" y="14952"/>
                    <a:pt x="6712" y="15154"/>
                    <a:pt x="7664" y="15154"/>
                  </a:cubicBezTo>
                  <a:cubicBezTo>
                    <a:pt x="10422" y="15154"/>
                    <a:pt x="13173" y="13449"/>
                    <a:pt x="14529" y="10602"/>
                  </a:cubicBezTo>
                  <a:cubicBezTo>
                    <a:pt x="16383" y="6772"/>
                    <a:pt x="15016" y="2304"/>
                    <a:pt x="11520" y="632"/>
                  </a:cubicBezTo>
                  <a:cubicBezTo>
                    <a:pt x="10624" y="203"/>
                    <a:pt x="9671" y="0"/>
                    <a:pt x="8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9"/>
            <p:cNvSpPr/>
            <p:nvPr/>
          </p:nvSpPr>
          <p:spPr>
            <a:xfrm>
              <a:off x="2355103" y="3414702"/>
              <a:ext cx="281022" cy="483747"/>
            </a:xfrm>
            <a:custGeom>
              <a:avLst/>
              <a:gdLst/>
              <a:ahLst/>
              <a:cxnLst/>
              <a:rect l="l" t="t" r="r" b="b"/>
              <a:pathLst>
                <a:path w="8815" h="15174" extrusionOk="0">
                  <a:moveTo>
                    <a:pt x="8741" y="0"/>
                  </a:moveTo>
                  <a:cubicBezTo>
                    <a:pt x="5969" y="0"/>
                    <a:pt x="3210" y="1698"/>
                    <a:pt x="1854" y="4560"/>
                  </a:cubicBezTo>
                  <a:cubicBezTo>
                    <a:pt x="0" y="8390"/>
                    <a:pt x="1368" y="12858"/>
                    <a:pt x="4863" y="14530"/>
                  </a:cubicBezTo>
                  <a:cubicBezTo>
                    <a:pt x="5768" y="14970"/>
                    <a:pt x="6750" y="15174"/>
                    <a:pt x="7717" y="15174"/>
                  </a:cubicBezTo>
                  <a:cubicBezTo>
                    <a:pt x="7952" y="15174"/>
                    <a:pt x="8187" y="15162"/>
                    <a:pt x="8420" y="15138"/>
                  </a:cubicBezTo>
                  <a:cubicBezTo>
                    <a:pt x="7508" y="15107"/>
                    <a:pt x="6566" y="14895"/>
                    <a:pt x="5715" y="14499"/>
                  </a:cubicBezTo>
                  <a:cubicBezTo>
                    <a:pt x="2219" y="12828"/>
                    <a:pt x="851" y="8329"/>
                    <a:pt x="2705" y="4499"/>
                  </a:cubicBezTo>
                  <a:cubicBezTo>
                    <a:pt x="3952" y="1916"/>
                    <a:pt x="6322" y="274"/>
                    <a:pt x="8815" y="1"/>
                  </a:cubicBezTo>
                  <a:cubicBezTo>
                    <a:pt x="8790" y="0"/>
                    <a:pt x="8766" y="0"/>
                    <a:pt x="8741"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9"/>
            <p:cNvSpPr/>
            <p:nvPr/>
          </p:nvSpPr>
          <p:spPr>
            <a:xfrm>
              <a:off x="2491713" y="3504415"/>
              <a:ext cx="246177" cy="284019"/>
            </a:xfrm>
            <a:custGeom>
              <a:avLst/>
              <a:gdLst/>
              <a:ahLst/>
              <a:cxnLst/>
              <a:rect l="l" t="t" r="r" b="b"/>
              <a:pathLst>
                <a:path w="7722" h="8909" extrusionOk="0">
                  <a:moveTo>
                    <a:pt x="5485" y="1"/>
                  </a:moveTo>
                  <a:cubicBezTo>
                    <a:pt x="5462" y="1"/>
                    <a:pt x="5438" y="5"/>
                    <a:pt x="5411" y="14"/>
                  </a:cubicBezTo>
                  <a:cubicBezTo>
                    <a:pt x="5351" y="44"/>
                    <a:pt x="5290" y="74"/>
                    <a:pt x="5229" y="135"/>
                  </a:cubicBezTo>
                  <a:lnTo>
                    <a:pt x="4864" y="804"/>
                  </a:lnTo>
                  <a:cubicBezTo>
                    <a:pt x="4530" y="682"/>
                    <a:pt x="4226" y="621"/>
                    <a:pt x="3922" y="591"/>
                  </a:cubicBezTo>
                  <a:cubicBezTo>
                    <a:pt x="3618" y="591"/>
                    <a:pt x="3344" y="621"/>
                    <a:pt x="3101" y="682"/>
                  </a:cubicBezTo>
                  <a:cubicBezTo>
                    <a:pt x="2828" y="743"/>
                    <a:pt x="2615" y="834"/>
                    <a:pt x="2402" y="986"/>
                  </a:cubicBezTo>
                  <a:cubicBezTo>
                    <a:pt x="2220" y="1138"/>
                    <a:pt x="2068" y="1290"/>
                    <a:pt x="1946" y="1503"/>
                  </a:cubicBezTo>
                  <a:cubicBezTo>
                    <a:pt x="1642" y="2020"/>
                    <a:pt x="1551" y="2536"/>
                    <a:pt x="1673" y="3023"/>
                  </a:cubicBezTo>
                  <a:cubicBezTo>
                    <a:pt x="1794" y="3509"/>
                    <a:pt x="2159" y="4026"/>
                    <a:pt x="2737" y="4542"/>
                  </a:cubicBezTo>
                  <a:cubicBezTo>
                    <a:pt x="3041" y="4846"/>
                    <a:pt x="3314" y="5090"/>
                    <a:pt x="3557" y="5302"/>
                  </a:cubicBezTo>
                  <a:cubicBezTo>
                    <a:pt x="3770" y="5485"/>
                    <a:pt x="3952" y="5667"/>
                    <a:pt x="4104" y="5819"/>
                  </a:cubicBezTo>
                  <a:cubicBezTo>
                    <a:pt x="4226" y="5971"/>
                    <a:pt x="4317" y="6123"/>
                    <a:pt x="4378" y="6214"/>
                  </a:cubicBezTo>
                  <a:cubicBezTo>
                    <a:pt x="4439" y="6336"/>
                    <a:pt x="4439" y="6427"/>
                    <a:pt x="4378" y="6518"/>
                  </a:cubicBezTo>
                  <a:cubicBezTo>
                    <a:pt x="4294" y="6644"/>
                    <a:pt x="4181" y="6712"/>
                    <a:pt x="4029" y="6712"/>
                  </a:cubicBezTo>
                  <a:cubicBezTo>
                    <a:pt x="3961" y="6712"/>
                    <a:pt x="3885" y="6698"/>
                    <a:pt x="3800" y="6670"/>
                  </a:cubicBezTo>
                  <a:cubicBezTo>
                    <a:pt x="3557" y="6609"/>
                    <a:pt x="3253" y="6488"/>
                    <a:pt x="2889" y="6275"/>
                  </a:cubicBezTo>
                  <a:cubicBezTo>
                    <a:pt x="2706" y="6153"/>
                    <a:pt x="2554" y="6032"/>
                    <a:pt x="2463" y="5910"/>
                  </a:cubicBezTo>
                  <a:cubicBezTo>
                    <a:pt x="2341" y="5789"/>
                    <a:pt x="2250" y="5667"/>
                    <a:pt x="2220" y="5576"/>
                  </a:cubicBezTo>
                  <a:cubicBezTo>
                    <a:pt x="2159" y="5454"/>
                    <a:pt x="2129" y="5363"/>
                    <a:pt x="2098" y="5272"/>
                  </a:cubicBezTo>
                  <a:cubicBezTo>
                    <a:pt x="2068" y="5181"/>
                    <a:pt x="2068" y="5120"/>
                    <a:pt x="2068" y="5090"/>
                  </a:cubicBezTo>
                  <a:cubicBezTo>
                    <a:pt x="2037" y="5029"/>
                    <a:pt x="2007" y="4968"/>
                    <a:pt x="1946" y="4907"/>
                  </a:cubicBezTo>
                  <a:cubicBezTo>
                    <a:pt x="1916" y="4846"/>
                    <a:pt x="1855" y="4786"/>
                    <a:pt x="1764" y="4755"/>
                  </a:cubicBezTo>
                  <a:lnTo>
                    <a:pt x="487" y="3965"/>
                  </a:lnTo>
                  <a:cubicBezTo>
                    <a:pt x="472" y="3950"/>
                    <a:pt x="449" y="3942"/>
                    <a:pt x="423" y="3942"/>
                  </a:cubicBezTo>
                  <a:cubicBezTo>
                    <a:pt x="396" y="3942"/>
                    <a:pt x="366" y="3950"/>
                    <a:pt x="335" y="3965"/>
                  </a:cubicBezTo>
                  <a:cubicBezTo>
                    <a:pt x="275" y="3965"/>
                    <a:pt x="214" y="3995"/>
                    <a:pt x="183" y="4056"/>
                  </a:cubicBezTo>
                  <a:cubicBezTo>
                    <a:pt x="92" y="4239"/>
                    <a:pt x="31" y="4451"/>
                    <a:pt x="1" y="4694"/>
                  </a:cubicBezTo>
                  <a:cubicBezTo>
                    <a:pt x="1" y="4938"/>
                    <a:pt x="31" y="5181"/>
                    <a:pt x="123" y="5454"/>
                  </a:cubicBezTo>
                  <a:cubicBezTo>
                    <a:pt x="214" y="5697"/>
                    <a:pt x="335" y="5971"/>
                    <a:pt x="518" y="6245"/>
                  </a:cubicBezTo>
                  <a:cubicBezTo>
                    <a:pt x="700" y="6518"/>
                    <a:pt x="913" y="6792"/>
                    <a:pt x="1186" y="7035"/>
                  </a:cubicBezTo>
                  <a:lnTo>
                    <a:pt x="791" y="7704"/>
                  </a:lnTo>
                  <a:cubicBezTo>
                    <a:pt x="761" y="7764"/>
                    <a:pt x="761" y="7825"/>
                    <a:pt x="761" y="7916"/>
                  </a:cubicBezTo>
                  <a:cubicBezTo>
                    <a:pt x="791" y="8008"/>
                    <a:pt x="852" y="8068"/>
                    <a:pt x="913" y="8099"/>
                  </a:cubicBezTo>
                  <a:lnTo>
                    <a:pt x="2159" y="8859"/>
                  </a:lnTo>
                  <a:cubicBezTo>
                    <a:pt x="2212" y="8894"/>
                    <a:pt x="2255" y="8909"/>
                    <a:pt x="2300" y="8909"/>
                  </a:cubicBezTo>
                  <a:cubicBezTo>
                    <a:pt x="2332" y="8909"/>
                    <a:pt x="2364" y="8902"/>
                    <a:pt x="2402" y="8889"/>
                  </a:cubicBezTo>
                  <a:cubicBezTo>
                    <a:pt x="2463" y="8889"/>
                    <a:pt x="2524" y="8828"/>
                    <a:pt x="2585" y="8767"/>
                  </a:cubicBezTo>
                  <a:lnTo>
                    <a:pt x="2949" y="8129"/>
                  </a:lnTo>
                  <a:cubicBezTo>
                    <a:pt x="3284" y="8281"/>
                    <a:pt x="3618" y="8372"/>
                    <a:pt x="3952" y="8433"/>
                  </a:cubicBezTo>
                  <a:cubicBezTo>
                    <a:pt x="4120" y="8463"/>
                    <a:pt x="4279" y="8479"/>
                    <a:pt x="4431" y="8479"/>
                  </a:cubicBezTo>
                  <a:cubicBezTo>
                    <a:pt x="4583" y="8479"/>
                    <a:pt x="4727" y="8463"/>
                    <a:pt x="4864" y="8433"/>
                  </a:cubicBezTo>
                  <a:cubicBezTo>
                    <a:pt x="5138" y="8403"/>
                    <a:pt x="5381" y="8312"/>
                    <a:pt x="5624" y="8160"/>
                  </a:cubicBezTo>
                  <a:cubicBezTo>
                    <a:pt x="5837" y="8008"/>
                    <a:pt x="6019" y="7795"/>
                    <a:pt x="6171" y="7552"/>
                  </a:cubicBezTo>
                  <a:cubicBezTo>
                    <a:pt x="6354" y="7278"/>
                    <a:pt x="6445" y="7004"/>
                    <a:pt x="6475" y="6761"/>
                  </a:cubicBezTo>
                  <a:cubicBezTo>
                    <a:pt x="6506" y="6488"/>
                    <a:pt x="6475" y="6245"/>
                    <a:pt x="6384" y="5971"/>
                  </a:cubicBezTo>
                  <a:cubicBezTo>
                    <a:pt x="6323" y="5728"/>
                    <a:pt x="6171" y="5454"/>
                    <a:pt x="5959" y="5181"/>
                  </a:cubicBezTo>
                  <a:cubicBezTo>
                    <a:pt x="5746" y="4938"/>
                    <a:pt x="5503" y="4664"/>
                    <a:pt x="5199" y="4390"/>
                  </a:cubicBezTo>
                  <a:cubicBezTo>
                    <a:pt x="4864" y="4117"/>
                    <a:pt x="4621" y="3874"/>
                    <a:pt x="4408" y="3661"/>
                  </a:cubicBezTo>
                  <a:cubicBezTo>
                    <a:pt x="4196" y="3479"/>
                    <a:pt x="4013" y="3327"/>
                    <a:pt x="3922" y="3175"/>
                  </a:cubicBezTo>
                  <a:cubicBezTo>
                    <a:pt x="3800" y="3053"/>
                    <a:pt x="3740" y="2931"/>
                    <a:pt x="3709" y="2840"/>
                  </a:cubicBezTo>
                  <a:cubicBezTo>
                    <a:pt x="3679" y="2719"/>
                    <a:pt x="3679" y="2628"/>
                    <a:pt x="3740" y="2536"/>
                  </a:cubicBezTo>
                  <a:cubicBezTo>
                    <a:pt x="3800" y="2445"/>
                    <a:pt x="3861" y="2415"/>
                    <a:pt x="3952" y="2384"/>
                  </a:cubicBezTo>
                  <a:cubicBezTo>
                    <a:pt x="4044" y="2354"/>
                    <a:pt x="4135" y="2354"/>
                    <a:pt x="4256" y="2354"/>
                  </a:cubicBezTo>
                  <a:cubicBezTo>
                    <a:pt x="4348" y="2384"/>
                    <a:pt x="4469" y="2415"/>
                    <a:pt x="4591" y="2476"/>
                  </a:cubicBezTo>
                  <a:cubicBezTo>
                    <a:pt x="4712" y="2536"/>
                    <a:pt x="4834" y="2597"/>
                    <a:pt x="4955" y="2658"/>
                  </a:cubicBezTo>
                  <a:cubicBezTo>
                    <a:pt x="5107" y="2780"/>
                    <a:pt x="5259" y="2871"/>
                    <a:pt x="5351" y="2962"/>
                  </a:cubicBezTo>
                  <a:cubicBezTo>
                    <a:pt x="5442" y="3083"/>
                    <a:pt x="5533" y="3175"/>
                    <a:pt x="5563" y="3266"/>
                  </a:cubicBezTo>
                  <a:cubicBezTo>
                    <a:pt x="5624" y="3357"/>
                    <a:pt x="5655" y="3448"/>
                    <a:pt x="5685" y="3509"/>
                  </a:cubicBezTo>
                  <a:cubicBezTo>
                    <a:pt x="5685" y="3570"/>
                    <a:pt x="5715" y="3631"/>
                    <a:pt x="5715" y="3661"/>
                  </a:cubicBezTo>
                  <a:cubicBezTo>
                    <a:pt x="5746" y="3722"/>
                    <a:pt x="5776" y="3813"/>
                    <a:pt x="5807" y="3843"/>
                  </a:cubicBezTo>
                  <a:cubicBezTo>
                    <a:pt x="5867" y="3904"/>
                    <a:pt x="5928" y="3965"/>
                    <a:pt x="6019" y="4026"/>
                  </a:cubicBezTo>
                  <a:lnTo>
                    <a:pt x="7266" y="4786"/>
                  </a:lnTo>
                  <a:cubicBezTo>
                    <a:pt x="7326" y="4816"/>
                    <a:pt x="7387" y="4816"/>
                    <a:pt x="7448" y="4816"/>
                  </a:cubicBezTo>
                  <a:cubicBezTo>
                    <a:pt x="7509" y="4816"/>
                    <a:pt x="7569" y="4755"/>
                    <a:pt x="7600" y="4725"/>
                  </a:cubicBezTo>
                  <a:cubicBezTo>
                    <a:pt x="7661" y="4542"/>
                    <a:pt x="7721" y="4360"/>
                    <a:pt x="7721" y="4147"/>
                  </a:cubicBezTo>
                  <a:cubicBezTo>
                    <a:pt x="7721" y="3904"/>
                    <a:pt x="7691" y="3661"/>
                    <a:pt x="7600" y="3418"/>
                  </a:cubicBezTo>
                  <a:cubicBezTo>
                    <a:pt x="7539" y="3175"/>
                    <a:pt x="7418" y="2901"/>
                    <a:pt x="7235" y="2658"/>
                  </a:cubicBezTo>
                  <a:cubicBezTo>
                    <a:pt x="7083" y="2384"/>
                    <a:pt x="6870" y="2141"/>
                    <a:pt x="6627" y="1898"/>
                  </a:cubicBezTo>
                  <a:lnTo>
                    <a:pt x="7022" y="1229"/>
                  </a:lnTo>
                  <a:cubicBezTo>
                    <a:pt x="7053" y="1138"/>
                    <a:pt x="7083" y="1077"/>
                    <a:pt x="7053" y="986"/>
                  </a:cubicBezTo>
                  <a:cubicBezTo>
                    <a:pt x="7022" y="925"/>
                    <a:pt x="6962" y="865"/>
                    <a:pt x="6901" y="804"/>
                  </a:cubicBezTo>
                  <a:lnTo>
                    <a:pt x="5655" y="44"/>
                  </a:lnTo>
                  <a:cubicBezTo>
                    <a:pt x="5590" y="22"/>
                    <a:pt x="5541" y="1"/>
                    <a:pt x="54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9"/>
            <p:cNvSpPr/>
            <p:nvPr/>
          </p:nvSpPr>
          <p:spPr>
            <a:xfrm>
              <a:off x="3015006" y="3332353"/>
              <a:ext cx="501982" cy="732124"/>
            </a:xfrm>
            <a:custGeom>
              <a:avLst/>
              <a:gdLst/>
              <a:ahLst/>
              <a:cxnLst/>
              <a:rect l="l" t="t" r="r" b="b"/>
              <a:pathLst>
                <a:path w="15746" h="22965" extrusionOk="0">
                  <a:moveTo>
                    <a:pt x="10609" y="0"/>
                  </a:moveTo>
                  <a:lnTo>
                    <a:pt x="8603" y="456"/>
                  </a:lnTo>
                  <a:cubicBezTo>
                    <a:pt x="3223" y="1702"/>
                    <a:pt x="1" y="7690"/>
                    <a:pt x="1399" y="13830"/>
                  </a:cubicBezTo>
                  <a:cubicBezTo>
                    <a:pt x="2651" y="19238"/>
                    <a:pt x="7031" y="22964"/>
                    <a:pt x="11716" y="22964"/>
                  </a:cubicBezTo>
                  <a:cubicBezTo>
                    <a:pt x="12377" y="22964"/>
                    <a:pt x="13044" y="22890"/>
                    <a:pt x="13709" y="22736"/>
                  </a:cubicBezTo>
                  <a:lnTo>
                    <a:pt x="15746" y="22250"/>
                  </a:lnTo>
                  <a:lnTo>
                    <a:pt x="10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9"/>
            <p:cNvSpPr/>
            <p:nvPr/>
          </p:nvSpPr>
          <p:spPr>
            <a:xfrm>
              <a:off x="3093497" y="3322151"/>
              <a:ext cx="711307" cy="724569"/>
            </a:xfrm>
            <a:custGeom>
              <a:avLst/>
              <a:gdLst/>
              <a:ahLst/>
              <a:cxnLst/>
              <a:rect l="l" t="t" r="r" b="b"/>
              <a:pathLst>
                <a:path w="22312" h="22728" extrusionOk="0">
                  <a:moveTo>
                    <a:pt x="10596" y="1"/>
                  </a:moveTo>
                  <a:cubicBezTo>
                    <a:pt x="9935" y="1"/>
                    <a:pt x="9268" y="75"/>
                    <a:pt x="8603" y="229"/>
                  </a:cubicBezTo>
                  <a:cubicBezTo>
                    <a:pt x="3223" y="1475"/>
                    <a:pt x="1" y="7463"/>
                    <a:pt x="1399" y="13603"/>
                  </a:cubicBezTo>
                  <a:cubicBezTo>
                    <a:pt x="2654" y="18998"/>
                    <a:pt x="7055" y="22727"/>
                    <a:pt x="11754" y="22727"/>
                  </a:cubicBezTo>
                  <a:cubicBezTo>
                    <a:pt x="12403" y="22727"/>
                    <a:pt x="13057" y="22656"/>
                    <a:pt x="13709" y="22509"/>
                  </a:cubicBezTo>
                  <a:cubicBezTo>
                    <a:pt x="19089" y="21263"/>
                    <a:pt x="22311" y="15275"/>
                    <a:pt x="20883" y="9135"/>
                  </a:cubicBezTo>
                  <a:cubicBezTo>
                    <a:pt x="19657" y="3727"/>
                    <a:pt x="15280" y="1"/>
                    <a:pt x="1059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9"/>
            <p:cNvSpPr/>
            <p:nvPr/>
          </p:nvSpPr>
          <p:spPr>
            <a:xfrm>
              <a:off x="3181680" y="3402906"/>
              <a:ext cx="533958" cy="562427"/>
            </a:xfrm>
            <a:custGeom>
              <a:avLst/>
              <a:gdLst/>
              <a:ahLst/>
              <a:cxnLst/>
              <a:rect l="l" t="t" r="r" b="b"/>
              <a:pathLst>
                <a:path w="16749" h="17642" extrusionOk="0">
                  <a:moveTo>
                    <a:pt x="7791" y="0"/>
                  </a:moveTo>
                  <a:cubicBezTo>
                    <a:pt x="7323" y="0"/>
                    <a:pt x="6853" y="51"/>
                    <a:pt x="6384" y="158"/>
                  </a:cubicBezTo>
                  <a:cubicBezTo>
                    <a:pt x="2372" y="1070"/>
                    <a:pt x="1" y="5720"/>
                    <a:pt x="1125" y="10492"/>
                  </a:cubicBezTo>
                  <a:cubicBezTo>
                    <a:pt x="2092" y="14707"/>
                    <a:pt x="5429" y="17641"/>
                    <a:pt x="8959" y="17641"/>
                  </a:cubicBezTo>
                  <a:cubicBezTo>
                    <a:pt x="9426" y="17641"/>
                    <a:pt x="9897" y="17590"/>
                    <a:pt x="10366" y="17483"/>
                  </a:cubicBezTo>
                  <a:cubicBezTo>
                    <a:pt x="14378" y="16572"/>
                    <a:pt x="16749" y="11921"/>
                    <a:pt x="15654" y="7149"/>
                  </a:cubicBezTo>
                  <a:cubicBezTo>
                    <a:pt x="14688" y="2934"/>
                    <a:pt x="11327" y="0"/>
                    <a:pt x="7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9"/>
            <p:cNvSpPr/>
            <p:nvPr/>
          </p:nvSpPr>
          <p:spPr>
            <a:xfrm>
              <a:off x="3390022" y="3408899"/>
              <a:ext cx="325622" cy="556434"/>
            </a:xfrm>
            <a:custGeom>
              <a:avLst/>
              <a:gdLst/>
              <a:ahLst/>
              <a:cxnLst/>
              <a:rect l="l" t="t" r="r" b="b"/>
              <a:pathLst>
                <a:path w="10214" h="17454" extrusionOk="0">
                  <a:moveTo>
                    <a:pt x="2828" y="0"/>
                  </a:moveTo>
                  <a:cubicBezTo>
                    <a:pt x="5350" y="973"/>
                    <a:pt x="7509" y="3465"/>
                    <a:pt x="8238" y="6687"/>
                  </a:cubicBezTo>
                  <a:cubicBezTo>
                    <a:pt x="9332" y="11459"/>
                    <a:pt x="6961" y="16080"/>
                    <a:pt x="2949" y="17022"/>
                  </a:cubicBezTo>
                  <a:cubicBezTo>
                    <a:pt x="2483" y="17121"/>
                    <a:pt x="2017" y="17167"/>
                    <a:pt x="1558" y="17167"/>
                  </a:cubicBezTo>
                  <a:cubicBezTo>
                    <a:pt x="1027" y="17167"/>
                    <a:pt x="505" y="17105"/>
                    <a:pt x="1" y="16991"/>
                  </a:cubicBezTo>
                  <a:lnTo>
                    <a:pt x="1" y="16991"/>
                  </a:lnTo>
                  <a:cubicBezTo>
                    <a:pt x="786" y="17286"/>
                    <a:pt x="1609" y="17454"/>
                    <a:pt x="2446" y="17454"/>
                  </a:cubicBezTo>
                  <a:cubicBezTo>
                    <a:pt x="2905" y="17454"/>
                    <a:pt x="3368" y="17403"/>
                    <a:pt x="3831" y="17295"/>
                  </a:cubicBezTo>
                  <a:cubicBezTo>
                    <a:pt x="7843" y="16384"/>
                    <a:pt x="10214" y="11733"/>
                    <a:pt x="9119" y="6961"/>
                  </a:cubicBezTo>
                  <a:cubicBezTo>
                    <a:pt x="8299" y="3374"/>
                    <a:pt x="5746" y="699"/>
                    <a:pt x="282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9"/>
            <p:cNvSpPr/>
            <p:nvPr/>
          </p:nvSpPr>
          <p:spPr>
            <a:xfrm>
              <a:off x="3329958" y="3497401"/>
              <a:ext cx="256825" cy="343124"/>
            </a:xfrm>
            <a:custGeom>
              <a:avLst/>
              <a:gdLst/>
              <a:ahLst/>
              <a:cxnLst/>
              <a:rect l="l" t="t" r="r" b="b"/>
              <a:pathLst>
                <a:path w="8056" h="10763" extrusionOk="0">
                  <a:moveTo>
                    <a:pt x="3111" y="1"/>
                  </a:moveTo>
                  <a:cubicBezTo>
                    <a:pt x="3080" y="1"/>
                    <a:pt x="3047" y="8"/>
                    <a:pt x="3009" y="21"/>
                  </a:cubicBezTo>
                  <a:lnTo>
                    <a:pt x="1520" y="477"/>
                  </a:lnTo>
                  <a:cubicBezTo>
                    <a:pt x="1429" y="507"/>
                    <a:pt x="1368" y="537"/>
                    <a:pt x="1338" y="629"/>
                  </a:cubicBezTo>
                  <a:cubicBezTo>
                    <a:pt x="1277" y="720"/>
                    <a:pt x="1277" y="781"/>
                    <a:pt x="1307" y="872"/>
                  </a:cubicBezTo>
                  <a:lnTo>
                    <a:pt x="1550" y="1723"/>
                  </a:lnTo>
                  <a:cubicBezTo>
                    <a:pt x="1246" y="1905"/>
                    <a:pt x="973" y="2118"/>
                    <a:pt x="760" y="2361"/>
                  </a:cubicBezTo>
                  <a:cubicBezTo>
                    <a:pt x="517" y="2604"/>
                    <a:pt x="365" y="2848"/>
                    <a:pt x="243" y="3091"/>
                  </a:cubicBezTo>
                  <a:cubicBezTo>
                    <a:pt x="122" y="3364"/>
                    <a:pt x="31" y="3638"/>
                    <a:pt x="0" y="3911"/>
                  </a:cubicBezTo>
                  <a:cubicBezTo>
                    <a:pt x="0" y="4185"/>
                    <a:pt x="31" y="4459"/>
                    <a:pt x="91" y="4732"/>
                  </a:cubicBezTo>
                  <a:cubicBezTo>
                    <a:pt x="304" y="5370"/>
                    <a:pt x="639" y="5857"/>
                    <a:pt x="1125" y="6130"/>
                  </a:cubicBezTo>
                  <a:cubicBezTo>
                    <a:pt x="1504" y="6343"/>
                    <a:pt x="1993" y="6464"/>
                    <a:pt x="2578" y="6464"/>
                  </a:cubicBezTo>
                  <a:cubicBezTo>
                    <a:pt x="2745" y="6464"/>
                    <a:pt x="2919" y="6454"/>
                    <a:pt x="3101" y="6434"/>
                  </a:cubicBezTo>
                  <a:cubicBezTo>
                    <a:pt x="3557" y="6404"/>
                    <a:pt x="3921" y="6373"/>
                    <a:pt x="4256" y="6343"/>
                  </a:cubicBezTo>
                  <a:cubicBezTo>
                    <a:pt x="4590" y="6313"/>
                    <a:pt x="4864" y="6282"/>
                    <a:pt x="5076" y="6282"/>
                  </a:cubicBezTo>
                  <a:cubicBezTo>
                    <a:pt x="5289" y="6282"/>
                    <a:pt x="5471" y="6313"/>
                    <a:pt x="5593" y="6373"/>
                  </a:cubicBezTo>
                  <a:cubicBezTo>
                    <a:pt x="5715" y="6404"/>
                    <a:pt x="5806" y="6495"/>
                    <a:pt x="5836" y="6617"/>
                  </a:cubicBezTo>
                  <a:cubicBezTo>
                    <a:pt x="5897" y="6829"/>
                    <a:pt x="5806" y="7042"/>
                    <a:pt x="5563" y="7194"/>
                  </a:cubicBezTo>
                  <a:cubicBezTo>
                    <a:pt x="5319" y="7376"/>
                    <a:pt x="4985" y="7528"/>
                    <a:pt x="4590" y="7650"/>
                  </a:cubicBezTo>
                  <a:cubicBezTo>
                    <a:pt x="4377" y="7711"/>
                    <a:pt x="4164" y="7741"/>
                    <a:pt x="3982" y="7741"/>
                  </a:cubicBezTo>
                  <a:cubicBezTo>
                    <a:pt x="3830" y="7741"/>
                    <a:pt x="3678" y="7711"/>
                    <a:pt x="3557" y="7680"/>
                  </a:cubicBezTo>
                  <a:cubicBezTo>
                    <a:pt x="3435" y="7620"/>
                    <a:pt x="3313" y="7589"/>
                    <a:pt x="3253" y="7528"/>
                  </a:cubicBezTo>
                  <a:cubicBezTo>
                    <a:pt x="3161" y="7498"/>
                    <a:pt x="3101" y="7468"/>
                    <a:pt x="3070" y="7437"/>
                  </a:cubicBezTo>
                  <a:cubicBezTo>
                    <a:pt x="2979" y="7407"/>
                    <a:pt x="2918" y="7376"/>
                    <a:pt x="2827" y="7376"/>
                  </a:cubicBezTo>
                  <a:cubicBezTo>
                    <a:pt x="2809" y="7368"/>
                    <a:pt x="2789" y="7364"/>
                    <a:pt x="2767" y="7364"/>
                  </a:cubicBezTo>
                  <a:cubicBezTo>
                    <a:pt x="2713" y="7364"/>
                    <a:pt x="2648" y="7385"/>
                    <a:pt x="2584" y="7407"/>
                  </a:cubicBezTo>
                  <a:lnTo>
                    <a:pt x="1064" y="7863"/>
                  </a:lnTo>
                  <a:cubicBezTo>
                    <a:pt x="1003" y="7893"/>
                    <a:pt x="973" y="7924"/>
                    <a:pt x="943" y="7984"/>
                  </a:cubicBezTo>
                  <a:cubicBezTo>
                    <a:pt x="912" y="8045"/>
                    <a:pt x="882" y="8106"/>
                    <a:pt x="912" y="8197"/>
                  </a:cubicBezTo>
                  <a:cubicBezTo>
                    <a:pt x="1003" y="8410"/>
                    <a:pt x="1125" y="8653"/>
                    <a:pt x="1307" y="8835"/>
                  </a:cubicBezTo>
                  <a:cubicBezTo>
                    <a:pt x="1490" y="9048"/>
                    <a:pt x="1733" y="9200"/>
                    <a:pt x="2006" y="9322"/>
                  </a:cubicBezTo>
                  <a:cubicBezTo>
                    <a:pt x="2280" y="9474"/>
                    <a:pt x="2584" y="9565"/>
                    <a:pt x="2918" y="9626"/>
                  </a:cubicBezTo>
                  <a:cubicBezTo>
                    <a:pt x="3163" y="9670"/>
                    <a:pt x="3424" y="9698"/>
                    <a:pt x="3701" y="9698"/>
                  </a:cubicBezTo>
                  <a:cubicBezTo>
                    <a:pt x="3803" y="9698"/>
                    <a:pt x="3907" y="9695"/>
                    <a:pt x="4012" y="9687"/>
                  </a:cubicBezTo>
                  <a:lnTo>
                    <a:pt x="4256" y="10538"/>
                  </a:lnTo>
                  <a:cubicBezTo>
                    <a:pt x="4286" y="10629"/>
                    <a:pt x="4347" y="10690"/>
                    <a:pt x="4438" y="10720"/>
                  </a:cubicBezTo>
                  <a:cubicBezTo>
                    <a:pt x="4481" y="10741"/>
                    <a:pt x="4539" y="10763"/>
                    <a:pt x="4602" y="10763"/>
                  </a:cubicBezTo>
                  <a:cubicBezTo>
                    <a:pt x="4628" y="10763"/>
                    <a:pt x="4654" y="10759"/>
                    <a:pt x="4681" y="10750"/>
                  </a:cubicBezTo>
                  <a:lnTo>
                    <a:pt x="6171" y="10294"/>
                  </a:lnTo>
                  <a:cubicBezTo>
                    <a:pt x="6262" y="10264"/>
                    <a:pt x="6323" y="10203"/>
                    <a:pt x="6353" y="10112"/>
                  </a:cubicBezTo>
                  <a:cubicBezTo>
                    <a:pt x="6414" y="10051"/>
                    <a:pt x="6414" y="9960"/>
                    <a:pt x="6383" y="9869"/>
                  </a:cubicBezTo>
                  <a:lnTo>
                    <a:pt x="6140" y="9079"/>
                  </a:lnTo>
                  <a:cubicBezTo>
                    <a:pt x="6475" y="8896"/>
                    <a:pt x="6809" y="8683"/>
                    <a:pt x="7082" y="8471"/>
                  </a:cubicBezTo>
                  <a:cubicBezTo>
                    <a:pt x="7326" y="8228"/>
                    <a:pt x="7538" y="7984"/>
                    <a:pt x="7721" y="7711"/>
                  </a:cubicBezTo>
                  <a:cubicBezTo>
                    <a:pt x="7873" y="7437"/>
                    <a:pt x="7964" y="7133"/>
                    <a:pt x="7994" y="6829"/>
                  </a:cubicBezTo>
                  <a:cubicBezTo>
                    <a:pt x="8055" y="6525"/>
                    <a:pt x="8025" y="6221"/>
                    <a:pt x="7934" y="5887"/>
                  </a:cubicBezTo>
                  <a:cubicBezTo>
                    <a:pt x="7812" y="5553"/>
                    <a:pt x="7660" y="5249"/>
                    <a:pt x="7478" y="5006"/>
                  </a:cubicBezTo>
                  <a:cubicBezTo>
                    <a:pt x="7295" y="4793"/>
                    <a:pt x="7082" y="4610"/>
                    <a:pt x="6809" y="4489"/>
                  </a:cubicBezTo>
                  <a:cubicBezTo>
                    <a:pt x="6535" y="4337"/>
                    <a:pt x="6231" y="4276"/>
                    <a:pt x="5867" y="4246"/>
                  </a:cubicBezTo>
                  <a:cubicBezTo>
                    <a:pt x="5725" y="4220"/>
                    <a:pt x="5568" y="4211"/>
                    <a:pt x="5401" y="4211"/>
                  </a:cubicBezTo>
                  <a:cubicBezTo>
                    <a:pt x="5173" y="4211"/>
                    <a:pt x="4927" y="4228"/>
                    <a:pt x="4681" y="4246"/>
                  </a:cubicBezTo>
                  <a:cubicBezTo>
                    <a:pt x="4225" y="4307"/>
                    <a:pt x="3860" y="4337"/>
                    <a:pt x="3557" y="4367"/>
                  </a:cubicBezTo>
                  <a:cubicBezTo>
                    <a:pt x="3354" y="4367"/>
                    <a:pt x="3178" y="4381"/>
                    <a:pt x="3030" y="4381"/>
                  </a:cubicBezTo>
                  <a:cubicBezTo>
                    <a:pt x="2955" y="4381"/>
                    <a:pt x="2888" y="4377"/>
                    <a:pt x="2827" y="4367"/>
                  </a:cubicBezTo>
                  <a:cubicBezTo>
                    <a:pt x="2645" y="4367"/>
                    <a:pt x="2493" y="4337"/>
                    <a:pt x="2402" y="4276"/>
                  </a:cubicBezTo>
                  <a:cubicBezTo>
                    <a:pt x="2280" y="4215"/>
                    <a:pt x="2219" y="4124"/>
                    <a:pt x="2189" y="4033"/>
                  </a:cubicBezTo>
                  <a:cubicBezTo>
                    <a:pt x="2158" y="3911"/>
                    <a:pt x="2158" y="3820"/>
                    <a:pt x="2219" y="3699"/>
                  </a:cubicBezTo>
                  <a:cubicBezTo>
                    <a:pt x="2250" y="3607"/>
                    <a:pt x="2310" y="3516"/>
                    <a:pt x="2402" y="3455"/>
                  </a:cubicBezTo>
                  <a:cubicBezTo>
                    <a:pt x="2493" y="3395"/>
                    <a:pt x="2614" y="3303"/>
                    <a:pt x="2736" y="3243"/>
                  </a:cubicBezTo>
                  <a:cubicBezTo>
                    <a:pt x="2857" y="3182"/>
                    <a:pt x="2979" y="3151"/>
                    <a:pt x="3131" y="3091"/>
                  </a:cubicBezTo>
                  <a:cubicBezTo>
                    <a:pt x="3344" y="3030"/>
                    <a:pt x="3496" y="3000"/>
                    <a:pt x="3648" y="3000"/>
                  </a:cubicBezTo>
                  <a:cubicBezTo>
                    <a:pt x="3800" y="3000"/>
                    <a:pt x="3921" y="3030"/>
                    <a:pt x="4043" y="3060"/>
                  </a:cubicBezTo>
                  <a:cubicBezTo>
                    <a:pt x="4164" y="3091"/>
                    <a:pt x="4225" y="3121"/>
                    <a:pt x="4316" y="3151"/>
                  </a:cubicBezTo>
                  <a:cubicBezTo>
                    <a:pt x="4377" y="3182"/>
                    <a:pt x="4408" y="3212"/>
                    <a:pt x="4438" y="3243"/>
                  </a:cubicBezTo>
                  <a:cubicBezTo>
                    <a:pt x="4529" y="3273"/>
                    <a:pt x="4620" y="3303"/>
                    <a:pt x="4681" y="3303"/>
                  </a:cubicBezTo>
                  <a:cubicBezTo>
                    <a:pt x="4772" y="3303"/>
                    <a:pt x="4864" y="3303"/>
                    <a:pt x="4955" y="3273"/>
                  </a:cubicBezTo>
                  <a:lnTo>
                    <a:pt x="6444" y="2817"/>
                  </a:lnTo>
                  <a:cubicBezTo>
                    <a:pt x="6505" y="2787"/>
                    <a:pt x="6566" y="2756"/>
                    <a:pt x="6596" y="2696"/>
                  </a:cubicBezTo>
                  <a:cubicBezTo>
                    <a:pt x="6627" y="2635"/>
                    <a:pt x="6627" y="2544"/>
                    <a:pt x="6627" y="2483"/>
                  </a:cubicBezTo>
                  <a:cubicBezTo>
                    <a:pt x="6566" y="2300"/>
                    <a:pt x="6414" y="2118"/>
                    <a:pt x="6262" y="1936"/>
                  </a:cubicBezTo>
                  <a:cubicBezTo>
                    <a:pt x="6079" y="1753"/>
                    <a:pt x="5836" y="1601"/>
                    <a:pt x="5593" y="1449"/>
                  </a:cubicBezTo>
                  <a:cubicBezTo>
                    <a:pt x="5319" y="1328"/>
                    <a:pt x="5046" y="1237"/>
                    <a:pt x="4712" y="1145"/>
                  </a:cubicBezTo>
                  <a:cubicBezTo>
                    <a:pt x="4467" y="1101"/>
                    <a:pt x="4222" y="1073"/>
                    <a:pt x="3965" y="1073"/>
                  </a:cubicBezTo>
                  <a:cubicBezTo>
                    <a:pt x="3871" y="1073"/>
                    <a:pt x="3776" y="1076"/>
                    <a:pt x="3678" y="1085"/>
                  </a:cubicBezTo>
                  <a:lnTo>
                    <a:pt x="3405" y="234"/>
                  </a:lnTo>
                  <a:cubicBezTo>
                    <a:pt x="3374" y="142"/>
                    <a:pt x="3344" y="82"/>
                    <a:pt x="3253" y="51"/>
                  </a:cubicBezTo>
                  <a:cubicBezTo>
                    <a:pt x="3199" y="16"/>
                    <a:pt x="3156" y="1"/>
                    <a:pt x="3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9"/>
            <p:cNvSpPr/>
            <p:nvPr/>
          </p:nvSpPr>
          <p:spPr>
            <a:xfrm>
              <a:off x="1102118" y="1918494"/>
              <a:ext cx="40743" cy="83844"/>
            </a:xfrm>
            <a:custGeom>
              <a:avLst/>
              <a:gdLst/>
              <a:ahLst/>
              <a:cxnLst/>
              <a:rect l="l" t="t" r="r" b="b"/>
              <a:pathLst>
                <a:path w="1278" h="2630" extrusionOk="0">
                  <a:moveTo>
                    <a:pt x="426" y="1"/>
                  </a:moveTo>
                  <a:cubicBezTo>
                    <a:pt x="122" y="700"/>
                    <a:pt x="1" y="1460"/>
                    <a:pt x="92" y="2220"/>
                  </a:cubicBezTo>
                  <a:cubicBezTo>
                    <a:pt x="122" y="2341"/>
                    <a:pt x="152" y="2463"/>
                    <a:pt x="213" y="2524"/>
                  </a:cubicBezTo>
                  <a:cubicBezTo>
                    <a:pt x="273" y="2583"/>
                    <a:pt x="358" y="2630"/>
                    <a:pt x="435" y="2630"/>
                  </a:cubicBezTo>
                  <a:cubicBezTo>
                    <a:pt x="477" y="2630"/>
                    <a:pt x="516" y="2616"/>
                    <a:pt x="548" y="2585"/>
                  </a:cubicBezTo>
                  <a:cubicBezTo>
                    <a:pt x="608" y="2524"/>
                    <a:pt x="608" y="2402"/>
                    <a:pt x="639" y="2311"/>
                  </a:cubicBezTo>
                  <a:cubicBezTo>
                    <a:pt x="700" y="1673"/>
                    <a:pt x="1095" y="1095"/>
                    <a:pt x="1277" y="457"/>
                  </a:cubicBezTo>
                  <a:lnTo>
                    <a:pt x="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9"/>
            <p:cNvSpPr/>
            <p:nvPr/>
          </p:nvSpPr>
          <p:spPr>
            <a:xfrm>
              <a:off x="1163170" y="1440758"/>
              <a:ext cx="752942" cy="383771"/>
            </a:xfrm>
            <a:custGeom>
              <a:avLst/>
              <a:gdLst/>
              <a:ahLst/>
              <a:cxnLst/>
              <a:rect l="l" t="t" r="r" b="b"/>
              <a:pathLst>
                <a:path w="23618" h="12038" extrusionOk="0">
                  <a:moveTo>
                    <a:pt x="17022" y="1"/>
                  </a:moveTo>
                  <a:lnTo>
                    <a:pt x="14742" y="487"/>
                  </a:lnTo>
                  <a:cubicBezTo>
                    <a:pt x="13557" y="670"/>
                    <a:pt x="12220" y="822"/>
                    <a:pt x="11095" y="1308"/>
                  </a:cubicBezTo>
                  <a:cubicBezTo>
                    <a:pt x="8298" y="2493"/>
                    <a:pt x="6171" y="5168"/>
                    <a:pt x="3982" y="7205"/>
                  </a:cubicBezTo>
                  <a:cubicBezTo>
                    <a:pt x="2463" y="8603"/>
                    <a:pt x="943" y="10062"/>
                    <a:pt x="0" y="11916"/>
                  </a:cubicBezTo>
                  <a:cubicBezTo>
                    <a:pt x="31" y="11913"/>
                    <a:pt x="61" y="11912"/>
                    <a:pt x="92" y="11912"/>
                  </a:cubicBezTo>
                  <a:cubicBezTo>
                    <a:pt x="401" y="11912"/>
                    <a:pt x="733" y="12038"/>
                    <a:pt x="1064" y="12038"/>
                  </a:cubicBezTo>
                  <a:cubicBezTo>
                    <a:pt x="1368" y="12007"/>
                    <a:pt x="1642" y="11855"/>
                    <a:pt x="1885" y="11673"/>
                  </a:cubicBezTo>
                  <a:cubicBezTo>
                    <a:pt x="3952" y="10366"/>
                    <a:pt x="5897" y="9363"/>
                    <a:pt x="7873" y="7934"/>
                  </a:cubicBezTo>
                  <a:cubicBezTo>
                    <a:pt x="9727" y="6566"/>
                    <a:pt x="10700" y="5655"/>
                    <a:pt x="11490" y="5563"/>
                  </a:cubicBezTo>
                  <a:lnTo>
                    <a:pt x="23618" y="4135"/>
                  </a:lnTo>
                  <a:cubicBezTo>
                    <a:pt x="22736" y="2554"/>
                    <a:pt x="21581" y="1338"/>
                    <a:pt x="20578" y="882"/>
                  </a:cubicBezTo>
                  <a:cubicBezTo>
                    <a:pt x="18724" y="62"/>
                    <a:pt x="17022" y="1"/>
                    <a:pt x="17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9"/>
            <p:cNvSpPr/>
            <p:nvPr/>
          </p:nvSpPr>
          <p:spPr>
            <a:xfrm>
              <a:off x="1183510" y="1686592"/>
              <a:ext cx="406056" cy="417979"/>
            </a:xfrm>
            <a:custGeom>
              <a:avLst/>
              <a:gdLst/>
              <a:ahLst/>
              <a:cxnLst/>
              <a:rect l="l" t="t" r="r" b="b"/>
              <a:pathLst>
                <a:path w="12737" h="13111" extrusionOk="0">
                  <a:moveTo>
                    <a:pt x="4817" y="1"/>
                  </a:moveTo>
                  <a:cubicBezTo>
                    <a:pt x="3513" y="1"/>
                    <a:pt x="2214" y="388"/>
                    <a:pt x="1095" y="1196"/>
                  </a:cubicBezTo>
                  <a:lnTo>
                    <a:pt x="1" y="1986"/>
                  </a:lnTo>
                  <a:lnTo>
                    <a:pt x="8116" y="13111"/>
                  </a:lnTo>
                  <a:lnTo>
                    <a:pt x="9211" y="12412"/>
                  </a:lnTo>
                  <a:cubicBezTo>
                    <a:pt x="12159" y="10284"/>
                    <a:pt x="12737" y="6059"/>
                    <a:pt x="10487" y="2959"/>
                  </a:cubicBezTo>
                  <a:cubicBezTo>
                    <a:pt x="9092" y="1035"/>
                    <a:pt x="6948" y="1"/>
                    <a:pt x="481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9"/>
            <p:cNvSpPr/>
            <p:nvPr/>
          </p:nvSpPr>
          <p:spPr>
            <a:xfrm>
              <a:off x="1425773" y="1910747"/>
              <a:ext cx="237442" cy="176392"/>
            </a:xfrm>
            <a:custGeom>
              <a:avLst/>
              <a:gdLst/>
              <a:ahLst/>
              <a:cxnLst/>
              <a:rect l="l" t="t" r="r" b="b"/>
              <a:pathLst>
                <a:path w="7448" h="5533" extrusionOk="0">
                  <a:moveTo>
                    <a:pt x="7265" y="1"/>
                  </a:moveTo>
                  <a:lnTo>
                    <a:pt x="1" y="5259"/>
                  </a:lnTo>
                  <a:lnTo>
                    <a:pt x="213" y="5533"/>
                  </a:lnTo>
                  <a:lnTo>
                    <a:pt x="7448" y="274"/>
                  </a:lnTo>
                  <a:lnTo>
                    <a:pt x="7265" y="1"/>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9"/>
            <p:cNvSpPr/>
            <p:nvPr/>
          </p:nvSpPr>
          <p:spPr>
            <a:xfrm>
              <a:off x="1406390" y="1884605"/>
              <a:ext cx="238431" cy="176392"/>
            </a:xfrm>
            <a:custGeom>
              <a:avLst/>
              <a:gdLst/>
              <a:ahLst/>
              <a:cxnLst/>
              <a:rect l="l" t="t" r="r" b="b"/>
              <a:pathLst>
                <a:path w="7479" h="5533" extrusionOk="0">
                  <a:moveTo>
                    <a:pt x="7265" y="0"/>
                  </a:moveTo>
                  <a:lnTo>
                    <a:pt x="1" y="5259"/>
                  </a:lnTo>
                  <a:lnTo>
                    <a:pt x="214" y="5532"/>
                  </a:lnTo>
                  <a:lnTo>
                    <a:pt x="7478" y="274"/>
                  </a:lnTo>
                  <a:lnTo>
                    <a:pt x="7265" y="0"/>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9"/>
            <p:cNvSpPr/>
            <p:nvPr/>
          </p:nvSpPr>
          <p:spPr>
            <a:xfrm>
              <a:off x="1082734" y="1703744"/>
              <a:ext cx="482599" cy="434397"/>
            </a:xfrm>
            <a:custGeom>
              <a:avLst/>
              <a:gdLst/>
              <a:ahLst/>
              <a:cxnLst/>
              <a:rect l="l" t="t" r="r" b="b"/>
              <a:pathLst>
                <a:path w="15138" h="13626" extrusionOk="0">
                  <a:moveTo>
                    <a:pt x="7254" y="0"/>
                  </a:moveTo>
                  <a:cubicBezTo>
                    <a:pt x="5937" y="0"/>
                    <a:pt x="4623" y="392"/>
                    <a:pt x="3496" y="1205"/>
                  </a:cubicBezTo>
                  <a:cubicBezTo>
                    <a:pt x="548" y="3333"/>
                    <a:pt x="1" y="7588"/>
                    <a:pt x="2219" y="10688"/>
                  </a:cubicBezTo>
                  <a:cubicBezTo>
                    <a:pt x="3609" y="12604"/>
                    <a:pt x="5741" y="13626"/>
                    <a:pt x="7863" y="13626"/>
                  </a:cubicBezTo>
                  <a:cubicBezTo>
                    <a:pt x="9176" y="13626"/>
                    <a:pt x="10485" y="13234"/>
                    <a:pt x="11612" y="12421"/>
                  </a:cubicBezTo>
                  <a:cubicBezTo>
                    <a:pt x="14560" y="10293"/>
                    <a:pt x="15138" y="6038"/>
                    <a:pt x="12888" y="2938"/>
                  </a:cubicBezTo>
                  <a:cubicBezTo>
                    <a:pt x="11518" y="1022"/>
                    <a:pt x="9381" y="0"/>
                    <a:pt x="725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9"/>
            <p:cNvSpPr/>
            <p:nvPr/>
          </p:nvSpPr>
          <p:spPr>
            <a:xfrm>
              <a:off x="1141841" y="1754307"/>
              <a:ext cx="364388" cy="333688"/>
            </a:xfrm>
            <a:custGeom>
              <a:avLst/>
              <a:gdLst/>
              <a:ahLst/>
              <a:cxnLst/>
              <a:rect l="l" t="t" r="r" b="b"/>
              <a:pathLst>
                <a:path w="11430" h="10467" extrusionOk="0">
                  <a:moveTo>
                    <a:pt x="5266" y="0"/>
                  </a:moveTo>
                  <a:cubicBezTo>
                    <a:pt x="4307" y="0"/>
                    <a:pt x="3362" y="282"/>
                    <a:pt x="2554" y="865"/>
                  </a:cubicBezTo>
                  <a:cubicBezTo>
                    <a:pt x="365" y="2446"/>
                    <a:pt x="1" y="5698"/>
                    <a:pt x="1733" y="8099"/>
                  </a:cubicBezTo>
                  <a:cubicBezTo>
                    <a:pt x="2827" y="9634"/>
                    <a:pt x="4502" y="10467"/>
                    <a:pt x="6147" y="10467"/>
                  </a:cubicBezTo>
                  <a:cubicBezTo>
                    <a:pt x="7108" y="10467"/>
                    <a:pt x="8058" y="10183"/>
                    <a:pt x="8876" y="9589"/>
                  </a:cubicBezTo>
                  <a:cubicBezTo>
                    <a:pt x="11065" y="8008"/>
                    <a:pt x="11430" y="4756"/>
                    <a:pt x="9697" y="2355"/>
                  </a:cubicBezTo>
                  <a:cubicBezTo>
                    <a:pt x="8585" y="821"/>
                    <a:pt x="6905" y="0"/>
                    <a:pt x="5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9"/>
            <p:cNvSpPr/>
            <p:nvPr/>
          </p:nvSpPr>
          <p:spPr>
            <a:xfrm>
              <a:off x="1151533" y="1828399"/>
              <a:ext cx="322721" cy="259599"/>
            </a:xfrm>
            <a:custGeom>
              <a:avLst/>
              <a:gdLst/>
              <a:ahLst/>
              <a:cxnLst/>
              <a:rect l="l" t="t" r="r" b="b"/>
              <a:pathLst>
                <a:path w="10123" h="8143" extrusionOk="0">
                  <a:moveTo>
                    <a:pt x="943" y="0"/>
                  </a:moveTo>
                  <a:lnTo>
                    <a:pt x="943" y="0"/>
                  </a:lnTo>
                  <a:cubicBezTo>
                    <a:pt x="1" y="1702"/>
                    <a:pt x="122" y="3982"/>
                    <a:pt x="1429" y="5775"/>
                  </a:cubicBezTo>
                  <a:cubicBezTo>
                    <a:pt x="2523" y="7310"/>
                    <a:pt x="4198" y="8143"/>
                    <a:pt x="5843" y="8143"/>
                  </a:cubicBezTo>
                  <a:cubicBezTo>
                    <a:pt x="6804" y="8143"/>
                    <a:pt x="7754" y="7859"/>
                    <a:pt x="8572" y="7265"/>
                  </a:cubicBezTo>
                  <a:cubicBezTo>
                    <a:pt x="9271" y="6748"/>
                    <a:pt x="9788" y="6049"/>
                    <a:pt x="10122" y="5289"/>
                  </a:cubicBezTo>
                  <a:lnTo>
                    <a:pt x="10122" y="5289"/>
                  </a:lnTo>
                  <a:cubicBezTo>
                    <a:pt x="9788" y="5836"/>
                    <a:pt x="9363" y="6322"/>
                    <a:pt x="8815" y="6718"/>
                  </a:cubicBezTo>
                  <a:cubicBezTo>
                    <a:pt x="8006" y="7313"/>
                    <a:pt x="7060" y="7597"/>
                    <a:pt x="6099" y="7597"/>
                  </a:cubicBezTo>
                  <a:cubicBezTo>
                    <a:pt x="4462" y="7597"/>
                    <a:pt x="2784" y="6772"/>
                    <a:pt x="1672" y="5259"/>
                  </a:cubicBezTo>
                  <a:cubicBezTo>
                    <a:pt x="517" y="3617"/>
                    <a:pt x="305" y="1611"/>
                    <a:pt x="94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9"/>
            <p:cNvSpPr/>
            <p:nvPr/>
          </p:nvSpPr>
          <p:spPr>
            <a:xfrm>
              <a:off x="1232925" y="1819281"/>
              <a:ext cx="175436" cy="196572"/>
            </a:xfrm>
            <a:custGeom>
              <a:avLst/>
              <a:gdLst/>
              <a:ahLst/>
              <a:cxnLst/>
              <a:rect l="l" t="t" r="r" b="b"/>
              <a:pathLst>
                <a:path w="5503" h="6166" extrusionOk="0">
                  <a:moveTo>
                    <a:pt x="1534" y="0"/>
                  </a:moveTo>
                  <a:cubicBezTo>
                    <a:pt x="1500" y="0"/>
                    <a:pt x="1473" y="22"/>
                    <a:pt x="1430" y="43"/>
                  </a:cubicBezTo>
                  <a:lnTo>
                    <a:pt x="548" y="560"/>
                  </a:lnTo>
                  <a:cubicBezTo>
                    <a:pt x="487" y="590"/>
                    <a:pt x="457" y="621"/>
                    <a:pt x="426" y="681"/>
                  </a:cubicBezTo>
                  <a:cubicBezTo>
                    <a:pt x="426" y="742"/>
                    <a:pt x="426" y="772"/>
                    <a:pt x="457" y="833"/>
                  </a:cubicBezTo>
                  <a:lnTo>
                    <a:pt x="730" y="1289"/>
                  </a:lnTo>
                  <a:cubicBezTo>
                    <a:pt x="548" y="1441"/>
                    <a:pt x="396" y="1624"/>
                    <a:pt x="305" y="1806"/>
                  </a:cubicBezTo>
                  <a:cubicBezTo>
                    <a:pt x="183" y="1958"/>
                    <a:pt x="123" y="2140"/>
                    <a:pt x="62" y="2323"/>
                  </a:cubicBezTo>
                  <a:cubicBezTo>
                    <a:pt x="31" y="2505"/>
                    <a:pt x="1" y="2657"/>
                    <a:pt x="31" y="2839"/>
                  </a:cubicBezTo>
                  <a:cubicBezTo>
                    <a:pt x="62" y="3022"/>
                    <a:pt x="123" y="3174"/>
                    <a:pt x="214" y="3326"/>
                  </a:cubicBezTo>
                  <a:cubicBezTo>
                    <a:pt x="426" y="3660"/>
                    <a:pt x="700" y="3903"/>
                    <a:pt x="1034" y="3964"/>
                  </a:cubicBezTo>
                  <a:cubicBezTo>
                    <a:pt x="1154" y="3997"/>
                    <a:pt x="1290" y="4014"/>
                    <a:pt x="1439" y="4014"/>
                  </a:cubicBezTo>
                  <a:cubicBezTo>
                    <a:pt x="1704" y="4014"/>
                    <a:pt x="2010" y="3959"/>
                    <a:pt x="2341" y="3842"/>
                  </a:cubicBezTo>
                  <a:cubicBezTo>
                    <a:pt x="2615" y="3751"/>
                    <a:pt x="2858" y="3660"/>
                    <a:pt x="3041" y="3569"/>
                  </a:cubicBezTo>
                  <a:cubicBezTo>
                    <a:pt x="3253" y="3508"/>
                    <a:pt x="3436" y="3447"/>
                    <a:pt x="3557" y="3417"/>
                  </a:cubicBezTo>
                  <a:cubicBezTo>
                    <a:pt x="3709" y="3387"/>
                    <a:pt x="3831" y="3387"/>
                    <a:pt x="3892" y="3387"/>
                  </a:cubicBezTo>
                  <a:cubicBezTo>
                    <a:pt x="3983" y="3387"/>
                    <a:pt x="4044" y="3417"/>
                    <a:pt x="4074" y="3478"/>
                  </a:cubicBezTo>
                  <a:cubicBezTo>
                    <a:pt x="4165" y="3599"/>
                    <a:pt x="4135" y="3751"/>
                    <a:pt x="3983" y="3873"/>
                  </a:cubicBezTo>
                  <a:cubicBezTo>
                    <a:pt x="3861" y="4025"/>
                    <a:pt x="3679" y="4177"/>
                    <a:pt x="3436" y="4298"/>
                  </a:cubicBezTo>
                  <a:cubicBezTo>
                    <a:pt x="3314" y="4390"/>
                    <a:pt x="3192" y="4450"/>
                    <a:pt x="3071" y="4450"/>
                  </a:cubicBezTo>
                  <a:cubicBezTo>
                    <a:pt x="2985" y="4472"/>
                    <a:pt x="2914" y="4493"/>
                    <a:pt x="2848" y="4493"/>
                  </a:cubicBezTo>
                  <a:cubicBezTo>
                    <a:pt x="2820" y="4493"/>
                    <a:pt x="2794" y="4490"/>
                    <a:pt x="2767" y="4481"/>
                  </a:cubicBezTo>
                  <a:cubicBezTo>
                    <a:pt x="2706" y="4481"/>
                    <a:pt x="2615" y="4481"/>
                    <a:pt x="2554" y="4450"/>
                  </a:cubicBezTo>
                  <a:cubicBezTo>
                    <a:pt x="2493" y="4450"/>
                    <a:pt x="2463" y="4450"/>
                    <a:pt x="2433" y="4420"/>
                  </a:cubicBezTo>
                  <a:lnTo>
                    <a:pt x="2281" y="4420"/>
                  </a:lnTo>
                  <a:cubicBezTo>
                    <a:pt x="2250" y="4450"/>
                    <a:pt x="2189" y="4450"/>
                    <a:pt x="2129" y="4481"/>
                  </a:cubicBezTo>
                  <a:lnTo>
                    <a:pt x="1217" y="5028"/>
                  </a:lnTo>
                  <a:cubicBezTo>
                    <a:pt x="1186" y="5028"/>
                    <a:pt x="1156" y="5058"/>
                    <a:pt x="1156" y="5119"/>
                  </a:cubicBezTo>
                  <a:cubicBezTo>
                    <a:pt x="1156" y="5149"/>
                    <a:pt x="1156" y="5210"/>
                    <a:pt x="1156" y="5241"/>
                  </a:cubicBezTo>
                  <a:cubicBezTo>
                    <a:pt x="1247" y="5362"/>
                    <a:pt x="1369" y="5453"/>
                    <a:pt x="1521" y="5545"/>
                  </a:cubicBezTo>
                  <a:cubicBezTo>
                    <a:pt x="1642" y="5636"/>
                    <a:pt x="1825" y="5697"/>
                    <a:pt x="2007" y="5727"/>
                  </a:cubicBezTo>
                  <a:cubicBezTo>
                    <a:pt x="2136" y="5748"/>
                    <a:pt x="2280" y="5770"/>
                    <a:pt x="2440" y="5770"/>
                  </a:cubicBezTo>
                  <a:cubicBezTo>
                    <a:pt x="2506" y="5770"/>
                    <a:pt x="2574" y="5766"/>
                    <a:pt x="2645" y="5757"/>
                  </a:cubicBezTo>
                  <a:cubicBezTo>
                    <a:pt x="2858" y="5757"/>
                    <a:pt x="3101" y="5697"/>
                    <a:pt x="3344" y="5605"/>
                  </a:cubicBezTo>
                  <a:lnTo>
                    <a:pt x="3618" y="6061"/>
                  </a:lnTo>
                  <a:cubicBezTo>
                    <a:pt x="3648" y="6122"/>
                    <a:pt x="3679" y="6153"/>
                    <a:pt x="3740" y="6153"/>
                  </a:cubicBezTo>
                  <a:cubicBezTo>
                    <a:pt x="3757" y="6161"/>
                    <a:pt x="3775" y="6165"/>
                    <a:pt x="3792" y="6165"/>
                  </a:cubicBezTo>
                  <a:cubicBezTo>
                    <a:pt x="3833" y="6165"/>
                    <a:pt x="3870" y="6144"/>
                    <a:pt x="3892" y="6122"/>
                  </a:cubicBezTo>
                  <a:lnTo>
                    <a:pt x="4773" y="5605"/>
                  </a:lnTo>
                  <a:cubicBezTo>
                    <a:pt x="4834" y="5575"/>
                    <a:pt x="4864" y="5545"/>
                    <a:pt x="4895" y="5484"/>
                  </a:cubicBezTo>
                  <a:cubicBezTo>
                    <a:pt x="4895" y="5423"/>
                    <a:pt x="4895" y="5393"/>
                    <a:pt x="4864" y="5332"/>
                  </a:cubicBezTo>
                  <a:lnTo>
                    <a:pt x="4591" y="4906"/>
                  </a:lnTo>
                  <a:cubicBezTo>
                    <a:pt x="4803" y="4724"/>
                    <a:pt x="4986" y="4572"/>
                    <a:pt x="5107" y="4390"/>
                  </a:cubicBezTo>
                  <a:cubicBezTo>
                    <a:pt x="5259" y="4207"/>
                    <a:pt x="5351" y="4025"/>
                    <a:pt x="5411" y="3812"/>
                  </a:cubicBezTo>
                  <a:cubicBezTo>
                    <a:pt x="5503" y="3630"/>
                    <a:pt x="5503" y="3447"/>
                    <a:pt x="5503" y="3265"/>
                  </a:cubicBezTo>
                  <a:cubicBezTo>
                    <a:pt x="5472" y="3083"/>
                    <a:pt x="5411" y="2900"/>
                    <a:pt x="5320" y="2718"/>
                  </a:cubicBezTo>
                  <a:cubicBezTo>
                    <a:pt x="5199" y="2535"/>
                    <a:pt x="5077" y="2383"/>
                    <a:pt x="4925" y="2262"/>
                  </a:cubicBezTo>
                  <a:cubicBezTo>
                    <a:pt x="4773" y="2171"/>
                    <a:pt x="4621" y="2080"/>
                    <a:pt x="4408" y="2049"/>
                  </a:cubicBezTo>
                  <a:cubicBezTo>
                    <a:pt x="4333" y="2037"/>
                    <a:pt x="4252" y="2029"/>
                    <a:pt x="4168" y="2029"/>
                  </a:cubicBezTo>
                  <a:cubicBezTo>
                    <a:pt x="4050" y="2029"/>
                    <a:pt x="3925" y="2044"/>
                    <a:pt x="3800" y="2080"/>
                  </a:cubicBezTo>
                  <a:cubicBezTo>
                    <a:pt x="3557" y="2110"/>
                    <a:pt x="3314" y="2171"/>
                    <a:pt x="3041" y="2262"/>
                  </a:cubicBezTo>
                  <a:cubicBezTo>
                    <a:pt x="2767" y="2383"/>
                    <a:pt x="2524" y="2444"/>
                    <a:pt x="2341" y="2535"/>
                  </a:cubicBezTo>
                  <a:cubicBezTo>
                    <a:pt x="2159" y="2596"/>
                    <a:pt x="2007" y="2627"/>
                    <a:pt x="1885" y="2657"/>
                  </a:cubicBezTo>
                  <a:cubicBezTo>
                    <a:pt x="1825" y="2672"/>
                    <a:pt x="1771" y="2680"/>
                    <a:pt x="1722" y="2680"/>
                  </a:cubicBezTo>
                  <a:cubicBezTo>
                    <a:pt x="1673" y="2680"/>
                    <a:pt x="1627" y="2672"/>
                    <a:pt x="1582" y="2657"/>
                  </a:cubicBezTo>
                  <a:cubicBezTo>
                    <a:pt x="1521" y="2657"/>
                    <a:pt x="1460" y="2596"/>
                    <a:pt x="1430" y="2535"/>
                  </a:cubicBezTo>
                  <a:cubicBezTo>
                    <a:pt x="1399" y="2475"/>
                    <a:pt x="1399" y="2414"/>
                    <a:pt x="1399" y="2353"/>
                  </a:cubicBezTo>
                  <a:cubicBezTo>
                    <a:pt x="1399" y="2292"/>
                    <a:pt x="1430" y="2231"/>
                    <a:pt x="1490" y="2171"/>
                  </a:cubicBezTo>
                  <a:cubicBezTo>
                    <a:pt x="1551" y="2110"/>
                    <a:pt x="1612" y="2049"/>
                    <a:pt x="1673" y="1988"/>
                  </a:cubicBezTo>
                  <a:cubicBezTo>
                    <a:pt x="1733" y="1958"/>
                    <a:pt x="1825" y="1897"/>
                    <a:pt x="1916" y="1836"/>
                  </a:cubicBezTo>
                  <a:cubicBezTo>
                    <a:pt x="2037" y="1776"/>
                    <a:pt x="2129" y="1715"/>
                    <a:pt x="2220" y="1715"/>
                  </a:cubicBezTo>
                  <a:cubicBezTo>
                    <a:pt x="2311" y="1684"/>
                    <a:pt x="2402" y="1654"/>
                    <a:pt x="2493" y="1654"/>
                  </a:cubicBezTo>
                  <a:cubicBezTo>
                    <a:pt x="2554" y="1654"/>
                    <a:pt x="2615" y="1684"/>
                    <a:pt x="2676" y="1684"/>
                  </a:cubicBezTo>
                  <a:cubicBezTo>
                    <a:pt x="2706" y="1684"/>
                    <a:pt x="2737" y="1715"/>
                    <a:pt x="2767" y="1715"/>
                  </a:cubicBezTo>
                  <a:lnTo>
                    <a:pt x="2919" y="1715"/>
                  </a:lnTo>
                  <a:cubicBezTo>
                    <a:pt x="2980" y="1715"/>
                    <a:pt x="3041" y="1684"/>
                    <a:pt x="3101" y="1654"/>
                  </a:cubicBezTo>
                  <a:lnTo>
                    <a:pt x="3983" y="1137"/>
                  </a:lnTo>
                  <a:cubicBezTo>
                    <a:pt x="4013" y="1107"/>
                    <a:pt x="4044" y="1076"/>
                    <a:pt x="4044" y="1016"/>
                  </a:cubicBezTo>
                  <a:cubicBezTo>
                    <a:pt x="4074" y="985"/>
                    <a:pt x="4074" y="955"/>
                    <a:pt x="4044" y="894"/>
                  </a:cubicBezTo>
                  <a:cubicBezTo>
                    <a:pt x="3983" y="803"/>
                    <a:pt x="3861" y="712"/>
                    <a:pt x="3740" y="651"/>
                  </a:cubicBezTo>
                  <a:cubicBezTo>
                    <a:pt x="3588" y="560"/>
                    <a:pt x="3436" y="499"/>
                    <a:pt x="3253" y="469"/>
                  </a:cubicBezTo>
                  <a:cubicBezTo>
                    <a:pt x="3124" y="447"/>
                    <a:pt x="2995" y="426"/>
                    <a:pt x="2856" y="426"/>
                  </a:cubicBezTo>
                  <a:cubicBezTo>
                    <a:pt x="2798" y="426"/>
                    <a:pt x="2738" y="429"/>
                    <a:pt x="2676" y="438"/>
                  </a:cubicBezTo>
                  <a:cubicBezTo>
                    <a:pt x="2433" y="438"/>
                    <a:pt x="2220" y="469"/>
                    <a:pt x="1977" y="560"/>
                  </a:cubicBezTo>
                  <a:lnTo>
                    <a:pt x="1703" y="104"/>
                  </a:lnTo>
                  <a:cubicBezTo>
                    <a:pt x="1673" y="43"/>
                    <a:pt x="1642" y="13"/>
                    <a:pt x="1582" y="13"/>
                  </a:cubicBezTo>
                  <a:cubicBezTo>
                    <a:pt x="1564" y="4"/>
                    <a:pt x="1549" y="0"/>
                    <a:pt x="15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9"/>
            <p:cNvSpPr/>
            <p:nvPr/>
          </p:nvSpPr>
          <p:spPr>
            <a:xfrm>
              <a:off x="1616676" y="1367113"/>
              <a:ext cx="98860" cy="124141"/>
            </a:xfrm>
            <a:custGeom>
              <a:avLst/>
              <a:gdLst/>
              <a:ahLst/>
              <a:cxnLst/>
              <a:rect l="l" t="t" r="r" b="b"/>
              <a:pathLst>
                <a:path w="3101" h="3894" extrusionOk="0">
                  <a:moveTo>
                    <a:pt x="2311" y="1"/>
                  </a:moveTo>
                  <a:lnTo>
                    <a:pt x="1" y="2098"/>
                  </a:lnTo>
                  <a:cubicBezTo>
                    <a:pt x="1" y="2098"/>
                    <a:pt x="244" y="3040"/>
                    <a:pt x="305" y="3314"/>
                  </a:cubicBezTo>
                  <a:cubicBezTo>
                    <a:pt x="391" y="3631"/>
                    <a:pt x="697" y="3894"/>
                    <a:pt x="1039" y="3894"/>
                  </a:cubicBezTo>
                  <a:cubicBezTo>
                    <a:pt x="1058" y="3894"/>
                    <a:pt x="1076" y="3893"/>
                    <a:pt x="1095" y="3892"/>
                  </a:cubicBezTo>
                  <a:cubicBezTo>
                    <a:pt x="3101" y="3770"/>
                    <a:pt x="2979" y="2524"/>
                    <a:pt x="2979" y="2524"/>
                  </a:cubicBezTo>
                  <a:cubicBezTo>
                    <a:pt x="2554" y="1885"/>
                    <a:pt x="2311" y="1"/>
                    <a:pt x="2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9"/>
            <p:cNvSpPr/>
            <p:nvPr/>
          </p:nvSpPr>
          <p:spPr>
            <a:xfrm>
              <a:off x="1437952" y="1982480"/>
              <a:ext cx="136128" cy="127137"/>
            </a:xfrm>
            <a:custGeom>
              <a:avLst/>
              <a:gdLst/>
              <a:ahLst/>
              <a:cxnLst/>
              <a:rect l="l" t="t" r="r" b="b"/>
              <a:pathLst>
                <a:path w="4270" h="3988" extrusionOk="0">
                  <a:moveTo>
                    <a:pt x="2993" y="0"/>
                  </a:moveTo>
                  <a:cubicBezTo>
                    <a:pt x="2993" y="0"/>
                    <a:pt x="2506" y="821"/>
                    <a:pt x="2202" y="1064"/>
                  </a:cubicBezTo>
                  <a:cubicBezTo>
                    <a:pt x="1898" y="1277"/>
                    <a:pt x="1777" y="1277"/>
                    <a:pt x="1321" y="1398"/>
                  </a:cubicBezTo>
                  <a:cubicBezTo>
                    <a:pt x="895" y="1520"/>
                    <a:pt x="531" y="1976"/>
                    <a:pt x="409" y="2128"/>
                  </a:cubicBezTo>
                  <a:cubicBezTo>
                    <a:pt x="296" y="2240"/>
                    <a:pt x="351" y="2303"/>
                    <a:pt x="486" y="2303"/>
                  </a:cubicBezTo>
                  <a:cubicBezTo>
                    <a:pt x="533" y="2303"/>
                    <a:pt x="589" y="2295"/>
                    <a:pt x="652" y="2280"/>
                  </a:cubicBezTo>
                  <a:cubicBezTo>
                    <a:pt x="926" y="2219"/>
                    <a:pt x="1260" y="2037"/>
                    <a:pt x="1382" y="2037"/>
                  </a:cubicBezTo>
                  <a:cubicBezTo>
                    <a:pt x="1503" y="2037"/>
                    <a:pt x="1503" y="2158"/>
                    <a:pt x="1382" y="2401"/>
                  </a:cubicBezTo>
                  <a:cubicBezTo>
                    <a:pt x="1260" y="2644"/>
                    <a:pt x="956" y="3070"/>
                    <a:pt x="774" y="3192"/>
                  </a:cubicBezTo>
                  <a:cubicBezTo>
                    <a:pt x="591" y="3344"/>
                    <a:pt x="105" y="3617"/>
                    <a:pt x="44" y="3800"/>
                  </a:cubicBezTo>
                  <a:cubicBezTo>
                    <a:pt x="0" y="3910"/>
                    <a:pt x="4" y="3988"/>
                    <a:pt x="114" y="3988"/>
                  </a:cubicBezTo>
                  <a:cubicBezTo>
                    <a:pt x="155" y="3988"/>
                    <a:pt x="212" y="3977"/>
                    <a:pt x="287" y="3951"/>
                  </a:cubicBezTo>
                  <a:cubicBezTo>
                    <a:pt x="561" y="3891"/>
                    <a:pt x="774" y="3830"/>
                    <a:pt x="1078" y="3648"/>
                  </a:cubicBezTo>
                  <a:cubicBezTo>
                    <a:pt x="1123" y="3625"/>
                    <a:pt x="1171" y="3619"/>
                    <a:pt x="1226" y="3619"/>
                  </a:cubicBezTo>
                  <a:cubicBezTo>
                    <a:pt x="1281" y="3619"/>
                    <a:pt x="1344" y="3625"/>
                    <a:pt x="1420" y="3625"/>
                  </a:cubicBezTo>
                  <a:cubicBezTo>
                    <a:pt x="1572" y="3625"/>
                    <a:pt x="1777" y="3602"/>
                    <a:pt x="2081" y="3465"/>
                  </a:cubicBezTo>
                  <a:cubicBezTo>
                    <a:pt x="2202" y="3404"/>
                    <a:pt x="2537" y="3222"/>
                    <a:pt x="2628" y="3161"/>
                  </a:cubicBezTo>
                  <a:cubicBezTo>
                    <a:pt x="2658" y="3131"/>
                    <a:pt x="2719" y="3131"/>
                    <a:pt x="2749" y="3131"/>
                  </a:cubicBezTo>
                  <a:cubicBezTo>
                    <a:pt x="2993" y="3009"/>
                    <a:pt x="3114" y="2189"/>
                    <a:pt x="3236" y="1976"/>
                  </a:cubicBezTo>
                  <a:cubicBezTo>
                    <a:pt x="3357" y="1733"/>
                    <a:pt x="4269" y="912"/>
                    <a:pt x="4269" y="912"/>
                  </a:cubicBezTo>
                  <a:lnTo>
                    <a:pt x="2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9"/>
            <p:cNvSpPr/>
            <p:nvPr/>
          </p:nvSpPr>
          <p:spPr>
            <a:xfrm>
              <a:off x="1526549" y="1530885"/>
              <a:ext cx="365377" cy="491335"/>
            </a:xfrm>
            <a:custGeom>
              <a:avLst/>
              <a:gdLst/>
              <a:ahLst/>
              <a:cxnLst/>
              <a:rect l="l" t="t" r="r" b="b"/>
              <a:pathLst>
                <a:path w="11461" h="15412" extrusionOk="0">
                  <a:moveTo>
                    <a:pt x="6627" y="1"/>
                  </a:moveTo>
                  <a:lnTo>
                    <a:pt x="6202" y="1369"/>
                  </a:lnTo>
                  <a:cubicBezTo>
                    <a:pt x="6202" y="1369"/>
                    <a:pt x="6414" y="1460"/>
                    <a:pt x="6566" y="1733"/>
                  </a:cubicBezTo>
                  <a:cubicBezTo>
                    <a:pt x="6597" y="2493"/>
                    <a:pt x="5138" y="7083"/>
                    <a:pt x="5077" y="7144"/>
                  </a:cubicBezTo>
                  <a:cubicBezTo>
                    <a:pt x="2919" y="10274"/>
                    <a:pt x="1" y="14317"/>
                    <a:pt x="1" y="14317"/>
                  </a:cubicBezTo>
                  <a:lnTo>
                    <a:pt x="1247" y="15411"/>
                  </a:lnTo>
                  <a:cubicBezTo>
                    <a:pt x="1247" y="15411"/>
                    <a:pt x="5381" y="11217"/>
                    <a:pt x="7205" y="9515"/>
                  </a:cubicBezTo>
                  <a:cubicBezTo>
                    <a:pt x="9150" y="7721"/>
                    <a:pt x="10092" y="3770"/>
                    <a:pt x="10791" y="2584"/>
                  </a:cubicBezTo>
                  <a:cubicBezTo>
                    <a:pt x="11460" y="1399"/>
                    <a:pt x="9028" y="183"/>
                    <a:pt x="9028" y="183"/>
                  </a:cubicBezTo>
                  <a:lnTo>
                    <a:pt x="8147" y="609"/>
                  </a:lnTo>
                  <a:cubicBezTo>
                    <a:pt x="7569" y="365"/>
                    <a:pt x="6627" y="1"/>
                    <a:pt x="66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9"/>
            <p:cNvSpPr/>
            <p:nvPr/>
          </p:nvSpPr>
          <p:spPr>
            <a:xfrm>
              <a:off x="1500406" y="1261363"/>
              <a:ext cx="194787" cy="190642"/>
            </a:xfrm>
            <a:custGeom>
              <a:avLst/>
              <a:gdLst/>
              <a:ahLst/>
              <a:cxnLst/>
              <a:rect l="l" t="t" r="r" b="b"/>
              <a:pathLst>
                <a:path w="6110" h="5980" extrusionOk="0">
                  <a:moveTo>
                    <a:pt x="3045" y="0"/>
                  </a:moveTo>
                  <a:cubicBezTo>
                    <a:pt x="2178" y="0"/>
                    <a:pt x="1229" y="326"/>
                    <a:pt x="730" y="977"/>
                  </a:cubicBezTo>
                  <a:cubicBezTo>
                    <a:pt x="0" y="1889"/>
                    <a:pt x="608" y="3713"/>
                    <a:pt x="1094" y="4594"/>
                  </a:cubicBezTo>
                  <a:cubicBezTo>
                    <a:pt x="1429" y="5111"/>
                    <a:pt x="1885" y="5628"/>
                    <a:pt x="2462" y="5841"/>
                  </a:cubicBezTo>
                  <a:cubicBezTo>
                    <a:pt x="2700" y="5936"/>
                    <a:pt x="2957" y="5980"/>
                    <a:pt x="3218" y="5980"/>
                  </a:cubicBezTo>
                  <a:cubicBezTo>
                    <a:pt x="3623" y="5980"/>
                    <a:pt x="4038" y="5874"/>
                    <a:pt x="4408" y="5689"/>
                  </a:cubicBezTo>
                  <a:cubicBezTo>
                    <a:pt x="5441" y="5142"/>
                    <a:pt x="6110" y="3956"/>
                    <a:pt x="6019" y="2801"/>
                  </a:cubicBezTo>
                  <a:cubicBezTo>
                    <a:pt x="5958" y="1646"/>
                    <a:pt x="5137" y="552"/>
                    <a:pt x="4012" y="157"/>
                  </a:cubicBezTo>
                  <a:cubicBezTo>
                    <a:pt x="3726" y="53"/>
                    <a:pt x="3392"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9"/>
            <p:cNvSpPr/>
            <p:nvPr/>
          </p:nvSpPr>
          <p:spPr>
            <a:xfrm>
              <a:off x="1450959" y="1170375"/>
              <a:ext cx="289789" cy="207666"/>
            </a:xfrm>
            <a:custGeom>
              <a:avLst/>
              <a:gdLst/>
              <a:ahLst/>
              <a:cxnLst/>
              <a:rect l="l" t="t" r="r" b="b"/>
              <a:pathLst>
                <a:path w="9090" h="6514" extrusionOk="0">
                  <a:moveTo>
                    <a:pt x="4353" y="0"/>
                  </a:moveTo>
                  <a:cubicBezTo>
                    <a:pt x="4331" y="0"/>
                    <a:pt x="4309" y="1"/>
                    <a:pt x="4287" y="2"/>
                  </a:cubicBezTo>
                  <a:cubicBezTo>
                    <a:pt x="3467" y="32"/>
                    <a:pt x="2708" y="608"/>
                    <a:pt x="2464" y="1366"/>
                  </a:cubicBezTo>
                  <a:lnTo>
                    <a:pt x="2464" y="1366"/>
                  </a:lnTo>
                  <a:cubicBezTo>
                    <a:pt x="2466" y="1348"/>
                    <a:pt x="2411" y="1342"/>
                    <a:pt x="2332" y="1342"/>
                  </a:cubicBezTo>
                  <a:cubicBezTo>
                    <a:pt x="2166" y="1342"/>
                    <a:pt x="1896" y="1369"/>
                    <a:pt x="1855" y="1369"/>
                  </a:cubicBezTo>
                  <a:cubicBezTo>
                    <a:pt x="1612" y="1400"/>
                    <a:pt x="1369" y="1461"/>
                    <a:pt x="1156" y="1582"/>
                  </a:cubicBezTo>
                  <a:cubicBezTo>
                    <a:pt x="761" y="1825"/>
                    <a:pt x="457" y="2190"/>
                    <a:pt x="275" y="2585"/>
                  </a:cubicBezTo>
                  <a:cubicBezTo>
                    <a:pt x="92" y="2950"/>
                    <a:pt x="1" y="3406"/>
                    <a:pt x="62" y="3801"/>
                  </a:cubicBezTo>
                  <a:cubicBezTo>
                    <a:pt x="92" y="3892"/>
                    <a:pt x="123" y="3983"/>
                    <a:pt x="153" y="4075"/>
                  </a:cubicBezTo>
                  <a:cubicBezTo>
                    <a:pt x="445" y="4711"/>
                    <a:pt x="1131" y="5070"/>
                    <a:pt x="1806" y="5070"/>
                  </a:cubicBezTo>
                  <a:cubicBezTo>
                    <a:pt x="1904" y="5070"/>
                    <a:pt x="2002" y="5063"/>
                    <a:pt x="2098" y="5047"/>
                  </a:cubicBezTo>
                  <a:cubicBezTo>
                    <a:pt x="2858" y="4926"/>
                    <a:pt x="3527" y="4379"/>
                    <a:pt x="3831" y="3649"/>
                  </a:cubicBezTo>
                  <a:cubicBezTo>
                    <a:pt x="3991" y="4128"/>
                    <a:pt x="4504" y="4424"/>
                    <a:pt x="5002" y="4424"/>
                  </a:cubicBezTo>
                  <a:cubicBezTo>
                    <a:pt x="5262" y="4424"/>
                    <a:pt x="5517" y="4343"/>
                    <a:pt x="5715" y="4166"/>
                  </a:cubicBezTo>
                  <a:lnTo>
                    <a:pt x="5715" y="4166"/>
                  </a:lnTo>
                  <a:cubicBezTo>
                    <a:pt x="5685" y="4895"/>
                    <a:pt x="6354" y="5594"/>
                    <a:pt x="7083" y="5594"/>
                  </a:cubicBezTo>
                  <a:cubicBezTo>
                    <a:pt x="6870" y="5929"/>
                    <a:pt x="7114" y="6415"/>
                    <a:pt x="7509" y="6506"/>
                  </a:cubicBezTo>
                  <a:cubicBezTo>
                    <a:pt x="7540" y="6511"/>
                    <a:pt x="7572" y="6513"/>
                    <a:pt x="7603" y="6513"/>
                  </a:cubicBezTo>
                  <a:cubicBezTo>
                    <a:pt x="7965" y="6513"/>
                    <a:pt x="8306" y="6204"/>
                    <a:pt x="8390" y="5868"/>
                  </a:cubicBezTo>
                  <a:cubicBezTo>
                    <a:pt x="8481" y="5473"/>
                    <a:pt x="8329" y="5078"/>
                    <a:pt x="8086" y="4774"/>
                  </a:cubicBezTo>
                  <a:cubicBezTo>
                    <a:pt x="8846" y="4196"/>
                    <a:pt x="9089" y="3041"/>
                    <a:pt x="8633" y="2190"/>
                  </a:cubicBezTo>
                  <a:cubicBezTo>
                    <a:pt x="8283" y="1536"/>
                    <a:pt x="7556" y="1134"/>
                    <a:pt x="6825" y="1134"/>
                  </a:cubicBezTo>
                  <a:cubicBezTo>
                    <a:pt x="6604" y="1134"/>
                    <a:pt x="6383" y="1170"/>
                    <a:pt x="6171" y="1248"/>
                  </a:cubicBezTo>
                  <a:cubicBezTo>
                    <a:pt x="5876" y="509"/>
                    <a:pt x="5121" y="0"/>
                    <a:pt x="4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9"/>
            <p:cNvSpPr/>
            <p:nvPr/>
          </p:nvSpPr>
          <p:spPr>
            <a:xfrm>
              <a:off x="1649641" y="1322129"/>
              <a:ext cx="43612" cy="51104"/>
            </a:xfrm>
            <a:custGeom>
              <a:avLst/>
              <a:gdLst/>
              <a:ahLst/>
              <a:cxnLst/>
              <a:rect l="l" t="t" r="r" b="b"/>
              <a:pathLst>
                <a:path w="1368" h="1603" extrusionOk="0">
                  <a:moveTo>
                    <a:pt x="619" y="1"/>
                  </a:moveTo>
                  <a:cubicBezTo>
                    <a:pt x="337" y="1"/>
                    <a:pt x="87" y="161"/>
                    <a:pt x="61" y="500"/>
                  </a:cubicBezTo>
                  <a:cubicBezTo>
                    <a:pt x="0" y="895"/>
                    <a:pt x="274" y="1533"/>
                    <a:pt x="608" y="1594"/>
                  </a:cubicBezTo>
                  <a:cubicBezTo>
                    <a:pt x="639" y="1600"/>
                    <a:pt x="671" y="1603"/>
                    <a:pt x="702" y="1603"/>
                  </a:cubicBezTo>
                  <a:cubicBezTo>
                    <a:pt x="1002" y="1603"/>
                    <a:pt x="1280" y="1344"/>
                    <a:pt x="1307" y="986"/>
                  </a:cubicBezTo>
                  <a:cubicBezTo>
                    <a:pt x="1368" y="591"/>
                    <a:pt x="1094" y="74"/>
                    <a:pt x="760" y="14"/>
                  </a:cubicBezTo>
                  <a:cubicBezTo>
                    <a:pt x="713" y="5"/>
                    <a:pt x="665" y="1"/>
                    <a:pt x="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9"/>
            <p:cNvSpPr/>
            <p:nvPr/>
          </p:nvSpPr>
          <p:spPr>
            <a:xfrm>
              <a:off x="2812467" y="3100737"/>
              <a:ext cx="48489" cy="64716"/>
            </a:xfrm>
            <a:custGeom>
              <a:avLst/>
              <a:gdLst/>
              <a:ahLst/>
              <a:cxnLst/>
              <a:rect l="l" t="t" r="r" b="b"/>
              <a:pathLst>
                <a:path w="1521" h="2030" extrusionOk="0">
                  <a:moveTo>
                    <a:pt x="1430" y="1"/>
                  </a:moveTo>
                  <a:lnTo>
                    <a:pt x="62" y="426"/>
                  </a:lnTo>
                  <a:cubicBezTo>
                    <a:pt x="62" y="426"/>
                    <a:pt x="1" y="1429"/>
                    <a:pt x="62" y="1794"/>
                  </a:cubicBezTo>
                  <a:cubicBezTo>
                    <a:pt x="92" y="1961"/>
                    <a:pt x="396" y="2029"/>
                    <a:pt x="708" y="2029"/>
                  </a:cubicBezTo>
                  <a:cubicBezTo>
                    <a:pt x="1019" y="2029"/>
                    <a:pt x="1338" y="1961"/>
                    <a:pt x="1399" y="1855"/>
                  </a:cubicBezTo>
                  <a:cubicBezTo>
                    <a:pt x="1521" y="1672"/>
                    <a:pt x="1430" y="1"/>
                    <a:pt x="1430"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9"/>
            <p:cNvSpPr/>
            <p:nvPr/>
          </p:nvSpPr>
          <p:spPr>
            <a:xfrm>
              <a:off x="2709746" y="3147029"/>
              <a:ext cx="157997" cy="74280"/>
            </a:xfrm>
            <a:custGeom>
              <a:avLst/>
              <a:gdLst/>
              <a:ahLst/>
              <a:cxnLst/>
              <a:rect l="l" t="t" r="r" b="b"/>
              <a:pathLst>
                <a:path w="4956" h="2330" extrusionOk="0">
                  <a:moveTo>
                    <a:pt x="3167" y="0"/>
                  </a:moveTo>
                  <a:cubicBezTo>
                    <a:pt x="3085" y="0"/>
                    <a:pt x="3113" y="79"/>
                    <a:pt x="3010" y="312"/>
                  </a:cubicBezTo>
                  <a:cubicBezTo>
                    <a:pt x="2858" y="707"/>
                    <a:pt x="1" y="1132"/>
                    <a:pt x="123" y="1740"/>
                  </a:cubicBezTo>
                  <a:cubicBezTo>
                    <a:pt x="153" y="1892"/>
                    <a:pt x="822" y="2196"/>
                    <a:pt x="1794" y="2318"/>
                  </a:cubicBezTo>
                  <a:cubicBezTo>
                    <a:pt x="1868" y="2326"/>
                    <a:pt x="1961" y="2330"/>
                    <a:pt x="2063" y="2330"/>
                  </a:cubicBezTo>
                  <a:cubicBezTo>
                    <a:pt x="2341" y="2330"/>
                    <a:pt x="2688" y="2301"/>
                    <a:pt x="2889" y="2257"/>
                  </a:cubicBezTo>
                  <a:cubicBezTo>
                    <a:pt x="3253" y="2166"/>
                    <a:pt x="3588" y="1892"/>
                    <a:pt x="3588" y="1892"/>
                  </a:cubicBezTo>
                  <a:lnTo>
                    <a:pt x="3740" y="2105"/>
                  </a:lnTo>
                  <a:lnTo>
                    <a:pt x="4925" y="1862"/>
                  </a:lnTo>
                  <a:cubicBezTo>
                    <a:pt x="4925" y="1862"/>
                    <a:pt x="4955" y="1163"/>
                    <a:pt x="4955" y="767"/>
                  </a:cubicBezTo>
                  <a:cubicBezTo>
                    <a:pt x="4925" y="403"/>
                    <a:pt x="4652" y="312"/>
                    <a:pt x="4652" y="312"/>
                  </a:cubicBezTo>
                  <a:cubicBezTo>
                    <a:pt x="4530" y="433"/>
                    <a:pt x="4378" y="494"/>
                    <a:pt x="4196" y="555"/>
                  </a:cubicBezTo>
                  <a:cubicBezTo>
                    <a:pt x="4151" y="564"/>
                    <a:pt x="4107" y="568"/>
                    <a:pt x="4063" y="568"/>
                  </a:cubicBezTo>
                  <a:cubicBezTo>
                    <a:pt x="3814" y="568"/>
                    <a:pt x="3596" y="423"/>
                    <a:pt x="3466" y="190"/>
                  </a:cubicBezTo>
                  <a:cubicBezTo>
                    <a:pt x="3375" y="38"/>
                    <a:pt x="3223" y="8"/>
                    <a:pt x="3223" y="8"/>
                  </a:cubicBezTo>
                  <a:cubicBezTo>
                    <a:pt x="3200" y="3"/>
                    <a:pt x="3182" y="0"/>
                    <a:pt x="3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9"/>
            <p:cNvSpPr/>
            <p:nvPr/>
          </p:nvSpPr>
          <p:spPr>
            <a:xfrm>
              <a:off x="2750458" y="2504499"/>
              <a:ext cx="399265" cy="630523"/>
            </a:xfrm>
            <a:custGeom>
              <a:avLst/>
              <a:gdLst/>
              <a:ahLst/>
              <a:cxnLst/>
              <a:rect l="l" t="t" r="r" b="b"/>
              <a:pathLst>
                <a:path w="12524" h="19778" extrusionOk="0">
                  <a:moveTo>
                    <a:pt x="11435" y="1"/>
                  </a:moveTo>
                  <a:cubicBezTo>
                    <a:pt x="7031" y="1"/>
                    <a:pt x="930" y="1744"/>
                    <a:pt x="426" y="3900"/>
                  </a:cubicBezTo>
                  <a:cubicBezTo>
                    <a:pt x="1" y="5724"/>
                    <a:pt x="1125" y="14873"/>
                    <a:pt x="1946" y="19432"/>
                  </a:cubicBezTo>
                  <a:cubicBezTo>
                    <a:pt x="2289" y="19692"/>
                    <a:pt x="2601" y="19778"/>
                    <a:pt x="2862" y="19778"/>
                  </a:cubicBezTo>
                  <a:cubicBezTo>
                    <a:pt x="3363" y="19778"/>
                    <a:pt x="3678" y="19462"/>
                    <a:pt x="3678" y="19462"/>
                  </a:cubicBezTo>
                  <a:cubicBezTo>
                    <a:pt x="4043" y="16757"/>
                    <a:pt x="4499" y="12563"/>
                    <a:pt x="4469" y="9189"/>
                  </a:cubicBezTo>
                  <a:cubicBezTo>
                    <a:pt x="4438" y="8186"/>
                    <a:pt x="4043" y="7183"/>
                    <a:pt x="3952" y="6423"/>
                  </a:cubicBezTo>
                  <a:cubicBezTo>
                    <a:pt x="5709" y="6274"/>
                    <a:pt x="10237" y="5571"/>
                    <a:pt x="12078" y="5571"/>
                  </a:cubicBezTo>
                  <a:cubicBezTo>
                    <a:pt x="12116" y="5571"/>
                    <a:pt x="12153" y="5571"/>
                    <a:pt x="12189" y="5572"/>
                  </a:cubicBezTo>
                  <a:lnTo>
                    <a:pt x="12524" y="40"/>
                  </a:lnTo>
                  <a:cubicBezTo>
                    <a:pt x="12176" y="13"/>
                    <a:pt x="11812" y="1"/>
                    <a:pt x="1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9"/>
            <p:cNvSpPr/>
            <p:nvPr/>
          </p:nvSpPr>
          <p:spPr>
            <a:xfrm>
              <a:off x="2953954" y="3144351"/>
              <a:ext cx="48489" cy="65226"/>
            </a:xfrm>
            <a:custGeom>
              <a:avLst/>
              <a:gdLst/>
              <a:ahLst/>
              <a:cxnLst/>
              <a:rect l="l" t="t" r="r" b="b"/>
              <a:pathLst>
                <a:path w="1521" h="2046" extrusionOk="0">
                  <a:moveTo>
                    <a:pt x="1369" y="0"/>
                  </a:moveTo>
                  <a:lnTo>
                    <a:pt x="1" y="456"/>
                  </a:lnTo>
                  <a:cubicBezTo>
                    <a:pt x="1" y="456"/>
                    <a:pt x="1" y="1459"/>
                    <a:pt x="61" y="1824"/>
                  </a:cubicBezTo>
                  <a:cubicBezTo>
                    <a:pt x="105" y="1982"/>
                    <a:pt x="379" y="2045"/>
                    <a:pt x="668" y="2045"/>
                  </a:cubicBezTo>
                  <a:cubicBezTo>
                    <a:pt x="992" y="2045"/>
                    <a:pt x="1335" y="1967"/>
                    <a:pt x="1399" y="1854"/>
                  </a:cubicBezTo>
                  <a:cubicBezTo>
                    <a:pt x="1520" y="1642"/>
                    <a:pt x="1369" y="0"/>
                    <a:pt x="136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9"/>
            <p:cNvSpPr/>
            <p:nvPr/>
          </p:nvSpPr>
          <p:spPr>
            <a:xfrm>
              <a:off x="2852222" y="3191598"/>
              <a:ext cx="157965" cy="75843"/>
            </a:xfrm>
            <a:custGeom>
              <a:avLst/>
              <a:gdLst/>
              <a:ahLst/>
              <a:cxnLst/>
              <a:rect l="l" t="t" r="r" b="b"/>
              <a:pathLst>
                <a:path w="4955" h="2379" extrusionOk="0">
                  <a:moveTo>
                    <a:pt x="3124" y="1"/>
                  </a:moveTo>
                  <a:cubicBezTo>
                    <a:pt x="3024" y="1"/>
                    <a:pt x="3056" y="80"/>
                    <a:pt x="2979" y="312"/>
                  </a:cubicBezTo>
                  <a:cubicBezTo>
                    <a:pt x="2827" y="707"/>
                    <a:pt x="0" y="1254"/>
                    <a:pt x="152" y="1862"/>
                  </a:cubicBezTo>
                  <a:cubicBezTo>
                    <a:pt x="183" y="1983"/>
                    <a:pt x="851" y="2287"/>
                    <a:pt x="1824" y="2379"/>
                  </a:cubicBezTo>
                  <a:cubicBezTo>
                    <a:pt x="2097" y="2379"/>
                    <a:pt x="2675" y="2318"/>
                    <a:pt x="2949" y="2257"/>
                  </a:cubicBezTo>
                  <a:cubicBezTo>
                    <a:pt x="3283" y="2166"/>
                    <a:pt x="3617" y="1892"/>
                    <a:pt x="3617" y="1892"/>
                  </a:cubicBezTo>
                  <a:lnTo>
                    <a:pt x="3769" y="2075"/>
                  </a:lnTo>
                  <a:lnTo>
                    <a:pt x="4955" y="1801"/>
                  </a:lnTo>
                  <a:cubicBezTo>
                    <a:pt x="4955" y="1801"/>
                    <a:pt x="4955" y="1102"/>
                    <a:pt x="4924" y="707"/>
                  </a:cubicBezTo>
                  <a:cubicBezTo>
                    <a:pt x="4894" y="342"/>
                    <a:pt x="4620" y="251"/>
                    <a:pt x="4620" y="251"/>
                  </a:cubicBezTo>
                  <a:cubicBezTo>
                    <a:pt x="4499" y="403"/>
                    <a:pt x="4347" y="464"/>
                    <a:pt x="4164" y="524"/>
                  </a:cubicBezTo>
                  <a:cubicBezTo>
                    <a:pt x="4124" y="534"/>
                    <a:pt x="4082" y="538"/>
                    <a:pt x="4040" y="538"/>
                  </a:cubicBezTo>
                  <a:cubicBezTo>
                    <a:pt x="3803" y="538"/>
                    <a:pt x="3564" y="397"/>
                    <a:pt x="3435" y="190"/>
                  </a:cubicBezTo>
                  <a:cubicBezTo>
                    <a:pt x="3313" y="38"/>
                    <a:pt x="3192" y="8"/>
                    <a:pt x="3192" y="8"/>
                  </a:cubicBezTo>
                  <a:cubicBezTo>
                    <a:pt x="3164" y="3"/>
                    <a:pt x="3142" y="1"/>
                    <a:pt x="3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9"/>
            <p:cNvSpPr/>
            <p:nvPr/>
          </p:nvSpPr>
          <p:spPr>
            <a:xfrm>
              <a:off x="2902594" y="2513490"/>
              <a:ext cx="481643" cy="662594"/>
            </a:xfrm>
            <a:custGeom>
              <a:avLst/>
              <a:gdLst/>
              <a:ahLst/>
              <a:cxnLst/>
              <a:rect l="l" t="t" r="r" b="b"/>
              <a:pathLst>
                <a:path w="15108" h="20784" extrusionOk="0">
                  <a:moveTo>
                    <a:pt x="8383" y="0"/>
                  </a:moveTo>
                  <a:cubicBezTo>
                    <a:pt x="8118" y="0"/>
                    <a:pt x="1514" y="1319"/>
                    <a:pt x="943" y="2311"/>
                  </a:cubicBezTo>
                  <a:cubicBezTo>
                    <a:pt x="1" y="3952"/>
                    <a:pt x="1551" y="13588"/>
                    <a:pt x="1399" y="20518"/>
                  </a:cubicBezTo>
                  <a:cubicBezTo>
                    <a:pt x="1399" y="20518"/>
                    <a:pt x="1735" y="20784"/>
                    <a:pt x="2340" y="20784"/>
                  </a:cubicBezTo>
                  <a:cubicBezTo>
                    <a:pt x="2627" y="20784"/>
                    <a:pt x="2974" y="20724"/>
                    <a:pt x="3375" y="20548"/>
                  </a:cubicBezTo>
                  <a:cubicBezTo>
                    <a:pt x="3679" y="17144"/>
                    <a:pt x="5837" y="9575"/>
                    <a:pt x="4469" y="5837"/>
                  </a:cubicBezTo>
                  <a:lnTo>
                    <a:pt x="4469" y="5837"/>
                  </a:lnTo>
                  <a:cubicBezTo>
                    <a:pt x="5836" y="5924"/>
                    <a:pt x="7075" y="6006"/>
                    <a:pt x="8265" y="6006"/>
                  </a:cubicBezTo>
                  <a:cubicBezTo>
                    <a:pt x="9986" y="6006"/>
                    <a:pt x="11601" y="5834"/>
                    <a:pt x="13344" y="5259"/>
                  </a:cubicBezTo>
                  <a:cubicBezTo>
                    <a:pt x="14044" y="5047"/>
                    <a:pt x="14226" y="4591"/>
                    <a:pt x="14651" y="3861"/>
                  </a:cubicBezTo>
                  <a:cubicBezTo>
                    <a:pt x="15107" y="3010"/>
                    <a:pt x="14803" y="1065"/>
                    <a:pt x="14348" y="1"/>
                  </a:cubicBezTo>
                  <a:lnTo>
                    <a:pt x="8390" y="1"/>
                  </a:lnTo>
                  <a:cubicBezTo>
                    <a:pt x="8389" y="1"/>
                    <a:pt x="8386" y="0"/>
                    <a:pt x="8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9"/>
            <p:cNvSpPr/>
            <p:nvPr/>
          </p:nvSpPr>
          <p:spPr>
            <a:xfrm>
              <a:off x="2434550" y="2147209"/>
              <a:ext cx="192874" cy="79254"/>
            </a:xfrm>
            <a:custGeom>
              <a:avLst/>
              <a:gdLst/>
              <a:ahLst/>
              <a:cxnLst/>
              <a:rect l="l" t="t" r="r" b="b"/>
              <a:pathLst>
                <a:path w="6050" h="2486" extrusionOk="0">
                  <a:moveTo>
                    <a:pt x="2858" y="0"/>
                  </a:moveTo>
                  <a:cubicBezTo>
                    <a:pt x="2189" y="0"/>
                    <a:pt x="2037" y="365"/>
                    <a:pt x="1794" y="365"/>
                  </a:cubicBezTo>
                  <a:cubicBezTo>
                    <a:pt x="1573" y="337"/>
                    <a:pt x="597" y="83"/>
                    <a:pt x="285" y="83"/>
                  </a:cubicBezTo>
                  <a:cubicBezTo>
                    <a:pt x="254" y="83"/>
                    <a:pt x="230" y="86"/>
                    <a:pt x="213" y="91"/>
                  </a:cubicBezTo>
                  <a:cubicBezTo>
                    <a:pt x="1" y="152"/>
                    <a:pt x="153" y="304"/>
                    <a:pt x="335" y="395"/>
                  </a:cubicBezTo>
                  <a:cubicBezTo>
                    <a:pt x="578" y="547"/>
                    <a:pt x="912" y="669"/>
                    <a:pt x="1338" y="851"/>
                  </a:cubicBezTo>
                  <a:cubicBezTo>
                    <a:pt x="1764" y="1034"/>
                    <a:pt x="1733" y="1064"/>
                    <a:pt x="2128" y="1216"/>
                  </a:cubicBezTo>
                  <a:cubicBezTo>
                    <a:pt x="2554" y="1368"/>
                    <a:pt x="3071" y="1611"/>
                    <a:pt x="2797" y="1794"/>
                  </a:cubicBezTo>
                  <a:cubicBezTo>
                    <a:pt x="2686" y="1855"/>
                    <a:pt x="2670" y="1872"/>
                    <a:pt x="2654" y="1872"/>
                  </a:cubicBezTo>
                  <a:cubicBezTo>
                    <a:pt x="2635" y="1872"/>
                    <a:pt x="2615" y="1849"/>
                    <a:pt x="2443" y="1849"/>
                  </a:cubicBezTo>
                  <a:cubicBezTo>
                    <a:pt x="2400" y="1849"/>
                    <a:pt x="2346" y="1851"/>
                    <a:pt x="2280" y="1854"/>
                  </a:cubicBezTo>
                  <a:cubicBezTo>
                    <a:pt x="1703" y="1915"/>
                    <a:pt x="1399" y="2250"/>
                    <a:pt x="1764" y="2310"/>
                  </a:cubicBezTo>
                  <a:cubicBezTo>
                    <a:pt x="2058" y="2356"/>
                    <a:pt x="2438" y="2486"/>
                    <a:pt x="2864" y="2486"/>
                  </a:cubicBezTo>
                  <a:cubicBezTo>
                    <a:pt x="3009" y="2486"/>
                    <a:pt x="3159" y="2471"/>
                    <a:pt x="3314" y="2432"/>
                  </a:cubicBezTo>
                  <a:cubicBezTo>
                    <a:pt x="3618" y="2341"/>
                    <a:pt x="3861" y="2250"/>
                    <a:pt x="3982" y="2189"/>
                  </a:cubicBezTo>
                  <a:cubicBezTo>
                    <a:pt x="4104" y="2128"/>
                    <a:pt x="4226" y="2128"/>
                    <a:pt x="4378" y="2128"/>
                  </a:cubicBezTo>
                  <a:lnTo>
                    <a:pt x="5198" y="2158"/>
                  </a:lnTo>
                  <a:lnTo>
                    <a:pt x="6049" y="973"/>
                  </a:lnTo>
                  <a:lnTo>
                    <a:pt x="6049" y="973"/>
                  </a:lnTo>
                  <a:cubicBezTo>
                    <a:pt x="6049" y="973"/>
                    <a:pt x="5745" y="996"/>
                    <a:pt x="5403" y="996"/>
                  </a:cubicBezTo>
                  <a:cubicBezTo>
                    <a:pt x="5061" y="996"/>
                    <a:pt x="4682" y="973"/>
                    <a:pt x="4530" y="882"/>
                  </a:cubicBezTo>
                  <a:cubicBezTo>
                    <a:pt x="4226" y="730"/>
                    <a:pt x="3557" y="0"/>
                    <a:pt x="285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9"/>
            <p:cNvSpPr/>
            <p:nvPr/>
          </p:nvSpPr>
          <p:spPr>
            <a:xfrm>
              <a:off x="2571192" y="2002820"/>
              <a:ext cx="544606" cy="244201"/>
            </a:xfrm>
            <a:custGeom>
              <a:avLst/>
              <a:gdLst/>
              <a:ahLst/>
              <a:cxnLst/>
              <a:rect l="l" t="t" r="r" b="b"/>
              <a:pathLst>
                <a:path w="17083" h="7660" extrusionOk="0">
                  <a:moveTo>
                    <a:pt x="17083" y="0"/>
                  </a:moveTo>
                  <a:lnTo>
                    <a:pt x="17083" y="0"/>
                  </a:lnTo>
                  <a:cubicBezTo>
                    <a:pt x="17083" y="0"/>
                    <a:pt x="15472" y="0"/>
                    <a:pt x="14469" y="699"/>
                  </a:cubicBezTo>
                  <a:cubicBezTo>
                    <a:pt x="13922" y="1095"/>
                    <a:pt x="9058" y="4286"/>
                    <a:pt x="8450" y="4590"/>
                  </a:cubicBezTo>
                  <a:cubicBezTo>
                    <a:pt x="7842" y="4924"/>
                    <a:pt x="396" y="5350"/>
                    <a:pt x="396" y="5350"/>
                  </a:cubicBezTo>
                  <a:cubicBezTo>
                    <a:pt x="396" y="5350"/>
                    <a:pt x="0" y="5715"/>
                    <a:pt x="0" y="6231"/>
                  </a:cubicBezTo>
                  <a:cubicBezTo>
                    <a:pt x="0" y="6748"/>
                    <a:pt x="152" y="7204"/>
                    <a:pt x="152" y="7204"/>
                  </a:cubicBezTo>
                  <a:cubicBezTo>
                    <a:pt x="152" y="7204"/>
                    <a:pt x="4963" y="7659"/>
                    <a:pt x="7634" y="7659"/>
                  </a:cubicBezTo>
                  <a:cubicBezTo>
                    <a:pt x="8273" y="7659"/>
                    <a:pt x="8790" y="7633"/>
                    <a:pt x="9089" y="7569"/>
                  </a:cubicBezTo>
                  <a:cubicBezTo>
                    <a:pt x="10639" y="7265"/>
                    <a:pt x="16870" y="4590"/>
                    <a:pt x="16870" y="4590"/>
                  </a:cubicBezTo>
                  <a:lnTo>
                    <a:pt x="170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9"/>
            <p:cNvSpPr/>
            <p:nvPr/>
          </p:nvSpPr>
          <p:spPr>
            <a:xfrm>
              <a:off x="3009204" y="1981874"/>
              <a:ext cx="377937" cy="576837"/>
            </a:xfrm>
            <a:custGeom>
              <a:avLst/>
              <a:gdLst/>
              <a:ahLst/>
              <a:cxnLst/>
              <a:rect l="l" t="t" r="r" b="b"/>
              <a:pathLst>
                <a:path w="11855" h="18094" extrusionOk="0">
                  <a:moveTo>
                    <a:pt x="6019" y="1"/>
                  </a:moveTo>
                  <a:cubicBezTo>
                    <a:pt x="3827" y="1"/>
                    <a:pt x="1718" y="620"/>
                    <a:pt x="730" y="1356"/>
                  </a:cubicBezTo>
                  <a:cubicBezTo>
                    <a:pt x="0" y="2177"/>
                    <a:pt x="456" y="6615"/>
                    <a:pt x="1216" y="10202"/>
                  </a:cubicBezTo>
                  <a:cubicBezTo>
                    <a:pt x="1702" y="12329"/>
                    <a:pt x="1216" y="14487"/>
                    <a:pt x="1125" y="17405"/>
                  </a:cubicBezTo>
                  <a:cubicBezTo>
                    <a:pt x="1125" y="17405"/>
                    <a:pt x="1599" y="18047"/>
                    <a:pt x="3431" y="18047"/>
                  </a:cubicBezTo>
                  <a:cubicBezTo>
                    <a:pt x="3511" y="18047"/>
                    <a:pt x="3593" y="18046"/>
                    <a:pt x="3678" y="18044"/>
                  </a:cubicBezTo>
                  <a:cubicBezTo>
                    <a:pt x="3832" y="18037"/>
                    <a:pt x="3996" y="18035"/>
                    <a:pt x="4167" y="18035"/>
                  </a:cubicBezTo>
                  <a:cubicBezTo>
                    <a:pt x="4987" y="18035"/>
                    <a:pt x="5980" y="18094"/>
                    <a:pt x="6957" y="18094"/>
                  </a:cubicBezTo>
                  <a:cubicBezTo>
                    <a:pt x="8784" y="18094"/>
                    <a:pt x="10554" y="17888"/>
                    <a:pt x="11034" y="16706"/>
                  </a:cubicBezTo>
                  <a:cubicBezTo>
                    <a:pt x="10152" y="14335"/>
                    <a:pt x="11672" y="4001"/>
                    <a:pt x="11703" y="3423"/>
                  </a:cubicBezTo>
                  <a:cubicBezTo>
                    <a:pt x="11855" y="1752"/>
                    <a:pt x="11155" y="1113"/>
                    <a:pt x="8906" y="414"/>
                  </a:cubicBezTo>
                  <a:cubicBezTo>
                    <a:pt x="7988" y="124"/>
                    <a:pt x="6995" y="1"/>
                    <a:pt x="6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9"/>
            <p:cNvSpPr/>
            <p:nvPr/>
          </p:nvSpPr>
          <p:spPr>
            <a:xfrm>
              <a:off x="2915187" y="2503798"/>
              <a:ext cx="344049" cy="90157"/>
            </a:xfrm>
            <a:custGeom>
              <a:avLst/>
              <a:gdLst/>
              <a:ahLst/>
              <a:cxnLst/>
              <a:rect l="l" t="t" r="r" b="b"/>
              <a:pathLst>
                <a:path w="10792" h="2828" extrusionOk="0">
                  <a:moveTo>
                    <a:pt x="1" y="1"/>
                  </a:moveTo>
                  <a:lnTo>
                    <a:pt x="6262" y="2828"/>
                  </a:lnTo>
                  <a:lnTo>
                    <a:pt x="10791" y="852"/>
                  </a:lnTo>
                  <a:lnTo>
                    <a:pt x="1"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9"/>
            <p:cNvSpPr/>
            <p:nvPr/>
          </p:nvSpPr>
          <p:spPr>
            <a:xfrm>
              <a:off x="3112881" y="2530928"/>
              <a:ext cx="146361" cy="71762"/>
            </a:xfrm>
            <a:custGeom>
              <a:avLst/>
              <a:gdLst/>
              <a:ahLst/>
              <a:cxnLst/>
              <a:rect l="l" t="t" r="r" b="b"/>
              <a:pathLst>
                <a:path w="4591" h="2251" extrusionOk="0">
                  <a:moveTo>
                    <a:pt x="4590" y="1"/>
                  </a:moveTo>
                  <a:lnTo>
                    <a:pt x="1" y="1855"/>
                  </a:lnTo>
                  <a:lnTo>
                    <a:pt x="1" y="2250"/>
                  </a:lnTo>
                  <a:lnTo>
                    <a:pt x="4530" y="366"/>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9"/>
            <p:cNvSpPr/>
            <p:nvPr/>
          </p:nvSpPr>
          <p:spPr>
            <a:xfrm>
              <a:off x="2982966" y="2478612"/>
              <a:ext cx="131888" cy="87415"/>
            </a:xfrm>
            <a:custGeom>
              <a:avLst/>
              <a:gdLst/>
              <a:ahLst/>
              <a:cxnLst/>
              <a:rect l="l" t="t" r="r" b="b"/>
              <a:pathLst>
                <a:path w="4137" h="2742" extrusionOk="0">
                  <a:moveTo>
                    <a:pt x="3498" y="1"/>
                  </a:moveTo>
                  <a:lnTo>
                    <a:pt x="2586" y="426"/>
                  </a:lnTo>
                  <a:cubicBezTo>
                    <a:pt x="2586" y="426"/>
                    <a:pt x="2198" y="110"/>
                    <a:pt x="1669" y="110"/>
                  </a:cubicBezTo>
                  <a:cubicBezTo>
                    <a:pt x="1429" y="110"/>
                    <a:pt x="1160" y="175"/>
                    <a:pt x="884" y="365"/>
                  </a:cubicBezTo>
                  <a:cubicBezTo>
                    <a:pt x="0" y="925"/>
                    <a:pt x="830" y="2742"/>
                    <a:pt x="1463" y="2742"/>
                  </a:cubicBezTo>
                  <a:cubicBezTo>
                    <a:pt x="1483" y="2742"/>
                    <a:pt x="1503" y="2740"/>
                    <a:pt x="1522" y="2736"/>
                  </a:cubicBezTo>
                  <a:cubicBezTo>
                    <a:pt x="2191" y="2584"/>
                    <a:pt x="4136" y="1338"/>
                    <a:pt x="4136" y="1338"/>
                  </a:cubicBezTo>
                  <a:lnTo>
                    <a:pt x="3498"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9"/>
            <p:cNvSpPr/>
            <p:nvPr/>
          </p:nvSpPr>
          <p:spPr>
            <a:xfrm>
              <a:off x="3076058" y="2014711"/>
              <a:ext cx="344049" cy="522067"/>
            </a:xfrm>
            <a:custGeom>
              <a:avLst/>
              <a:gdLst/>
              <a:ahLst/>
              <a:cxnLst/>
              <a:rect l="l" t="t" r="r" b="b"/>
              <a:pathLst>
                <a:path w="10792" h="16376" extrusionOk="0">
                  <a:moveTo>
                    <a:pt x="8181" y="0"/>
                  </a:moveTo>
                  <a:cubicBezTo>
                    <a:pt x="7031" y="0"/>
                    <a:pt x="6648" y="1641"/>
                    <a:pt x="6505" y="2667"/>
                  </a:cubicBezTo>
                  <a:cubicBezTo>
                    <a:pt x="6414" y="3488"/>
                    <a:pt x="6596" y="4551"/>
                    <a:pt x="6688" y="5372"/>
                  </a:cubicBezTo>
                  <a:cubicBezTo>
                    <a:pt x="6840" y="6922"/>
                    <a:pt x="6992" y="8472"/>
                    <a:pt x="7144" y="10023"/>
                  </a:cubicBezTo>
                  <a:cubicBezTo>
                    <a:pt x="6201" y="10418"/>
                    <a:pt x="5320" y="11026"/>
                    <a:pt x="4499" y="11634"/>
                  </a:cubicBezTo>
                  <a:cubicBezTo>
                    <a:pt x="2706" y="13001"/>
                    <a:pt x="153" y="14521"/>
                    <a:pt x="153" y="14521"/>
                  </a:cubicBezTo>
                  <a:cubicBezTo>
                    <a:pt x="153" y="14521"/>
                    <a:pt x="1" y="15129"/>
                    <a:pt x="92" y="15433"/>
                  </a:cubicBezTo>
                  <a:cubicBezTo>
                    <a:pt x="244" y="16223"/>
                    <a:pt x="760" y="16375"/>
                    <a:pt x="760" y="16375"/>
                  </a:cubicBezTo>
                  <a:cubicBezTo>
                    <a:pt x="760" y="16375"/>
                    <a:pt x="8238" y="13336"/>
                    <a:pt x="9423" y="11725"/>
                  </a:cubicBezTo>
                  <a:cubicBezTo>
                    <a:pt x="10214" y="10661"/>
                    <a:pt x="10092" y="8533"/>
                    <a:pt x="10153" y="7287"/>
                  </a:cubicBezTo>
                  <a:cubicBezTo>
                    <a:pt x="10244" y="5433"/>
                    <a:pt x="10791" y="418"/>
                    <a:pt x="8420" y="23"/>
                  </a:cubicBezTo>
                  <a:cubicBezTo>
                    <a:pt x="8337" y="7"/>
                    <a:pt x="8257" y="0"/>
                    <a:pt x="8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9"/>
            <p:cNvSpPr/>
            <p:nvPr/>
          </p:nvSpPr>
          <p:spPr>
            <a:xfrm>
              <a:off x="2767993" y="2286497"/>
              <a:ext cx="344910" cy="316186"/>
            </a:xfrm>
            <a:custGeom>
              <a:avLst/>
              <a:gdLst/>
              <a:ahLst/>
              <a:cxnLst/>
              <a:rect l="l" t="t" r="r" b="b"/>
              <a:pathLst>
                <a:path w="10819" h="9918" extrusionOk="0">
                  <a:moveTo>
                    <a:pt x="603" y="1"/>
                  </a:moveTo>
                  <a:cubicBezTo>
                    <a:pt x="277" y="1"/>
                    <a:pt x="0" y="285"/>
                    <a:pt x="28" y="647"/>
                  </a:cubicBezTo>
                  <a:lnTo>
                    <a:pt x="332" y="7638"/>
                  </a:lnTo>
                  <a:cubicBezTo>
                    <a:pt x="332" y="7972"/>
                    <a:pt x="575" y="8245"/>
                    <a:pt x="910" y="8306"/>
                  </a:cubicBezTo>
                  <a:lnTo>
                    <a:pt x="10819" y="9917"/>
                  </a:lnTo>
                  <a:lnTo>
                    <a:pt x="10484" y="2075"/>
                  </a:lnTo>
                  <a:cubicBezTo>
                    <a:pt x="10484" y="1802"/>
                    <a:pt x="10271" y="1558"/>
                    <a:pt x="9998" y="1528"/>
                  </a:cubicBezTo>
                  <a:lnTo>
                    <a:pt x="697" y="8"/>
                  </a:lnTo>
                  <a:cubicBezTo>
                    <a:pt x="665" y="3"/>
                    <a:pt x="634" y="1"/>
                    <a:pt x="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9"/>
            <p:cNvSpPr/>
            <p:nvPr/>
          </p:nvSpPr>
          <p:spPr>
            <a:xfrm>
              <a:off x="3089640" y="1747995"/>
              <a:ext cx="187996" cy="257750"/>
            </a:xfrm>
            <a:custGeom>
              <a:avLst/>
              <a:gdLst/>
              <a:ahLst/>
              <a:cxnLst/>
              <a:rect l="l" t="t" r="r" b="b"/>
              <a:pathLst>
                <a:path w="5897" h="8085" extrusionOk="0">
                  <a:moveTo>
                    <a:pt x="2503" y="1"/>
                  </a:moveTo>
                  <a:cubicBezTo>
                    <a:pt x="1676" y="1"/>
                    <a:pt x="981" y="363"/>
                    <a:pt x="942" y="1519"/>
                  </a:cubicBezTo>
                  <a:cubicBezTo>
                    <a:pt x="942" y="1519"/>
                    <a:pt x="486" y="3404"/>
                    <a:pt x="304" y="3890"/>
                  </a:cubicBezTo>
                  <a:cubicBezTo>
                    <a:pt x="243" y="4042"/>
                    <a:pt x="0" y="4528"/>
                    <a:pt x="31" y="4711"/>
                  </a:cubicBezTo>
                  <a:cubicBezTo>
                    <a:pt x="91" y="4832"/>
                    <a:pt x="365" y="4802"/>
                    <a:pt x="486" y="4832"/>
                  </a:cubicBezTo>
                  <a:cubicBezTo>
                    <a:pt x="730" y="4923"/>
                    <a:pt x="365" y="6474"/>
                    <a:pt x="882" y="6626"/>
                  </a:cubicBezTo>
                  <a:cubicBezTo>
                    <a:pt x="1246" y="6707"/>
                    <a:pt x="1571" y="6720"/>
                    <a:pt x="1872" y="6720"/>
                  </a:cubicBezTo>
                  <a:cubicBezTo>
                    <a:pt x="2023" y="6720"/>
                    <a:pt x="2168" y="6717"/>
                    <a:pt x="2310" y="6717"/>
                  </a:cubicBezTo>
                  <a:cubicBezTo>
                    <a:pt x="2310" y="6747"/>
                    <a:pt x="2189" y="7568"/>
                    <a:pt x="2189" y="7568"/>
                  </a:cubicBezTo>
                  <a:lnTo>
                    <a:pt x="2310" y="8085"/>
                  </a:lnTo>
                  <a:lnTo>
                    <a:pt x="3252" y="8085"/>
                  </a:lnTo>
                  <a:lnTo>
                    <a:pt x="4529" y="7750"/>
                  </a:lnTo>
                  <a:cubicBezTo>
                    <a:pt x="4529" y="7750"/>
                    <a:pt x="4590" y="6078"/>
                    <a:pt x="4651" y="5896"/>
                  </a:cubicBezTo>
                  <a:cubicBezTo>
                    <a:pt x="4681" y="5774"/>
                    <a:pt x="5167" y="5319"/>
                    <a:pt x="5532" y="4467"/>
                  </a:cubicBezTo>
                  <a:cubicBezTo>
                    <a:pt x="5745" y="3981"/>
                    <a:pt x="5897" y="3495"/>
                    <a:pt x="5897" y="3191"/>
                  </a:cubicBezTo>
                  <a:cubicBezTo>
                    <a:pt x="5897" y="2279"/>
                    <a:pt x="5866" y="1367"/>
                    <a:pt x="5289" y="911"/>
                  </a:cubicBezTo>
                  <a:cubicBezTo>
                    <a:pt x="4958" y="650"/>
                    <a:pt x="3611" y="1"/>
                    <a:pt x="2503"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9"/>
            <p:cNvSpPr/>
            <p:nvPr/>
          </p:nvSpPr>
          <p:spPr>
            <a:xfrm>
              <a:off x="3083359" y="1729281"/>
              <a:ext cx="224212" cy="208782"/>
            </a:xfrm>
            <a:custGeom>
              <a:avLst/>
              <a:gdLst/>
              <a:ahLst/>
              <a:cxnLst/>
              <a:rect l="l" t="t" r="r" b="b"/>
              <a:pathLst>
                <a:path w="7033" h="6549" extrusionOk="0">
                  <a:moveTo>
                    <a:pt x="872" y="1"/>
                  </a:moveTo>
                  <a:cubicBezTo>
                    <a:pt x="0" y="1"/>
                    <a:pt x="159" y="1383"/>
                    <a:pt x="258" y="1802"/>
                  </a:cubicBezTo>
                  <a:cubicBezTo>
                    <a:pt x="288" y="2045"/>
                    <a:pt x="592" y="2106"/>
                    <a:pt x="653" y="2197"/>
                  </a:cubicBezTo>
                  <a:cubicBezTo>
                    <a:pt x="683" y="2288"/>
                    <a:pt x="592" y="2744"/>
                    <a:pt x="592" y="2927"/>
                  </a:cubicBezTo>
                  <a:cubicBezTo>
                    <a:pt x="592" y="3109"/>
                    <a:pt x="896" y="3231"/>
                    <a:pt x="896" y="3231"/>
                  </a:cubicBezTo>
                  <a:cubicBezTo>
                    <a:pt x="896" y="3231"/>
                    <a:pt x="987" y="2744"/>
                    <a:pt x="1018" y="2684"/>
                  </a:cubicBezTo>
                  <a:cubicBezTo>
                    <a:pt x="1018" y="2623"/>
                    <a:pt x="1139" y="2137"/>
                    <a:pt x="1170" y="2137"/>
                  </a:cubicBezTo>
                  <a:cubicBezTo>
                    <a:pt x="1291" y="2076"/>
                    <a:pt x="1383" y="2076"/>
                    <a:pt x="1383" y="2076"/>
                  </a:cubicBezTo>
                  <a:cubicBezTo>
                    <a:pt x="1535" y="2015"/>
                    <a:pt x="2234" y="1985"/>
                    <a:pt x="2568" y="1985"/>
                  </a:cubicBezTo>
                  <a:cubicBezTo>
                    <a:pt x="2659" y="1985"/>
                    <a:pt x="2750" y="2045"/>
                    <a:pt x="2750" y="2137"/>
                  </a:cubicBezTo>
                  <a:cubicBezTo>
                    <a:pt x="2720" y="3261"/>
                    <a:pt x="3267" y="3444"/>
                    <a:pt x="3510" y="3474"/>
                  </a:cubicBezTo>
                  <a:cubicBezTo>
                    <a:pt x="3571" y="3474"/>
                    <a:pt x="3632" y="3535"/>
                    <a:pt x="3632" y="3595"/>
                  </a:cubicBezTo>
                  <a:cubicBezTo>
                    <a:pt x="3618" y="4400"/>
                    <a:pt x="3782" y="4625"/>
                    <a:pt x="3970" y="4625"/>
                  </a:cubicBezTo>
                  <a:cubicBezTo>
                    <a:pt x="4208" y="4625"/>
                    <a:pt x="4483" y="4264"/>
                    <a:pt x="4483" y="4264"/>
                  </a:cubicBezTo>
                  <a:cubicBezTo>
                    <a:pt x="4756" y="4477"/>
                    <a:pt x="4696" y="5480"/>
                    <a:pt x="4726" y="6058"/>
                  </a:cubicBezTo>
                  <a:cubicBezTo>
                    <a:pt x="4726" y="6331"/>
                    <a:pt x="4817" y="6544"/>
                    <a:pt x="4817" y="6544"/>
                  </a:cubicBezTo>
                  <a:cubicBezTo>
                    <a:pt x="4817" y="6544"/>
                    <a:pt x="4846" y="6549"/>
                    <a:pt x="4895" y="6549"/>
                  </a:cubicBezTo>
                  <a:cubicBezTo>
                    <a:pt x="4968" y="6549"/>
                    <a:pt x="5085" y="6538"/>
                    <a:pt x="5212" y="6483"/>
                  </a:cubicBezTo>
                  <a:cubicBezTo>
                    <a:pt x="5273" y="6453"/>
                    <a:pt x="5638" y="6058"/>
                    <a:pt x="5729" y="6027"/>
                  </a:cubicBezTo>
                  <a:cubicBezTo>
                    <a:pt x="6185" y="5662"/>
                    <a:pt x="6459" y="5115"/>
                    <a:pt x="6671" y="3383"/>
                  </a:cubicBezTo>
                  <a:cubicBezTo>
                    <a:pt x="7032" y="717"/>
                    <a:pt x="4477" y="334"/>
                    <a:pt x="3499" y="334"/>
                  </a:cubicBezTo>
                  <a:cubicBezTo>
                    <a:pt x="3406" y="334"/>
                    <a:pt x="3328" y="338"/>
                    <a:pt x="3267" y="343"/>
                  </a:cubicBezTo>
                  <a:cubicBezTo>
                    <a:pt x="3095" y="363"/>
                    <a:pt x="2885" y="374"/>
                    <a:pt x="2674" y="374"/>
                  </a:cubicBezTo>
                  <a:cubicBezTo>
                    <a:pt x="2251" y="374"/>
                    <a:pt x="1818" y="333"/>
                    <a:pt x="1656" y="252"/>
                  </a:cubicBezTo>
                  <a:cubicBezTo>
                    <a:pt x="1330" y="75"/>
                    <a:pt x="1074" y="1"/>
                    <a:pt x="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9"/>
            <p:cNvSpPr/>
            <p:nvPr/>
          </p:nvSpPr>
          <p:spPr>
            <a:xfrm>
              <a:off x="3219491" y="1846507"/>
              <a:ext cx="42655" cy="55567"/>
            </a:xfrm>
            <a:custGeom>
              <a:avLst/>
              <a:gdLst/>
              <a:ahLst/>
              <a:cxnLst/>
              <a:rect l="l" t="t" r="r" b="b"/>
              <a:pathLst>
                <a:path w="1338" h="1743" extrusionOk="0">
                  <a:moveTo>
                    <a:pt x="604" y="0"/>
                  </a:moveTo>
                  <a:cubicBezTo>
                    <a:pt x="205" y="0"/>
                    <a:pt x="152" y="526"/>
                    <a:pt x="152" y="526"/>
                  </a:cubicBezTo>
                  <a:cubicBezTo>
                    <a:pt x="0" y="1104"/>
                    <a:pt x="0" y="1742"/>
                    <a:pt x="0" y="1742"/>
                  </a:cubicBezTo>
                  <a:cubicBezTo>
                    <a:pt x="1338" y="1712"/>
                    <a:pt x="1338" y="131"/>
                    <a:pt x="699" y="10"/>
                  </a:cubicBezTo>
                  <a:cubicBezTo>
                    <a:pt x="665" y="3"/>
                    <a:pt x="633" y="0"/>
                    <a:pt x="604"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9"/>
            <p:cNvSpPr/>
            <p:nvPr/>
          </p:nvSpPr>
          <p:spPr>
            <a:xfrm>
              <a:off x="3163285" y="1960163"/>
              <a:ext cx="95959" cy="76608"/>
            </a:xfrm>
            <a:custGeom>
              <a:avLst/>
              <a:gdLst/>
              <a:ahLst/>
              <a:cxnLst/>
              <a:rect l="l" t="t" r="r" b="b"/>
              <a:pathLst>
                <a:path w="3010" h="2403" extrusionOk="0">
                  <a:moveTo>
                    <a:pt x="2401" y="1"/>
                  </a:moveTo>
                  <a:cubicBezTo>
                    <a:pt x="1642" y="457"/>
                    <a:pt x="0" y="1399"/>
                    <a:pt x="0" y="1399"/>
                  </a:cubicBezTo>
                  <a:lnTo>
                    <a:pt x="395" y="2402"/>
                  </a:lnTo>
                  <a:cubicBezTo>
                    <a:pt x="395" y="2402"/>
                    <a:pt x="2006" y="1521"/>
                    <a:pt x="2341" y="1338"/>
                  </a:cubicBezTo>
                  <a:cubicBezTo>
                    <a:pt x="2736" y="1126"/>
                    <a:pt x="3009" y="822"/>
                    <a:pt x="3009" y="822"/>
                  </a:cubicBezTo>
                  <a:cubicBezTo>
                    <a:pt x="2736" y="335"/>
                    <a:pt x="2401" y="1"/>
                    <a:pt x="2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9"/>
            <p:cNvSpPr/>
            <p:nvPr/>
          </p:nvSpPr>
          <p:spPr>
            <a:xfrm>
              <a:off x="3134209" y="1963096"/>
              <a:ext cx="29106" cy="66884"/>
            </a:xfrm>
            <a:custGeom>
              <a:avLst/>
              <a:gdLst/>
              <a:ahLst/>
              <a:cxnLst/>
              <a:rect l="l" t="t" r="r" b="b"/>
              <a:pathLst>
                <a:path w="913" h="2098" extrusionOk="0">
                  <a:moveTo>
                    <a:pt x="912" y="0"/>
                  </a:moveTo>
                  <a:lnTo>
                    <a:pt x="912" y="0"/>
                  </a:lnTo>
                  <a:cubicBezTo>
                    <a:pt x="669" y="91"/>
                    <a:pt x="213" y="578"/>
                    <a:pt x="213" y="578"/>
                  </a:cubicBezTo>
                  <a:cubicBezTo>
                    <a:pt x="0" y="1277"/>
                    <a:pt x="152" y="2097"/>
                    <a:pt x="152" y="2097"/>
                  </a:cubicBezTo>
                  <a:cubicBezTo>
                    <a:pt x="365" y="1702"/>
                    <a:pt x="639" y="1520"/>
                    <a:pt x="912" y="1307"/>
                  </a:cubicBezTo>
                  <a:cubicBezTo>
                    <a:pt x="791" y="912"/>
                    <a:pt x="912" y="0"/>
                    <a:pt x="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4" name="Google Shape;1724;p69"/>
          <p:cNvGrpSpPr/>
          <p:nvPr/>
        </p:nvGrpSpPr>
        <p:grpSpPr>
          <a:xfrm>
            <a:off x="3872000" y="2182152"/>
            <a:ext cx="542964" cy="465786"/>
            <a:chOff x="5863675" y="3789852"/>
            <a:chExt cx="542964" cy="465786"/>
          </a:xfrm>
        </p:grpSpPr>
        <p:sp>
          <p:nvSpPr>
            <p:cNvPr id="1725" name="Google Shape;1725;p69"/>
            <p:cNvSpPr/>
            <p:nvPr/>
          </p:nvSpPr>
          <p:spPr>
            <a:xfrm>
              <a:off x="5863675" y="37898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9"/>
            <p:cNvSpPr/>
            <p:nvPr/>
          </p:nvSpPr>
          <p:spPr>
            <a:xfrm>
              <a:off x="6250483" y="40749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40"/>
          <p:cNvSpPr txBox="1">
            <a:spLocks noGrp="1"/>
          </p:cNvSpPr>
          <p:nvPr>
            <p:ph type="title"/>
          </p:nvPr>
        </p:nvSpPr>
        <p:spPr>
          <a:xfrm>
            <a:off x="330600" y="992400"/>
            <a:ext cx="5608800" cy="67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latin typeface="Montserrat"/>
                <a:ea typeface="Montserrat"/>
                <a:cs typeface="Montserrat"/>
                <a:sym typeface="Montserrat"/>
              </a:rPr>
              <a:t>Những điểm nổi bật của thị trường cryptocurrency 2013-2018</a:t>
            </a:r>
            <a:endParaRPr sz="2000">
              <a:latin typeface="Montserrat"/>
              <a:ea typeface="Montserrat"/>
              <a:cs typeface="Montserrat"/>
              <a:sym typeface="Montserrat"/>
            </a:endParaRPr>
          </a:p>
        </p:txBody>
      </p:sp>
      <p:pic>
        <p:nvPicPr>
          <p:cNvPr id="896" name="Google Shape;896;p40"/>
          <p:cNvPicPr preferRelativeResize="0"/>
          <p:nvPr/>
        </p:nvPicPr>
        <p:blipFill>
          <a:blip r:embed="rId3">
            <a:alphaModFix/>
          </a:blip>
          <a:stretch>
            <a:fillRect/>
          </a:stretch>
        </p:blipFill>
        <p:spPr>
          <a:xfrm>
            <a:off x="6682270" y="1140175"/>
            <a:ext cx="2307854" cy="3463940"/>
          </a:xfrm>
          <a:prstGeom prst="rect">
            <a:avLst/>
          </a:prstGeom>
          <a:noFill/>
          <a:ln>
            <a:noFill/>
          </a:ln>
        </p:spPr>
      </p:pic>
      <p:grpSp>
        <p:nvGrpSpPr>
          <p:cNvPr id="897" name="Google Shape;897;p40"/>
          <p:cNvGrpSpPr/>
          <p:nvPr/>
        </p:nvGrpSpPr>
        <p:grpSpPr>
          <a:xfrm>
            <a:off x="6119815" y="2503129"/>
            <a:ext cx="450552" cy="386509"/>
            <a:chOff x="4971638" y="2191152"/>
            <a:chExt cx="542964" cy="465786"/>
          </a:xfrm>
        </p:grpSpPr>
        <p:sp>
          <p:nvSpPr>
            <p:cNvPr id="898" name="Google Shape;898;p40"/>
            <p:cNvSpPr/>
            <p:nvPr/>
          </p:nvSpPr>
          <p:spPr>
            <a:xfrm>
              <a:off x="4971638" y="21911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5358446" y="24762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40"/>
          <p:cNvGrpSpPr/>
          <p:nvPr/>
        </p:nvGrpSpPr>
        <p:grpSpPr>
          <a:xfrm>
            <a:off x="5649717" y="3070916"/>
            <a:ext cx="2086317" cy="1803159"/>
            <a:chOff x="4405118" y="2875397"/>
            <a:chExt cx="2514240" cy="2173004"/>
          </a:xfrm>
        </p:grpSpPr>
        <p:grpSp>
          <p:nvGrpSpPr>
            <p:cNvPr id="901" name="Google Shape;901;p40"/>
            <p:cNvGrpSpPr/>
            <p:nvPr/>
          </p:nvGrpSpPr>
          <p:grpSpPr>
            <a:xfrm>
              <a:off x="4405118" y="2875397"/>
              <a:ext cx="2514240" cy="2173004"/>
              <a:chOff x="4405274" y="2988663"/>
              <a:chExt cx="2383392" cy="2059915"/>
            </a:xfrm>
          </p:grpSpPr>
          <p:sp>
            <p:nvSpPr>
              <p:cNvPr id="902" name="Google Shape;902;p40"/>
              <p:cNvSpPr/>
              <p:nvPr/>
            </p:nvSpPr>
            <p:spPr>
              <a:xfrm>
                <a:off x="4602201" y="3700668"/>
                <a:ext cx="1986388" cy="1044431"/>
              </a:xfrm>
              <a:custGeom>
                <a:avLst/>
                <a:gdLst/>
                <a:ahLst/>
                <a:cxnLst/>
                <a:rect l="l" t="t" r="r" b="b"/>
                <a:pathLst>
                  <a:path w="42064" h="22117" extrusionOk="0">
                    <a:moveTo>
                      <a:pt x="0" y="1"/>
                    </a:moveTo>
                    <a:lnTo>
                      <a:pt x="5638" y="22117"/>
                    </a:lnTo>
                    <a:lnTo>
                      <a:pt x="36460" y="22117"/>
                    </a:lnTo>
                    <a:lnTo>
                      <a:pt x="420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4405274" y="3432905"/>
                <a:ext cx="2383392" cy="315072"/>
              </a:xfrm>
              <a:custGeom>
                <a:avLst/>
                <a:gdLst/>
                <a:ahLst/>
                <a:cxnLst/>
                <a:rect l="l" t="t" r="r" b="b"/>
                <a:pathLst>
                  <a:path w="50471" h="6672" extrusionOk="0">
                    <a:moveTo>
                      <a:pt x="3336" y="0"/>
                    </a:moveTo>
                    <a:cubicBezTo>
                      <a:pt x="1502" y="0"/>
                      <a:pt x="1" y="1501"/>
                      <a:pt x="1" y="3336"/>
                    </a:cubicBezTo>
                    <a:cubicBezTo>
                      <a:pt x="1" y="5137"/>
                      <a:pt x="1502" y="6672"/>
                      <a:pt x="3336" y="6672"/>
                    </a:cubicBezTo>
                    <a:lnTo>
                      <a:pt x="47101" y="6672"/>
                    </a:lnTo>
                    <a:cubicBezTo>
                      <a:pt x="48969" y="6672"/>
                      <a:pt x="50403" y="5137"/>
                      <a:pt x="50470" y="3336"/>
                    </a:cubicBezTo>
                    <a:cubicBezTo>
                      <a:pt x="50470" y="1501"/>
                      <a:pt x="48969" y="0"/>
                      <a:pt x="4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5353593" y="3916484"/>
                <a:ext cx="485216" cy="483658"/>
              </a:xfrm>
              <a:custGeom>
                <a:avLst/>
                <a:gdLst/>
                <a:ahLst/>
                <a:cxnLst/>
                <a:rect l="l" t="t" r="r" b="b"/>
                <a:pathLst>
                  <a:path w="10275" h="10242" extrusionOk="0">
                    <a:moveTo>
                      <a:pt x="5138" y="1"/>
                    </a:moveTo>
                    <a:cubicBezTo>
                      <a:pt x="2302" y="1"/>
                      <a:pt x="1" y="2302"/>
                      <a:pt x="1" y="5138"/>
                    </a:cubicBezTo>
                    <a:cubicBezTo>
                      <a:pt x="1" y="7973"/>
                      <a:pt x="2302" y="10241"/>
                      <a:pt x="5138" y="10241"/>
                    </a:cubicBezTo>
                    <a:cubicBezTo>
                      <a:pt x="7973" y="10241"/>
                      <a:pt x="10275" y="7973"/>
                      <a:pt x="10275" y="5138"/>
                    </a:cubicBezTo>
                    <a:cubicBezTo>
                      <a:pt x="10275" y="2302"/>
                      <a:pt x="7973" y="1"/>
                      <a:pt x="5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4829021" y="4441668"/>
                <a:ext cx="693139" cy="606910"/>
              </a:xfrm>
              <a:custGeom>
                <a:avLst/>
                <a:gdLst/>
                <a:ahLst/>
                <a:cxnLst/>
                <a:rect l="l" t="t" r="r" b="b"/>
                <a:pathLst>
                  <a:path w="14678" h="12852" extrusionOk="0">
                    <a:moveTo>
                      <a:pt x="7341" y="0"/>
                    </a:moveTo>
                    <a:cubicBezTo>
                      <a:pt x="6278" y="0"/>
                      <a:pt x="5200" y="265"/>
                      <a:pt x="4204" y="822"/>
                    </a:cubicBezTo>
                    <a:cubicBezTo>
                      <a:pt x="1102" y="2556"/>
                      <a:pt x="1" y="6459"/>
                      <a:pt x="1735" y="9561"/>
                    </a:cubicBezTo>
                    <a:cubicBezTo>
                      <a:pt x="2913" y="11668"/>
                      <a:pt x="5090" y="12851"/>
                      <a:pt x="7338" y="12851"/>
                    </a:cubicBezTo>
                    <a:cubicBezTo>
                      <a:pt x="8401" y="12851"/>
                      <a:pt x="9479" y="12587"/>
                      <a:pt x="10475" y="12030"/>
                    </a:cubicBezTo>
                    <a:cubicBezTo>
                      <a:pt x="13577" y="10295"/>
                      <a:pt x="14678" y="6392"/>
                      <a:pt x="12943" y="3290"/>
                    </a:cubicBezTo>
                    <a:cubicBezTo>
                      <a:pt x="11766" y="1184"/>
                      <a:pt x="9588" y="0"/>
                      <a:pt x="7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4929846" y="4530167"/>
                <a:ext cx="489939" cy="429115"/>
              </a:xfrm>
              <a:custGeom>
                <a:avLst/>
                <a:gdLst/>
                <a:ahLst/>
                <a:cxnLst/>
                <a:rect l="l" t="t" r="r" b="b"/>
                <a:pathLst>
                  <a:path w="10375" h="9087" extrusionOk="0">
                    <a:moveTo>
                      <a:pt x="5189" y="1"/>
                    </a:moveTo>
                    <a:cubicBezTo>
                      <a:pt x="4437" y="1"/>
                      <a:pt x="3674" y="187"/>
                      <a:pt x="2969" y="582"/>
                    </a:cubicBezTo>
                    <a:cubicBezTo>
                      <a:pt x="801" y="1816"/>
                      <a:pt x="1" y="4585"/>
                      <a:pt x="1235" y="6753"/>
                    </a:cubicBezTo>
                    <a:cubicBezTo>
                      <a:pt x="2076" y="8253"/>
                      <a:pt x="3628" y="9087"/>
                      <a:pt x="5218" y="9087"/>
                    </a:cubicBezTo>
                    <a:cubicBezTo>
                      <a:pt x="5962" y="9087"/>
                      <a:pt x="6715" y="8904"/>
                      <a:pt x="7406" y="8521"/>
                    </a:cubicBezTo>
                    <a:cubicBezTo>
                      <a:pt x="9608" y="7287"/>
                      <a:pt x="10375" y="4518"/>
                      <a:pt x="9174" y="2317"/>
                    </a:cubicBezTo>
                    <a:cubicBezTo>
                      <a:pt x="8335" y="843"/>
                      <a:pt x="6786" y="1"/>
                      <a:pt x="5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5678120" y="4441668"/>
                <a:ext cx="691574" cy="606904"/>
              </a:xfrm>
              <a:custGeom>
                <a:avLst/>
                <a:gdLst/>
                <a:ahLst/>
                <a:cxnLst/>
                <a:rect l="l" t="t" r="r" b="b"/>
                <a:pathLst>
                  <a:path w="14645" h="12852" extrusionOk="0">
                    <a:moveTo>
                      <a:pt x="7314" y="0"/>
                    </a:moveTo>
                    <a:cubicBezTo>
                      <a:pt x="6248" y="0"/>
                      <a:pt x="5166" y="265"/>
                      <a:pt x="4170" y="822"/>
                    </a:cubicBezTo>
                    <a:cubicBezTo>
                      <a:pt x="1101" y="2556"/>
                      <a:pt x="0" y="6459"/>
                      <a:pt x="1735" y="9561"/>
                    </a:cubicBezTo>
                    <a:cubicBezTo>
                      <a:pt x="2890" y="11668"/>
                      <a:pt x="5075" y="12851"/>
                      <a:pt x="7330" y="12851"/>
                    </a:cubicBezTo>
                    <a:cubicBezTo>
                      <a:pt x="8397" y="12851"/>
                      <a:pt x="9479" y="12587"/>
                      <a:pt x="10474" y="12030"/>
                    </a:cubicBezTo>
                    <a:cubicBezTo>
                      <a:pt x="13543" y="10295"/>
                      <a:pt x="14644" y="6392"/>
                      <a:pt x="12910" y="3290"/>
                    </a:cubicBezTo>
                    <a:cubicBezTo>
                      <a:pt x="11754" y="1184"/>
                      <a:pt x="9569" y="0"/>
                      <a:pt x="7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5778945" y="4530167"/>
                <a:ext cx="489933" cy="429111"/>
              </a:xfrm>
              <a:custGeom>
                <a:avLst/>
                <a:gdLst/>
                <a:ahLst/>
                <a:cxnLst/>
                <a:rect l="l" t="t" r="r" b="b"/>
                <a:pathLst>
                  <a:path w="10375" h="9087" extrusionOk="0">
                    <a:moveTo>
                      <a:pt x="5187" y="1"/>
                    </a:moveTo>
                    <a:cubicBezTo>
                      <a:pt x="4436" y="1"/>
                      <a:pt x="3674" y="187"/>
                      <a:pt x="2969" y="582"/>
                    </a:cubicBezTo>
                    <a:cubicBezTo>
                      <a:pt x="767" y="1816"/>
                      <a:pt x="0" y="4585"/>
                      <a:pt x="1234" y="6753"/>
                    </a:cubicBezTo>
                    <a:cubicBezTo>
                      <a:pt x="2052" y="8253"/>
                      <a:pt x="3598" y="9087"/>
                      <a:pt x="5196" y="9087"/>
                    </a:cubicBezTo>
                    <a:cubicBezTo>
                      <a:pt x="5944" y="9087"/>
                      <a:pt x="6703" y="8904"/>
                      <a:pt x="7405" y="8521"/>
                    </a:cubicBezTo>
                    <a:cubicBezTo>
                      <a:pt x="9607" y="7287"/>
                      <a:pt x="10374" y="4518"/>
                      <a:pt x="9140" y="2317"/>
                    </a:cubicBezTo>
                    <a:cubicBezTo>
                      <a:pt x="8324" y="843"/>
                      <a:pt x="6782" y="1"/>
                      <a:pt x="51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4947177" y="3376188"/>
                <a:ext cx="228462" cy="55156"/>
              </a:xfrm>
              <a:custGeom>
                <a:avLst/>
                <a:gdLst/>
                <a:ahLst/>
                <a:cxnLst/>
                <a:rect l="l" t="t" r="r" b="b"/>
                <a:pathLst>
                  <a:path w="4838" h="1168" extrusionOk="0">
                    <a:moveTo>
                      <a:pt x="1" y="0"/>
                    </a:moveTo>
                    <a:lnTo>
                      <a:pt x="1"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4947177" y="3321030"/>
                <a:ext cx="228462" cy="55203"/>
              </a:xfrm>
              <a:custGeom>
                <a:avLst/>
                <a:gdLst/>
                <a:ahLst/>
                <a:cxnLst/>
                <a:rect l="l" t="t" r="r" b="b"/>
                <a:pathLst>
                  <a:path w="4838" h="1169" extrusionOk="0">
                    <a:moveTo>
                      <a:pt x="1" y="1"/>
                    </a:moveTo>
                    <a:lnTo>
                      <a:pt x="1"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4909398" y="3264313"/>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4641587" y="3376188"/>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4720357" y="3321030"/>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4641587" y="3264313"/>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5175603" y="3376188"/>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5175603" y="3321030"/>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5175603" y="3264313"/>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5404028" y="3376188"/>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5404028" y="3321030"/>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5404028" y="3264313"/>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5632407" y="3376188"/>
                <a:ext cx="228462" cy="55156"/>
              </a:xfrm>
              <a:custGeom>
                <a:avLst/>
                <a:gdLst/>
                <a:ahLst/>
                <a:cxnLst/>
                <a:rect l="l" t="t" r="r" b="b"/>
                <a:pathLst>
                  <a:path w="4838" h="1168" extrusionOk="0">
                    <a:moveTo>
                      <a:pt x="1" y="0"/>
                    </a:moveTo>
                    <a:lnTo>
                      <a:pt x="1" y="1168"/>
                    </a:lnTo>
                    <a:lnTo>
                      <a:pt x="4838" y="1168"/>
                    </a:lnTo>
                    <a:lnTo>
                      <a:pt x="4838"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5632407" y="3321030"/>
                <a:ext cx="228462" cy="55203"/>
              </a:xfrm>
              <a:custGeom>
                <a:avLst/>
                <a:gdLst/>
                <a:ahLst/>
                <a:cxnLst/>
                <a:rect l="l" t="t" r="r" b="b"/>
                <a:pathLst>
                  <a:path w="4838" h="1169" extrusionOk="0">
                    <a:moveTo>
                      <a:pt x="1" y="1"/>
                    </a:moveTo>
                    <a:lnTo>
                      <a:pt x="1" y="1168"/>
                    </a:lnTo>
                    <a:lnTo>
                      <a:pt x="4838" y="1168"/>
                    </a:lnTo>
                    <a:lnTo>
                      <a:pt x="483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5632407" y="3264313"/>
                <a:ext cx="228462" cy="55203"/>
              </a:xfrm>
              <a:custGeom>
                <a:avLst/>
                <a:gdLst/>
                <a:ahLst/>
                <a:cxnLst/>
                <a:rect l="l" t="t" r="r" b="b"/>
                <a:pathLst>
                  <a:path w="4838" h="1169" extrusionOk="0">
                    <a:moveTo>
                      <a:pt x="1" y="1"/>
                    </a:moveTo>
                    <a:lnTo>
                      <a:pt x="1" y="1168"/>
                    </a:lnTo>
                    <a:lnTo>
                      <a:pt x="4838" y="1168"/>
                    </a:lnTo>
                    <a:lnTo>
                      <a:pt x="483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5151991" y="3209202"/>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5175603" y="3154044"/>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5151991" y="3098933"/>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5404028" y="3209202"/>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5404028" y="3154044"/>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5404028" y="3098933"/>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5329980" y="3043774"/>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5656066" y="3209202"/>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5632407" y="3154044"/>
                <a:ext cx="228462" cy="55203"/>
              </a:xfrm>
              <a:custGeom>
                <a:avLst/>
                <a:gdLst/>
                <a:ahLst/>
                <a:cxnLst/>
                <a:rect l="l" t="t" r="r" b="b"/>
                <a:pathLst>
                  <a:path w="4838" h="1169" extrusionOk="0">
                    <a:moveTo>
                      <a:pt x="1" y="1"/>
                    </a:moveTo>
                    <a:lnTo>
                      <a:pt x="1" y="1168"/>
                    </a:lnTo>
                    <a:lnTo>
                      <a:pt x="4838" y="1168"/>
                    </a:lnTo>
                    <a:lnTo>
                      <a:pt x="483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5656066" y="3098933"/>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5659230" y="3043774"/>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5632407" y="2988663"/>
                <a:ext cx="228462" cy="55156"/>
              </a:xfrm>
              <a:custGeom>
                <a:avLst/>
                <a:gdLst/>
                <a:ahLst/>
                <a:cxnLst/>
                <a:rect l="l" t="t" r="r" b="b"/>
                <a:pathLst>
                  <a:path w="4838" h="1168" extrusionOk="0">
                    <a:moveTo>
                      <a:pt x="1" y="0"/>
                    </a:moveTo>
                    <a:lnTo>
                      <a:pt x="1" y="1168"/>
                    </a:lnTo>
                    <a:lnTo>
                      <a:pt x="4838" y="1168"/>
                    </a:lnTo>
                    <a:lnTo>
                      <a:pt x="4838"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5859274" y="3376188"/>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5859274" y="3321030"/>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5859274" y="3264313"/>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087700" y="3376188"/>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6122363" y="3321030"/>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6087700" y="3264313"/>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5934881" y="3209202"/>
                <a:ext cx="228462" cy="55156"/>
              </a:xfrm>
              <a:custGeom>
                <a:avLst/>
                <a:gdLst/>
                <a:ahLst/>
                <a:cxnLst/>
                <a:rect l="l" t="t" r="r" b="b"/>
                <a:pathLst>
                  <a:path w="4838" h="1168" extrusionOk="0">
                    <a:moveTo>
                      <a:pt x="1" y="0"/>
                    </a:moveTo>
                    <a:lnTo>
                      <a:pt x="1"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5972708" y="3154044"/>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919108" y="3098933"/>
                <a:ext cx="228462" cy="55156"/>
              </a:xfrm>
              <a:custGeom>
                <a:avLst/>
                <a:gdLst/>
                <a:ahLst/>
                <a:cxnLst/>
                <a:rect l="l" t="t" r="r" b="b"/>
                <a:pathLst>
                  <a:path w="4838" h="1168" extrusionOk="0">
                    <a:moveTo>
                      <a:pt x="1" y="0"/>
                    </a:moveTo>
                    <a:lnTo>
                      <a:pt x="1" y="1168"/>
                    </a:lnTo>
                    <a:lnTo>
                      <a:pt x="4838" y="1168"/>
                    </a:lnTo>
                    <a:lnTo>
                      <a:pt x="4838"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5" name="Google Shape;945;p40"/>
            <p:cNvSpPr/>
            <p:nvPr/>
          </p:nvSpPr>
          <p:spPr>
            <a:xfrm>
              <a:off x="5539063" y="3958295"/>
              <a:ext cx="246355" cy="321857"/>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40"/>
          <p:cNvSpPr txBox="1"/>
          <p:nvPr/>
        </p:nvSpPr>
        <p:spPr>
          <a:xfrm>
            <a:off x="330600" y="1682100"/>
            <a:ext cx="51942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ontserrat"/>
                <a:ea typeface="Montserrat"/>
                <a:cs typeface="Montserrat"/>
                <a:sym typeface="Montserrat"/>
              </a:rPr>
              <a:t>Trong giai đoạn từ năm 2013 đến năm 2018, thị trường tiền điện tử đã trải qua một sự </a:t>
            </a:r>
            <a:r>
              <a:rPr lang="en" sz="1200" b="1">
                <a:solidFill>
                  <a:schemeClr val="lt2"/>
                </a:solidFill>
                <a:latin typeface="Montserrat"/>
                <a:ea typeface="Montserrat"/>
                <a:cs typeface="Montserrat"/>
                <a:sym typeface="Montserrat"/>
              </a:rPr>
              <a:t>phát triển đáng kể</a:t>
            </a:r>
            <a:r>
              <a:rPr lang="en" sz="1200">
                <a:latin typeface="Montserrat"/>
                <a:ea typeface="Montserrat"/>
                <a:cs typeface="Montserrat"/>
                <a:sym typeface="Montserrat"/>
              </a:rPr>
              <a:t> và cũng đối mặt với </a:t>
            </a:r>
            <a:r>
              <a:rPr lang="en" sz="1200" b="1">
                <a:latin typeface="Montserrat"/>
                <a:ea typeface="Montserrat"/>
                <a:cs typeface="Montserrat"/>
                <a:sym typeface="Montserrat"/>
              </a:rPr>
              <a:t>nhiều biến động và thách thức.</a:t>
            </a:r>
            <a:endParaRPr sz="1200" b="1">
              <a:latin typeface="Montserrat"/>
              <a:ea typeface="Montserrat"/>
              <a:cs typeface="Montserrat"/>
              <a:sym typeface="Montserrat"/>
            </a:endParaRPr>
          </a:p>
          <a:p>
            <a:pPr marL="0" lvl="0" indent="0" algn="l" rtl="0">
              <a:spcBef>
                <a:spcPts val="0"/>
              </a:spcBef>
              <a:spcAft>
                <a:spcPts val="0"/>
              </a:spcAft>
              <a:buNone/>
            </a:pPr>
            <a:endParaRPr sz="1200">
              <a:latin typeface="Montserrat"/>
              <a:ea typeface="Montserrat"/>
              <a:cs typeface="Montserrat"/>
              <a:sym typeface="Montserrat"/>
            </a:endParaRPr>
          </a:p>
          <a:p>
            <a:pPr marL="0" lvl="0" indent="0" algn="l" rtl="0">
              <a:spcBef>
                <a:spcPts val="0"/>
              </a:spcBef>
              <a:spcAft>
                <a:spcPts val="0"/>
              </a:spcAft>
              <a:buNone/>
            </a:pPr>
            <a:r>
              <a:rPr lang="en" sz="1200">
                <a:latin typeface="Montserrat"/>
                <a:ea typeface="Montserrat"/>
                <a:cs typeface="Montserrat"/>
                <a:sym typeface="Montserrat"/>
              </a:rPr>
              <a:t>Đặc biệt là vào </a:t>
            </a:r>
            <a:r>
              <a:rPr lang="en" sz="1200" b="1">
                <a:solidFill>
                  <a:schemeClr val="lt2"/>
                </a:solidFill>
                <a:latin typeface="Montserrat"/>
                <a:ea typeface="Montserrat"/>
                <a:cs typeface="Montserrat"/>
                <a:sym typeface="Montserrat"/>
              </a:rPr>
              <a:t>năm 2017 với sự gia tăng của ICOs.</a:t>
            </a:r>
            <a:endParaRPr sz="1200" b="1">
              <a:solidFill>
                <a:schemeClr val="lt2"/>
              </a:solidFill>
              <a:latin typeface="Montserrat"/>
              <a:ea typeface="Montserrat"/>
              <a:cs typeface="Montserrat"/>
              <a:sym typeface="Montserrat"/>
            </a:endParaRPr>
          </a:p>
          <a:p>
            <a:pPr marL="0" lvl="0" indent="0" algn="l" rtl="0">
              <a:spcBef>
                <a:spcPts val="0"/>
              </a:spcBef>
              <a:spcAft>
                <a:spcPts val="0"/>
              </a:spcAft>
              <a:buNone/>
            </a:pPr>
            <a:endParaRPr sz="1200">
              <a:latin typeface="Montserrat"/>
              <a:ea typeface="Montserrat"/>
              <a:cs typeface="Montserrat"/>
              <a:sym typeface="Montserrat"/>
            </a:endParaRPr>
          </a:p>
          <a:p>
            <a:pPr marL="0" lvl="0" indent="0" algn="l" rtl="0">
              <a:spcBef>
                <a:spcPts val="0"/>
              </a:spcBef>
              <a:spcAft>
                <a:spcPts val="0"/>
              </a:spcAft>
              <a:buNone/>
            </a:pPr>
            <a:r>
              <a:rPr lang="en" sz="1200">
                <a:latin typeface="Montserrat"/>
                <a:ea typeface="Montserrat"/>
                <a:cs typeface="Montserrat"/>
                <a:sym typeface="Montserrat"/>
              </a:rPr>
              <a:t>Tuy nhiên, thị trường tiền điện tử cũng đối mặt với nhiều rủi ro và thách thức. </a:t>
            </a:r>
            <a:r>
              <a:rPr lang="en" sz="1200" b="1">
                <a:latin typeface="Montserrat"/>
                <a:ea typeface="Montserrat"/>
                <a:cs typeface="Montserrat"/>
                <a:sym typeface="Montserrat"/>
              </a:rPr>
              <a:t>Sự an ninh và pháp lý </a:t>
            </a:r>
            <a:r>
              <a:rPr lang="en" sz="1200">
                <a:latin typeface="Montserrat"/>
                <a:ea typeface="Montserrat"/>
                <a:cs typeface="Montserrat"/>
                <a:sym typeface="Montserrat"/>
              </a:rPr>
              <a:t>của các sàn giao dịch và các dự án ICO trở thành </a:t>
            </a:r>
            <a:r>
              <a:rPr lang="en" sz="1200" b="1">
                <a:latin typeface="Montserrat"/>
                <a:ea typeface="Montserrat"/>
                <a:cs typeface="Montserrat"/>
                <a:sym typeface="Montserrat"/>
              </a:rPr>
              <a:t>vấn đề chính</a:t>
            </a:r>
            <a:r>
              <a:rPr lang="en" sz="1200">
                <a:latin typeface="Montserrat"/>
                <a:ea typeface="Montserrat"/>
                <a:cs typeface="Montserrat"/>
                <a:sym typeface="Montserrat"/>
              </a:rPr>
              <a:t> trong thời kỳ này, đặc biệt là sau vụ việc Mt. Gox. Ngoài ra, nhiều quốc gia cũng đã </a:t>
            </a:r>
            <a:r>
              <a:rPr lang="en" sz="1200" b="1">
                <a:latin typeface="Montserrat"/>
                <a:ea typeface="Montserrat"/>
                <a:cs typeface="Montserrat"/>
                <a:sym typeface="Montserrat"/>
              </a:rPr>
              <a:t>áp đặt các quy định và giới hạn đối với tiền điện tử.</a:t>
            </a:r>
            <a:endParaRPr sz="1200" b="1">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41"/>
          <p:cNvSpPr txBox="1">
            <a:spLocks noGrp="1"/>
          </p:cNvSpPr>
          <p:nvPr>
            <p:ph type="title"/>
          </p:nvPr>
        </p:nvSpPr>
        <p:spPr>
          <a:xfrm flipH="1">
            <a:off x="713275" y="2348325"/>
            <a:ext cx="5667000" cy="99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DATASET AND TOOLS</a:t>
            </a:r>
            <a:endParaRPr/>
          </a:p>
        </p:txBody>
      </p:sp>
      <p:sp>
        <p:nvSpPr>
          <p:cNvPr id="952" name="Google Shape;952;p41"/>
          <p:cNvSpPr txBox="1">
            <a:spLocks noGrp="1"/>
          </p:cNvSpPr>
          <p:nvPr>
            <p:ph type="title" idx="2"/>
          </p:nvPr>
        </p:nvSpPr>
        <p:spPr>
          <a:xfrm flipH="1">
            <a:off x="713225" y="926113"/>
            <a:ext cx="3303600" cy="112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953" name="Google Shape;953;p41"/>
          <p:cNvGrpSpPr/>
          <p:nvPr/>
        </p:nvGrpSpPr>
        <p:grpSpPr>
          <a:xfrm>
            <a:off x="5780713" y="2221946"/>
            <a:ext cx="3234941" cy="2606501"/>
            <a:chOff x="3962400" y="1017554"/>
            <a:chExt cx="4512402" cy="3635795"/>
          </a:xfrm>
        </p:grpSpPr>
        <p:sp>
          <p:nvSpPr>
            <p:cNvPr id="954" name="Google Shape;954;p41"/>
            <p:cNvSpPr/>
            <p:nvPr/>
          </p:nvSpPr>
          <p:spPr>
            <a:xfrm>
              <a:off x="3962400" y="1786375"/>
              <a:ext cx="4512402" cy="2279750"/>
            </a:xfrm>
            <a:custGeom>
              <a:avLst/>
              <a:gdLst/>
              <a:ahLst/>
              <a:cxnLst/>
              <a:rect l="l" t="t" r="r" b="b"/>
              <a:pathLst>
                <a:path w="136812" h="69120" extrusionOk="0">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5" name="Google Shape;955;p41"/>
            <p:cNvGrpSpPr/>
            <p:nvPr/>
          </p:nvGrpSpPr>
          <p:grpSpPr>
            <a:xfrm rot="1786836">
              <a:off x="5185997" y="1255638"/>
              <a:ext cx="1798841" cy="3159626"/>
              <a:chOff x="4443350" y="409900"/>
              <a:chExt cx="1027425" cy="1804650"/>
            </a:xfrm>
          </p:grpSpPr>
          <p:sp>
            <p:nvSpPr>
              <p:cNvPr id="956" name="Google Shape;956;p41"/>
              <p:cNvSpPr/>
              <p:nvPr/>
            </p:nvSpPr>
            <p:spPr>
              <a:xfrm>
                <a:off x="4443350" y="1222975"/>
                <a:ext cx="381125" cy="306075"/>
              </a:xfrm>
              <a:custGeom>
                <a:avLst/>
                <a:gdLst/>
                <a:ahLst/>
                <a:cxnLst/>
                <a:rect l="l" t="t" r="r" b="b"/>
                <a:pathLst>
                  <a:path w="15245" h="12243" extrusionOk="0">
                    <a:moveTo>
                      <a:pt x="6171" y="1"/>
                    </a:moveTo>
                    <a:cubicBezTo>
                      <a:pt x="5504" y="1"/>
                      <a:pt x="4870" y="435"/>
                      <a:pt x="4604" y="1002"/>
                    </a:cubicBezTo>
                    <a:lnTo>
                      <a:pt x="534" y="9775"/>
                    </a:lnTo>
                    <a:cubicBezTo>
                      <a:pt x="0" y="10942"/>
                      <a:pt x="901" y="12243"/>
                      <a:pt x="2135" y="12243"/>
                    </a:cubicBezTo>
                    <a:lnTo>
                      <a:pt x="5204" y="12243"/>
                    </a:lnTo>
                    <a:cubicBezTo>
                      <a:pt x="5771" y="12243"/>
                      <a:pt x="6271" y="11976"/>
                      <a:pt x="6605" y="11576"/>
                    </a:cubicBezTo>
                    <a:lnTo>
                      <a:pt x="8807" y="8774"/>
                    </a:lnTo>
                    <a:cubicBezTo>
                      <a:pt x="9140" y="8340"/>
                      <a:pt x="9640" y="8107"/>
                      <a:pt x="10174" y="8107"/>
                    </a:cubicBezTo>
                    <a:lnTo>
                      <a:pt x="15244" y="8107"/>
                    </a:lnTo>
                    <a:lnTo>
                      <a:pt x="15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5089650" y="1222975"/>
                <a:ext cx="381125" cy="306075"/>
              </a:xfrm>
              <a:custGeom>
                <a:avLst/>
                <a:gdLst/>
                <a:ahLst/>
                <a:cxnLst/>
                <a:rect l="l" t="t" r="r" b="b"/>
                <a:pathLst>
                  <a:path w="15245" h="12243" extrusionOk="0">
                    <a:moveTo>
                      <a:pt x="0" y="1"/>
                    </a:moveTo>
                    <a:lnTo>
                      <a:pt x="0" y="8107"/>
                    </a:lnTo>
                    <a:lnTo>
                      <a:pt x="5070" y="8107"/>
                    </a:lnTo>
                    <a:cubicBezTo>
                      <a:pt x="5604" y="8107"/>
                      <a:pt x="6104" y="8340"/>
                      <a:pt x="6438" y="8774"/>
                    </a:cubicBezTo>
                    <a:lnTo>
                      <a:pt x="8640" y="11576"/>
                    </a:lnTo>
                    <a:cubicBezTo>
                      <a:pt x="8973" y="11976"/>
                      <a:pt x="9473" y="12243"/>
                      <a:pt x="10007" y="12243"/>
                    </a:cubicBezTo>
                    <a:lnTo>
                      <a:pt x="13109" y="12243"/>
                    </a:lnTo>
                    <a:cubicBezTo>
                      <a:pt x="14344" y="12243"/>
                      <a:pt x="15244" y="10942"/>
                      <a:pt x="14677" y="9775"/>
                    </a:cubicBezTo>
                    <a:lnTo>
                      <a:pt x="10641" y="1002"/>
                    </a:lnTo>
                    <a:cubicBezTo>
                      <a:pt x="10341" y="435"/>
                      <a:pt x="9740" y="1"/>
                      <a:pt x="9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4661825" y="409900"/>
                <a:ext cx="597950" cy="1200875"/>
              </a:xfrm>
              <a:custGeom>
                <a:avLst/>
                <a:gdLst/>
                <a:ahLst/>
                <a:cxnLst/>
                <a:rect l="l" t="t" r="r" b="b"/>
                <a:pathLst>
                  <a:path w="23918" h="48035" extrusionOk="0">
                    <a:moveTo>
                      <a:pt x="11943" y="1"/>
                    </a:moveTo>
                    <a:lnTo>
                      <a:pt x="10708" y="1502"/>
                    </a:lnTo>
                    <a:cubicBezTo>
                      <a:pt x="3370" y="10275"/>
                      <a:pt x="1" y="21683"/>
                      <a:pt x="1368" y="33024"/>
                    </a:cubicBezTo>
                    <a:lnTo>
                      <a:pt x="4337" y="48035"/>
                    </a:lnTo>
                    <a:lnTo>
                      <a:pt x="19682" y="48035"/>
                    </a:lnTo>
                    <a:lnTo>
                      <a:pt x="22617" y="33024"/>
                    </a:lnTo>
                    <a:cubicBezTo>
                      <a:pt x="23918" y="21649"/>
                      <a:pt x="20549" y="10275"/>
                      <a:pt x="13210" y="1502"/>
                    </a:cubicBezTo>
                    <a:lnTo>
                      <a:pt x="119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4729375" y="1609925"/>
                <a:ext cx="462025" cy="79250"/>
              </a:xfrm>
              <a:custGeom>
                <a:avLst/>
                <a:gdLst/>
                <a:ahLst/>
                <a:cxnLst/>
                <a:rect l="l" t="t" r="r" b="b"/>
                <a:pathLst>
                  <a:path w="18481" h="3170" extrusionOk="0">
                    <a:moveTo>
                      <a:pt x="1569" y="1"/>
                    </a:moveTo>
                    <a:cubicBezTo>
                      <a:pt x="701" y="1"/>
                      <a:pt x="1" y="701"/>
                      <a:pt x="1" y="1568"/>
                    </a:cubicBezTo>
                    <a:cubicBezTo>
                      <a:pt x="1" y="2469"/>
                      <a:pt x="701" y="3170"/>
                      <a:pt x="1569" y="3170"/>
                    </a:cubicBezTo>
                    <a:lnTo>
                      <a:pt x="16879" y="3170"/>
                    </a:lnTo>
                    <a:cubicBezTo>
                      <a:pt x="17747" y="3170"/>
                      <a:pt x="18481" y="2469"/>
                      <a:pt x="18481" y="1568"/>
                    </a:cubicBezTo>
                    <a:cubicBezTo>
                      <a:pt x="18481" y="701"/>
                      <a:pt x="17747" y="1"/>
                      <a:pt x="168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4905350" y="668425"/>
                <a:ext cx="110925" cy="110925"/>
              </a:xfrm>
              <a:custGeom>
                <a:avLst/>
                <a:gdLst/>
                <a:ahLst/>
                <a:cxnLst/>
                <a:rect l="l" t="t" r="r" b="b"/>
                <a:pathLst>
                  <a:path w="4437" h="4437" extrusionOk="0">
                    <a:moveTo>
                      <a:pt x="2202" y="0"/>
                    </a:moveTo>
                    <a:cubicBezTo>
                      <a:pt x="1001" y="0"/>
                      <a:pt x="0" y="1001"/>
                      <a:pt x="0" y="2202"/>
                    </a:cubicBezTo>
                    <a:cubicBezTo>
                      <a:pt x="0" y="3436"/>
                      <a:pt x="1001" y="4437"/>
                      <a:pt x="2202" y="4437"/>
                    </a:cubicBezTo>
                    <a:cubicBezTo>
                      <a:pt x="3436" y="4437"/>
                      <a:pt x="4437" y="3436"/>
                      <a:pt x="4437" y="2202"/>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4905350" y="868575"/>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4905350" y="1069550"/>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4662675" y="1689150"/>
                <a:ext cx="596275" cy="525400"/>
              </a:xfrm>
              <a:custGeom>
                <a:avLst/>
                <a:gdLst/>
                <a:ahLst/>
                <a:cxnLst/>
                <a:rect l="l" t="t" r="r" b="b"/>
                <a:pathLst>
                  <a:path w="23851" h="21016" extrusionOk="0">
                    <a:moveTo>
                      <a:pt x="4970" y="1"/>
                    </a:moveTo>
                    <a:cubicBezTo>
                      <a:pt x="4970" y="1"/>
                      <a:pt x="0" y="14778"/>
                      <a:pt x="11909" y="21016"/>
                    </a:cubicBezTo>
                    <a:cubicBezTo>
                      <a:pt x="23851" y="14778"/>
                      <a:pt x="18880" y="1"/>
                      <a:pt x="18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4782750" y="1689150"/>
                <a:ext cx="356125" cy="314425"/>
              </a:xfrm>
              <a:custGeom>
                <a:avLst/>
                <a:gdLst/>
                <a:ahLst/>
                <a:cxnLst/>
                <a:rect l="l" t="t" r="r" b="b"/>
                <a:pathLst>
                  <a:path w="14245" h="12577" extrusionOk="0">
                    <a:moveTo>
                      <a:pt x="2936" y="1"/>
                    </a:moveTo>
                    <a:cubicBezTo>
                      <a:pt x="2936" y="1"/>
                      <a:pt x="1" y="8840"/>
                      <a:pt x="7106" y="12576"/>
                    </a:cubicBezTo>
                    <a:cubicBezTo>
                      <a:pt x="14244" y="8840"/>
                      <a:pt x="11275" y="1"/>
                      <a:pt x="1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grpSp>
        <p:nvGrpSpPr>
          <p:cNvPr id="969" name="Google Shape;969;p42"/>
          <p:cNvGrpSpPr/>
          <p:nvPr/>
        </p:nvGrpSpPr>
        <p:grpSpPr>
          <a:xfrm>
            <a:off x="6269113" y="1987349"/>
            <a:ext cx="2668331" cy="2555955"/>
            <a:chOff x="4419737" y="991300"/>
            <a:chExt cx="3687577" cy="3532764"/>
          </a:xfrm>
        </p:grpSpPr>
        <p:sp>
          <p:nvSpPr>
            <p:cNvPr id="970" name="Google Shape;970;p42"/>
            <p:cNvSpPr/>
            <p:nvPr/>
          </p:nvSpPr>
          <p:spPr>
            <a:xfrm>
              <a:off x="5505552" y="4180168"/>
              <a:ext cx="1347595" cy="171425"/>
            </a:xfrm>
            <a:custGeom>
              <a:avLst/>
              <a:gdLst/>
              <a:ahLst/>
              <a:cxnLst/>
              <a:rect l="l" t="t" r="r" b="b"/>
              <a:pathLst>
                <a:path w="39911" h="5077" extrusionOk="0">
                  <a:moveTo>
                    <a:pt x="1" y="0"/>
                  </a:moveTo>
                  <a:lnTo>
                    <a:pt x="1" y="5076"/>
                  </a:lnTo>
                  <a:lnTo>
                    <a:pt x="39910" y="5076"/>
                  </a:lnTo>
                  <a:lnTo>
                    <a:pt x="3991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5645136" y="4180168"/>
              <a:ext cx="256614" cy="171425"/>
            </a:xfrm>
            <a:custGeom>
              <a:avLst/>
              <a:gdLst/>
              <a:ahLst/>
              <a:cxnLst/>
              <a:rect l="l" t="t" r="r" b="b"/>
              <a:pathLst>
                <a:path w="7600" h="5077" extrusionOk="0">
                  <a:moveTo>
                    <a:pt x="1" y="0"/>
                  </a:moveTo>
                  <a:lnTo>
                    <a:pt x="1" y="5076"/>
                  </a:lnTo>
                  <a:lnTo>
                    <a:pt x="7600" y="5076"/>
                  </a:lnTo>
                  <a:lnTo>
                    <a:pt x="7600"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505198" y="4180168"/>
              <a:ext cx="187835" cy="171425"/>
            </a:xfrm>
            <a:custGeom>
              <a:avLst/>
              <a:gdLst/>
              <a:ahLst/>
              <a:cxnLst/>
              <a:rect l="l" t="t" r="r" b="b"/>
              <a:pathLst>
                <a:path w="5563" h="5077" extrusionOk="0">
                  <a:moveTo>
                    <a:pt x="0" y="0"/>
                  </a:moveTo>
                  <a:lnTo>
                    <a:pt x="0" y="5076"/>
                  </a:lnTo>
                  <a:lnTo>
                    <a:pt x="5563" y="5076"/>
                  </a:lnTo>
                  <a:lnTo>
                    <a:pt x="5563"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5505552" y="3838399"/>
              <a:ext cx="1347595" cy="171425"/>
            </a:xfrm>
            <a:custGeom>
              <a:avLst/>
              <a:gdLst/>
              <a:ahLst/>
              <a:cxnLst/>
              <a:rect l="l" t="t" r="r" b="b"/>
              <a:pathLst>
                <a:path w="39911" h="5077" extrusionOk="0">
                  <a:moveTo>
                    <a:pt x="1" y="0"/>
                  </a:moveTo>
                  <a:lnTo>
                    <a:pt x="1" y="5076"/>
                  </a:lnTo>
                  <a:lnTo>
                    <a:pt x="39910" y="5076"/>
                  </a:lnTo>
                  <a:lnTo>
                    <a:pt x="399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5645136" y="3838399"/>
              <a:ext cx="256614" cy="171425"/>
            </a:xfrm>
            <a:custGeom>
              <a:avLst/>
              <a:gdLst/>
              <a:ahLst/>
              <a:cxnLst/>
              <a:rect l="l" t="t" r="r" b="b"/>
              <a:pathLst>
                <a:path w="7600" h="5077" extrusionOk="0">
                  <a:moveTo>
                    <a:pt x="1" y="0"/>
                  </a:moveTo>
                  <a:lnTo>
                    <a:pt x="1" y="5076"/>
                  </a:lnTo>
                  <a:lnTo>
                    <a:pt x="7600" y="5076"/>
                  </a:lnTo>
                  <a:lnTo>
                    <a:pt x="7600"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6505198" y="3838399"/>
              <a:ext cx="187835" cy="171425"/>
            </a:xfrm>
            <a:custGeom>
              <a:avLst/>
              <a:gdLst/>
              <a:ahLst/>
              <a:cxnLst/>
              <a:rect l="l" t="t" r="r" b="b"/>
              <a:pathLst>
                <a:path w="5563" h="5077" extrusionOk="0">
                  <a:moveTo>
                    <a:pt x="0" y="0"/>
                  </a:moveTo>
                  <a:lnTo>
                    <a:pt x="0" y="5076"/>
                  </a:lnTo>
                  <a:lnTo>
                    <a:pt x="5563" y="5076"/>
                  </a:lnTo>
                  <a:lnTo>
                    <a:pt x="5563"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5505552" y="3325238"/>
              <a:ext cx="1347595" cy="171425"/>
            </a:xfrm>
            <a:custGeom>
              <a:avLst/>
              <a:gdLst/>
              <a:ahLst/>
              <a:cxnLst/>
              <a:rect l="l" t="t" r="r" b="b"/>
              <a:pathLst>
                <a:path w="39911" h="5077" extrusionOk="0">
                  <a:moveTo>
                    <a:pt x="1" y="1"/>
                  </a:moveTo>
                  <a:lnTo>
                    <a:pt x="1" y="5077"/>
                  </a:lnTo>
                  <a:lnTo>
                    <a:pt x="39910" y="5077"/>
                  </a:lnTo>
                  <a:lnTo>
                    <a:pt x="3991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5645136" y="3325238"/>
              <a:ext cx="256614" cy="171425"/>
            </a:xfrm>
            <a:custGeom>
              <a:avLst/>
              <a:gdLst/>
              <a:ahLst/>
              <a:cxnLst/>
              <a:rect l="l" t="t" r="r" b="b"/>
              <a:pathLst>
                <a:path w="7600" h="5077" extrusionOk="0">
                  <a:moveTo>
                    <a:pt x="1" y="1"/>
                  </a:moveTo>
                  <a:lnTo>
                    <a:pt x="1" y="5077"/>
                  </a:lnTo>
                  <a:lnTo>
                    <a:pt x="7600" y="5077"/>
                  </a:lnTo>
                  <a:lnTo>
                    <a:pt x="7600" y="1"/>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505198" y="3325238"/>
              <a:ext cx="187835" cy="171425"/>
            </a:xfrm>
            <a:custGeom>
              <a:avLst/>
              <a:gdLst/>
              <a:ahLst/>
              <a:cxnLst/>
              <a:rect l="l" t="t" r="r" b="b"/>
              <a:pathLst>
                <a:path w="5563" h="5077" extrusionOk="0">
                  <a:moveTo>
                    <a:pt x="0" y="1"/>
                  </a:moveTo>
                  <a:lnTo>
                    <a:pt x="0" y="5077"/>
                  </a:lnTo>
                  <a:lnTo>
                    <a:pt x="5563" y="5077"/>
                  </a:lnTo>
                  <a:lnTo>
                    <a:pt x="5563" y="1"/>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5665665" y="4351559"/>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5805250" y="4351559"/>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6665312" y="4351559"/>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5665665" y="3667008"/>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5805250" y="3667008"/>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6665312" y="3667008"/>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5665665" y="3495616"/>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5805250" y="3495616"/>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6665312" y="3495616"/>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5665665" y="4009790"/>
              <a:ext cx="1348608" cy="170412"/>
            </a:xfrm>
            <a:custGeom>
              <a:avLst/>
              <a:gdLst/>
              <a:ahLst/>
              <a:cxnLst/>
              <a:rect l="l" t="t" r="r" b="b"/>
              <a:pathLst>
                <a:path w="39941" h="5047" extrusionOk="0">
                  <a:moveTo>
                    <a:pt x="1" y="0"/>
                  </a:moveTo>
                  <a:lnTo>
                    <a:pt x="1" y="5046"/>
                  </a:lnTo>
                  <a:lnTo>
                    <a:pt x="39941" y="504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5805250" y="4009790"/>
              <a:ext cx="256614" cy="170412"/>
            </a:xfrm>
            <a:custGeom>
              <a:avLst/>
              <a:gdLst/>
              <a:ahLst/>
              <a:cxnLst/>
              <a:rect l="l" t="t" r="r" b="b"/>
              <a:pathLst>
                <a:path w="7600" h="5047" extrusionOk="0">
                  <a:moveTo>
                    <a:pt x="0" y="0"/>
                  </a:moveTo>
                  <a:lnTo>
                    <a:pt x="0" y="5046"/>
                  </a:lnTo>
                  <a:lnTo>
                    <a:pt x="7599" y="504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6665312" y="4009790"/>
              <a:ext cx="187835" cy="170412"/>
            </a:xfrm>
            <a:custGeom>
              <a:avLst/>
              <a:gdLst/>
              <a:ahLst/>
              <a:cxnLst/>
              <a:rect l="l" t="t" r="r" b="b"/>
              <a:pathLst>
                <a:path w="5563" h="5047" extrusionOk="0">
                  <a:moveTo>
                    <a:pt x="0" y="0"/>
                  </a:moveTo>
                  <a:lnTo>
                    <a:pt x="0" y="5046"/>
                  </a:lnTo>
                  <a:lnTo>
                    <a:pt x="5562" y="504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6838729" y="3376190"/>
              <a:ext cx="1268585" cy="1143047"/>
            </a:xfrm>
            <a:custGeom>
              <a:avLst/>
              <a:gdLst/>
              <a:ahLst/>
              <a:cxnLst/>
              <a:rect l="l" t="t" r="r" b="b"/>
              <a:pathLst>
                <a:path w="37571" h="33853" extrusionOk="0">
                  <a:moveTo>
                    <a:pt x="18795" y="0"/>
                  </a:moveTo>
                  <a:cubicBezTo>
                    <a:pt x="11332" y="0"/>
                    <a:pt x="4496" y="4956"/>
                    <a:pt x="2463" y="12504"/>
                  </a:cubicBezTo>
                  <a:cubicBezTo>
                    <a:pt x="1" y="21531"/>
                    <a:pt x="5351" y="30802"/>
                    <a:pt x="14348" y="33264"/>
                  </a:cubicBezTo>
                  <a:cubicBezTo>
                    <a:pt x="15827" y="33663"/>
                    <a:pt x="17314" y="33853"/>
                    <a:pt x="18776" y="33853"/>
                  </a:cubicBezTo>
                  <a:cubicBezTo>
                    <a:pt x="26239" y="33853"/>
                    <a:pt x="33075" y="28897"/>
                    <a:pt x="35108" y="21349"/>
                  </a:cubicBezTo>
                  <a:cubicBezTo>
                    <a:pt x="37570" y="12322"/>
                    <a:pt x="32220" y="3051"/>
                    <a:pt x="23223" y="589"/>
                  </a:cubicBezTo>
                  <a:cubicBezTo>
                    <a:pt x="21744" y="190"/>
                    <a:pt x="20257" y="0"/>
                    <a:pt x="1879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6758706" y="3354614"/>
              <a:ext cx="1267504" cy="1142405"/>
            </a:xfrm>
            <a:custGeom>
              <a:avLst/>
              <a:gdLst/>
              <a:ahLst/>
              <a:cxnLst/>
              <a:rect l="l" t="t" r="r" b="b"/>
              <a:pathLst>
                <a:path w="37539" h="33834" extrusionOk="0">
                  <a:moveTo>
                    <a:pt x="18766" y="1"/>
                  </a:moveTo>
                  <a:cubicBezTo>
                    <a:pt x="11309" y="1"/>
                    <a:pt x="4490" y="4956"/>
                    <a:pt x="2432" y="12505"/>
                  </a:cubicBezTo>
                  <a:cubicBezTo>
                    <a:pt x="0" y="21502"/>
                    <a:pt x="5319" y="30803"/>
                    <a:pt x="14347" y="33234"/>
                  </a:cubicBezTo>
                  <a:cubicBezTo>
                    <a:pt x="15835" y="33640"/>
                    <a:pt x="17329" y="33834"/>
                    <a:pt x="18799" y="33834"/>
                  </a:cubicBezTo>
                  <a:cubicBezTo>
                    <a:pt x="26246" y="33834"/>
                    <a:pt x="33051" y="28864"/>
                    <a:pt x="35107" y="21350"/>
                  </a:cubicBezTo>
                  <a:cubicBezTo>
                    <a:pt x="37539" y="12322"/>
                    <a:pt x="32220" y="3021"/>
                    <a:pt x="23192" y="590"/>
                  </a:cubicBezTo>
                  <a:cubicBezTo>
                    <a:pt x="21713" y="191"/>
                    <a:pt x="20227" y="1"/>
                    <a:pt x="1876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6883907" y="3467456"/>
              <a:ext cx="1017103" cy="916787"/>
            </a:xfrm>
            <a:custGeom>
              <a:avLst/>
              <a:gdLst/>
              <a:ahLst/>
              <a:cxnLst/>
              <a:rect l="l" t="t" r="r" b="b"/>
              <a:pathLst>
                <a:path w="30123" h="27152" extrusionOk="0">
                  <a:moveTo>
                    <a:pt x="15069" y="1"/>
                  </a:moveTo>
                  <a:cubicBezTo>
                    <a:pt x="9084" y="1"/>
                    <a:pt x="3604" y="3985"/>
                    <a:pt x="1976" y="10014"/>
                  </a:cubicBezTo>
                  <a:cubicBezTo>
                    <a:pt x="0" y="17248"/>
                    <a:pt x="4286" y="24725"/>
                    <a:pt x="11520" y="26670"/>
                  </a:cubicBezTo>
                  <a:cubicBezTo>
                    <a:pt x="12714" y="26996"/>
                    <a:pt x="13913" y="27152"/>
                    <a:pt x="15092" y="27152"/>
                  </a:cubicBezTo>
                  <a:cubicBezTo>
                    <a:pt x="21062" y="27152"/>
                    <a:pt x="26522" y="23167"/>
                    <a:pt x="28147" y="17126"/>
                  </a:cubicBezTo>
                  <a:cubicBezTo>
                    <a:pt x="30122" y="9892"/>
                    <a:pt x="25837" y="2445"/>
                    <a:pt x="18603" y="469"/>
                  </a:cubicBezTo>
                  <a:cubicBezTo>
                    <a:pt x="17422" y="152"/>
                    <a:pt x="16236" y="1"/>
                    <a:pt x="15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6912641" y="3467456"/>
              <a:ext cx="851857" cy="726083"/>
            </a:xfrm>
            <a:custGeom>
              <a:avLst/>
              <a:gdLst/>
              <a:ahLst/>
              <a:cxnLst/>
              <a:rect l="l" t="t" r="r" b="b"/>
              <a:pathLst>
                <a:path w="25229" h="21504" extrusionOk="0">
                  <a:moveTo>
                    <a:pt x="14220" y="1"/>
                  </a:moveTo>
                  <a:cubicBezTo>
                    <a:pt x="8234" y="1"/>
                    <a:pt x="2753" y="3990"/>
                    <a:pt x="1125" y="10044"/>
                  </a:cubicBezTo>
                  <a:cubicBezTo>
                    <a:pt x="0" y="14117"/>
                    <a:pt x="882" y="18281"/>
                    <a:pt x="3192" y="21503"/>
                  </a:cubicBezTo>
                  <a:cubicBezTo>
                    <a:pt x="2250" y="19801"/>
                    <a:pt x="1642" y="17917"/>
                    <a:pt x="1490" y="15971"/>
                  </a:cubicBezTo>
                  <a:cubicBezTo>
                    <a:pt x="1338" y="14360"/>
                    <a:pt x="1429" y="12689"/>
                    <a:pt x="1885" y="11017"/>
                  </a:cubicBezTo>
                  <a:cubicBezTo>
                    <a:pt x="3537" y="4968"/>
                    <a:pt x="9014" y="1002"/>
                    <a:pt x="14994" y="1002"/>
                  </a:cubicBezTo>
                  <a:cubicBezTo>
                    <a:pt x="16166" y="1002"/>
                    <a:pt x="17357" y="1154"/>
                    <a:pt x="18542" y="1473"/>
                  </a:cubicBezTo>
                  <a:cubicBezTo>
                    <a:pt x="21247" y="2202"/>
                    <a:pt x="23527" y="3722"/>
                    <a:pt x="25229" y="5698"/>
                  </a:cubicBezTo>
                  <a:cubicBezTo>
                    <a:pt x="23496" y="3235"/>
                    <a:pt x="20913" y="1321"/>
                    <a:pt x="17752" y="469"/>
                  </a:cubicBezTo>
                  <a:cubicBezTo>
                    <a:pt x="16572" y="152"/>
                    <a:pt x="15386" y="1"/>
                    <a:pt x="14220" y="1"/>
                  </a:cubicBez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7200015" y="3612612"/>
              <a:ext cx="381815" cy="626071"/>
            </a:xfrm>
            <a:custGeom>
              <a:avLst/>
              <a:gdLst/>
              <a:ahLst/>
              <a:cxnLst/>
              <a:rect l="l" t="t" r="r" b="b"/>
              <a:pathLst>
                <a:path w="11308" h="18542" extrusionOk="0">
                  <a:moveTo>
                    <a:pt x="7356" y="0"/>
                  </a:moveTo>
                  <a:lnTo>
                    <a:pt x="6961" y="1490"/>
                  </a:lnTo>
                  <a:cubicBezTo>
                    <a:pt x="6432" y="1374"/>
                    <a:pt x="5971" y="1312"/>
                    <a:pt x="5565" y="1312"/>
                  </a:cubicBezTo>
                  <a:cubicBezTo>
                    <a:pt x="4057" y="1312"/>
                    <a:pt x="3317" y="2159"/>
                    <a:pt x="2766" y="4195"/>
                  </a:cubicBezTo>
                  <a:cubicBezTo>
                    <a:pt x="2158" y="6414"/>
                    <a:pt x="2128" y="7295"/>
                    <a:pt x="2797" y="8116"/>
                  </a:cubicBezTo>
                  <a:cubicBezTo>
                    <a:pt x="3557" y="9028"/>
                    <a:pt x="5411" y="10092"/>
                    <a:pt x="5988" y="11034"/>
                  </a:cubicBezTo>
                  <a:cubicBezTo>
                    <a:pt x="6292" y="11490"/>
                    <a:pt x="6231" y="11733"/>
                    <a:pt x="6049" y="12432"/>
                  </a:cubicBezTo>
                  <a:cubicBezTo>
                    <a:pt x="5736" y="13564"/>
                    <a:pt x="5537" y="14009"/>
                    <a:pt x="4939" y="14009"/>
                  </a:cubicBezTo>
                  <a:cubicBezTo>
                    <a:pt x="4782" y="14009"/>
                    <a:pt x="4598" y="13978"/>
                    <a:pt x="4377" y="13922"/>
                  </a:cubicBezTo>
                  <a:cubicBezTo>
                    <a:pt x="3283" y="13618"/>
                    <a:pt x="3374" y="12979"/>
                    <a:pt x="3678" y="11855"/>
                  </a:cubicBezTo>
                  <a:cubicBezTo>
                    <a:pt x="3769" y="11551"/>
                    <a:pt x="3860" y="11307"/>
                    <a:pt x="3921" y="11125"/>
                  </a:cubicBezTo>
                  <a:lnTo>
                    <a:pt x="1246" y="10396"/>
                  </a:lnTo>
                  <a:cubicBezTo>
                    <a:pt x="1064" y="10821"/>
                    <a:pt x="851" y="11368"/>
                    <a:pt x="699" y="12007"/>
                  </a:cubicBezTo>
                  <a:cubicBezTo>
                    <a:pt x="0" y="14560"/>
                    <a:pt x="851" y="15593"/>
                    <a:pt x="2949" y="16262"/>
                  </a:cubicBezTo>
                  <a:lnTo>
                    <a:pt x="2432" y="18116"/>
                  </a:lnTo>
                  <a:lnTo>
                    <a:pt x="3952" y="18542"/>
                  </a:lnTo>
                  <a:lnTo>
                    <a:pt x="4468" y="16627"/>
                  </a:lnTo>
                  <a:cubicBezTo>
                    <a:pt x="4916" y="16717"/>
                    <a:pt x="5317" y="16764"/>
                    <a:pt x="5679" y="16764"/>
                  </a:cubicBezTo>
                  <a:cubicBezTo>
                    <a:pt x="7504" y="16764"/>
                    <a:pt x="8333" y="15562"/>
                    <a:pt x="9119" y="12645"/>
                  </a:cubicBezTo>
                  <a:cubicBezTo>
                    <a:pt x="9788" y="10152"/>
                    <a:pt x="9119" y="9727"/>
                    <a:pt x="8177" y="8876"/>
                  </a:cubicBezTo>
                  <a:cubicBezTo>
                    <a:pt x="7508" y="8329"/>
                    <a:pt x="6718" y="7812"/>
                    <a:pt x="5927" y="7174"/>
                  </a:cubicBezTo>
                  <a:cubicBezTo>
                    <a:pt x="5198" y="6596"/>
                    <a:pt x="5167" y="6444"/>
                    <a:pt x="5502" y="5198"/>
                  </a:cubicBezTo>
                  <a:cubicBezTo>
                    <a:pt x="5763" y="4247"/>
                    <a:pt x="6025" y="3910"/>
                    <a:pt x="6534" y="3910"/>
                  </a:cubicBezTo>
                  <a:cubicBezTo>
                    <a:pt x="6675" y="3910"/>
                    <a:pt x="6836" y="3936"/>
                    <a:pt x="7022" y="3982"/>
                  </a:cubicBezTo>
                  <a:cubicBezTo>
                    <a:pt x="8055" y="4256"/>
                    <a:pt x="8055" y="4803"/>
                    <a:pt x="7782" y="5836"/>
                  </a:cubicBezTo>
                  <a:cubicBezTo>
                    <a:pt x="7690" y="6201"/>
                    <a:pt x="7599" y="6444"/>
                    <a:pt x="7538" y="6627"/>
                  </a:cubicBezTo>
                  <a:lnTo>
                    <a:pt x="10183" y="7356"/>
                  </a:lnTo>
                  <a:cubicBezTo>
                    <a:pt x="10335" y="7022"/>
                    <a:pt x="10487" y="6566"/>
                    <a:pt x="10669" y="5927"/>
                  </a:cubicBezTo>
                  <a:cubicBezTo>
                    <a:pt x="11307" y="3617"/>
                    <a:pt x="10730" y="2614"/>
                    <a:pt x="8481" y="1885"/>
                  </a:cubicBezTo>
                  <a:lnTo>
                    <a:pt x="8876" y="395"/>
                  </a:lnTo>
                  <a:lnTo>
                    <a:pt x="73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5159697" y="4303309"/>
              <a:ext cx="640455" cy="220756"/>
            </a:xfrm>
            <a:custGeom>
              <a:avLst/>
              <a:gdLst/>
              <a:ahLst/>
              <a:cxnLst/>
              <a:rect l="l" t="t" r="r" b="b"/>
              <a:pathLst>
                <a:path w="18968" h="6538" extrusionOk="0">
                  <a:moveTo>
                    <a:pt x="17113" y="1"/>
                  </a:moveTo>
                  <a:lnTo>
                    <a:pt x="4621" y="2463"/>
                  </a:lnTo>
                  <a:lnTo>
                    <a:pt x="700" y="4590"/>
                  </a:lnTo>
                  <a:cubicBezTo>
                    <a:pt x="274" y="4803"/>
                    <a:pt x="1" y="5320"/>
                    <a:pt x="122" y="5837"/>
                  </a:cubicBezTo>
                  <a:cubicBezTo>
                    <a:pt x="244" y="6232"/>
                    <a:pt x="578" y="6536"/>
                    <a:pt x="1429" y="6536"/>
                  </a:cubicBezTo>
                  <a:cubicBezTo>
                    <a:pt x="1473" y="6537"/>
                    <a:pt x="1522" y="6538"/>
                    <a:pt x="1576" y="6538"/>
                  </a:cubicBezTo>
                  <a:cubicBezTo>
                    <a:pt x="3876" y="6538"/>
                    <a:pt x="14530" y="5289"/>
                    <a:pt x="14530" y="5289"/>
                  </a:cubicBezTo>
                  <a:lnTo>
                    <a:pt x="14712" y="6505"/>
                  </a:lnTo>
                  <a:lnTo>
                    <a:pt x="18967" y="6414"/>
                  </a:lnTo>
                  <a:cubicBezTo>
                    <a:pt x="18967" y="6414"/>
                    <a:pt x="18299" y="760"/>
                    <a:pt x="171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5315691" y="4253033"/>
              <a:ext cx="421860" cy="171560"/>
            </a:xfrm>
            <a:custGeom>
              <a:avLst/>
              <a:gdLst/>
              <a:ahLst/>
              <a:cxnLst/>
              <a:rect l="l" t="t" r="r" b="b"/>
              <a:pathLst>
                <a:path w="12494" h="5081" extrusionOk="0">
                  <a:moveTo>
                    <a:pt x="11946" y="0"/>
                  </a:moveTo>
                  <a:lnTo>
                    <a:pt x="7356" y="517"/>
                  </a:lnTo>
                  <a:lnTo>
                    <a:pt x="1" y="3952"/>
                  </a:lnTo>
                  <a:cubicBezTo>
                    <a:pt x="1" y="3952"/>
                    <a:pt x="1563" y="5080"/>
                    <a:pt x="3613" y="5080"/>
                  </a:cubicBezTo>
                  <a:cubicBezTo>
                    <a:pt x="4275" y="5080"/>
                    <a:pt x="4988" y="4962"/>
                    <a:pt x="5715" y="4651"/>
                  </a:cubicBezTo>
                  <a:cubicBezTo>
                    <a:pt x="8724" y="3404"/>
                    <a:pt x="12493" y="1490"/>
                    <a:pt x="12493" y="1490"/>
                  </a:cubicBezTo>
                  <a:lnTo>
                    <a:pt x="11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5336220" y="3696754"/>
              <a:ext cx="401331" cy="642514"/>
            </a:xfrm>
            <a:custGeom>
              <a:avLst/>
              <a:gdLst/>
              <a:ahLst/>
              <a:cxnLst/>
              <a:rect l="l" t="t" r="r" b="b"/>
              <a:pathLst>
                <a:path w="11886" h="19029" extrusionOk="0">
                  <a:moveTo>
                    <a:pt x="6931" y="1"/>
                  </a:moveTo>
                  <a:lnTo>
                    <a:pt x="1" y="305"/>
                  </a:lnTo>
                  <a:lnTo>
                    <a:pt x="6566" y="19028"/>
                  </a:lnTo>
                  <a:lnTo>
                    <a:pt x="11885" y="17965"/>
                  </a:lnTo>
                  <a:lnTo>
                    <a:pt x="69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5071435" y="3050189"/>
              <a:ext cx="718452" cy="1123834"/>
            </a:xfrm>
            <a:custGeom>
              <a:avLst/>
              <a:gdLst/>
              <a:ahLst/>
              <a:cxnLst/>
              <a:rect l="l" t="t" r="r" b="b"/>
              <a:pathLst>
                <a:path w="21278" h="33284" extrusionOk="0">
                  <a:moveTo>
                    <a:pt x="11551" y="1"/>
                  </a:moveTo>
                  <a:lnTo>
                    <a:pt x="1" y="4621"/>
                  </a:lnTo>
                  <a:lnTo>
                    <a:pt x="9454" y="33284"/>
                  </a:lnTo>
                  <a:lnTo>
                    <a:pt x="21278" y="30822"/>
                  </a:lnTo>
                  <a:lnTo>
                    <a:pt x="115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5029364" y="2688937"/>
              <a:ext cx="1867914" cy="650719"/>
            </a:xfrm>
            <a:custGeom>
              <a:avLst/>
              <a:gdLst/>
              <a:ahLst/>
              <a:cxnLst/>
              <a:rect l="l" t="t" r="r" b="b"/>
              <a:pathLst>
                <a:path w="55321" h="19272" extrusionOk="0">
                  <a:moveTo>
                    <a:pt x="36202" y="0"/>
                  </a:moveTo>
                  <a:lnTo>
                    <a:pt x="37205" y="3344"/>
                  </a:lnTo>
                  <a:lnTo>
                    <a:pt x="5593" y="7599"/>
                  </a:lnTo>
                  <a:cubicBezTo>
                    <a:pt x="2067" y="8268"/>
                    <a:pt x="0" y="11946"/>
                    <a:pt x="1247" y="15320"/>
                  </a:cubicBezTo>
                  <a:cubicBezTo>
                    <a:pt x="2098" y="17569"/>
                    <a:pt x="4225" y="19058"/>
                    <a:pt x="6657" y="19089"/>
                  </a:cubicBezTo>
                  <a:lnTo>
                    <a:pt x="42129" y="19271"/>
                  </a:lnTo>
                  <a:cubicBezTo>
                    <a:pt x="55320" y="15077"/>
                    <a:pt x="44773" y="31"/>
                    <a:pt x="44773" y="31"/>
                  </a:cubicBezTo>
                  <a:lnTo>
                    <a:pt x="362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5164829" y="2688937"/>
              <a:ext cx="1791976" cy="650753"/>
            </a:xfrm>
            <a:custGeom>
              <a:avLst/>
              <a:gdLst/>
              <a:ahLst/>
              <a:cxnLst/>
              <a:rect l="l" t="t" r="r" b="b"/>
              <a:pathLst>
                <a:path w="53072" h="19273" extrusionOk="0">
                  <a:moveTo>
                    <a:pt x="31217" y="0"/>
                  </a:moveTo>
                  <a:lnTo>
                    <a:pt x="29667" y="3800"/>
                  </a:lnTo>
                  <a:lnTo>
                    <a:pt x="5624" y="7052"/>
                  </a:lnTo>
                  <a:cubicBezTo>
                    <a:pt x="2098" y="7721"/>
                    <a:pt x="1" y="11976"/>
                    <a:pt x="1247" y="15350"/>
                  </a:cubicBezTo>
                  <a:cubicBezTo>
                    <a:pt x="2098" y="17599"/>
                    <a:pt x="4256" y="19089"/>
                    <a:pt x="6657" y="19089"/>
                  </a:cubicBezTo>
                  <a:lnTo>
                    <a:pt x="40214" y="19271"/>
                  </a:lnTo>
                  <a:cubicBezTo>
                    <a:pt x="40262" y="19272"/>
                    <a:pt x="40310" y="19272"/>
                    <a:pt x="40357" y="19272"/>
                  </a:cubicBezTo>
                  <a:cubicBezTo>
                    <a:pt x="42313" y="19272"/>
                    <a:pt x="44203" y="18665"/>
                    <a:pt x="45746" y="17508"/>
                  </a:cubicBezTo>
                  <a:cubicBezTo>
                    <a:pt x="53071" y="11915"/>
                    <a:pt x="44773" y="61"/>
                    <a:pt x="44773" y="61"/>
                  </a:cubicBezTo>
                  <a:lnTo>
                    <a:pt x="31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4419737" y="4299190"/>
              <a:ext cx="617866" cy="221735"/>
            </a:xfrm>
            <a:custGeom>
              <a:avLst/>
              <a:gdLst/>
              <a:ahLst/>
              <a:cxnLst/>
              <a:rect l="l" t="t" r="r" b="b"/>
              <a:pathLst>
                <a:path w="18299" h="6567" extrusionOk="0">
                  <a:moveTo>
                    <a:pt x="17083" y="1"/>
                  </a:moveTo>
                  <a:lnTo>
                    <a:pt x="4620" y="2463"/>
                  </a:lnTo>
                  <a:lnTo>
                    <a:pt x="669" y="4591"/>
                  </a:lnTo>
                  <a:cubicBezTo>
                    <a:pt x="243" y="4803"/>
                    <a:pt x="0" y="5351"/>
                    <a:pt x="122" y="5837"/>
                  </a:cubicBezTo>
                  <a:cubicBezTo>
                    <a:pt x="213" y="6232"/>
                    <a:pt x="547" y="6536"/>
                    <a:pt x="1429" y="6566"/>
                  </a:cubicBezTo>
                  <a:cubicBezTo>
                    <a:pt x="1451" y="6567"/>
                    <a:pt x="1474" y="6567"/>
                    <a:pt x="1498" y="6567"/>
                  </a:cubicBezTo>
                  <a:cubicBezTo>
                    <a:pt x="3588" y="6567"/>
                    <a:pt x="14012" y="5290"/>
                    <a:pt x="14013" y="5290"/>
                  </a:cubicBezTo>
                  <a:lnTo>
                    <a:pt x="14013" y="5290"/>
                  </a:lnTo>
                  <a:lnTo>
                    <a:pt x="13982" y="6384"/>
                  </a:lnTo>
                  <a:lnTo>
                    <a:pt x="17995" y="6445"/>
                  </a:lnTo>
                  <a:cubicBezTo>
                    <a:pt x="17995" y="6445"/>
                    <a:pt x="18298" y="761"/>
                    <a:pt x="170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4574718" y="4249926"/>
              <a:ext cx="421826" cy="170547"/>
            </a:xfrm>
            <a:custGeom>
              <a:avLst/>
              <a:gdLst/>
              <a:ahLst/>
              <a:cxnLst/>
              <a:rect l="l" t="t" r="r" b="b"/>
              <a:pathLst>
                <a:path w="12493" h="5051" extrusionOk="0">
                  <a:moveTo>
                    <a:pt x="11976" y="1"/>
                  </a:moveTo>
                  <a:lnTo>
                    <a:pt x="7356" y="487"/>
                  </a:lnTo>
                  <a:lnTo>
                    <a:pt x="0" y="3922"/>
                  </a:lnTo>
                  <a:cubicBezTo>
                    <a:pt x="0" y="3922"/>
                    <a:pt x="1563" y="5051"/>
                    <a:pt x="3625" y="5051"/>
                  </a:cubicBezTo>
                  <a:cubicBezTo>
                    <a:pt x="4292" y="5051"/>
                    <a:pt x="5010" y="4933"/>
                    <a:pt x="5745" y="4621"/>
                  </a:cubicBezTo>
                  <a:cubicBezTo>
                    <a:pt x="8754" y="3375"/>
                    <a:pt x="12493" y="1460"/>
                    <a:pt x="12493" y="1460"/>
                  </a:cubicBezTo>
                  <a:lnTo>
                    <a:pt x="11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4806650" y="3695742"/>
              <a:ext cx="483414" cy="628130"/>
            </a:xfrm>
            <a:custGeom>
              <a:avLst/>
              <a:gdLst/>
              <a:ahLst/>
              <a:cxnLst/>
              <a:rect l="l" t="t" r="r" b="b"/>
              <a:pathLst>
                <a:path w="14317" h="18603" extrusionOk="0">
                  <a:moveTo>
                    <a:pt x="14317" y="0"/>
                  </a:moveTo>
                  <a:lnTo>
                    <a:pt x="6414" y="274"/>
                  </a:lnTo>
                  <a:lnTo>
                    <a:pt x="0" y="18602"/>
                  </a:lnTo>
                  <a:lnTo>
                    <a:pt x="5624" y="17873"/>
                  </a:lnTo>
                  <a:lnTo>
                    <a:pt x="143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4787134" y="3052248"/>
              <a:ext cx="805700" cy="1225433"/>
            </a:xfrm>
            <a:custGeom>
              <a:avLst/>
              <a:gdLst/>
              <a:ahLst/>
              <a:cxnLst/>
              <a:rect l="l" t="t" r="r" b="b"/>
              <a:pathLst>
                <a:path w="23862" h="36293" extrusionOk="0">
                  <a:moveTo>
                    <a:pt x="12585" y="0"/>
                  </a:moveTo>
                  <a:lnTo>
                    <a:pt x="1" y="32220"/>
                  </a:lnTo>
                  <a:lnTo>
                    <a:pt x="11247" y="36293"/>
                  </a:lnTo>
                  <a:lnTo>
                    <a:pt x="23862" y="5441"/>
                  </a:lnTo>
                  <a:lnTo>
                    <a:pt x="12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6015673" y="1957182"/>
              <a:ext cx="272990" cy="848987"/>
            </a:xfrm>
            <a:custGeom>
              <a:avLst/>
              <a:gdLst/>
              <a:ahLst/>
              <a:cxnLst/>
              <a:rect l="l" t="t" r="r" b="b"/>
              <a:pathLst>
                <a:path w="8085" h="25144" extrusionOk="0">
                  <a:moveTo>
                    <a:pt x="729" y="0"/>
                  </a:moveTo>
                  <a:lnTo>
                    <a:pt x="30" y="21703"/>
                  </a:lnTo>
                  <a:cubicBezTo>
                    <a:pt x="1" y="23607"/>
                    <a:pt x="1524" y="25144"/>
                    <a:pt x="3403" y="25144"/>
                  </a:cubicBezTo>
                  <a:cubicBezTo>
                    <a:pt x="3474" y="25144"/>
                    <a:pt x="3545" y="25142"/>
                    <a:pt x="3617" y="25137"/>
                  </a:cubicBezTo>
                  <a:cubicBezTo>
                    <a:pt x="5380" y="25046"/>
                    <a:pt x="6747" y="23648"/>
                    <a:pt x="6839" y="21885"/>
                  </a:cubicBezTo>
                  <a:lnTo>
                    <a:pt x="8085" y="304"/>
                  </a:lnTo>
                  <a:lnTo>
                    <a:pt x="7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5956112" y="1827490"/>
              <a:ext cx="424291" cy="430099"/>
            </a:xfrm>
            <a:custGeom>
              <a:avLst/>
              <a:gdLst/>
              <a:ahLst/>
              <a:cxnLst/>
              <a:rect l="l" t="t" r="r" b="b"/>
              <a:pathLst>
                <a:path w="12566" h="12738" extrusionOk="0">
                  <a:moveTo>
                    <a:pt x="6338" y="1"/>
                  </a:moveTo>
                  <a:cubicBezTo>
                    <a:pt x="6234" y="1"/>
                    <a:pt x="6128" y="4"/>
                    <a:pt x="6019" y="11"/>
                  </a:cubicBezTo>
                  <a:cubicBezTo>
                    <a:pt x="1" y="376"/>
                    <a:pt x="1034" y="11957"/>
                    <a:pt x="1034" y="11957"/>
                  </a:cubicBezTo>
                  <a:lnTo>
                    <a:pt x="10730" y="12686"/>
                  </a:lnTo>
                  <a:cubicBezTo>
                    <a:pt x="10729" y="12721"/>
                    <a:pt x="10731" y="12737"/>
                    <a:pt x="10734" y="12737"/>
                  </a:cubicBezTo>
                  <a:cubicBezTo>
                    <a:pt x="10836" y="12737"/>
                    <a:pt x="12565" y="1"/>
                    <a:pt x="6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5580476" y="2605807"/>
              <a:ext cx="557325" cy="250435"/>
            </a:xfrm>
            <a:custGeom>
              <a:avLst/>
              <a:gdLst/>
              <a:ahLst/>
              <a:cxnLst/>
              <a:rect l="l" t="t" r="r" b="b"/>
              <a:pathLst>
                <a:path w="16506" h="7417" extrusionOk="0">
                  <a:moveTo>
                    <a:pt x="15594" y="0"/>
                  </a:moveTo>
                  <a:lnTo>
                    <a:pt x="1" y="4560"/>
                  </a:lnTo>
                  <a:lnTo>
                    <a:pt x="1034" y="7417"/>
                  </a:lnTo>
                  <a:lnTo>
                    <a:pt x="16506" y="5927"/>
                  </a:lnTo>
                  <a:lnTo>
                    <a:pt x="155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6067975" y="1760129"/>
              <a:ext cx="733849" cy="925769"/>
            </a:xfrm>
            <a:custGeom>
              <a:avLst/>
              <a:gdLst/>
              <a:ahLst/>
              <a:cxnLst/>
              <a:rect l="l" t="t" r="r" b="b"/>
              <a:pathLst>
                <a:path w="21734" h="27418" extrusionOk="0">
                  <a:moveTo>
                    <a:pt x="10214" y="0"/>
                  </a:moveTo>
                  <a:lnTo>
                    <a:pt x="6505" y="395"/>
                  </a:lnTo>
                  <a:lnTo>
                    <a:pt x="1855" y="2128"/>
                  </a:lnTo>
                  <a:lnTo>
                    <a:pt x="1095" y="6779"/>
                  </a:lnTo>
                  <a:cubicBezTo>
                    <a:pt x="244" y="8663"/>
                    <a:pt x="1" y="10791"/>
                    <a:pt x="153" y="12858"/>
                  </a:cubicBezTo>
                  <a:cubicBezTo>
                    <a:pt x="214" y="13830"/>
                    <a:pt x="426" y="14803"/>
                    <a:pt x="730" y="15715"/>
                  </a:cubicBezTo>
                  <a:lnTo>
                    <a:pt x="4317" y="27417"/>
                  </a:lnTo>
                  <a:lnTo>
                    <a:pt x="17904" y="27417"/>
                  </a:lnTo>
                  <a:cubicBezTo>
                    <a:pt x="17904" y="27417"/>
                    <a:pt x="21734" y="8937"/>
                    <a:pt x="20670" y="5289"/>
                  </a:cubicBezTo>
                  <a:cubicBezTo>
                    <a:pt x="19565" y="1421"/>
                    <a:pt x="18258" y="1245"/>
                    <a:pt x="18030" y="1245"/>
                  </a:cubicBezTo>
                  <a:cubicBezTo>
                    <a:pt x="18007" y="1245"/>
                    <a:pt x="17995" y="1247"/>
                    <a:pt x="17995" y="1247"/>
                  </a:cubicBezTo>
                  <a:lnTo>
                    <a:pt x="10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6161369" y="1760129"/>
              <a:ext cx="346935" cy="137896"/>
            </a:xfrm>
            <a:custGeom>
              <a:avLst/>
              <a:gdLst/>
              <a:ahLst/>
              <a:cxnLst/>
              <a:rect l="l" t="t" r="r" b="b"/>
              <a:pathLst>
                <a:path w="10275" h="4084" extrusionOk="0">
                  <a:moveTo>
                    <a:pt x="7448" y="0"/>
                  </a:moveTo>
                  <a:lnTo>
                    <a:pt x="3435" y="517"/>
                  </a:lnTo>
                  <a:lnTo>
                    <a:pt x="1673" y="1186"/>
                  </a:lnTo>
                  <a:cubicBezTo>
                    <a:pt x="1673" y="1186"/>
                    <a:pt x="1" y="3709"/>
                    <a:pt x="2767" y="4013"/>
                  </a:cubicBezTo>
                  <a:cubicBezTo>
                    <a:pt x="3162" y="4060"/>
                    <a:pt x="3548" y="4083"/>
                    <a:pt x="3923" y="4083"/>
                  </a:cubicBezTo>
                  <a:cubicBezTo>
                    <a:pt x="6689" y="4083"/>
                    <a:pt x="8883" y="2812"/>
                    <a:pt x="10275" y="456"/>
                  </a:cubicBezTo>
                  <a:lnTo>
                    <a:pt x="7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6557534" y="1924328"/>
              <a:ext cx="304864" cy="850743"/>
            </a:xfrm>
            <a:custGeom>
              <a:avLst/>
              <a:gdLst/>
              <a:ahLst/>
              <a:cxnLst/>
              <a:rect l="l" t="t" r="r" b="b"/>
              <a:pathLst>
                <a:path w="9029" h="25196" extrusionOk="0">
                  <a:moveTo>
                    <a:pt x="7356" y="1"/>
                  </a:moveTo>
                  <a:lnTo>
                    <a:pt x="1" y="517"/>
                  </a:lnTo>
                  <a:lnTo>
                    <a:pt x="2128" y="22129"/>
                  </a:lnTo>
                  <a:cubicBezTo>
                    <a:pt x="2291" y="23892"/>
                    <a:pt x="3762" y="25196"/>
                    <a:pt x="5481" y="25196"/>
                  </a:cubicBezTo>
                  <a:cubicBezTo>
                    <a:pt x="5688" y="25196"/>
                    <a:pt x="5898" y="25177"/>
                    <a:pt x="6110" y="25138"/>
                  </a:cubicBezTo>
                  <a:cubicBezTo>
                    <a:pt x="7812" y="24834"/>
                    <a:pt x="9028" y="23284"/>
                    <a:pt x="8906" y="21551"/>
                  </a:cubicBezTo>
                  <a:lnTo>
                    <a:pt x="73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6477477" y="1801728"/>
              <a:ext cx="404876" cy="417200"/>
            </a:xfrm>
            <a:custGeom>
              <a:avLst/>
              <a:gdLst/>
              <a:ahLst/>
              <a:cxnLst/>
              <a:rect l="l" t="t" r="r" b="b"/>
              <a:pathLst>
                <a:path w="11991" h="12356" extrusionOk="0">
                  <a:moveTo>
                    <a:pt x="5455" y="0"/>
                  </a:moveTo>
                  <a:cubicBezTo>
                    <a:pt x="5331" y="0"/>
                    <a:pt x="5205" y="5"/>
                    <a:pt x="5077" y="15"/>
                  </a:cubicBezTo>
                  <a:cubicBezTo>
                    <a:pt x="1" y="410"/>
                    <a:pt x="2220" y="12355"/>
                    <a:pt x="2220" y="12355"/>
                  </a:cubicBezTo>
                  <a:lnTo>
                    <a:pt x="11916" y="11990"/>
                  </a:lnTo>
                  <a:cubicBezTo>
                    <a:pt x="11919" y="12026"/>
                    <a:pt x="11922" y="12044"/>
                    <a:pt x="11925" y="12044"/>
                  </a:cubicBezTo>
                  <a:cubicBezTo>
                    <a:pt x="11990" y="12044"/>
                    <a:pt x="11683" y="0"/>
                    <a:pt x="5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6203441" y="2577073"/>
              <a:ext cx="560431" cy="305877"/>
            </a:xfrm>
            <a:custGeom>
              <a:avLst/>
              <a:gdLst/>
              <a:ahLst/>
              <a:cxnLst/>
              <a:rect l="l" t="t" r="r" b="b"/>
              <a:pathLst>
                <a:path w="16598" h="9059" extrusionOk="0">
                  <a:moveTo>
                    <a:pt x="14986" y="0"/>
                  </a:moveTo>
                  <a:lnTo>
                    <a:pt x="1" y="6322"/>
                  </a:lnTo>
                  <a:lnTo>
                    <a:pt x="1369" y="9058"/>
                  </a:lnTo>
                  <a:lnTo>
                    <a:pt x="16597" y="5806"/>
                  </a:lnTo>
                  <a:lnTo>
                    <a:pt x="1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5943788" y="2747283"/>
              <a:ext cx="337718" cy="135668"/>
            </a:xfrm>
            <a:custGeom>
              <a:avLst/>
              <a:gdLst/>
              <a:ahLst/>
              <a:cxnLst/>
              <a:rect l="l" t="t" r="r" b="b"/>
              <a:pathLst>
                <a:path w="10002" h="4018" extrusionOk="0">
                  <a:moveTo>
                    <a:pt x="4921" y="1"/>
                  </a:moveTo>
                  <a:cubicBezTo>
                    <a:pt x="3679" y="1"/>
                    <a:pt x="2032" y="594"/>
                    <a:pt x="1" y="2588"/>
                  </a:cubicBezTo>
                  <a:lnTo>
                    <a:pt x="1673" y="4017"/>
                  </a:lnTo>
                  <a:lnTo>
                    <a:pt x="9059" y="4017"/>
                  </a:lnTo>
                  <a:lnTo>
                    <a:pt x="10001" y="1494"/>
                  </a:lnTo>
                  <a:lnTo>
                    <a:pt x="7691" y="1281"/>
                  </a:lnTo>
                  <a:cubicBezTo>
                    <a:pt x="7691" y="1281"/>
                    <a:pt x="6744" y="1"/>
                    <a:pt x="4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6125443" y="2877784"/>
              <a:ext cx="517314" cy="52370"/>
            </a:xfrm>
            <a:custGeom>
              <a:avLst/>
              <a:gdLst/>
              <a:ahLst/>
              <a:cxnLst/>
              <a:rect l="l" t="t" r="r" b="b"/>
              <a:pathLst>
                <a:path w="15321" h="1551" extrusionOk="0">
                  <a:moveTo>
                    <a:pt x="1" y="0"/>
                  </a:moveTo>
                  <a:lnTo>
                    <a:pt x="1" y="1550"/>
                  </a:lnTo>
                  <a:lnTo>
                    <a:pt x="15320" y="1550"/>
                  </a:lnTo>
                  <a:cubicBezTo>
                    <a:pt x="15320" y="699"/>
                    <a:pt x="14652" y="0"/>
                    <a:pt x="1380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5188431" y="2316374"/>
              <a:ext cx="979151" cy="613780"/>
            </a:xfrm>
            <a:custGeom>
              <a:avLst/>
              <a:gdLst/>
              <a:ahLst/>
              <a:cxnLst/>
              <a:rect l="l" t="t" r="r" b="b"/>
              <a:pathLst>
                <a:path w="28999" h="18178" extrusionOk="0">
                  <a:moveTo>
                    <a:pt x="1672" y="1"/>
                  </a:moveTo>
                  <a:cubicBezTo>
                    <a:pt x="730" y="1"/>
                    <a:pt x="1" y="943"/>
                    <a:pt x="274" y="1855"/>
                  </a:cubicBezTo>
                  <a:lnTo>
                    <a:pt x="5472" y="18177"/>
                  </a:lnTo>
                  <a:lnTo>
                    <a:pt x="28998" y="18177"/>
                  </a:lnTo>
                  <a:lnTo>
                    <a:pt x="23588" y="1095"/>
                  </a:lnTo>
                  <a:cubicBezTo>
                    <a:pt x="23436" y="457"/>
                    <a:pt x="22858" y="1"/>
                    <a:pt x="22190"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5116579" y="2316374"/>
              <a:ext cx="1008898" cy="613780"/>
            </a:xfrm>
            <a:custGeom>
              <a:avLst/>
              <a:gdLst/>
              <a:ahLst/>
              <a:cxnLst/>
              <a:rect l="l" t="t" r="r" b="b"/>
              <a:pathLst>
                <a:path w="29880" h="18178" extrusionOk="0">
                  <a:moveTo>
                    <a:pt x="1673" y="1"/>
                  </a:moveTo>
                  <a:cubicBezTo>
                    <a:pt x="700" y="1"/>
                    <a:pt x="1" y="943"/>
                    <a:pt x="275" y="1855"/>
                  </a:cubicBezTo>
                  <a:lnTo>
                    <a:pt x="5472" y="18177"/>
                  </a:lnTo>
                  <a:lnTo>
                    <a:pt x="29880" y="18177"/>
                  </a:lnTo>
                  <a:lnTo>
                    <a:pt x="24469" y="1095"/>
                  </a:lnTo>
                  <a:cubicBezTo>
                    <a:pt x="24287" y="457"/>
                    <a:pt x="23710" y="1"/>
                    <a:pt x="2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5533273" y="2562689"/>
              <a:ext cx="116017" cy="116017"/>
            </a:xfrm>
            <a:custGeom>
              <a:avLst/>
              <a:gdLst/>
              <a:ahLst/>
              <a:cxnLst/>
              <a:rect l="l" t="t" r="r" b="b"/>
              <a:pathLst>
                <a:path w="3436" h="3436" extrusionOk="0">
                  <a:moveTo>
                    <a:pt x="1733" y="1"/>
                  </a:moveTo>
                  <a:cubicBezTo>
                    <a:pt x="791" y="1"/>
                    <a:pt x="1" y="761"/>
                    <a:pt x="1" y="1703"/>
                  </a:cubicBezTo>
                  <a:cubicBezTo>
                    <a:pt x="1" y="2675"/>
                    <a:pt x="791" y="3435"/>
                    <a:pt x="1733" y="3435"/>
                  </a:cubicBezTo>
                  <a:cubicBezTo>
                    <a:pt x="2675" y="3435"/>
                    <a:pt x="3435" y="2675"/>
                    <a:pt x="3435" y="1703"/>
                  </a:cubicBezTo>
                  <a:cubicBezTo>
                    <a:pt x="3435" y="761"/>
                    <a:pt x="2675"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6396408" y="1345968"/>
              <a:ext cx="320227" cy="307160"/>
            </a:xfrm>
            <a:custGeom>
              <a:avLst/>
              <a:gdLst/>
              <a:ahLst/>
              <a:cxnLst/>
              <a:rect l="l" t="t" r="r" b="b"/>
              <a:pathLst>
                <a:path w="9484" h="9097" extrusionOk="0">
                  <a:moveTo>
                    <a:pt x="4736" y="0"/>
                  </a:moveTo>
                  <a:cubicBezTo>
                    <a:pt x="4608" y="0"/>
                    <a:pt x="4478" y="6"/>
                    <a:pt x="4347" y="17"/>
                  </a:cubicBezTo>
                  <a:cubicBezTo>
                    <a:pt x="1824" y="260"/>
                    <a:pt x="0" y="2449"/>
                    <a:pt x="213" y="4971"/>
                  </a:cubicBezTo>
                  <a:cubicBezTo>
                    <a:pt x="413" y="7316"/>
                    <a:pt x="2389" y="9096"/>
                    <a:pt x="4698" y="9096"/>
                  </a:cubicBezTo>
                  <a:cubicBezTo>
                    <a:pt x="4843" y="9096"/>
                    <a:pt x="4990" y="9089"/>
                    <a:pt x="5137" y="9075"/>
                  </a:cubicBezTo>
                  <a:cubicBezTo>
                    <a:pt x="7660" y="8862"/>
                    <a:pt x="9484" y="6643"/>
                    <a:pt x="9271" y="4151"/>
                  </a:cubicBezTo>
                  <a:cubicBezTo>
                    <a:pt x="9069" y="1789"/>
                    <a:pt x="7067" y="0"/>
                    <a:pt x="4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6462081" y="1101273"/>
              <a:ext cx="155015" cy="282242"/>
            </a:xfrm>
            <a:custGeom>
              <a:avLst/>
              <a:gdLst/>
              <a:ahLst/>
              <a:cxnLst/>
              <a:rect l="l" t="t" r="r" b="b"/>
              <a:pathLst>
                <a:path w="4591" h="8359" extrusionOk="0">
                  <a:moveTo>
                    <a:pt x="744" y="1"/>
                  </a:moveTo>
                  <a:cubicBezTo>
                    <a:pt x="282" y="1"/>
                    <a:pt x="1" y="182"/>
                    <a:pt x="1" y="182"/>
                  </a:cubicBezTo>
                  <a:lnTo>
                    <a:pt x="1794" y="8358"/>
                  </a:lnTo>
                  <a:cubicBezTo>
                    <a:pt x="4590" y="7355"/>
                    <a:pt x="4438" y="3100"/>
                    <a:pt x="2858" y="1215"/>
                  </a:cubicBezTo>
                  <a:cubicBezTo>
                    <a:pt x="2020" y="232"/>
                    <a:pt x="1267"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5882234" y="991300"/>
              <a:ext cx="579880" cy="350109"/>
            </a:xfrm>
            <a:custGeom>
              <a:avLst/>
              <a:gdLst/>
              <a:ahLst/>
              <a:cxnLst/>
              <a:rect l="l" t="t" r="r" b="b"/>
              <a:pathLst>
                <a:path w="17174" h="10369" extrusionOk="0">
                  <a:moveTo>
                    <a:pt x="11456" y="0"/>
                  </a:moveTo>
                  <a:cubicBezTo>
                    <a:pt x="10830" y="0"/>
                    <a:pt x="10143" y="75"/>
                    <a:pt x="9392" y="247"/>
                  </a:cubicBezTo>
                  <a:cubicBezTo>
                    <a:pt x="3556" y="1585"/>
                    <a:pt x="0" y="7299"/>
                    <a:pt x="5319" y="10369"/>
                  </a:cubicBezTo>
                  <a:lnTo>
                    <a:pt x="17174" y="3439"/>
                  </a:lnTo>
                  <a:cubicBezTo>
                    <a:pt x="17174" y="3439"/>
                    <a:pt x="15697" y="0"/>
                    <a:pt x="114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2"/>
            <p:cNvSpPr/>
            <p:nvPr/>
          </p:nvSpPr>
          <p:spPr>
            <a:xfrm>
              <a:off x="6051566" y="1053124"/>
              <a:ext cx="507015" cy="467611"/>
            </a:xfrm>
            <a:custGeom>
              <a:avLst/>
              <a:gdLst/>
              <a:ahLst/>
              <a:cxnLst/>
              <a:rect l="l" t="t" r="r" b="b"/>
              <a:pathLst>
                <a:path w="15016" h="13849" extrusionOk="0">
                  <a:moveTo>
                    <a:pt x="7431" y="1"/>
                  </a:moveTo>
                  <a:cubicBezTo>
                    <a:pt x="7215" y="1"/>
                    <a:pt x="6998" y="9"/>
                    <a:pt x="6779" y="27"/>
                  </a:cubicBezTo>
                  <a:cubicBezTo>
                    <a:pt x="2675" y="331"/>
                    <a:pt x="0" y="3644"/>
                    <a:pt x="304" y="7444"/>
                  </a:cubicBezTo>
                  <a:cubicBezTo>
                    <a:pt x="565" y="11086"/>
                    <a:pt x="3409" y="13849"/>
                    <a:pt x="7217" y="13849"/>
                  </a:cubicBezTo>
                  <a:cubicBezTo>
                    <a:pt x="7413" y="13849"/>
                    <a:pt x="7611" y="13842"/>
                    <a:pt x="7812" y="13827"/>
                  </a:cubicBezTo>
                  <a:cubicBezTo>
                    <a:pt x="11916" y="13523"/>
                    <a:pt x="15016" y="10179"/>
                    <a:pt x="14742" y="6349"/>
                  </a:cubicBezTo>
                  <a:cubicBezTo>
                    <a:pt x="14455" y="2753"/>
                    <a:pt x="11253" y="1"/>
                    <a:pt x="7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2"/>
            <p:cNvSpPr/>
            <p:nvPr/>
          </p:nvSpPr>
          <p:spPr>
            <a:xfrm>
              <a:off x="6235281" y="1455299"/>
              <a:ext cx="216569" cy="419800"/>
            </a:xfrm>
            <a:custGeom>
              <a:avLst/>
              <a:gdLst/>
              <a:ahLst/>
              <a:cxnLst/>
              <a:rect l="l" t="t" r="r" b="b"/>
              <a:pathLst>
                <a:path w="6414" h="12433" extrusionOk="0">
                  <a:moveTo>
                    <a:pt x="3344" y="1"/>
                  </a:moveTo>
                  <a:lnTo>
                    <a:pt x="0" y="1703"/>
                  </a:lnTo>
                  <a:lnTo>
                    <a:pt x="1064" y="11095"/>
                  </a:lnTo>
                  <a:lnTo>
                    <a:pt x="3009" y="12433"/>
                  </a:lnTo>
                  <a:lnTo>
                    <a:pt x="6414" y="9636"/>
                  </a:lnTo>
                  <a:lnTo>
                    <a:pt x="3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a:off x="6059771" y="1097660"/>
              <a:ext cx="471123" cy="534095"/>
            </a:xfrm>
            <a:custGeom>
              <a:avLst/>
              <a:gdLst/>
              <a:ahLst/>
              <a:cxnLst/>
              <a:rect l="l" t="t" r="r" b="b"/>
              <a:pathLst>
                <a:path w="13953" h="15818" extrusionOk="0">
                  <a:moveTo>
                    <a:pt x="6106" y="0"/>
                  </a:moveTo>
                  <a:cubicBezTo>
                    <a:pt x="5377" y="0"/>
                    <a:pt x="4650" y="98"/>
                    <a:pt x="3952" y="319"/>
                  </a:cubicBezTo>
                  <a:cubicBezTo>
                    <a:pt x="2250" y="805"/>
                    <a:pt x="92" y="2052"/>
                    <a:pt x="61" y="5243"/>
                  </a:cubicBezTo>
                  <a:cubicBezTo>
                    <a:pt x="1" y="10562"/>
                    <a:pt x="943" y="14453"/>
                    <a:pt x="3618" y="15456"/>
                  </a:cubicBezTo>
                  <a:cubicBezTo>
                    <a:pt x="4277" y="15698"/>
                    <a:pt x="4871" y="15817"/>
                    <a:pt x="5446" y="15817"/>
                  </a:cubicBezTo>
                  <a:cubicBezTo>
                    <a:pt x="6676" y="15817"/>
                    <a:pt x="7821" y="15275"/>
                    <a:pt x="9332" y="14240"/>
                  </a:cubicBezTo>
                  <a:cubicBezTo>
                    <a:pt x="10153" y="13663"/>
                    <a:pt x="10821" y="11809"/>
                    <a:pt x="10973" y="10775"/>
                  </a:cubicBezTo>
                  <a:lnTo>
                    <a:pt x="11764" y="7857"/>
                  </a:lnTo>
                  <a:cubicBezTo>
                    <a:pt x="11764" y="7857"/>
                    <a:pt x="13952" y="1353"/>
                    <a:pt x="7812" y="167"/>
                  </a:cubicBezTo>
                  <a:cubicBezTo>
                    <a:pt x="7251" y="60"/>
                    <a:pt x="6678" y="0"/>
                    <a:pt x="6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6296868" y="1106236"/>
              <a:ext cx="262759" cy="312157"/>
            </a:xfrm>
            <a:custGeom>
              <a:avLst/>
              <a:gdLst/>
              <a:ahLst/>
              <a:cxnLst/>
              <a:rect l="l" t="t" r="r" b="b"/>
              <a:pathLst>
                <a:path w="7782" h="9245" extrusionOk="0">
                  <a:moveTo>
                    <a:pt x="3788" y="0"/>
                  </a:moveTo>
                  <a:cubicBezTo>
                    <a:pt x="3737" y="0"/>
                    <a:pt x="3708" y="4"/>
                    <a:pt x="3708" y="4"/>
                  </a:cubicBezTo>
                  <a:cubicBezTo>
                    <a:pt x="0" y="2314"/>
                    <a:pt x="3921" y="9245"/>
                    <a:pt x="3921" y="9245"/>
                  </a:cubicBezTo>
                  <a:cubicBezTo>
                    <a:pt x="3921" y="9245"/>
                    <a:pt x="7781" y="8211"/>
                    <a:pt x="6292" y="3014"/>
                  </a:cubicBezTo>
                  <a:cubicBezTo>
                    <a:pt x="5499" y="184"/>
                    <a:pt x="4130" y="0"/>
                    <a:pt x="3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a:off x="6404748" y="1348905"/>
              <a:ext cx="168217" cy="145628"/>
            </a:xfrm>
            <a:custGeom>
              <a:avLst/>
              <a:gdLst/>
              <a:ahLst/>
              <a:cxnLst/>
              <a:rect l="l" t="t" r="r" b="b"/>
              <a:pathLst>
                <a:path w="4982" h="4313" extrusionOk="0">
                  <a:moveTo>
                    <a:pt x="2457" y="1"/>
                  </a:moveTo>
                  <a:cubicBezTo>
                    <a:pt x="1713" y="1"/>
                    <a:pt x="1160" y="676"/>
                    <a:pt x="756" y="1389"/>
                  </a:cubicBezTo>
                  <a:cubicBezTo>
                    <a:pt x="392" y="2058"/>
                    <a:pt x="149" y="2757"/>
                    <a:pt x="57" y="3486"/>
                  </a:cubicBezTo>
                  <a:cubicBezTo>
                    <a:pt x="0" y="3913"/>
                    <a:pt x="449" y="4313"/>
                    <a:pt x="955" y="4313"/>
                  </a:cubicBezTo>
                  <a:cubicBezTo>
                    <a:pt x="990" y="4313"/>
                    <a:pt x="1025" y="4311"/>
                    <a:pt x="1060" y="4307"/>
                  </a:cubicBezTo>
                  <a:cubicBezTo>
                    <a:pt x="3006" y="4124"/>
                    <a:pt x="4981" y="1146"/>
                    <a:pt x="3127" y="173"/>
                  </a:cubicBezTo>
                  <a:cubicBezTo>
                    <a:pt x="2888" y="54"/>
                    <a:pt x="2665" y="1"/>
                    <a:pt x="2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2"/>
            <p:cNvSpPr/>
            <p:nvPr/>
          </p:nvSpPr>
          <p:spPr>
            <a:xfrm>
              <a:off x="6411804" y="1471675"/>
              <a:ext cx="56489" cy="53686"/>
            </a:xfrm>
            <a:custGeom>
              <a:avLst/>
              <a:gdLst/>
              <a:ahLst/>
              <a:cxnLst/>
              <a:rect l="l" t="t" r="r" b="b"/>
              <a:pathLst>
                <a:path w="1673" h="1590" extrusionOk="0">
                  <a:moveTo>
                    <a:pt x="823" y="0"/>
                  </a:moveTo>
                  <a:cubicBezTo>
                    <a:pt x="802" y="0"/>
                    <a:pt x="781" y="1"/>
                    <a:pt x="760" y="2"/>
                  </a:cubicBezTo>
                  <a:cubicBezTo>
                    <a:pt x="335" y="33"/>
                    <a:pt x="0" y="428"/>
                    <a:pt x="31" y="853"/>
                  </a:cubicBezTo>
                  <a:cubicBezTo>
                    <a:pt x="87" y="1273"/>
                    <a:pt x="400" y="1590"/>
                    <a:pt x="806" y="1590"/>
                  </a:cubicBezTo>
                  <a:cubicBezTo>
                    <a:pt x="841" y="1590"/>
                    <a:pt x="876" y="1588"/>
                    <a:pt x="912" y="1583"/>
                  </a:cubicBezTo>
                  <a:cubicBezTo>
                    <a:pt x="1338" y="1552"/>
                    <a:pt x="1672" y="1157"/>
                    <a:pt x="1642" y="732"/>
                  </a:cubicBezTo>
                  <a:cubicBezTo>
                    <a:pt x="1613" y="297"/>
                    <a:pt x="1252" y="0"/>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5968436" y="1040394"/>
              <a:ext cx="496447" cy="241251"/>
            </a:xfrm>
            <a:custGeom>
              <a:avLst/>
              <a:gdLst/>
              <a:ahLst/>
              <a:cxnLst/>
              <a:rect l="l" t="t" r="r" b="b"/>
              <a:pathLst>
                <a:path w="14703" h="7145" extrusionOk="0">
                  <a:moveTo>
                    <a:pt x="10073" y="1"/>
                  </a:moveTo>
                  <a:cubicBezTo>
                    <a:pt x="9313" y="1"/>
                    <a:pt x="8424" y="85"/>
                    <a:pt x="7387" y="283"/>
                  </a:cubicBezTo>
                  <a:cubicBezTo>
                    <a:pt x="0" y="1650"/>
                    <a:pt x="1824" y="5997"/>
                    <a:pt x="1824" y="5997"/>
                  </a:cubicBezTo>
                  <a:cubicBezTo>
                    <a:pt x="2898" y="6823"/>
                    <a:pt x="4120" y="7144"/>
                    <a:pt x="5373" y="7144"/>
                  </a:cubicBezTo>
                  <a:cubicBezTo>
                    <a:pt x="9792" y="7144"/>
                    <a:pt x="14590" y="3140"/>
                    <a:pt x="14590" y="3140"/>
                  </a:cubicBezTo>
                  <a:cubicBezTo>
                    <a:pt x="14590" y="3140"/>
                    <a:pt x="14702" y="1"/>
                    <a:pt x="10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42"/>
          <p:cNvGrpSpPr/>
          <p:nvPr/>
        </p:nvGrpSpPr>
        <p:grpSpPr>
          <a:xfrm>
            <a:off x="7331800" y="2958527"/>
            <a:ext cx="542964" cy="465786"/>
            <a:chOff x="7331800" y="2958527"/>
            <a:chExt cx="542964" cy="465786"/>
          </a:xfrm>
        </p:grpSpPr>
        <p:sp>
          <p:nvSpPr>
            <p:cNvPr id="1030" name="Google Shape;1030;p42"/>
            <p:cNvSpPr/>
            <p:nvPr/>
          </p:nvSpPr>
          <p:spPr>
            <a:xfrm>
              <a:off x="7331800" y="2958527"/>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7718608" y="3243592"/>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42"/>
          <p:cNvSpPr txBox="1">
            <a:spLocks noGrp="1"/>
          </p:cNvSpPr>
          <p:nvPr>
            <p:ph type="subTitle" idx="4294967295"/>
          </p:nvPr>
        </p:nvSpPr>
        <p:spPr>
          <a:xfrm>
            <a:off x="995275" y="3716925"/>
            <a:ext cx="3976800" cy="419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00" b="1">
                <a:latin typeface="Montserrat"/>
                <a:ea typeface="Montserrat"/>
                <a:cs typeface="Montserrat"/>
                <a:sym typeface="Montserrat"/>
              </a:rPr>
              <a:t>Nguồn:</a:t>
            </a:r>
            <a:r>
              <a:rPr lang="en" sz="1200">
                <a:latin typeface="Montserrat"/>
                <a:ea typeface="Montserrat"/>
                <a:cs typeface="Montserrat"/>
                <a:sym typeface="Montserrat"/>
              </a:rPr>
              <a:t> Cryptocoins Historical Prices - Kaggle</a:t>
            </a:r>
            <a:endParaRPr sz="1200">
              <a:latin typeface="Montserrat"/>
              <a:ea typeface="Montserrat"/>
              <a:cs typeface="Montserrat"/>
              <a:sym typeface="Montserrat"/>
            </a:endParaRPr>
          </a:p>
        </p:txBody>
      </p:sp>
      <p:sp>
        <p:nvSpPr>
          <p:cNvPr id="1033" name="Google Shape;1033;p42"/>
          <p:cNvSpPr txBox="1">
            <a:spLocks noGrp="1"/>
          </p:cNvSpPr>
          <p:nvPr>
            <p:ph type="title" idx="4294967295"/>
          </p:nvPr>
        </p:nvSpPr>
        <p:spPr>
          <a:xfrm>
            <a:off x="713250" y="2922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DATASET</a:t>
            </a:r>
            <a:endParaRPr sz="4000"/>
          </a:p>
        </p:txBody>
      </p:sp>
      <p:sp>
        <p:nvSpPr>
          <p:cNvPr id="1034" name="Google Shape;1034;p42"/>
          <p:cNvSpPr txBox="1">
            <a:spLocks noGrp="1"/>
          </p:cNvSpPr>
          <p:nvPr>
            <p:ph type="subTitle" idx="4294967295"/>
          </p:nvPr>
        </p:nvSpPr>
        <p:spPr>
          <a:xfrm>
            <a:off x="854400" y="1118025"/>
            <a:ext cx="4967100" cy="184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Montserrat"/>
                <a:ea typeface="Montserrat"/>
                <a:cs typeface="Montserrat"/>
                <a:sym typeface="Montserrat"/>
              </a:rPr>
              <a:t>Bộ dữ liệu về thị trường crypto bao gồm các trường thông tin: </a:t>
            </a:r>
            <a:endParaRPr sz="1200">
              <a:latin typeface="Montserrat"/>
              <a:ea typeface="Montserrat"/>
              <a:cs typeface="Montserrat"/>
              <a:sym typeface="Montserrat"/>
            </a:endParaRPr>
          </a:p>
          <a:p>
            <a:pPr marL="457200" lvl="0" indent="-304800" algn="l" rtl="0">
              <a:spcBef>
                <a:spcPts val="1200"/>
              </a:spcBef>
              <a:spcAft>
                <a:spcPts val="0"/>
              </a:spcAft>
              <a:buSzPts val="1200"/>
              <a:buFont typeface="Montserrat"/>
              <a:buAutoNum type="arabicPeriod"/>
            </a:pPr>
            <a:r>
              <a:rPr lang="en" sz="1200" b="1">
                <a:latin typeface="Montserrat"/>
                <a:ea typeface="Montserrat"/>
                <a:cs typeface="Montserrat"/>
                <a:sym typeface="Montserrat"/>
              </a:rPr>
              <a:t>Date </a:t>
            </a:r>
            <a:r>
              <a:rPr lang="en" sz="1200">
                <a:latin typeface="Montserrat"/>
                <a:ea typeface="Montserrat"/>
                <a:cs typeface="Montserrat"/>
                <a:sym typeface="Montserrat"/>
              </a:rPr>
              <a:t>- ngày ghi nhận giá trị</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AutoNum type="arabicPeriod"/>
            </a:pPr>
            <a:r>
              <a:rPr lang="en" sz="1200" b="1">
                <a:latin typeface="Montserrat"/>
                <a:ea typeface="Montserrat"/>
                <a:cs typeface="Montserrat"/>
                <a:sym typeface="Montserrat"/>
              </a:rPr>
              <a:t>Open </a:t>
            </a:r>
            <a:r>
              <a:rPr lang="en" sz="1200">
                <a:latin typeface="Montserrat"/>
                <a:ea typeface="Montserrat"/>
                <a:cs typeface="Montserrat"/>
                <a:sym typeface="Montserrat"/>
              </a:rPr>
              <a:t>- giá mở cửa (in USD)</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AutoNum type="arabicPeriod"/>
            </a:pPr>
            <a:r>
              <a:rPr lang="en" sz="1200" b="1">
                <a:latin typeface="Montserrat"/>
                <a:ea typeface="Montserrat"/>
                <a:cs typeface="Montserrat"/>
                <a:sym typeface="Montserrat"/>
              </a:rPr>
              <a:t>High </a:t>
            </a:r>
            <a:r>
              <a:rPr lang="en" sz="1200">
                <a:latin typeface="Montserrat"/>
                <a:ea typeface="Montserrat"/>
                <a:cs typeface="Montserrat"/>
                <a:sym typeface="Montserrat"/>
              </a:rPr>
              <a:t>- giá cao nhât trong ngày (in USD)</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AutoNum type="arabicPeriod"/>
            </a:pPr>
            <a:r>
              <a:rPr lang="en" sz="1200" b="1">
                <a:latin typeface="Montserrat"/>
                <a:ea typeface="Montserrat"/>
                <a:cs typeface="Montserrat"/>
                <a:sym typeface="Montserrat"/>
              </a:rPr>
              <a:t>Low </a:t>
            </a:r>
            <a:r>
              <a:rPr lang="en" sz="1200">
                <a:latin typeface="Montserrat"/>
                <a:ea typeface="Montserrat"/>
                <a:cs typeface="Montserrat"/>
                <a:sym typeface="Montserrat"/>
              </a:rPr>
              <a:t>- giá thấp nhất trong ngày (in USD)</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AutoNum type="arabicPeriod"/>
            </a:pPr>
            <a:r>
              <a:rPr lang="en" sz="1200" b="1">
                <a:latin typeface="Montserrat"/>
                <a:ea typeface="Montserrat"/>
                <a:cs typeface="Montserrat"/>
                <a:sym typeface="Montserrat"/>
              </a:rPr>
              <a:t>Close</a:t>
            </a:r>
            <a:r>
              <a:rPr lang="en" sz="1200">
                <a:latin typeface="Montserrat"/>
                <a:ea typeface="Montserrat"/>
                <a:cs typeface="Montserrat"/>
                <a:sym typeface="Montserrat"/>
              </a:rPr>
              <a:t> - giá đóng cửa (in USD)</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AutoNum type="arabicPeriod"/>
            </a:pPr>
            <a:r>
              <a:rPr lang="en" sz="1200" b="1">
                <a:latin typeface="Montserrat"/>
                <a:ea typeface="Montserrat"/>
                <a:cs typeface="Montserrat"/>
                <a:sym typeface="Montserrat"/>
              </a:rPr>
              <a:t>Volume </a:t>
            </a:r>
            <a:r>
              <a:rPr lang="en" sz="1200">
                <a:latin typeface="Montserrat"/>
                <a:ea typeface="Montserrat"/>
                <a:cs typeface="Montserrat"/>
                <a:sym typeface="Montserrat"/>
              </a:rPr>
              <a:t>- tổng khối lượng giao dịch trong ngày (in USD)</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AutoNum type="arabicPeriod"/>
            </a:pPr>
            <a:r>
              <a:rPr lang="en" sz="1200" b="1">
                <a:latin typeface="Montserrat"/>
                <a:ea typeface="Montserrat"/>
                <a:cs typeface="Montserrat"/>
                <a:sym typeface="Montserrat"/>
              </a:rPr>
              <a:t>Market.Cap</a:t>
            </a:r>
            <a:r>
              <a:rPr lang="en" sz="1200">
                <a:latin typeface="Montserrat"/>
                <a:ea typeface="Montserrat"/>
                <a:cs typeface="Montserrat"/>
                <a:sym typeface="Montserrat"/>
              </a:rPr>
              <a:t> - tổng giá trị vốn hóa trên thị trường (in USD)</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AutoNum type="arabicPeriod"/>
            </a:pPr>
            <a:r>
              <a:rPr lang="en" sz="1200" b="1">
                <a:latin typeface="Montserrat"/>
                <a:ea typeface="Montserrat"/>
                <a:cs typeface="Montserrat"/>
                <a:sym typeface="Montserrat"/>
              </a:rPr>
              <a:t>Coin</a:t>
            </a:r>
            <a:r>
              <a:rPr lang="en" sz="1200">
                <a:latin typeface="Montserrat"/>
                <a:ea typeface="Montserrat"/>
                <a:cs typeface="Montserrat"/>
                <a:sym typeface="Montserrat"/>
              </a:rPr>
              <a:t> - Tên của đồng coin</a:t>
            </a:r>
            <a:endParaRPr sz="12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43"/>
          <p:cNvSpPr txBox="1">
            <a:spLocks noGrp="1"/>
          </p:cNvSpPr>
          <p:nvPr>
            <p:ph type="title"/>
          </p:nvPr>
        </p:nvSpPr>
        <p:spPr>
          <a:xfrm>
            <a:off x="1063250" y="9409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900"/>
              <a:t>TOOLS</a:t>
            </a:r>
            <a:endParaRPr sz="4900"/>
          </a:p>
        </p:txBody>
      </p:sp>
      <p:grpSp>
        <p:nvGrpSpPr>
          <p:cNvPr id="1040" name="Google Shape;1040;p43"/>
          <p:cNvGrpSpPr/>
          <p:nvPr/>
        </p:nvGrpSpPr>
        <p:grpSpPr>
          <a:xfrm>
            <a:off x="1021100" y="2117300"/>
            <a:ext cx="3605864" cy="1578600"/>
            <a:chOff x="1021100" y="1922825"/>
            <a:chExt cx="3605864" cy="1578600"/>
          </a:xfrm>
        </p:grpSpPr>
        <p:grpSp>
          <p:nvGrpSpPr>
            <p:cNvPr id="1041" name="Google Shape;1041;p43"/>
            <p:cNvGrpSpPr/>
            <p:nvPr/>
          </p:nvGrpSpPr>
          <p:grpSpPr>
            <a:xfrm>
              <a:off x="4084000" y="2797190"/>
              <a:ext cx="542964" cy="465786"/>
              <a:chOff x="4084000" y="2797190"/>
              <a:chExt cx="542964" cy="465786"/>
            </a:xfrm>
          </p:grpSpPr>
          <p:sp>
            <p:nvSpPr>
              <p:cNvPr id="1042" name="Google Shape;1042;p43"/>
              <p:cNvSpPr/>
              <p:nvPr/>
            </p:nvSpPr>
            <p:spPr>
              <a:xfrm>
                <a:off x="4084000" y="279719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4470808" y="3082254"/>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43"/>
            <p:cNvSpPr/>
            <p:nvPr/>
          </p:nvSpPr>
          <p:spPr>
            <a:xfrm>
              <a:off x="1021100" y="1922825"/>
              <a:ext cx="3420300" cy="1578600"/>
            </a:xfrm>
            <a:prstGeom prst="roundRect">
              <a:avLst>
                <a:gd name="adj" fmla="val 16667"/>
              </a:avLst>
            </a:prstGeom>
            <a:gradFill>
              <a:gsLst>
                <a:gs pos="0">
                  <a:srgbClr val="FFFFFF"/>
                </a:gs>
                <a:gs pos="100000">
                  <a:srgbClr val="EFEFE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45" name="Google Shape;1045;p43"/>
            <p:cNvPicPr preferRelativeResize="0"/>
            <p:nvPr/>
          </p:nvPicPr>
          <p:blipFill rotWithShape="1">
            <a:blip r:embed="rId3">
              <a:alphaModFix/>
            </a:blip>
            <a:srcRect/>
            <a:stretch/>
          </p:blipFill>
          <p:spPr>
            <a:xfrm>
              <a:off x="2452850" y="2152175"/>
              <a:ext cx="1853245" cy="1235199"/>
            </a:xfrm>
            <a:prstGeom prst="rect">
              <a:avLst/>
            </a:prstGeom>
            <a:noFill/>
            <a:ln>
              <a:noFill/>
            </a:ln>
          </p:spPr>
        </p:pic>
        <p:pic>
          <p:nvPicPr>
            <p:cNvPr id="1046" name="Google Shape;1046;p43"/>
            <p:cNvPicPr preferRelativeResize="0"/>
            <p:nvPr/>
          </p:nvPicPr>
          <p:blipFill rotWithShape="1">
            <a:blip r:embed="rId4">
              <a:alphaModFix/>
            </a:blip>
            <a:srcRect/>
            <a:stretch/>
          </p:blipFill>
          <p:spPr>
            <a:xfrm>
              <a:off x="1447532" y="2335445"/>
              <a:ext cx="893793" cy="999300"/>
            </a:xfrm>
            <a:prstGeom prst="rect">
              <a:avLst/>
            </a:prstGeom>
            <a:noFill/>
            <a:ln>
              <a:noFill/>
            </a:ln>
          </p:spPr>
        </p:pic>
      </p:grpSp>
      <p:grpSp>
        <p:nvGrpSpPr>
          <p:cNvPr id="1047" name="Google Shape;1047;p43"/>
          <p:cNvGrpSpPr/>
          <p:nvPr/>
        </p:nvGrpSpPr>
        <p:grpSpPr>
          <a:xfrm>
            <a:off x="5054150" y="2117300"/>
            <a:ext cx="3420300" cy="1578600"/>
            <a:chOff x="5054150" y="1922825"/>
            <a:chExt cx="3420300" cy="1578600"/>
          </a:xfrm>
        </p:grpSpPr>
        <p:sp>
          <p:nvSpPr>
            <p:cNvPr id="1048" name="Google Shape;1048;p43"/>
            <p:cNvSpPr/>
            <p:nvPr/>
          </p:nvSpPr>
          <p:spPr>
            <a:xfrm>
              <a:off x="5054150" y="1922825"/>
              <a:ext cx="3420300" cy="1578600"/>
            </a:xfrm>
            <a:prstGeom prst="roundRect">
              <a:avLst>
                <a:gd name="adj" fmla="val 16667"/>
              </a:avLst>
            </a:prstGeom>
            <a:gradFill>
              <a:gsLst>
                <a:gs pos="0">
                  <a:srgbClr val="FFFFFF"/>
                </a:gs>
                <a:gs pos="100000">
                  <a:srgbClr val="EFEFE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49" name="Google Shape;1049;p43"/>
            <p:cNvPicPr preferRelativeResize="0"/>
            <p:nvPr/>
          </p:nvPicPr>
          <p:blipFill rotWithShape="1">
            <a:blip r:embed="rId5">
              <a:alphaModFix/>
            </a:blip>
            <a:srcRect/>
            <a:stretch/>
          </p:blipFill>
          <p:spPr>
            <a:xfrm>
              <a:off x="5681299" y="2444162"/>
              <a:ext cx="2415252" cy="640364"/>
            </a:xfrm>
            <a:prstGeom prst="rect">
              <a:avLst/>
            </a:prstGeom>
            <a:noFill/>
            <a:ln>
              <a:noFill/>
            </a:ln>
          </p:spPr>
        </p:pic>
      </p:grpSp>
      <p:sp>
        <p:nvSpPr>
          <p:cNvPr id="1050" name="Google Shape;1050;p43"/>
          <p:cNvSpPr txBox="1"/>
          <p:nvPr/>
        </p:nvSpPr>
        <p:spPr>
          <a:xfrm>
            <a:off x="1021100" y="3739700"/>
            <a:ext cx="34203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434343"/>
                </a:solidFill>
                <a:latin typeface="Montserrat Medium"/>
                <a:ea typeface="Montserrat Medium"/>
                <a:cs typeface="Montserrat Medium"/>
                <a:sym typeface="Montserrat Medium"/>
              </a:rPr>
              <a:t>Xử lý và làm sạch dữ liệu trước khi trực quan hóa dữ liệu</a:t>
            </a:r>
            <a:endParaRPr sz="1400" b="0" i="0" u="none" strike="noStrike" cap="none">
              <a:solidFill>
                <a:srgbClr val="434343"/>
              </a:solidFill>
              <a:latin typeface="Montserrat Medium"/>
              <a:ea typeface="Montserrat Medium"/>
              <a:cs typeface="Montserrat Medium"/>
              <a:sym typeface="Montserrat Medium"/>
            </a:endParaRPr>
          </a:p>
        </p:txBody>
      </p:sp>
      <p:sp>
        <p:nvSpPr>
          <p:cNvPr id="1051" name="Google Shape;1051;p43"/>
          <p:cNvSpPr txBox="1"/>
          <p:nvPr/>
        </p:nvSpPr>
        <p:spPr>
          <a:xfrm>
            <a:off x="5684225" y="3739700"/>
            <a:ext cx="23316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434343"/>
                </a:solidFill>
                <a:latin typeface="Montserrat Medium"/>
                <a:ea typeface="Montserrat Medium"/>
                <a:cs typeface="Montserrat Medium"/>
                <a:sym typeface="Montserrat Medium"/>
              </a:rPr>
              <a:t>Xây dựng mô hình và trực quan hóa</a:t>
            </a:r>
            <a:endParaRPr sz="1400" b="0" i="0" u="none" strike="noStrike" cap="none">
              <a:solidFill>
                <a:srgbClr val="434343"/>
              </a:solidFill>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44"/>
          <p:cNvSpPr txBox="1">
            <a:spLocks noGrp="1"/>
          </p:cNvSpPr>
          <p:nvPr>
            <p:ph type="title"/>
          </p:nvPr>
        </p:nvSpPr>
        <p:spPr>
          <a:xfrm>
            <a:off x="3434275" y="2347038"/>
            <a:ext cx="4996500" cy="99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QUESTION</a:t>
            </a:r>
            <a:endParaRPr/>
          </a:p>
        </p:txBody>
      </p:sp>
      <p:sp>
        <p:nvSpPr>
          <p:cNvPr id="1057" name="Google Shape;1057;p44"/>
          <p:cNvSpPr txBox="1">
            <a:spLocks noGrp="1"/>
          </p:cNvSpPr>
          <p:nvPr>
            <p:ph type="title" idx="2"/>
          </p:nvPr>
        </p:nvSpPr>
        <p:spPr>
          <a:xfrm>
            <a:off x="5127175" y="1226238"/>
            <a:ext cx="3303600" cy="1120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grpSp>
        <p:nvGrpSpPr>
          <p:cNvPr id="1058" name="Google Shape;1058;p44"/>
          <p:cNvGrpSpPr/>
          <p:nvPr/>
        </p:nvGrpSpPr>
        <p:grpSpPr>
          <a:xfrm>
            <a:off x="493900" y="875944"/>
            <a:ext cx="4989912" cy="3050303"/>
            <a:chOff x="493900" y="875944"/>
            <a:chExt cx="4989912" cy="3050303"/>
          </a:xfrm>
        </p:grpSpPr>
        <p:sp>
          <p:nvSpPr>
            <p:cNvPr id="1059" name="Google Shape;1059;p44"/>
            <p:cNvSpPr/>
            <p:nvPr/>
          </p:nvSpPr>
          <p:spPr>
            <a:xfrm>
              <a:off x="1225394" y="3419109"/>
              <a:ext cx="296737" cy="507135"/>
            </a:xfrm>
            <a:custGeom>
              <a:avLst/>
              <a:gdLst/>
              <a:ahLst/>
              <a:cxnLst/>
              <a:rect l="l" t="t" r="r" b="b"/>
              <a:pathLst>
                <a:path w="10974" h="18755" extrusionOk="0">
                  <a:moveTo>
                    <a:pt x="0" y="0"/>
                  </a:moveTo>
                  <a:lnTo>
                    <a:pt x="0" y="18755"/>
                  </a:lnTo>
                  <a:lnTo>
                    <a:pt x="10973" y="18755"/>
                  </a:lnTo>
                  <a:lnTo>
                    <a:pt x="10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a:off x="1660986" y="3562937"/>
              <a:ext cx="297575" cy="363309"/>
            </a:xfrm>
            <a:custGeom>
              <a:avLst/>
              <a:gdLst/>
              <a:ahLst/>
              <a:cxnLst/>
              <a:rect l="l" t="t" r="r" b="b"/>
              <a:pathLst>
                <a:path w="11005" h="13436" extrusionOk="0">
                  <a:moveTo>
                    <a:pt x="1" y="1"/>
                  </a:moveTo>
                  <a:lnTo>
                    <a:pt x="1" y="13436"/>
                  </a:lnTo>
                  <a:lnTo>
                    <a:pt x="11004" y="13436"/>
                  </a:lnTo>
                  <a:lnTo>
                    <a:pt x="110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4"/>
            <p:cNvSpPr/>
            <p:nvPr/>
          </p:nvSpPr>
          <p:spPr>
            <a:xfrm>
              <a:off x="2097443" y="3281853"/>
              <a:ext cx="297548" cy="644390"/>
            </a:xfrm>
            <a:custGeom>
              <a:avLst/>
              <a:gdLst/>
              <a:ahLst/>
              <a:cxnLst/>
              <a:rect l="l" t="t" r="r" b="b"/>
              <a:pathLst>
                <a:path w="11004" h="23831" extrusionOk="0">
                  <a:moveTo>
                    <a:pt x="0" y="0"/>
                  </a:moveTo>
                  <a:lnTo>
                    <a:pt x="0" y="23831"/>
                  </a:lnTo>
                  <a:lnTo>
                    <a:pt x="11003" y="23831"/>
                  </a:lnTo>
                  <a:lnTo>
                    <a:pt x="110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4"/>
            <p:cNvSpPr/>
            <p:nvPr/>
          </p:nvSpPr>
          <p:spPr>
            <a:xfrm>
              <a:off x="2533873" y="3173367"/>
              <a:ext cx="296710" cy="752875"/>
            </a:xfrm>
            <a:custGeom>
              <a:avLst/>
              <a:gdLst/>
              <a:ahLst/>
              <a:cxnLst/>
              <a:rect l="l" t="t" r="r" b="b"/>
              <a:pathLst>
                <a:path w="10973" h="27843" extrusionOk="0">
                  <a:moveTo>
                    <a:pt x="0" y="0"/>
                  </a:moveTo>
                  <a:lnTo>
                    <a:pt x="0" y="27843"/>
                  </a:lnTo>
                  <a:lnTo>
                    <a:pt x="10973" y="27843"/>
                  </a:lnTo>
                  <a:lnTo>
                    <a:pt x="10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4"/>
            <p:cNvSpPr/>
            <p:nvPr/>
          </p:nvSpPr>
          <p:spPr>
            <a:xfrm>
              <a:off x="493900" y="1913371"/>
              <a:ext cx="3916365" cy="2011208"/>
            </a:xfrm>
            <a:custGeom>
              <a:avLst/>
              <a:gdLst/>
              <a:ahLst/>
              <a:cxnLst/>
              <a:rect l="l" t="t" r="r" b="b"/>
              <a:pathLst>
                <a:path w="144836" h="74379" fill="none" extrusionOk="0">
                  <a:moveTo>
                    <a:pt x="0" y="1"/>
                  </a:moveTo>
                  <a:lnTo>
                    <a:pt x="0" y="74379"/>
                  </a:lnTo>
                  <a:lnTo>
                    <a:pt x="144836" y="74379"/>
                  </a:lnTo>
                </a:path>
              </a:pathLst>
            </a:custGeom>
            <a:noFill/>
            <a:ln w="136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a:off x="591705" y="1802425"/>
              <a:ext cx="3699396" cy="1869005"/>
            </a:xfrm>
            <a:custGeom>
              <a:avLst/>
              <a:gdLst/>
              <a:ahLst/>
              <a:cxnLst/>
              <a:rect l="l" t="t" r="r" b="b"/>
              <a:pathLst>
                <a:path w="136812" h="69120" extrusionOk="0">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a:off x="2969465" y="2885686"/>
              <a:ext cx="297575" cy="1040553"/>
            </a:xfrm>
            <a:custGeom>
              <a:avLst/>
              <a:gdLst/>
              <a:ahLst/>
              <a:cxnLst/>
              <a:rect l="l" t="t" r="r" b="b"/>
              <a:pathLst>
                <a:path w="11005" h="38482" extrusionOk="0">
                  <a:moveTo>
                    <a:pt x="1" y="1"/>
                  </a:moveTo>
                  <a:lnTo>
                    <a:pt x="1" y="38482"/>
                  </a:lnTo>
                  <a:lnTo>
                    <a:pt x="11004" y="38482"/>
                  </a:lnTo>
                  <a:lnTo>
                    <a:pt x="110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a:off x="3405895" y="3179100"/>
              <a:ext cx="296737" cy="747142"/>
            </a:xfrm>
            <a:custGeom>
              <a:avLst/>
              <a:gdLst/>
              <a:ahLst/>
              <a:cxnLst/>
              <a:rect l="l" t="t" r="r" b="b"/>
              <a:pathLst>
                <a:path w="10974" h="27631" extrusionOk="0">
                  <a:moveTo>
                    <a:pt x="1" y="1"/>
                  </a:moveTo>
                  <a:lnTo>
                    <a:pt x="1" y="27631"/>
                  </a:lnTo>
                  <a:lnTo>
                    <a:pt x="10974" y="27631"/>
                  </a:lnTo>
                  <a:lnTo>
                    <a:pt x="109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4"/>
            <p:cNvGrpSpPr/>
            <p:nvPr/>
          </p:nvGrpSpPr>
          <p:grpSpPr>
            <a:xfrm flipH="1">
              <a:off x="4343405" y="875944"/>
              <a:ext cx="1140407" cy="1040607"/>
              <a:chOff x="760050" y="2874625"/>
              <a:chExt cx="1485485" cy="1355487"/>
            </a:xfrm>
          </p:grpSpPr>
          <p:sp>
            <p:nvSpPr>
              <p:cNvPr id="1068" name="Google Shape;1068;p44"/>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2" name="Google Shape;1072;p44"/>
          <p:cNvGrpSpPr/>
          <p:nvPr/>
        </p:nvGrpSpPr>
        <p:grpSpPr>
          <a:xfrm>
            <a:off x="5348877" y="600099"/>
            <a:ext cx="480951" cy="493217"/>
            <a:chOff x="5348877" y="600099"/>
            <a:chExt cx="480951" cy="493217"/>
          </a:xfrm>
        </p:grpSpPr>
        <p:sp>
          <p:nvSpPr>
            <p:cNvPr id="1073" name="Google Shape;1073;p44"/>
            <p:cNvSpPr/>
            <p:nvPr/>
          </p:nvSpPr>
          <p:spPr>
            <a:xfrm rot="798727">
              <a:off x="5378394" y="624633"/>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rot="798727">
              <a:off x="5654962" y="897043"/>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44"/>
          <p:cNvSpPr txBox="1">
            <a:spLocks noGrp="1"/>
          </p:cNvSpPr>
          <p:nvPr>
            <p:ph type="subTitle" idx="4294967295"/>
          </p:nvPr>
        </p:nvSpPr>
        <p:spPr>
          <a:xfrm>
            <a:off x="5078497" y="3341850"/>
            <a:ext cx="3303600" cy="6549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1200"/>
              </a:spcAft>
              <a:buNone/>
            </a:pPr>
            <a:r>
              <a:rPr lang="en" sz="1200">
                <a:latin typeface="Montserrat"/>
                <a:ea typeface="Montserrat"/>
                <a:cs typeface="Montserrat"/>
                <a:sym typeface="Montserrat"/>
              </a:rPr>
              <a:t>Đặt câu hỏi định hướng cho vấn đề và sử dụng các metrics tương ứng</a:t>
            </a:r>
            <a:endParaRPr sz="12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4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Phân tích thị trường cryptocurrency </a:t>
            </a:r>
            <a:endParaRPr>
              <a:latin typeface="Montserrat"/>
              <a:ea typeface="Montserrat"/>
              <a:cs typeface="Montserrat"/>
              <a:sym typeface="Montserrat"/>
            </a:endParaRPr>
          </a:p>
        </p:txBody>
      </p:sp>
      <p:sp>
        <p:nvSpPr>
          <p:cNvPr id="1081" name="Google Shape;1081;p45"/>
          <p:cNvSpPr txBox="1">
            <a:spLocks noGrp="1"/>
          </p:cNvSpPr>
          <p:nvPr>
            <p:ph type="subTitle" idx="1"/>
          </p:nvPr>
        </p:nvSpPr>
        <p:spPr>
          <a:xfrm>
            <a:off x="713225" y="1146725"/>
            <a:ext cx="6516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Montserrat"/>
                <a:ea typeface="Montserrat"/>
                <a:cs typeface="Montserrat"/>
                <a:sym typeface="Montserrat"/>
              </a:rPr>
              <a:t>Xu hướng tăng hoặc giảm giá đồng coin trong giai đoạn này</a:t>
            </a:r>
            <a:endParaRPr sz="1400" b="1">
              <a:latin typeface="Montserrat"/>
              <a:ea typeface="Montserrat"/>
              <a:cs typeface="Montserrat"/>
              <a:sym typeface="Montserrat"/>
            </a:endParaRPr>
          </a:p>
        </p:txBody>
      </p:sp>
      <p:sp>
        <p:nvSpPr>
          <p:cNvPr id="1082" name="Google Shape;1082;p45"/>
          <p:cNvSpPr txBox="1">
            <a:spLocks noGrp="1"/>
          </p:cNvSpPr>
          <p:nvPr>
            <p:ph type="subTitle" idx="2"/>
          </p:nvPr>
        </p:nvSpPr>
        <p:spPr>
          <a:xfrm>
            <a:off x="713225" y="2228850"/>
            <a:ext cx="73524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Montserrat"/>
                <a:ea typeface="Montserrat"/>
                <a:cs typeface="Montserrat"/>
                <a:sym typeface="Montserrat"/>
              </a:rPr>
              <a:t>Đánh giá sự thanh khoản của đồng coin trong giai đoạn này</a:t>
            </a:r>
            <a:endParaRPr sz="1400" b="1">
              <a:latin typeface="Montserrat"/>
              <a:ea typeface="Montserrat"/>
              <a:cs typeface="Montserrat"/>
              <a:sym typeface="Montserrat"/>
            </a:endParaRPr>
          </a:p>
        </p:txBody>
      </p:sp>
      <p:grpSp>
        <p:nvGrpSpPr>
          <p:cNvPr id="1083" name="Google Shape;1083;p45"/>
          <p:cNvGrpSpPr/>
          <p:nvPr/>
        </p:nvGrpSpPr>
        <p:grpSpPr>
          <a:xfrm>
            <a:off x="8430714" y="4354420"/>
            <a:ext cx="616778" cy="572807"/>
            <a:chOff x="5241404" y="1624746"/>
            <a:chExt cx="2688659" cy="2496980"/>
          </a:xfrm>
        </p:grpSpPr>
        <p:grpSp>
          <p:nvGrpSpPr>
            <p:cNvPr id="1084" name="Google Shape;1084;p45"/>
            <p:cNvGrpSpPr/>
            <p:nvPr/>
          </p:nvGrpSpPr>
          <p:grpSpPr>
            <a:xfrm>
              <a:off x="5241404" y="1624746"/>
              <a:ext cx="1875497" cy="2439071"/>
              <a:chOff x="6206100" y="1769650"/>
              <a:chExt cx="1687053" cy="2194002"/>
            </a:xfrm>
          </p:grpSpPr>
          <p:sp>
            <p:nvSpPr>
              <p:cNvPr id="1085" name="Google Shape;1085;p45"/>
              <p:cNvSpPr/>
              <p:nvPr/>
            </p:nvSpPr>
            <p:spPr>
              <a:xfrm>
                <a:off x="6571063" y="1769650"/>
                <a:ext cx="826717" cy="984493"/>
              </a:xfrm>
              <a:custGeom>
                <a:avLst/>
                <a:gdLst/>
                <a:ahLst/>
                <a:cxnLst/>
                <a:rect l="l" t="t" r="r" b="b"/>
                <a:pathLst>
                  <a:path w="13110" h="15612" extrusionOk="0">
                    <a:moveTo>
                      <a:pt x="6538" y="0"/>
                    </a:moveTo>
                    <a:cubicBezTo>
                      <a:pt x="2935" y="0"/>
                      <a:pt x="0" y="2936"/>
                      <a:pt x="0" y="6572"/>
                    </a:cubicBezTo>
                    <a:lnTo>
                      <a:pt x="0" y="15611"/>
                    </a:lnTo>
                    <a:lnTo>
                      <a:pt x="3603" y="15611"/>
                    </a:lnTo>
                    <a:lnTo>
                      <a:pt x="3603" y="6572"/>
                    </a:lnTo>
                    <a:cubicBezTo>
                      <a:pt x="3603" y="4937"/>
                      <a:pt x="4937" y="3603"/>
                      <a:pt x="6538" y="3603"/>
                    </a:cubicBezTo>
                    <a:cubicBezTo>
                      <a:pt x="8173" y="3603"/>
                      <a:pt x="9507" y="4937"/>
                      <a:pt x="9507" y="6572"/>
                    </a:cubicBezTo>
                    <a:lnTo>
                      <a:pt x="9507" y="15611"/>
                    </a:lnTo>
                    <a:lnTo>
                      <a:pt x="13109" y="15611"/>
                    </a:lnTo>
                    <a:lnTo>
                      <a:pt x="13109" y="6572"/>
                    </a:lnTo>
                    <a:cubicBezTo>
                      <a:pt x="13109" y="3236"/>
                      <a:pt x="11842" y="434"/>
                      <a:pt x="8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5"/>
              <p:cNvSpPr/>
              <p:nvPr/>
            </p:nvSpPr>
            <p:spPr>
              <a:xfrm>
                <a:off x="6206100" y="2754098"/>
                <a:ext cx="1209554" cy="1209554"/>
              </a:xfrm>
              <a:custGeom>
                <a:avLst/>
                <a:gdLst/>
                <a:ahLst/>
                <a:cxnLst/>
                <a:rect l="l" t="t" r="r" b="b"/>
                <a:pathLst>
                  <a:path w="19181" h="19181" extrusionOk="0">
                    <a:moveTo>
                      <a:pt x="4337" y="0"/>
                    </a:moveTo>
                    <a:cubicBezTo>
                      <a:pt x="1935" y="0"/>
                      <a:pt x="1" y="1935"/>
                      <a:pt x="1" y="4337"/>
                    </a:cubicBezTo>
                    <a:lnTo>
                      <a:pt x="1" y="11342"/>
                    </a:lnTo>
                    <a:cubicBezTo>
                      <a:pt x="1" y="15678"/>
                      <a:pt x="3503" y="19181"/>
                      <a:pt x="7839" y="19181"/>
                    </a:cubicBezTo>
                    <a:lnTo>
                      <a:pt x="17780" y="19181"/>
                    </a:lnTo>
                    <a:cubicBezTo>
                      <a:pt x="18580" y="19181"/>
                      <a:pt x="19181" y="18547"/>
                      <a:pt x="19181" y="17746"/>
                    </a:cubicBezTo>
                    <a:lnTo>
                      <a:pt x="19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5"/>
              <p:cNvSpPr/>
              <p:nvPr/>
            </p:nvSpPr>
            <p:spPr>
              <a:xfrm>
                <a:off x="6681518" y="2754098"/>
                <a:ext cx="1211635" cy="1209554"/>
              </a:xfrm>
              <a:custGeom>
                <a:avLst/>
                <a:gdLst/>
                <a:ahLst/>
                <a:cxnLst/>
                <a:rect l="l" t="t" r="r" b="b"/>
                <a:pathLst>
                  <a:path w="19214" h="19181" extrusionOk="0">
                    <a:moveTo>
                      <a:pt x="0" y="0"/>
                    </a:moveTo>
                    <a:lnTo>
                      <a:pt x="0" y="11342"/>
                    </a:lnTo>
                    <a:cubicBezTo>
                      <a:pt x="0" y="15678"/>
                      <a:pt x="3503" y="19181"/>
                      <a:pt x="7873" y="19181"/>
                    </a:cubicBezTo>
                    <a:lnTo>
                      <a:pt x="11375" y="19181"/>
                    </a:lnTo>
                    <a:cubicBezTo>
                      <a:pt x="15711" y="19181"/>
                      <a:pt x="19214" y="15678"/>
                      <a:pt x="19214" y="11342"/>
                    </a:cubicBezTo>
                    <a:lnTo>
                      <a:pt x="19214" y="4337"/>
                    </a:lnTo>
                    <a:cubicBezTo>
                      <a:pt x="19214" y="1902"/>
                      <a:pt x="17246" y="0"/>
                      <a:pt x="14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5"/>
              <p:cNvSpPr/>
              <p:nvPr/>
            </p:nvSpPr>
            <p:spPr>
              <a:xfrm>
                <a:off x="6703555" y="1769650"/>
                <a:ext cx="824636" cy="984493"/>
              </a:xfrm>
              <a:custGeom>
                <a:avLst/>
                <a:gdLst/>
                <a:ahLst/>
                <a:cxnLst/>
                <a:rect l="l" t="t" r="r" b="b"/>
                <a:pathLst>
                  <a:path w="13077" h="15612" extrusionOk="0">
                    <a:moveTo>
                      <a:pt x="6539" y="0"/>
                    </a:moveTo>
                    <a:cubicBezTo>
                      <a:pt x="2903" y="0"/>
                      <a:pt x="1" y="2936"/>
                      <a:pt x="1" y="6572"/>
                    </a:cubicBezTo>
                    <a:lnTo>
                      <a:pt x="1" y="15611"/>
                    </a:lnTo>
                    <a:lnTo>
                      <a:pt x="3570" y="15611"/>
                    </a:lnTo>
                    <a:lnTo>
                      <a:pt x="3570" y="6572"/>
                    </a:lnTo>
                    <a:cubicBezTo>
                      <a:pt x="3570" y="4937"/>
                      <a:pt x="4904" y="3603"/>
                      <a:pt x="6539" y="3603"/>
                    </a:cubicBezTo>
                    <a:cubicBezTo>
                      <a:pt x="8173" y="3603"/>
                      <a:pt x="9507" y="4937"/>
                      <a:pt x="9507" y="6572"/>
                    </a:cubicBezTo>
                    <a:lnTo>
                      <a:pt x="9507" y="15611"/>
                    </a:lnTo>
                    <a:lnTo>
                      <a:pt x="13077" y="15611"/>
                    </a:lnTo>
                    <a:lnTo>
                      <a:pt x="13077" y="6572"/>
                    </a:lnTo>
                    <a:cubicBezTo>
                      <a:pt x="13077" y="2936"/>
                      <a:pt x="10174" y="0"/>
                      <a:pt x="6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5"/>
              <p:cNvSpPr/>
              <p:nvPr/>
            </p:nvSpPr>
            <p:spPr>
              <a:xfrm>
                <a:off x="6906582" y="3115340"/>
                <a:ext cx="286103" cy="487075"/>
              </a:xfrm>
              <a:custGeom>
                <a:avLst/>
                <a:gdLst/>
                <a:ahLst/>
                <a:cxnLst/>
                <a:rect l="l" t="t" r="r" b="b"/>
                <a:pathLst>
                  <a:path w="4537" h="7724" extrusionOk="0">
                    <a:moveTo>
                      <a:pt x="2351" y="0"/>
                    </a:moveTo>
                    <a:cubicBezTo>
                      <a:pt x="2258" y="0"/>
                      <a:pt x="2164" y="6"/>
                      <a:pt x="2068" y="18"/>
                    </a:cubicBezTo>
                    <a:cubicBezTo>
                      <a:pt x="1134" y="118"/>
                      <a:pt x="334" y="885"/>
                      <a:pt x="167" y="1853"/>
                    </a:cubicBezTo>
                    <a:cubicBezTo>
                      <a:pt x="0" y="2887"/>
                      <a:pt x="567" y="3854"/>
                      <a:pt x="1468" y="4221"/>
                    </a:cubicBezTo>
                    <a:lnTo>
                      <a:pt x="1168" y="6389"/>
                    </a:lnTo>
                    <a:cubicBezTo>
                      <a:pt x="1068" y="7090"/>
                      <a:pt x="1601" y="7724"/>
                      <a:pt x="2335" y="7724"/>
                    </a:cubicBezTo>
                    <a:cubicBezTo>
                      <a:pt x="3036" y="7724"/>
                      <a:pt x="3569" y="7090"/>
                      <a:pt x="3503" y="6389"/>
                    </a:cubicBezTo>
                    <a:lnTo>
                      <a:pt x="3202" y="4221"/>
                    </a:lnTo>
                    <a:cubicBezTo>
                      <a:pt x="4003" y="3854"/>
                      <a:pt x="4537" y="3087"/>
                      <a:pt x="4537" y="2186"/>
                    </a:cubicBezTo>
                    <a:cubicBezTo>
                      <a:pt x="4537" y="978"/>
                      <a:pt x="3559" y="0"/>
                      <a:pt x="2351"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45"/>
            <p:cNvGrpSpPr/>
            <p:nvPr/>
          </p:nvGrpSpPr>
          <p:grpSpPr>
            <a:xfrm flipH="1">
              <a:off x="6609468" y="2916698"/>
              <a:ext cx="1320596" cy="1205028"/>
              <a:chOff x="760050" y="2874625"/>
              <a:chExt cx="1485485" cy="1355487"/>
            </a:xfrm>
          </p:grpSpPr>
          <p:sp>
            <p:nvSpPr>
              <p:cNvPr id="1091" name="Google Shape;1091;p45"/>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5" name="Google Shape;1095;p45"/>
          <p:cNvGrpSpPr/>
          <p:nvPr/>
        </p:nvGrpSpPr>
        <p:grpSpPr>
          <a:xfrm>
            <a:off x="7415513" y="2469240"/>
            <a:ext cx="477214" cy="393911"/>
            <a:chOff x="7415513" y="2469240"/>
            <a:chExt cx="477214" cy="393911"/>
          </a:xfrm>
        </p:grpSpPr>
        <p:sp>
          <p:nvSpPr>
            <p:cNvPr id="1096" name="Google Shape;1096;p45"/>
            <p:cNvSpPr/>
            <p:nvPr/>
          </p:nvSpPr>
          <p:spPr>
            <a:xfrm>
              <a:off x="7415513" y="24692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5"/>
            <p:cNvSpPr/>
            <p:nvPr/>
          </p:nvSpPr>
          <p:spPr>
            <a:xfrm>
              <a:off x="7736571" y="26824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8" name="Google Shape;1098;p45"/>
          <p:cNvSpPr txBox="1">
            <a:spLocks noGrp="1"/>
          </p:cNvSpPr>
          <p:nvPr>
            <p:ph type="subTitle" idx="2"/>
          </p:nvPr>
        </p:nvSpPr>
        <p:spPr>
          <a:xfrm>
            <a:off x="791026" y="3252625"/>
            <a:ext cx="73524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Montserrat"/>
                <a:ea typeface="Montserrat"/>
                <a:cs typeface="Montserrat"/>
                <a:sym typeface="Montserrat"/>
              </a:rPr>
              <a:t>Đánh giá giá trị thực của đồng coin trên thị trường</a:t>
            </a:r>
            <a:endParaRPr sz="1400" b="1">
              <a:latin typeface="Montserrat"/>
              <a:ea typeface="Montserrat"/>
              <a:cs typeface="Montserrat"/>
              <a:sym typeface="Montserrat"/>
            </a:endParaRPr>
          </a:p>
        </p:txBody>
      </p:sp>
      <p:sp>
        <p:nvSpPr>
          <p:cNvPr id="1099" name="Google Shape;1099;p45"/>
          <p:cNvSpPr/>
          <p:nvPr/>
        </p:nvSpPr>
        <p:spPr>
          <a:xfrm>
            <a:off x="837425" y="1544431"/>
            <a:ext cx="1244700" cy="5727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Giá trung bình động</a:t>
            </a:r>
            <a:endParaRPr sz="1100"/>
          </a:p>
        </p:txBody>
      </p:sp>
      <p:sp>
        <p:nvSpPr>
          <p:cNvPr id="1100" name="Google Shape;1100;p45"/>
          <p:cNvSpPr/>
          <p:nvPr/>
        </p:nvSpPr>
        <p:spPr>
          <a:xfrm>
            <a:off x="2315025" y="1544431"/>
            <a:ext cx="1244700" cy="5727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Độ biến động giá</a:t>
            </a:r>
            <a:endParaRPr sz="1100"/>
          </a:p>
        </p:txBody>
      </p:sp>
      <p:sp>
        <p:nvSpPr>
          <p:cNvPr id="1101" name="Google Shape;1101;p45"/>
          <p:cNvSpPr/>
          <p:nvPr/>
        </p:nvSpPr>
        <p:spPr>
          <a:xfrm>
            <a:off x="3792625" y="1544431"/>
            <a:ext cx="2044800" cy="5727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Delta Price: Độ chênh lệch giữa giá đóng cửa so với giá mở cửa</a:t>
            </a:r>
            <a:endParaRPr sz="1100"/>
          </a:p>
        </p:txBody>
      </p:sp>
      <p:sp>
        <p:nvSpPr>
          <p:cNvPr id="1102" name="Google Shape;1102;p45"/>
          <p:cNvSpPr/>
          <p:nvPr/>
        </p:nvSpPr>
        <p:spPr>
          <a:xfrm>
            <a:off x="6070325" y="1544431"/>
            <a:ext cx="2236200" cy="5727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Tỷ lệ giá cao nhất (thấp nhất) so với giá mở cửa</a:t>
            </a:r>
            <a:endParaRPr sz="1100"/>
          </a:p>
        </p:txBody>
      </p:sp>
      <p:sp>
        <p:nvSpPr>
          <p:cNvPr id="1103" name="Google Shape;1103;p45"/>
          <p:cNvSpPr/>
          <p:nvPr/>
        </p:nvSpPr>
        <p:spPr>
          <a:xfrm>
            <a:off x="837425" y="2643825"/>
            <a:ext cx="1848000" cy="5727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Khối lượng giao dịch</a:t>
            </a:r>
            <a:endParaRPr sz="1100"/>
          </a:p>
        </p:txBody>
      </p:sp>
      <p:sp>
        <p:nvSpPr>
          <p:cNvPr id="1104" name="Google Shape;1104;p45"/>
          <p:cNvSpPr/>
          <p:nvPr/>
        </p:nvSpPr>
        <p:spPr>
          <a:xfrm>
            <a:off x="837425" y="3593525"/>
            <a:ext cx="1848000" cy="5727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Giá trị vốn hóa thị trường</a:t>
            </a:r>
            <a:endParaRPr sz="1100"/>
          </a:p>
        </p:txBody>
      </p:sp>
      <p:sp>
        <p:nvSpPr>
          <p:cNvPr id="1105" name="Google Shape;1105;p45"/>
          <p:cNvSpPr/>
          <p:nvPr/>
        </p:nvSpPr>
        <p:spPr>
          <a:xfrm>
            <a:off x="2965200" y="2643825"/>
            <a:ext cx="2540100" cy="5727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Market Ratio: Tỷ lệ giá trị vốn hóa thị trường so với khối lượng trao đổi.</a:t>
            </a:r>
            <a:endParaRPr sz="1100"/>
          </a:p>
        </p:txBody>
      </p:sp>
      <p:sp>
        <p:nvSpPr>
          <p:cNvPr id="1106" name="Google Shape;1106;p45"/>
          <p:cNvSpPr/>
          <p:nvPr/>
        </p:nvSpPr>
        <p:spPr>
          <a:xfrm>
            <a:off x="3033275" y="3593525"/>
            <a:ext cx="2540100" cy="5727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Market Share: Tỷ lệ giá trị vốn hóa của 1 coin so với tổng giá trị vốn hóa của thị trường</a:t>
            </a:r>
            <a:endParaRPr sz="1100"/>
          </a:p>
        </p:txBody>
      </p:sp>
      <p:sp>
        <p:nvSpPr>
          <p:cNvPr id="1107" name="Google Shape;1107;p45"/>
          <p:cNvSpPr txBox="1">
            <a:spLocks noGrp="1"/>
          </p:cNvSpPr>
          <p:nvPr>
            <p:ph type="subTitle" idx="2"/>
          </p:nvPr>
        </p:nvSpPr>
        <p:spPr>
          <a:xfrm>
            <a:off x="791026" y="4259125"/>
            <a:ext cx="73524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Montserrat"/>
                <a:ea typeface="Montserrat"/>
                <a:cs typeface="Montserrat"/>
                <a:sym typeface="Montserrat"/>
              </a:rPr>
              <a:t>Dự báo giá trị tương lai của các đồng coin</a:t>
            </a:r>
            <a:endParaRPr sz="1400"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2140</Words>
  <Application>Microsoft Office PowerPoint</Application>
  <PresentationFormat>On-screen Show (16:9)</PresentationFormat>
  <Paragraphs>137</Paragraphs>
  <Slides>31</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Chewy</vt:lpstr>
      <vt:lpstr>Montserrat</vt:lpstr>
      <vt:lpstr>Roboto Condensed Light</vt:lpstr>
      <vt:lpstr>Montserrat Medium</vt:lpstr>
      <vt:lpstr>Nunito</vt:lpstr>
      <vt:lpstr>Georgia</vt:lpstr>
      <vt:lpstr>Arial</vt:lpstr>
      <vt:lpstr>Didact Gothic</vt:lpstr>
      <vt:lpstr>Abril Fatface</vt:lpstr>
      <vt:lpstr>Ubuntu</vt:lpstr>
      <vt:lpstr>Cryptocurrency Today by Slidesgo</vt:lpstr>
      <vt:lpstr>MARKET RESEARCH: CRYPTOCURRENCY </vt:lpstr>
      <vt:lpstr>01</vt:lpstr>
      <vt:lpstr>CONTEXT</vt:lpstr>
      <vt:lpstr>Những điểm nổi bật của thị trường cryptocurrency 2013-2018</vt:lpstr>
      <vt:lpstr>DATASET AND TOOLS</vt:lpstr>
      <vt:lpstr>DATASET</vt:lpstr>
      <vt:lpstr>TOOLS</vt:lpstr>
      <vt:lpstr>QUESTION</vt:lpstr>
      <vt:lpstr>Phân tích thị trường cryptocurrency </vt:lpstr>
      <vt:lpstr>DATA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FINIDING</vt:lpstr>
      <vt:lpstr>PowerPoint Presentation</vt:lpstr>
      <vt:lpstr>PowerPoint Presentation</vt:lpstr>
      <vt:lpstr>PowerPoint Presentation</vt:lpstr>
      <vt:lpstr>PowerPoint Presentation</vt:lpstr>
      <vt:lpstr>PowerPoint Presentation</vt:lpstr>
      <vt:lpstr>PowerPoint Presentation</vt:lpstr>
      <vt:lpstr>NHẬN XÉT</vt:lpstr>
      <vt:lpstr>PowerPoint Presentation</vt:lpstr>
      <vt:lpstr>PowerPoint Presentation</vt:lpstr>
      <vt:lpstr>06. Kết luận và đề xuất</vt:lpstr>
      <vt:lpstr>06. Kết luận và đề xuất</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RESEARCH: CRYPTOCURRENCY </dc:title>
  <cp:lastModifiedBy>Long Nguyễn</cp:lastModifiedBy>
  <cp:revision>1</cp:revision>
  <dcterms:modified xsi:type="dcterms:W3CDTF">2023-11-15T05:27:34Z</dcterms:modified>
</cp:coreProperties>
</file>