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b4fdc4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b4fdc4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dc4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dc4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4fdc4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4fdc4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b4fdc4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b4fdc4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4fdc4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4fdc4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b4fdc4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b4fdc4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dc4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dc4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a97acbf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a97acbf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a97acbf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a97acbf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b4fdc4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b4fdc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dc4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dc4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b4fdc4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b4fdc4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b4fdc4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b4fdc4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b4fdc4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b4fdc4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dfsdf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b4fdc4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b4fdc4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ìm hiểu về create step 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</a:t>
            </a:r>
            <a:r>
              <a:rPr lang="vi"/>
              <a:t>ột số method khác trong controller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25" y="1599425"/>
            <a:ext cx="8735176" cy="27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ấu trúc thư mục view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Kh</a:t>
            </a:r>
            <a:r>
              <a:rPr lang="vi"/>
              <a:t>ai báo bao nhiêu step thì sẽ tại bấy nhiêu file view ở trong views/steps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25" y="1986750"/>
            <a:ext cx="2500425" cy="1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M</a:t>
            </a:r>
            <a:r>
              <a:rPr lang="vi"/>
              <a:t>ột số chú ý trong form view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Thêm option method: :put (theo RESTful) để trỏ về hàm update.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 Gán url: wizard_path (đây là 1 method của wicked để lấy ra path của step hiện tại).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00" y="2129099"/>
            <a:ext cx="7248525" cy="2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</a:t>
            </a:r>
            <a:r>
              <a:rPr lang="vi"/>
              <a:t>ột vài method khác hỗ trợ ở view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75" y="1737800"/>
            <a:ext cx="5724525" cy="1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ạo validate trong form-step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662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Ý tưởng cách nào mà để Model biết đang ở step nào để check validate. Vậy làm sao để có thể để model biết được trạng thái của step hiện tại?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</a:t>
            </a:r>
            <a:r>
              <a:rPr lang="vi"/>
              <a:t>ttribute accessor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 Hay lưu trạng thái của step vào 1 trường trong DB.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=&gt; Ở trong bài này mình sẽ chọn cách thứ 2.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381575"/>
            <a:ext cx="8520600" cy="4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50" y="820600"/>
            <a:ext cx="54673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</a:t>
            </a:r>
            <a:r>
              <a:rPr lang="vi"/>
              <a:t>ết quả buổi chia sẻ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00" y="1621375"/>
            <a:ext cx="7262126" cy="2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9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Giới thiệu về form step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514350"/>
            <a:ext cx="8520600" cy="4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Kh</a:t>
            </a:r>
            <a:r>
              <a:rPr lang="vi"/>
              <a:t>i làm việc về form sẽ gặp 2 kiểu: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00" y="1124525"/>
            <a:ext cx="7710401" cy="35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Giới thiệu về form-step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V</a:t>
            </a:r>
            <a:r>
              <a:rPr lang="vi"/>
              <a:t>à multi form-step: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00" y="1584475"/>
            <a:ext cx="7733550" cy="3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4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ài toán cần xử lý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81025" y="767350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Xây dựng một form-step có 3 step lưu được dữ liệu vào 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Mỗi step đều đảm bảo có validate dữ liệu.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vi"/>
              <a:t>Phải đảm bảo cấu trúc code được tổ chức clear, dễ sử dụng.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25" y="2119700"/>
            <a:ext cx="7262126" cy="2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9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</a:t>
            </a:r>
            <a:r>
              <a:rPr lang="vi"/>
              <a:t>ử lý bài t</a:t>
            </a:r>
            <a:r>
              <a:rPr lang="vi"/>
              <a:t>oán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10900"/>
            <a:ext cx="8520600" cy="3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Hướng xử lý bằng tay.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Hướng xử lý bằng Gem Wicked.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=&gt; Điểm chung của 2 cách xử lý đó là ý tưởng đều giống nhau: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Tạo 1 bản ghi trống -&gt; update bản ghi theo từng 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=&gt; Điểm khác biệt: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Trường hợp có nhiều form-step thì cách xử lý bằng tay sẽ xử lý dài hơn so với dùng gem.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Xử lý bằng gem đảm bảo thời gian làm task mà code vẫn đảm bảo có tính tổ chức và clear.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iến hành xử lý bằng Gem Wicked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ài đặt gem 'wicked' vào Gemfile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Cấu trúc database: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525" y="1507671"/>
            <a:ext cx="5725775" cy="354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Cấu trúc file trong Controller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UsersController: tạo mới bản ghi sau đó điều hướng tới steps controller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StepsController: config form-step.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" y="2122050"/>
            <a:ext cx="3653300" cy="17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475" y="2122050"/>
            <a:ext cx="4600575" cy="17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93850"/>
            <a:ext cx="8520600" cy="4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50" y="645925"/>
            <a:ext cx="8440150" cy="420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ấu trúc routes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Vì tham số truyền về của stepsController cần 2 đầu vào là: user_id và step_id. Nên ta cần khai báo trong routes như bên dưới. VD: users/38/steps/step1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00" y="2018659"/>
            <a:ext cx="4935475" cy="16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63" y="3833575"/>
            <a:ext cx="8123676" cy="6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