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1"/>
  </p:sldMasterIdLst>
  <p:notesMasterIdLst>
    <p:notesMasterId r:id="rId11"/>
  </p:notesMasterIdLst>
  <p:sldIdLst>
    <p:sldId id="256" r:id="rId2"/>
    <p:sldId id="258" r:id="rId3"/>
    <p:sldId id="259" r:id="rId4"/>
    <p:sldId id="307" r:id="rId5"/>
    <p:sldId id="308" r:id="rId6"/>
    <p:sldId id="264" r:id="rId7"/>
    <p:sldId id="309" r:id="rId8"/>
    <p:sldId id="310" r:id="rId9"/>
    <p:sldId id="285" r:id="rId10"/>
  </p:sldIdLst>
  <p:sldSz cx="9144000" cy="5143500" type="screen16x9"/>
  <p:notesSz cx="6858000" cy="9144000"/>
  <p:embeddedFontLst>
    <p:embeddedFont>
      <p:font typeface="Bebas Neue" panose="020B0606020202050201" pitchFamily="34" charset="0"/>
      <p:regular r:id="rId12"/>
    </p:embeddedFont>
    <p:embeddedFont>
      <p:font typeface="Inter" panose="02000503000000020004" pitchFamily="2" charset="0"/>
      <p:regular r:id="rId13"/>
      <p:bold r:id="rId14"/>
      <p:italic r:id="rId15"/>
      <p:boldItalic r:id="rId16"/>
    </p:embeddedFont>
    <p:embeddedFont>
      <p:font typeface="Montserrat" pitchFamily="2" charset="-93"/>
      <p:regular r:id="rId17"/>
      <p:bold r:id="rId18"/>
      <p:italic r:id="rId19"/>
      <p:boldItalic r:id="rId20"/>
    </p:embeddedFont>
    <p:embeddedFont>
      <p:font typeface="Montserrat SemiBold" pitchFamily="2" charset="-93"/>
      <p:bold r:id="rId21"/>
      <p:boldItalic r:id="rId22"/>
    </p:embeddedFont>
    <p:embeddedFont>
      <p:font typeface="Open Sans" panose="020B0606030504020204" pitchFamily="34" charset="0"/>
      <p:regular r:id="rId23"/>
      <p:bold r:id="rId24"/>
      <p:italic r:id="rId25"/>
      <p:boldItalic r:id="rId26"/>
    </p:embeddedFont>
    <p:embeddedFont>
      <p:font typeface="PT Sans" panose="020B05030202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E54"/>
    <a:srgbClr val="FF6180"/>
    <a:srgbClr val="F5F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B2527-82BA-47C1-B792-0D56ED2A7CAA}">
  <a:tblStyle styleId="{4EEB2527-82BA-47C1-B792-0D56ED2A7C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a:extLst>
            <a:ext uri="{FF2B5EF4-FFF2-40B4-BE49-F238E27FC236}">
              <a16:creationId xmlns:a16="http://schemas.microsoft.com/office/drawing/2014/main" id="{4043901F-964E-4DAC-F613-E4EA6939FFB0}"/>
            </a:ext>
          </a:extLst>
        </p:cNvPr>
        <p:cNvGrpSpPr/>
        <p:nvPr/>
      </p:nvGrpSpPr>
      <p:grpSpPr>
        <a:xfrm>
          <a:off x="0" y="0"/>
          <a:ext cx="0" cy="0"/>
          <a:chOff x="0" y="0"/>
          <a:chExt cx="0" cy="0"/>
        </a:xfrm>
      </p:grpSpPr>
      <p:sp>
        <p:nvSpPr>
          <p:cNvPr id="753" name="Google Shape;753;g20f41e19245_0_0:notes">
            <a:extLst>
              <a:ext uri="{FF2B5EF4-FFF2-40B4-BE49-F238E27FC236}">
                <a16:creationId xmlns:a16="http://schemas.microsoft.com/office/drawing/2014/main" id="{520183DD-2B9B-EF93-7E18-27167FDF55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a:extLst>
              <a:ext uri="{FF2B5EF4-FFF2-40B4-BE49-F238E27FC236}">
                <a16:creationId xmlns:a16="http://schemas.microsoft.com/office/drawing/2014/main" id="{197EE64D-73F4-E226-F648-16BD60D5D1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3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a:extLst>
            <a:ext uri="{FF2B5EF4-FFF2-40B4-BE49-F238E27FC236}">
              <a16:creationId xmlns:a16="http://schemas.microsoft.com/office/drawing/2014/main" id="{4E092194-ADCA-3684-97FA-4DEE1DFA3792}"/>
            </a:ext>
          </a:extLst>
        </p:cNvPr>
        <p:cNvGrpSpPr/>
        <p:nvPr/>
      </p:nvGrpSpPr>
      <p:grpSpPr>
        <a:xfrm>
          <a:off x="0" y="0"/>
          <a:ext cx="0" cy="0"/>
          <a:chOff x="0" y="0"/>
          <a:chExt cx="0" cy="0"/>
        </a:xfrm>
      </p:grpSpPr>
      <p:sp>
        <p:nvSpPr>
          <p:cNvPr id="753" name="Google Shape;753;g20f41e19245_0_0:notes">
            <a:extLst>
              <a:ext uri="{FF2B5EF4-FFF2-40B4-BE49-F238E27FC236}">
                <a16:creationId xmlns:a16="http://schemas.microsoft.com/office/drawing/2014/main" id="{0DBDD1BA-A8C6-6144-D574-5AEF9C61F7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a:extLst>
              <a:ext uri="{FF2B5EF4-FFF2-40B4-BE49-F238E27FC236}">
                <a16:creationId xmlns:a16="http://schemas.microsoft.com/office/drawing/2014/main" id="{745E5322-BC99-F362-FD6D-28656B7708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64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de1b5658b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a:extLst>
            <a:ext uri="{FF2B5EF4-FFF2-40B4-BE49-F238E27FC236}">
              <a16:creationId xmlns:a16="http://schemas.microsoft.com/office/drawing/2014/main" id="{6F572C15-5E64-77F3-4C6E-0A31D0B99E5A}"/>
            </a:ext>
          </a:extLst>
        </p:cNvPr>
        <p:cNvGrpSpPr/>
        <p:nvPr/>
      </p:nvGrpSpPr>
      <p:grpSpPr>
        <a:xfrm>
          <a:off x="0" y="0"/>
          <a:ext cx="0" cy="0"/>
          <a:chOff x="0" y="0"/>
          <a:chExt cx="0" cy="0"/>
        </a:xfrm>
      </p:grpSpPr>
      <p:sp>
        <p:nvSpPr>
          <p:cNvPr id="1534" name="Google Shape;1534;g1de1b5658bb_0_49:notes">
            <a:extLst>
              <a:ext uri="{FF2B5EF4-FFF2-40B4-BE49-F238E27FC236}">
                <a16:creationId xmlns:a16="http://schemas.microsoft.com/office/drawing/2014/main" id="{223B7DAB-3095-67F3-FA37-B1427F7432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a:extLst>
              <a:ext uri="{FF2B5EF4-FFF2-40B4-BE49-F238E27FC236}">
                <a16:creationId xmlns:a16="http://schemas.microsoft.com/office/drawing/2014/main" id="{94AABDD9-574C-0C91-6AE1-499209F960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477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a:extLst>
            <a:ext uri="{FF2B5EF4-FFF2-40B4-BE49-F238E27FC236}">
              <a16:creationId xmlns:a16="http://schemas.microsoft.com/office/drawing/2014/main" id="{E1D527D0-221E-55D6-6E39-42047350BC5C}"/>
            </a:ext>
          </a:extLst>
        </p:cNvPr>
        <p:cNvGrpSpPr/>
        <p:nvPr/>
      </p:nvGrpSpPr>
      <p:grpSpPr>
        <a:xfrm>
          <a:off x="0" y="0"/>
          <a:ext cx="0" cy="0"/>
          <a:chOff x="0" y="0"/>
          <a:chExt cx="0" cy="0"/>
        </a:xfrm>
      </p:grpSpPr>
      <p:sp>
        <p:nvSpPr>
          <p:cNvPr id="1534" name="Google Shape;1534;g1de1b5658bb_0_49:notes">
            <a:extLst>
              <a:ext uri="{FF2B5EF4-FFF2-40B4-BE49-F238E27FC236}">
                <a16:creationId xmlns:a16="http://schemas.microsoft.com/office/drawing/2014/main" id="{806B2F35-695F-32B6-51AE-F038ADB1C7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a:extLst>
              <a:ext uri="{FF2B5EF4-FFF2-40B4-BE49-F238E27FC236}">
                <a16:creationId xmlns:a16="http://schemas.microsoft.com/office/drawing/2014/main" id="{3B0C714E-F1D4-B32D-EE3D-BC71A6D409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7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7"/>
        <p:cNvGrpSpPr/>
        <p:nvPr/>
      </p:nvGrpSpPr>
      <p:grpSpPr>
        <a:xfrm>
          <a:off x="0" y="0"/>
          <a:ext cx="0" cy="0"/>
          <a:chOff x="0" y="0"/>
          <a:chExt cx="0" cy="0"/>
        </a:xfrm>
      </p:grpSpPr>
      <p:sp>
        <p:nvSpPr>
          <p:cNvPr id="2828" name="Google Shape;2828;gd1bf8d60a4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9" name="Google Shape;2829;gd1bf8d60a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3900175" y="1213000"/>
            <a:ext cx="4530600" cy="2224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3900175" y="3524550"/>
            <a:ext cx="4530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81250" y="281700"/>
            <a:ext cx="8581500" cy="4580100"/>
            <a:chOff x="281250" y="281700"/>
            <a:chExt cx="8581500" cy="4580100"/>
          </a:xfrm>
        </p:grpSpPr>
        <p:sp>
          <p:nvSpPr>
            <p:cNvPr id="21" name="Google Shape;21;p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3"/>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20000" y="1249000"/>
            <a:ext cx="17025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27677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127677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494792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8" hasCustomPrompt="1"/>
          </p:nvPr>
        </p:nvSpPr>
        <p:spPr>
          <a:xfrm>
            <a:off x="494792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8_1_1">
    <p:spTree>
      <p:nvGrpSpPr>
        <p:cNvPr id="1" name="Shape 231"/>
        <p:cNvGrpSpPr/>
        <p:nvPr/>
      </p:nvGrpSpPr>
      <p:grpSpPr>
        <a:xfrm>
          <a:off x="0" y="0"/>
          <a:ext cx="0" cy="0"/>
          <a:chOff x="0" y="0"/>
          <a:chExt cx="0" cy="0"/>
        </a:xfrm>
      </p:grpSpPr>
      <p:grpSp>
        <p:nvGrpSpPr>
          <p:cNvPr id="232" name="Google Shape;232;p22"/>
          <p:cNvGrpSpPr/>
          <p:nvPr/>
        </p:nvGrpSpPr>
        <p:grpSpPr>
          <a:xfrm>
            <a:off x="281250" y="281700"/>
            <a:ext cx="8581500" cy="4580100"/>
            <a:chOff x="281250" y="281700"/>
            <a:chExt cx="8581500" cy="4580100"/>
          </a:xfrm>
        </p:grpSpPr>
        <p:sp>
          <p:nvSpPr>
            <p:cNvPr id="233" name="Google Shape;233;p2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2"/>
            <p:cNvGrpSpPr/>
            <p:nvPr/>
          </p:nvGrpSpPr>
          <p:grpSpPr>
            <a:xfrm>
              <a:off x="517475" y="382105"/>
              <a:ext cx="400500" cy="95700"/>
              <a:chOff x="517475" y="395577"/>
              <a:chExt cx="400500" cy="95700"/>
            </a:xfrm>
          </p:grpSpPr>
          <p:sp>
            <p:nvSpPr>
              <p:cNvPr id="235" name="Google Shape;235;p2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22"/>
          <p:cNvSpPr txBox="1">
            <a:spLocks noGrp="1"/>
          </p:cNvSpPr>
          <p:nvPr>
            <p:ph type="subTitle" idx="1"/>
          </p:nvPr>
        </p:nvSpPr>
        <p:spPr>
          <a:xfrm>
            <a:off x="720000"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1" name="Google Shape;241;p22"/>
          <p:cNvSpPr txBox="1">
            <a:spLocks noGrp="1"/>
          </p:cNvSpPr>
          <p:nvPr>
            <p:ph type="subTitle" idx="2"/>
          </p:nvPr>
        </p:nvSpPr>
        <p:spPr>
          <a:xfrm>
            <a:off x="720000"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2" name="Google Shape;242;p22"/>
          <p:cNvSpPr txBox="1">
            <a:spLocks noGrp="1"/>
          </p:cNvSpPr>
          <p:nvPr>
            <p:ph type="subTitle" idx="3"/>
          </p:nvPr>
        </p:nvSpPr>
        <p:spPr>
          <a:xfrm>
            <a:off x="3420057"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3" name="Google Shape;243;p22"/>
          <p:cNvSpPr txBox="1">
            <a:spLocks noGrp="1"/>
          </p:cNvSpPr>
          <p:nvPr>
            <p:ph type="subTitle" idx="4"/>
          </p:nvPr>
        </p:nvSpPr>
        <p:spPr>
          <a:xfrm>
            <a:off x="3420057"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4" name="Google Shape;244;p22"/>
          <p:cNvSpPr txBox="1">
            <a:spLocks noGrp="1"/>
          </p:cNvSpPr>
          <p:nvPr>
            <p:ph type="subTitle" idx="5"/>
          </p:nvPr>
        </p:nvSpPr>
        <p:spPr>
          <a:xfrm>
            <a:off x="6120115"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5" name="Google Shape;245;p22"/>
          <p:cNvSpPr txBox="1">
            <a:spLocks noGrp="1"/>
          </p:cNvSpPr>
          <p:nvPr>
            <p:ph type="subTitle" idx="6"/>
          </p:nvPr>
        </p:nvSpPr>
        <p:spPr>
          <a:xfrm>
            <a:off x="6120115"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19"/>
        <p:cNvGrpSpPr/>
        <p:nvPr/>
      </p:nvGrpSpPr>
      <p:grpSpPr>
        <a:xfrm>
          <a:off x="0" y="0"/>
          <a:ext cx="0" cy="0"/>
          <a:chOff x="0" y="0"/>
          <a:chExt cx="0" cy="0"/>
        </a:xfrm>
      </p:grpSpPr>
      <p:grpSp>
        <p:nvGrpSpPr>
          <p:cNvPr id="320" name="Google Shape;320;p27"/>
          <p:cNvGrpSpPr/>
          <p:nvPr/>
        </p:nvGrpSpPr>
        <p:grpSpPr>
          <a:xfrm>
            <a:off x="281250" y="281700"/>
            <a:ext cx="8581500" cy="4580100"/>
            <a:chOff x="281250" y="281700"/>
            <a:chExt cx="8581500" cy="4580100"/>
          </a:xfrm>
        </p:grpSpPr>
        <p:sp>
          <p:nvSpPr>
            <p:cNvPr id="321" name="Google Shape;321;p2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7"/>
            <p:cNvGrpSpPr/>
            <p:nvPr/>
          </p:nvGrpSpPr>
          <p:grpSpPr>
            <a:xfrm>
              <a:off x="517475" y="382105"/>
              <a:ext cx="400500" cy="95700"/>
              <a:chOff x="517475" y="395577"/>
              <a:chExt cx="400500" cy="95700"/>
            </a:xfrm>
          </p:grpSpPr>
          <p:sp>
            <p:nvSpPr>
              <p:cNvPr id="323" name="Google Shape;323;p2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2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328" name="Google Shape;328;p27"/>
          <p:cNvSpPr txBox="1">
            <a:spLocks noGrp="1"/>
          </p:cNvSpPr>
          <p:nvPr>
            <p:ph type="title"/>
          </p:nvPr>
        </p:nvSpPr>
        <p:spPr>
          <a:xfrm>
            <a:off x="4571998" y="609989"/>
            <a:ext cx="38589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9" name="Google Shape;329;p27"/>
          <p:cNvSpPr txBox="1">
            <a:spLocks noGrp="1"/>
          </p:cNvSpPr>
          <p:nvPr>
            <p:ph type="subTitle" idx="1"/>
          </p:nvPr>
        </p:nvSpPr>
        <p:spPr>
          <a:xfrm>
            <a:off x="4572000" y="1718261"/>
            <a:ext cx="3858900" cy="110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7"/>
          <p:cNvSpPr txBox="1"/>
          <p:nvPr/>
        </p:nvSpPr>
        <p:spPr>
          <a:xfrm>
            <a:off x="4572000" y="3459550"/>
            <a:ext cx="3858900" cy="78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Inter"/>
                <a:ea typeface="Inter"/>
                <a:cs typeface="Inter"/>
                <a:sym typeface="Inter"/>
              </a:rPr>
              <a:t>CREDITS: This presentation template was created by </a:t>
            </a:r>
            <a:r>
              <a:rPr lang="en" sz="1200" b="1" u="sng">
                <a:solidFill>
                  <a:schemeClr val="hlink"/>
                </a:solidFill>
                <a:latin typeface="Inter"/>
                <a:ea typeface="Inter"/>
                <a:cs typeface="Inter"/>
                <a:sym typeface="Inter"/>
                <a:hlinkClick r:id="rId2"/>
              </a:rPr>
              <a:t>Slidesgo</a:t>
            </a:r>
            <a:r>
              <a:rPr lang="en" sz="1200" b="1">
                <a:solidFill>
                  <a:schemeClr val="dk1"/>
                </a:solidFill>
                <a:latin typeface="Inter"/>
                <a:ea typeface="Inter"/>
                <a:cs typeface="Inter"/>
                <a:sym typeface="Inter"/>
              </a:rPr>
              <a:t>,</a:t>
            </a:r>
            <a:r>
              <a:rPr lang="en" sz="1200">
                <a:solidFill>
                  <a:schemeClr val="dk1"/>
                </a:solidFill>
                <a:latin typeface="Inter"/>
                <a:ea typeface="Inter"/>
                <a:cs typeface="Inter"/>
                <a:sym typeface="Inter"/>
              </a:rPr>
              <a:t> and includes icons by </a:t>
            </a:r>
            <a:r>
              <a:rPr lang="en" sz="12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200">
                <a:solidFill>
                  <a:schemeClr val="dk1"/>
                </a:solidFill>
                <a:latin typeface="Inter"/>
                <a:ea typeface="Inter"/>
                <a:cs typeface="Inter"/>
                <a:sym typeface="Inter"/>
              </a:rPr>
              <a:t>, and infographics &amp; images by </a:t>
            </a:r>
            <a:r>
              <a:rPr lang="en" sz="1200" b="1" u="sng">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Inter"/>
                <a:ea typeface="Inter"/>
                <a:cs typeface="Inter"/>
                <a:sym typeface="Inter"/>
              </a:rPr>
              <a:t> </a:t>
            </a:r>
            <a:endParaRPr sz="1200" b="1" u="sng">
              <a:solidFill>
                <a:schemeClr val="dk1"/>
              </a:solidFill>
              <a:latin typeface="Inter"/>
              <a:ea typeface="Inter"/>
              <a:cs typeface="Inter"/>
              <a:sym typeface="Inte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8" r:id="rId6"/>
    <p:sldLayoutId id="2147483673" r:id="rId7"/>
    <p:sldLayoutId id="2147483674" r:id="rId8"/>
    <p:sldLayoutId id="2147483675" r:id="rId9"/>
  </p:sldLayoutIdLst>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therscan.io/"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3"/>
          <p:cNvSpPr txBox="1">
            <a:spLocks noGrp="1"/>
          </p:cNvSpPr>
          <p:nvPr>
            <p:ph type="ctrTitle"/>
          </p:nvPr>
        </p:nvSpPr>
        <p:spPr>
          <a:xfrm>
            <a:off x="3921574" y="1483757"/>
            <a:ext cx="4581647" cy="2224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vi-VN" sz="2250"/>
              <a:t>Thu thập và phân tích dữ liệu giao dịch ETH từ website https://etherscan.io sử dụng công cụ mã nguồn mở BeautifulSoup và MongoDB</a:t>
            </a:r>
            <a:endParaRPr lang="vi-VN" sz="2250" b="0" i="1"/>
          </a:p>
        </p:txBody>
      </p:sp>
      <p:sp>
        <p:nvSpPr>
          <p:cNvPr id="536" name="Google Shape;536;p33"/>
          <p:cNvSpPr txBox="1">
            <a:spLocks noGrp="1"/>
          </p:cNvSpPr>
          <p:nvPr>
            <p:ph type="subTitle" idx="1"/>
          </p:nvPr>
        </p:nvSpPr>
        <p:spPr>
          <a:xfrm>
            <a:off x="3220475" y="236107"/>
            <a:ext cx="2963765" cy="3359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200" b="1"/>
              <a:t>Mã nguồn mở trong Khoa học Dữ liệu</a:t>
            </a:r>
          </a:p>
        </p:txBody>
      </p:sp>
      <p:grpSp>
        <p:nvGrpSpPr>
          <p:cNvPr id="537" name="Google Shape;537;p33"/>
          <p:cNvGrpSpPr/>
          <p:nvPr/>
        </p:nvGrpSpPr>
        <p:grpSpPr>
          <a:xfrm>
            <a:off x="426097" y="779703"/>
            <a:ext cx="3208310" cy="3653947"/>
            <a:chOff x="556725" y="779703"/>
            <a:chExt cx="3208310" cy="3653947"/>
          </a:xfrm>
        </p:grpSpPr>
        <p:sp>
          <p:nvSpPr>
            <p:cNvPr id="538" name="Google Shape;538;p33"/>
            <p:cNvSpPr/>
            <p:nvPr/>
          </p:nvSpPr>
          <p:spPr>
            <a:xfrm>
              <a:off x="1745491"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1738337"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586532"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578952"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681148"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3675782"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584317"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578952"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33"/>
            <p:cNvGrpSpPr/>
            <p:nvPr/>
          </p:nvGrpSpPr>
          <p:grpSpPr>
            <a:xfrm>
              <a:off x="556725" y="832334"/>
              <a:ext cx="3148535" cy="3601316"/>
              <a:chOff x="556725" y="832334"/>
              <a:chExt cx="3148535" cy="3601316"/>
            </a:xfrm>
          </p:grpSpPr>
          <p:sp>
            <p:nvSpPr>
              <p:cNvPr id="547" name="Google Shape;547;p33"/>
              <p:cNvSpPr/>
              <p:nvPr/>
            </p:nvSpPr>
            <p:spPr>
              <a:xfrm>
                <a:off x="556725" y="3838150"/>
                <a:ext cx="2424600" cy="5955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914763" y="3436131"/>
                <a:ext cx="371597" cy="620974"/>
              </a:xfrm>
              <a:custGeom>
                <a:avLst/>
                <a:gdLst/>
                <a:ahLst/>
                <a:cxnLst/>
                <a:rect l="l" t="t" r="r" b="b"/>
                <a:pathLst>
                  <a:path w="4363" h="7291" extrusionOk="0">
                    <a:moveTo>
                      <a:pt x="0" y="1"/>
                    </a:moveTo>
                    <a:lnTo>
                      <a:pt x="0" y="6332"/>
                    </a:lnTo>
                    <a:lnTo>
                      <a:pt x="4363" y="7290"/>
                    </a:lnTo>
                    <a:lnTo>
                      <a:pt x="4363" y="4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908972" y="3430765"/>
                <a:ext cx="383180" cy="631706"/>
              </a:xfrm>
              <a:custGeom>
                <a:avLst/>
                <a:gdLst/>
                <a:ahLst/>
                <a:cxnLst/>
                <a:rect l="l" t="t" r="r" b="b"/>
                <a:pathLst>
                  <a:path w="4499" h="7417" extrusionOk="0">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286270" y="3335802"/>
                <a:ext cx="530013" cy="721305"/>
              </a:xfrm>
              <a:custGeom>
                <a:avLst/>
                <a:gdLst/>
                <a:ahLst/>
                <a:cxnLst/>
                <a:rect l="l" t="t" r="r" b="b"/>
                <a:pathLst>
                  <a:path w="6223" h="8469" extrusionOk="0">
                    <a:moveTo>
                      <a:pt x="6222" y="0"/>
                    </a:moveTo>
                    <a:lnTo>
                      <a:pt x="1" y="1661"/>
                    </a:lnTo>
                    <a:lnTo>
                      <a:pt x="22" y="8468"/>
                    </a:lnTo>
                    <a:lnTo>
                      <a:pt x="6222" y="6725"/>
                    </a:lnTo>
                    <a:lnTo>
                      <a:pt x="6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1282693" y="3328648"/>
                <a:ext cx="537167" cy="736039"/>
              </a:xfrm>
              <a:custGeom>
                <a:avLst/>
                <a:gdLst/>
                <a:ahLst/>
                <a:cxnLst/>
                <a:rect l="l" t="t" r="r" b="b"/>
                <a:pathLst>
                  <a:path w="6307" h="8642" extrusionOk="0">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914763" y="3287597"/>
                <a:ext cx="901524" cy="189674"/>
              </a:xfrm>
              <a:custGeom>
                <a:avLst/>
                <a:gdLst/>
                <a:ahLst/>
                <a:cxnLst/>
                <a:rect l="l" t="t" r="r" b="b"/>
                <a:pathLst>
                  <a:path w="10585" h="2227" extrusionOk="0">
                    <a:moveTo>
                      <a:pt x="6656" y="1"/>
                    </a:moveTo>
                    <a:lnTo>
                      <a:pt x="0" y="1745"/>
                    </a:lnTo>
                    <a:lnTo>
                      <a:pt x="4363" y="2227"/>
                    </a:lnTo>
                    <a:lnTo>
                      <a:pt x="10584" y="566"/>
                    </a:lnTo>
                    <a:lnTo>
                      <a:pt x="6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912975" y="3281805"/>
                <a:ext cx="905102" cy="200831"/>
              </a:xfrm>
              <a:custGeom>
                <a:avLst/>
                <a:gdLst/>
                <a:ahLst/>
                <a:cxnLst/>
                <a:rect l="l" t="t" r="r" b="b"/>
                <a:pathLst>
                  <a:path w="10627" h="2358" extrusionOk="0">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1877257" y="4176077"/>
                <a:ext cx="585714" cy="105866"/>
              </a:xfrm>
              <a:custGeom>
                <a:avLst/>
                <a:gdLst/>
                <a:ahLst/>
                <a:cxnLst/>
                <a:rect l="l" t="t" r="r" b="b"/>
                <a:pathLst>
                  <a:path w="6877" h="1243" extrusionOk="0">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73680" y="4170285"/>
                <a:ext cx="594657" cy="117364"/>
              </a:xfrm>
              <a:custGeom>
                <a:avLst/>
                <a:gdLst/>
                <a:ahLst/>
                <a:cxnLst/>
                <a:rect l="l" t="t" r="r" b="b"/>
                <a:pathLst>
                  <a:path w="6982" h="1378" extrusionOk="0">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1860734" y="3956341"/>
                <a:ext cx="607603" cy="308571"/>
              </a:xfrm>
              <a:custGeom>
                <a:avLst/>
                <a:gdLst/>
                <a:ahLst/>
                <a:cxnLst/>
                <a:rect l="l" t="t" r="r" b="b"/>
                <a:pathLst>
                  <a:path w="7134" h="3623" extrusionOk="0">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1866100" y="3950891"/>
                <a:ext cx="606240" cy="319217"/>
              </a:xfrm>
              <a:custGeom>
                <a:avLst/>
                <a:gdLst/>
                <a:ahLst/>
                <a:cxnLst/>
                <a:rect l="l" t="t" r="r" b="b"/>
                <a:pathLst>
                  <a:path w="7118" h="3748" extrusionOk="0">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1884837" y="3895105"/>
                <a:ext cx="282424" cy="168637"/>
              </a:xfrm>
              <a:custGeom>
                <a:avLst/>
                <a:gdLst/>
                <a:ahLst/>
                <a:cxnLst/>
                <a:rect l="l" t="t" r="r" b="b"/>
                <a:pathLst>
                  <a:path w="3316" h="1980" extrusionOk="0">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1881260" y="3891528"/>
                <a:ext cx="291792" cy="176387"/>
              </a:xfrm>
              <a:custGeom>
                <a:avLst/>
                <a:gdLst/>
                <a:ahLst/>
                <a:cxnLst/>
                <a:rect l="l" t="t" r="r" b="b"/>
                <a:pathLst>
                  <a:path w="3426" h="2071" extrusionOk="0">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1427650" y="4240805"/>
                <a:ext cx="583500" cy="155350"/>
              </a:xfrm>
              <a:custGeom>
                <a:avLst/>
                <a:gdLst/>
                <a:ahLst/>
                <a:cxnLst/>
                <a:rect l="l" t="t" r="r" b="b"/>
                <a:pathLst>
                  <a:path w="6851" h="1824" extrusionOk="0">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1427650" y="4235439"/>
                <a:ext cx="589291" cy="165145"/>
              </a:xfrm>
              <a:custGeom>
                <a:avLst/>
                <a:gdLst/>
                <a:ahLst/>
                <a:cxnLst/>
                <a:rect l="l" t="t" r="r" b="b"/>
                <a:pathLst>
                  <a:path w="6919" h="1939" extrusionOk="0">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1431228" y="4028905"/>
                <a:ext cx="595083" cy="351582"/>
              </a:xfrm>
              <a:custGeom>
                <a:avLst/>
                <a:gdLst/>
                <a:ahLst/>
                <a:cxnLst/>
                <a:rect l="l" t="t" r="r" b="b"/>
                <a:pathLst>
                  <a:path w="6987" h="4128" extrusionOk="0">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1427650" y="4024817"/>
                <a:ext cx="596446" cy="361036"/>
              </a:xfrm>
              <a:custGeom>
                <a:avLst/>
                <a:gdLst/>
                <a:ahLst/>
                <a:cxnLst/>
                <a:rect l="l" t="t" r="r" b="b"/>
                <a:pathLst>
                  <a:path w="7003" h="4239" extrusionOk="0">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1496382" y="3966051"/>
                <a:ext cx="275269" cy="175706"/>
              </a:xfrm>
              <a:custGeom>
                <a:avLst/>
                <a:gdLst/>
                <a:ahLst/>
                <a:cxnLst/>
                <a:rect l="l" t="t" r="r" b="b"/>
                <a:pathLst>
                  <a:path w="3232" h="2063" extrusionOk="0">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1492805" y="3960259"/>
                <a:ext cx="284212" cy="186948"/>
              </a:xfrm>
              <a:custGeom>
                <a:avLst/>
                <a:gdLst/>
                <a:ahLst/>
                <a:cxnLst/>
                <a:rect l="l" t="t" r="r" b="b"/>
                <a:pathLst>
                  <a:path w="3337" h="2195" extrusionOk="0">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2072634" y="3968521"/>
                <a:ext cx="390334" cy="194273"/>
              </a:xfrm>
              <a:custGeom>
                <a:avLst/>
                <a:gdLst/>
                <a:ahLst/>
                <a:cxnLst/>
                <a:rect l="l" t="t" r="r" b="b"/>
                <a:pathLst>
                  <a:path w="4583" h="2281" extrusionOk="0">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1336690" y="2795237"/>
                <a:ext cx="957226" cy="1149369"/>
              </a:xfrm>
              <a:custGeom>
                <a:avLst/>
                <a:gdLst/>
                <a:ahLst/>
                <a:cxnLst/>
                <a:rect l="l" t="t" r="r" b="b"/>
                <a:pathLst>
                  <a:path w="11239" h="13495" extrusionOk="0">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2076212" y="3963666"/>
                <a:ext cx="382754" cy="204919"/>
              </a:xfrm>
              <a:custGeom>
                <a:avLst/>
                <a:gdLst/>
                <a:ahLst/>
                <a:cxnLst/>
                <a:rect l="l" t="t" r="r" b="b"/>
                <a:pathLst>
                  <a:path w="4494" h="2406" extrusionOk="0">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330899" y="2789445"/>
                <a:ext cx="944280" cy="1158993"/>
              </a:xfrm>
              <a:custGeom>
                <a:avLst/>
                <a:gdLst/>
                <a:ahLst/>
                <a:cxnLst/>
                <a:rect l="l" t="t" r="r" b="b"/>
                <a:pathLst>
                  <a:path w="11087" h="13608" extrusionOk="0">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104349" y="2878617"/>
                <a:ext cx="921965" cy="1183948"/>
              </a:xfrm>
              <a:custGeom>
                <a:avLst/>
                <a:gdLst/>
                <a:ahLst/>
                <a:cxnLst/>
                <a:rect l="l" t="t" r="r" b="b"/>
                <a:pathLst>
                  <a:path w="10825" h="13901" extrusionOk="0">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100772" y="2873251"/>
                <a:ext cx="919751" cy="1194083"/>
              </a:xfrm>
              <a:custGeom>
                <a:avLst/>
                <a:gdLst/>
                <a:ahLst/>
                <a:cxnLst/>
                <a:rect l="l" t="t" r="r" b="b"/>
                <a:pathLst>
                  <a:path w="10799" h="14020" extrusionOk="0">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1639551" y="4063143"/>
                <a:ext cx="378155" cy="219398"/>
              </a:xfrm>
              <a:custGeom>
                <a:avLst/>
                <a:gdLst/>
                <a:ahLst/>
                <a:cxnLst/>
                <a:rect l="l" t="t" r="r" b="b"/>
                <a:pathLst>
                  <a:path w="4440" h="2576" extrusionOk="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43128" y="4058799"/>
                <a:ext cx="373811" cy="227745"/>
              </a:xfrm>
              <a:custGeom>
                <a:avLst/>
                <a:gdLst/>
                <a:ahLst/>
                <a:cxnLst/>
                <a:rect l="l" t="t" r="r" b="b"/>
                <a:pathLst>
                  <a:path w="4389" h="2674" extrusionOk="0">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901360" y="3100907"/>
                <a:ext cx="85681" cy="108762"/>
              </a:xfrm>
              <a:custGeom>
                <a:avLst/>
                <a:gdLst/>
                <a:ahLst/>
                <a:cxnLst/>
                <a:rect l="l" t="t" r="r" b="b"/>
                <a:pathLst>
                  <a:path w="1006" h="1277" extrusionOk="0">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975797" y="3219973"/>
                <a:ext cx="18823" cy="78867"/>
              </a:xfrm>
              <a:custGeom>
                <a:avLst/>
                <a:gdLst/>
                <a:ahLst/>
                <a:cxnLst/>
                <a:rect l="l" t="t" r="r" b="b"/>
                <a:pathLst>
                  <a:path w="221" h="926" extrusionOk="0">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975797" y="3086599"/>
                <a:ext cx="106292" cy="23422"/>
              </a:xfrm>
              <a:custGeom>
                <a:avLst/>
                <a:gdLst/>
                <a:ahLst/>
                <a:cxnLst/>
                <a:rect l="l" t="t" r="r" b="b"/>
                <a:pathLst>
                  <a:path w="1248" h="275" extrusionOk="0">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992746" y="3132590"/>
                <a:ext cx="38923" cy="101182"/>
              </a:xfrm>
              <a:custGeom>
                <a:avLst/>
                <a:gdLst/>
                <a:ahLst/>
                <a:cxnLst/>
                <a:rect l="l" t="t" r="r" b="b"/>
                <a:pathLst>
                  <a:path w="457" h="1188" extrusionOk="0">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1147104" y="2760062"/>
                <a:ext cx="620549" cy="204664"/>
              </a:xfrm>
              <a:custGeom>
                <a:avLst/>
                <a:gdLst/>
                <a:ahLst/>
                <a:cxnLst/>
                <a:rect l="l" t="t" r="r" b="b"/>
                <a:pathLst>
                  <a:path w="7286" h="2403" extrusionOk="0">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143101" y="2755292"/>
                <a:ext cx="624552" cy="214884"/>
              </a:xfrm>
              <a:custGeom>
                <a:avLst/>
                <a:gdLst/>
                <a:ahLst/>
                <a:cxnLst/>
                <a:rect l="l" t="t" r="r" b="b"/>
                <a:pathLst>
                  <a:path w="7333" h="2523" extrusionOk="0">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230766" y="1096491"/>
                <a:ext cx="2248867" cy="2399609"/>
              </a:xfrm>
              <a:custGeom>
                <a:avLst/>
                <a:gdLst/>
                <a:ahLst/>
                <a:cxnLst/>
                <a:rect l="l" t="t" r="r" b="b"/>
                <a:pathLst>
                  <a:path w="26406" h="28176" extrusionOk="0">
                    <a:moveTo>
                      <a:pt x="6960" y="0"/>
                    </a:moveTo>
                    <a:lnTo>
                      <a:pt x="1" y="28175"/>
                    </a:lnTo>
                    <a:lnTo>
                      <a:pt x="21540" y="28175"/>
                    </a:lnTo>
                    <a:lnTo>
                      <a:pt x="26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225401" y="1091126"/>
                <a:ext cx="2259513" cy="2408466"/>
              </a:xfrm>
              <a:custGeom>
                <a:avLst/>
                <a:gdLst/>
                <a:ahLst/>
                <a:cxnLst/>
                <a:rect l="l" t="t" r="r" b="b"/>
                <a:pathLst>
                  <a:path w="26531" h="28280" extrusionOk="0">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905597" y="1163344"/>
                <a:ext cx="1445506" cy="65236"/>
              </a:xfrm>
              <a:custGeom>
                <a:avLst/>
                <a:gdLst/>
                <a:ahLst/>
                <a:cxnLst/>
                <a:rect l="l" t="t" r="r" b="b"/>
                <a:pathLst>
                  <a:path w="16973" h="766" extrusionOk="0">
                    <a:moveTo>
                      <a:pt x="173" y="1"/>
                    </a:moveTo>
                    <a:lnTo>
                      <a:pt x="0" y="766"/>
                    </a:lnTo>
                    <a:lnTo>
                      <a:pt x="16842" y="766"/>
                    </a:lnTo>
                    <a:lnTo>
                      <a:pt x="16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899721" y="1159852"/>
                <a:ext cx="1457173" cy="72731"/>
              </a:xfrm>
              <a:custGeom>
                <a:avLst/>
                <a:gdLst/>
                <a:ahLst/>
                <a:cxnLst/>
                <a:rect l="l" t="t" r="r" b="b"/>
                <a:pathLst>
                  <a:path w="17110" h="854" extrusionOk="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881070" y="1267754"/>
                <a:ext cx="1451808" cy="65151"/>
              </a:xfrm>
              <a:custGeom>
                <a:avLst/>
                <a:gdLst/>
                <a:ahLst/>
                <a:cxnLst/>
                <a:rect l="l" t="t" r="r" b="b"/>
                <a:pathLst>
                  <a:path w="17047" h="765" extrusionOk="0">
                    <a:moveTo>
                      <a:pt x="178" y="0"/>
                    </a:moveTo>
                    <a:lnTo>
                      <a:pt x="0" y="765"/>
                    </a:lnTo>
                    <a:lnTo>
                      <a:pt x="16915" y="765"/>
                    </a:ln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873916" y="1261963"/>
                <a:ext cx="1464242" cy="74519"/>
              </a:xfrm>
              <a:custGeom>
                <a:avLst/>
                <a:gdLst/>
                <a:ahLst/>
                <a:cxnLst/>
                <a:rect l="l" t="t" r="r" b="b"/>
                <a:pathLst>
                  <a:path w="17193" h="875" extrusionOk="0">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855181" y="1371653"/>
                <a:ext cx="1458962" cy="65236"/>
              </a:xfrm>
              <a:custGeom>
                <a:avLst/>
                <a:gdLst/>
                <a:ahLst/>
                <a:cxnLst/>
                <a:rect l="l" t="t" r="r" b="b"/>
                <a:pathLst>
                  <a:path w="17131" h="766" extrusionOk="0">
                    <a:moveTo>
                      <a:pt x="199" y="1"/>
                    </a:moveTo>
                    <a:lnTo>
                      <a:pt x="0" y="765"/>
                    </a:lnTo>
                    <a:lnTo>
                      <a:pt x="16999" y="765"/>
                    </a:lnTo>
                    <a:lnTo>
                      <a:pt x="17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849815" y="1366288"/>
                <a:ext cx="1469607" cy="74179"/>
              </a:xfrm>
              <a:custGeom>
                <a:avLst/>
                <a:gdLst/>
                <a:ahLst/>
                <a:cxnLst/>
                <a:rect l="l" t="t" r="r" b="b"/>
                <a:pathLst>
                  <a:path w="17256" h="871" extrusionOk="0">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829291" y="1475552"/>
                <a:ext cx="832318" cy="65236"/>
              </a:xfrm>
              <a:custGeom>
                <a:avLst/>
                <a:gdLst/>
                <a:ahLst/>
                <a:cxnLst/>
                <a:rect l="l" t="t" r="r" b="b"/>
                <a:pathLst>
                  <a:path w="9773" h="766" extrusionOk="0">
                    <a:moveTo>
                      <a:pt x="194" y="1"/>
                    </a:moveTo>
                    <a:lnTo>
                      <a:pt x="1" y="765"/>
                    </a:lnTo>
                    <a:lnTo>
                      <a:pt x="9621" y="765"/>
                    </a:lnTo>
                    <a:lnTo>
                      <a:pt x="9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823500" y="1470187"/>
                <a:ext cx="845688" cy="76393"/>
              </a:xfrm>
              <a:custGeom>
                <a:avLst/>
                <a:gdLst/>
                <a:ahLst/>
                <a:cxnLst/>
                <a:rect l="l" t="t" r="r" b="b"/>
                <a:pathLst>
                  <a:path w="9930" h="897" extrusionOk="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805190" y="1581750"/>
                <a:ext cx="1471907" cy="66940"/>
              </a:xfrm>
              <a:custGeom>
                <a:avLst/>
                <a:gdLst/>
                <a:ahLst/>
                <a:cxnLst/>
                <a:rect l="l" t="t" r="r" b="b"/>
                <a:pathLst>
                  <a:path w="17283" h="786" extrusionOk="0">
                    <a:moveTo>
                      <a:pt x="174" y="0"/>
                    </a:moveTo>
                    <a:lnTo>
                      <a:pt x="1" y="786"/>
                    </a:lnTo>
                    <a:lnTo>
                      <a:pt x="17152" y="786"/>
                    </a:lnTo>
                    <a:lnTo>
                      <a:pt x="1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797610" y="1575959"/>
                <a:ext cx="1484852" cy="76308"/>
              </a:xfrm>
              <a:custGeom>
                <a:avLst/>
                <a:gdLst/>
                <a:ahLst/>
                <a:cxnLst/>
                <a:rect l="l" t="t" r="r" b="b"/>
                <a:pathLst>
                  <a:path w="17435" h="896" extrusionOk="0">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778875" y="1687438"/>
                <a:ext cx="1479486" cy="66940"/>
              </a:xfrm>
              <a:custGeom>
                <a:avLst/>
                <a:gdLst/>
                <a:ahLst/>
                <a:cxnLst/>
                <a:rect l="l" t="t" r="r" b="b"/>
                <a:pathLst>
                  <a:path w="17372" h="786" extrusionOk="0">
                    <a:moveTo>
                      <a:pt x="179" y="0"/>
                    </a:moveTo>
                    <a:lnTo>
                      <a:pt x="1" y="786"/>
                    </a:lnTo>
                    <a:lnTo>
                      <a:pt x="17220" y="786"/>
                    </a:lnTo>
                    <a:lnTo>
                      <a:pt x="17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771721" y="1683861"/>
                <a:ext cx="1492006" cy="76308"/>
              </a:xfrm>
              <a:custGeom>
                <a:avLst/>
                <a:gdLst/>
                <a:ahLst/>
                <a:cxnLst/>
                <a:rect l="l" t="t" r="r" b="b"/>
                <a:pathLst>
                  <a:path w="17519" h="896" extrusionOk="0">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751282" y="1795339"/>
                <a:ext cx="1486555" cy="68813"/>
              </a:xfrm>
              <a:custGeom>
                <a:avLst/>
                <a:gdLst/>
                <a:ahLst/>
                <a:cxnLst/>
                <a:rect l="l" t="t" r="r" b="b"/>
                <a:pathLst>
                  <a:path w="17455" h="808" extrusionOk="0">
                    <a:moveTo>
                      <a:pt x="194" y="1"/>
                    </a:moveTo>
                    <a:lnTo>
                      <a:pt x="0" y="807"/>
                    </a:lnTo>
                    <a:lnTo>
                      <a:pt x="17324" y="807"/>
                    </a:lnTo>
                    <a:lnTo>
                      <a:pt x="17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745491" y="1791762"/>
                <a:ext cx="1499926" cy="76393"/>
              </a:xfrm>
              <a:custGeom>
                <a:avLst/>
                <a:gdLst/>
                <a:ahLst/>
                <a:cxnLst/>
                <a:rect l="l" t="t" r="r" b="b"/>
                <a:pathLst>
                  <a:path w="17612" h="897" extrusionOk="0">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724966" y="1905029"/>
                <a:ext cx="1291698" cy="68813"/>
              </a:xfrm>
              <a:custGeom>
                <a:avLst/>
                <a:gdLst/>
                <a:ahLst/>
                <a:cxnLst/>
                <a:rect l="l" t="t" r="r" b="b"/>
                <a:pathLst>
                  <a:path w="15167" h="808" extrusionOk="0">
                    <a:moveTo>
                      <a:pt x="199" y="1"/>
                    </a:moveTo>
                    <a:lnTo>
                      <a:pt x="0" y="807"/>
                    </a:lnTo>
                    <a:lnTo>
                      <a:pt x="15014" y="807"/>
                    </a:lnTo>
                    <a:lnTo>
                      <a:pt x="15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719601" y="1899238"/>
                <a:ext cx="1302854" cy="78181"/>
              </a:xfrm>
              <a:custGeom>
                <a:avLst/>
                <a:gdLst/>
                <a:ahLst/>
                <a:cxnLst/>
                <a:rect l="l" t="t" r="r" b="b"/>
                <a:pathLst>
                  <a:path w="15298" h="918" extrusionOk="0">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699077" y="2014804"/>
                <a:ext cx="1501714" cy="68728"/>
              </a:xfrm>
              <a:custGeom>
                <a:avLst/>
                <a:gdLst/>
                <a:ahLst/>
                <a:cxnLst/>
                <a:rect l="l" t="t" r="r" b="b"/>
                <a:pathLst>
                  <a:path w="17633" h="807" extrusionOk="0">
                    <a:moveTo>
                      <a:pt x="199" y="0"/>
                    </a:moveTo>
                    <a:lnTo>
                      <a:pt x="0" y="807"/>
                    </a:lnTo>
                    <a:lnTo>
                      <a:pt x="17481" y="807"/>
                    </a:lnTo>
                    <a:lnTo>
                      <a:pt x="17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693712" y="2009013"/>
                <a:ext cx="1512445" cy="79885"/>
              </a:xfrm>
              <a:custGeom>
                <a:avLst/>
                <a:gdLst/>
                <a:ahLst/>
                <a:cxnLst/>
                <a:rect l="l" t="t" r="r" b="b"/>
                <a:pathLst>
                  <a:path w="17759" h="938" extrusionOk="0">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671399" y="2124494"/>
                <a:ext cx="1508953" cy="70517"/>
              </a:xfrm>
              <a:custGeom>
                <a:avLst/>
                <a:gdLst/>
                <a:ahLst/>
                <a:cxnLst/>
                <a:rect l="l" t="t" r="r" b="b"/>
                <a:pathLst>
                  <a:path w="17718" h="828" extrusionOk="0">
                    <a:moveTo>
                      <a:pt x="194" y="1"/>
                    </a:moveTo>
                    <a:lnTo>
                      <a:pt x="1" y="828"/>
                    </a:lnTo>
                    <a:lnTo>
                      <a:pt x="17565" y="828"/>
                    </a:lnTo>
                    <a:lnTo>
                      <a:pt x="17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665608" y="2120492"/>
                <a:ext cx="1520025" cy="79885"/>
              </a:xfrm>
              <a:custGeom>
                <a:avLst/>
                <a:gdLst/>
                <a:ahLst/>
                <a:cxnLst/>
                <a:rect l="l" t="t" r="r" b="b"/>
                <a:pathLst>
                  <a:path w="17848" h="938" extrusionOk="0">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645084" y="2237761"/>
                <a:ext cx="1514745" cy="70602"/>
              </a:xfrm>
              <a:custGeom>
                <a:avLst/>
                <a:gdLst/>
                <a:ahLst/>
                <a:cxnLst/>
                <a:rect l="l" t="t" r="r" b="b"/>
                <a:pathLst>
                  <a:path w="17786" h="829" extrusionOk="0">
                    <a:moveTo>
                      <a:pt x="200" y="1"/>
                    </a:moveTo>
                    <a:lnTo>
                      <a:pt x="1" y="828"/>
                    </a:lnTo>
                    <a:lnTo>
                      <a:pt x="17633" y="828"/>
                    </a:lnTo>
                    <a:lnTo>
                      <a:pt x="17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637930" y="2231970"/>
                <a:ext cx="1527690" cy="79970"/>
              </a:xfrm>
              <a:custGeom>
                <a:avLst/>
                <a:gdLst/>
                <a:ahLst/>
                <a:cxnLst/>
                <a:rect l="l" t="t" r="r" b="b"/>
                <a:pathLst>
                  <a:path w="17938" h="939" extrusionOk="0">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617491" y="2349240"/>
                <a:ext cx="919697" cy="72390"/>
              </a:xfrm>
              <a:custGeom>
                <a:avLst/>
                <a:gdLst/>
                <a:ahLst/>
                <a:cxnLst/>
                <a:rect l="l" t="t" r="r" b="b"/>
                <a:pathLst>
                  <a:path w="10799" h="850" extrusionOk="0">
                    <a:moveTo>
                      <a:pt x="194" y="1"/>
                    </a:moveTo>
                    <a:lnTo>
                      <a:pt x="0" y="849"/>
                    </a:lnTo>
                    <a:lnTo>
                      <a:pt x="10626" y="849"/>
                    </a:lnTo>
                    <a:lnTo>
                      <a:pt x="10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611615" y="2345237"/>
                <a:ext cx="931364" cy="80396"/>
              </a:xfrm>
              <a:custGeom>
                <a:avLst/>
                <a:gdLst/>
                <a:ahLst/>
                <a:cxnLst/>
                <a:rect l="l" t="t" r="r" b="b"/>
                <a:pathLst>
                  <a:path w="10936" h="944" extrusionOk="0">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589387" y="2464380"/>
                <a:ext cx="1531607" cy="72731"/>
              </a:xfrm>
              <a:custGeom>
                <a:avLst/>
                <a:gdLst/>
                <a:ahLst/>
                <a:cxnLst/>
                <a:rect l="l" t="t" r="r" b="b"/>
                <a:pathLst>
                  <a:path w="17984" h="854" extrusionOk="0">
                    <a:moveTo>
                      <a:pt x="199" y="0"/>
                    </a:moveTo>
                    <a:lnTo>
                      <a:pt x="0" y="854"/>
                    </a:lnTo>
                    <a:lnTo>
                      <a:pt x="17826" y="854"/>
                    </a:lnTo>
                    <a:lnTo>
                      <a:pt x="179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584022" y="2459015"/>
                <a:ext cx="1542338" cy="81673"/>
              </a:xfrm>
              <a:custGeom>
                <a:avLst/>
                <a:gdLst/>
                <a:ahLst/>
                <a:cxnLst/>
                <a:rect l="l" t="t" r="r" b="b"/>
                <a:pathLst>
                  <a:path w="18110" h="959" extrusionOk="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561709" y="2579435"/>
                <a:ext cx="1536973" cy="72731"/>
              </a:xfrm>
              <a:custGeom>
                <a:avLst/>
                <a:gdLst/>
                <a:ahLst/>
                <a:cxnLst/>
                <a:rect l="l" t="t" r="r" b="b"/>
                <a:pathLst>
                  <a:path w="18047" h="854" extrusionOk="0">
                    <a:moveTo>
                      <a:pt x="194" y="0"/>
                    </a:moveTo>
                    <a:lnTo>
                      <a:pt x="0" y="854"/>
                    </a:lnTo>
                    <a:lnTo>
                      <a:pt x="17916" y="854"/>
                    </a:lnTo>
                    <a:lnTo>
                      <a:pt x="180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555918" y="2574070"/>
                <a:ext cx="1549918" cy="81673"/>
              </a:xfrm>
              <a:custGeom>
                <a:avLst/>
                <a:gdLst/>
                <a:ahLst/>
                <a:cxnLst/>
                <a:rect l="l" t="t" r="r" b="b"/>
                <a:pathLst>
                  <a:path w="18199" h="959" extrusionOk="0">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533605" y="2694917"/>
                <a:ext cx="1544552" cy="74094"/>
              </a:xfrm>
              <a:custGeom>
                <a:avLst/>
                <a:gdLst/>
                <a:ahLst/>
                <a:cxnLst/>
                <a:rect l="l" t="t" r="r" b="b"/>
                <a:pathLst>
                  <a:path w="18136" h="870" extrusionOk="0">
                    <a:moveTo>
                      <a:pt x="199" y="1"/>
                    </a:moveTo>
                    <a:lnTo>
                      <a:pt x="0" y="870"/>
                    </a:lnTo>
                    <a:lnTo>
                      <a:pt x="17984" y="870"/>
                    </a:lnTo>
                    <a:lnTo>
                      <a:pt x="18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528240" y="2690914"/>
                <a:ext cx="1555283" cy="82184"/>
              </a:xfrm>
              <a:custGeom>
                <a:avLst/>
                <a:gdLst/>
                <a:ahLst/>
                <a:cxnLst/>
                <a:rect l="l" t="t" r="r" b="b"/>
                <a:pathLst>
                  <a:path w="18262" h="965" extrusionOk="0">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504139" y="2813549"/>
                <a:ext cx="1553495" cy="72816"/>
              </a:xfrm>
              <a:custGeom>
                <a:avLst/>
                <a:gdLst/>
                <a:ahLst/>
                <a:cxnLst/>
                <a:rect l="l" t="t" r="r" b="b"/>
                <a:pathLst>
                  <a:path w="18241" h="855" extrusionOk="0">
                    <a:moveTo>
                      <a:pt x="216" y="1"/>
                    </a:moveTo>
                    <a:lnTo>
                      <a:pt x="1" y="854"/>
                    </a:lnTo>
                    <a:lnTo>
                      <a:pt x="18089" y="854"/>
                    </a:lnTo>
                    <a:lnTo>
                      <a:pt x="182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498348" y="2808183"/>
                <a:ext cx="1564651" cy="83547"/>
              </a:xfrm>
              <a:custGeom>
                <a:avLst/>
                <a:gdLst/>
                <a:ahLst/>
                <a:cxnLst/>
                <a:rect l="l" t="t" r="r" b="b"/>
                <a:pathLst>
                  <a:path w="18372" h="981" extrusionOk="0">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476035" y="2930818"/>
                <a:ext cx="804724" cy="76393"/>
              </a:xfrm>
              <a:custGeom>
                <a:avLst/>
                <a:gdLst/>
                <a:ahLst/>
                <a:cxnLst/>
                <a:rect l="l" t="t" r="r" b="b"/>
                <a:pathLst>
                  <a:path w="9449" h="897" extrusionOk="0">
                    <a:moveTo>
                      <a:pt x="221" y="1"/>
                    </a:moveTo>
                    <a:lnTo>
                      <a:pt x="1" y="896"/>
                    </a:lnTo>
                    <a:lnTo>
                      <a:pt x="9255" y="896"/>
                    </a:lnTo>
                    <a:lnTo>
                      <a:pt x="94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470755" y="2927241"/>
                <a:ext cx="815796" cy="83547"/>
              </a:xfrm>
              <a:custGeom>
                <a:avLst/>
                <a:gdLst/>
                <a:ahLst/>
                <a:cxnLst/>
                <a:rect l="l" t="t" r="r" b="b"/>
                <a:pathLst>
                  <a:path w="9579" h="981" extrusionOk="0">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446228" y="3051750"/>
                <a:ext cx="1568654" cy="74094"/>
              </a:xfrm>
              <a:custGeom>
                <a:avLst/>
                <a:gdLst/>
                <a:ahLst/>
                <a:cxnLst/>
                <a:rect l="l" t="t" r="r" b="b"/>
                <a:pathLst>
                  <a:path w="18419" h="870" extrusionOk="0">
                    <a:moveTo>
                      <a:pt x="220" y="0"/>
                    </a:moveTo>
                    <a:lnTo>
                      <a:pt x="0" y="869"/>
                    </a:lnTo>
                    <a:lnTo>
                      <a:pt x="18266" y="869"/>
                    </a:lnTo>
                    <a:lnTo>
                      <a:pt x="18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440863" y="3045959"/>
                <a:ext cx="1579811" cy="85676"/>
              </a:xfrm>
              <a:custGeom>
                <a:avLst/>
                <a:gdLst/>
                <a:ahLst/>
                <a:cxnLst/>
                <a:rect l="l" t="t" r="r" b="b"/>
                <a:pathLst>
                  <a:path w="18550" h="1006" extrusionOk="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416762" y="3172596"/>
                <a:ext cx="1577596" cy="75882"/>
              </a:xfrm>
              <a:custGeom>
                <a:avLst/>
                <a:gdLst/>
                <a:ahLst/>
                <a:cxnLst/>
                <a:rect l="l" t="t" r="r" b="b"/>
                <a:pathLst>
                  <a:path w="18524" h="891" extrusionOk="0">
                    <a:moveTo>
                      <a:pt x="215" y="0"/>
                    </a:moveTo>
                    <a:lnTo>
                      <a:pt x="0" y="891"/>
                    </a:lnTo>
                    <a:lnTo>
                      <a:pt x="18350" y="891"/>
                    </a:lnTo>
                    <a:lnTo>
                      <a:pt x="18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410971" y="3166805"/>
                <a:ext cx="1589179" cy="87464"/>
              </a:xfrm>
              <a:custGeom>
                <a:avLst/>
                <a:gdLst/>
                <a:ahLst/>
                <a:cxnLst/>
                <a:rect l="l" t="t" r="r" b="b"/>
                <a:pathLst>
                  <a:path w="18660" h="1027" extrusionOk="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386870" y="3295231"/>
                <a:ext cx="1585176" cy="75882"/>
              </a:xfrm>
              <a:custGeom>
                <a:avLst/>
                <a:gdLst/>
                <a:ahLst/>
                <a:cxnLst/>
                <a:rect l="l" t="t" r="r" b="b"/>
                <a:pathLst>
                  <a:path w="18613" h="891" extrusionOk="0">
                    <a:moveTo>
                      <a:pt x="241" y="0"/>
                    </a:moveTo>
                    <a:lnTo>
                      <a:pt x="1" y="891"/>
                    </a:lnTo>
                    <a:lnTo>
                      <a:pt x="18461" y="891"/>
                    </a:lnTo>
                    <a:lnTo>
                      <a:pt x="18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381504" y="3289440"/>
                <a:ext cx="1596333" cy="87464"/>
              </a:xfrm>
              <a:custGeom>
                <a:avLst/>
                <a:gdLst/>
                <a:ahLst/>
                <a:cxnLst/>
                <a:rect l="l" t="t" r="r" b="b"/>
                <a:pathLst>
                  <a:path w="18744" h="1027" extrusionOk="0">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593390" y="1951443"/>
                <a:ext cx="53569" cy="196135"/>
              </a:xfrm>
              <a:custGeom>
                <a:avLst/>
                <a:gdLst/>
                <a:ahLst/>
                <a:cxnLst/>
                <a:rect l="l" t="t" r="r" b="b"/>
                <a:pathLst>
                  <a:path w="629" h="2303" extrusionOk="0">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972306" y="1752431"/>
                <a:ext cx="492453" cy="652573"/>
              </a:xfrm>
              <a:custGeom>
                <a:avLst/>
                <a:gdLst/>
                <a:ahLst/>
                <a:cxnLst/>
                <a:rect l="l" t="t" r="r" b="b"/>
                <a:pathLst>
                  <a:path w="5782" h="7662" extrusionOk="0">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2271504" y="1748854"/>
                <a:ext cx="195039" cy="527713"/>
              </a:xfrm>
              <a:custGeom>
                <a:avLst/>
                <a:gdLst/>
                <a:ahLst/>
                <a:cxnLst/>
                <a:rect l="l" t="t" r="r" b="b"/>
                <a:pathLst>
                  <a:path w="2290" h="6196" extrusionOk="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981674" y="2044134"/>
                <a:ext cx="349282" cy="366231"/>
              </a:xfrm>
              <a:custGeom>
                <a:avLst/>
                <a:gdLst/>
                <a:ahLst/>
                <a:cxnLst/>
                <a:rect l="l" t="t" r="r" b="b"/>
                <a:pathLst>
                  <a:path w="4101" h="4300" extrusionOk="0">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533345" y="2170780"/>
                <a:ext cx="617397" cy="401236"/>
              </a:xfrm>
              <a:custGeom>
                <a:avLst/>
                <a:gdLst/>
                <a:ahLst/>
                <a:cxnLst/>
                <a:rect l="l" t="t" r="r" b="b"/>
                <a:pathLst>
                  <a:path w="7249" h="4711" extrusionOk="0">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529853" y="2163200"/>
                <a:ext cx="628044" cy="413841"/>
              </a:xfrm>
              <a:custGeom>
                <a:avLst/>
                <a:gdLst/>
                <a:ahLst/>
                <a:cxnLst/>
                <a:rect l="l" t="t" r="r" b="b"/>
                <a:pathLst>
                  <a:path w="7374" h="4859" extrusionOk="0">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907151" y="2140374"/>
                <a:ext cx="308741" cy="349282"/>
              </a:xfrm>
              <a:custGeom>
                <a:avLst/>
                <a:gdLst/>
                <a:ahLst/>
                <a:cxnLst/>
                <a:rect l="l" t="t" r="r" b="b"/>
                <a:pathLst>
                  <a:path w="3625" h="4101" extrusionOk="0">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908940" y="2136201"/>
                <a:ext cx="312318" cy="358055"/>
              </a:xfrm>
              <a:custGeom>
                <a:avLst/>
                <a:gdLst/>
                <a:ahLst/>
                <a:cxnLst/>
                <a:rect l="l" t="t" r="r" b="b"/>
                <a:pathLst>
                  <a:path w="3667" h="4204" extrusionOk="0">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2093160" y="1854548"/>
                <a:ext cx="194954" cy="286427"/>
              </a:xfrm>
              <a:custGeom>
                <a:avLst/>
                <a:gdLst/>
                <a:ahLst/>
                <a:cxnLst/>
                <a:rect l="l" t="t" r="r" b="b"/>
                <a:pathLst>
                  <a:path w="2289" h="3363" extrusionOk="0">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2421827" y="2018242"/>
                <a:ext cx="117449" cy="163782"/>
              </a:xfrm>
              <a:custGeom>
                <a:avLst/>
                <a:gdLst/>
                <a:ahLst/>
                <a:cxnLst/>
                <a:rect l="l" t="t" r="r" b="b"/>
                <a:pathLst>
                  <a:path w="1379" h="1923" extrusionOk="0">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2420038" y="2012877"/>
                <a:ext cx="121027" cy="172725"/>
              </a:xfrm>
              <a:custGeom>
                <a:avLst/>
                <a:gdLst/>
                <a:ahLst/>
                <a:cxnLst/>
                <a:rect l="l" t="t" r="r" b="b"/>
                <a:pathLst>
                  <a:path w="1421" h="2028" extrusionOk="0">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2379072" y="1946019"/>
                <a:ext cx="130310" cy="182179"/>
              </a:xfrm>
              <a:custGeom>
                <a:avLst/>
                <a:gdLst/>
                <a:ahLst/>
                <a:cxnLst/>
                <a:rect l="l" t="t" r="r" b="b"/>
                <a:pathLst>
                  <a:path w="1530" h="2139" extrusionOk="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2384864" y="1940228"/>
                <a:ext cx="128096" cy="192314"/>
              </a:xfrm>
              <a:custGeom>
                <a:avLst/>
                <a:gdLst/>
                <a:ahLst/>
                <a:cxnLst/>
                <a:rect l="l" t="t" r="r" b="b"/>
                <a:pathLst>
                  <a:path w="1504" h="2258" extrusionOk="0">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2340235" y="1867920"/>
                <a:ext cx="141042" cy="199383"/>
              </a:xfrm>
              <a:custGeom>
                <a:avLst/>
                <a:gdLst/>
                <a:ahLst/>
                <a:cxnLst/>
                <a:rect l="l" t="t" r="r" b="b"/>
                <a:pathLst>
                  <a:path w="1656" h="2341" extrusionOk="0">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2340235" y="1862128"/>
                <a:ext cx="145045" cy="209092"/>
              </a:xfrm>
              <a:custGeom>
                <a:avLst/>
                <a:gdLst/>
                <a:ahLst/>
                <a:cxnLst/>
                <a:rect l="l" t="t" r="r" b="b"/>
                <a:pathLst>
                  <a:path w="1703" h="2455" extrusionOk="0">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1615" y="2202633"/>
                <a:ext cx="758354" cy="758780"/>
              </a:xfrm>
              <a:custGeom>
                <a:avLst/>
                <a:gdLst/>
                <a:ahLst/>
                <a:cxnLst/>
                <a:rect l="l" t="t" r="r" b="b"/>
                <a:pathLst>
                  <a:path w="8904" h="8909" extrusionOk="0">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42772" y="2197608"/>
                <a:ext cx="752988" cy="769341"/>
              </a:xfrm>
              <a:custGeom>
                <a:avLst/>
                <a:gdLst/>
                <a:ahLst/>
                <a:cxnLst/>
                <a:rect l="l" t="t" r="r" b="b"/>
                <a:pathLst>
                  <a:path w="8841" h="9033" extrusionOk="0">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118998" y="2069770"/>
                <a:ext cx="535379" cy="319388"/>
              </a:xfrm>
              <a:custGeom>
                <a:avLst/>
                <a:gdLst/>
                <a:ahLst/>
                <a:cxnLst/>
                <a:rect l="l" t="t" r="r" b="b"/>
                <a:pathLst>
                  <a:path w="6286" h="3750" extrusionOk="0">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115421" y="2064659"/>
                <a:ext cx="544747" cy="329693"/>
              </a:xfrm>
              <a:custGeom>
                <a:avLst/>
                <a:gdLst/>
                <a:ahLst/>
                <a:cxnLst/>
                <a:rect l="l" t="t" r="r" b="b"/>
                <a:pathLst>
                  <a:path w="6396" h="3871" extrusionOk="0">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225204" y="2086974"/>
                <a:ext cx="343916" cy="234217"/>
              </a:xfrm>
              <a:custGeom>
                <a:avLst/>
                <a:gdLst/>
                <a:ahLst/>
                <a:cxnLst/>
                <a:rect l="l" t="t" r="r" b="b"/>
                <a:pathLst>
                  <a:path w="4038" h="2750" extrusionOk="0">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226993" y="2081608"/>
                <a:ext cx="342128" cy="247163"/>
              </a:xfrm>
              <a:custGeom>
                <a:avLst/>
                <a:gdLst/>
                <a:ahLst/>
                <a:cxnLst/>
                <a:rect l="l" t="t" r="r" b="b"/>
                <a:pathLst>
                  <a:path w="4017" h="2902" extrusionOk="0">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351424" y="2215408"/>
                <a:ext cx="186096" cy="105781"/>
              </a:xfrm>
              <a:custGeom>
                <a:avLst/>
                <a:gdLst/>
                <a:ahLst/>
                <a:cxnLst/>
                <a:rect l="l" t="t" r="r" b="b"/>
                <a:pathLst>
                  <a:path w="2185" h="1242" extrusionOk="0">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332687" y="2209617"/>
                <a:ext cx="211903" cy="119153"/>
              </a:xfrm>
              <a:custGeom>
                <a:avLst/>
                <a:gdLst/>
                <a:ahLst/>
                <a:cxnLst/>
                <a:rect l="l" t="t" r="r" b="b"/>
                <a:pathLst>
                  <a:path w="2488" h="1399" extrusionOk="0">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288059" y="2086974"/>
                <a:ext cx="200831" cy="181582"/>
              </a:xfrm>
              <a:custGeom>
                <a:avLst/>
                <a:gdLst/>
                <a:ahLst/>
                <a:cxnLst/>
                <a:rect l="l" t="t" r="r" b="b"/>
                <a:pathLst>
                  <a:path w="2358" h="2132" extrusionOk="0">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279116" y="2081608"/>
                <a:ext cx="217354" cy="191547"/>
              </a:xfrm>
              <a:custGeom>
                <a:avLst/>
                <a:gdLst/>
                <a:ahLst/>
                <a:cxnLst/>
                <a:rect l="l" t="t" r="r" b="b"/>
                <a:pathLst>
                  <a:path w="2552" h="2249" extrusionOk="0">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371950" y="2671742"/>
                <a:ext cx="377388" cy="253381"/>
              </a:xfrm>
              <a:custGeom>
                <a:avLst/>
                <a:gdLst/>
                <a:ahLst/>
                <a:cxnLst/>
                <a:rect l="l" t="t" r="r" b="b"/>
                <a:pathLst>
                  <a:path w="4431" h="2975" extrusionOk="0">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371950" y="2666206"/>
                <a:ext cx="369808" cy="263516"/>
              </a:xfrm>
              <a:custGeom>
                <a:avLst/>
                <a:gdLst/>
                <a:ahLst/>
                <a:cxnLst/>
                <a:rect l="l" t="t" r="r" b="b"/>
                <a:pathLst>
                  <a:path w="4342" h="3094" extrusionOk="0">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883049" y="3010628"/>
                <a:ext cx="514853" cy="57660"/>
              </a:xfrm>
              <a:custGeom>
                <a:avLst/>
                <a:gdLst/>
                <a:ahLst/>
                <a:cxnLst/>
                <a:rect l="l" t="t" r="r" b="b"/>
                <a:pathLst>
                  <a:path w="6045" h="677" extrusionOk="0">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879046" y="3007051"/>
                <a:ext cx="524136" cy="67029"/>
              </a:xfrm>
              <a:custGeom>
                <a:avLst/>
                <a:gdLst/>
                <a:ahLst/>
                <a:cxnLst/>
                <a:rect l="l" t="t" r="r" b="b"/>
                <a:pathLst>
                  <a:path w="6154" h="787" extrusionOk="0">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884837" y="3032942"/>
                <a:ext cx="514767" cy="35346"/>
              </a:xfrm>
              <a:custGeom>
                <a:avLst/>
                <a:gdLst/>
                <a:ahLst/>
                <a:cxnLst/>
                <a:rect l="l" t="t" r="r" b="b"/>
                <a:pathLst>
                  <a:path w="6044" h="415" extrusionOk="0">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881260" y="3027577"/>
                <a:ext cx="521922" cy="46503"/>
              </a:xfrm>
              <a:custGeom>
                <a:avLst/>
                <a:gdLst/>
                <a:ahLst/>
                <a:cxnLst/>
                <a:rect l="l" t="t" r="r" b="b"/>
                <a:pathLst>
                  <a:path w="6128" h="546" extrusionOk="0">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427650" y="3010628"/>
                <a:ext cx="514853" cy="57660"/>
              </a:xfrm>
              <a:custGeom>
                <a:avLst/>
                <a:gdLst/>
                <a:ahLst/>
                <a:cxnLst/>
                <a:rect l="l" t="t" r="r" b="b"/>
                <a:pathLst>
                  <a:path w="6045" h="677" extrusionOk="0">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424073" y="3007051"/>
                <a:ext cx="524221" cy="67029"/>
              </a:xfrm>
              <a:custGeom>
                <a:avLst/>
                <a:gdLst/>
                <a:ahLst/>
                <a:cxnLst/>
                <a:rect l="l" t="t" r="r" b="b"/>
                <a:pathLst>
                  <a:path w="6155" h="787" extrusionOk="0">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429439" y="3010628"/>
                <a:ext cx="968468" cy="22400"/>
              </a:xfrm>
              <a:custGeom>
                <a:avLst/>
                <a:gdLst/>
                <a:ahLst/>
                <a:cxnLst/>
                <a:rect l="l" t="t" r="r" b="b"/>
                <a:pathLst>
                  <a:path w="11371" h="263" extrusionOk="0">
                    <a:moveTo>
                      <a:pt x="1" y="1"/>
                    </a:moveTo>
                    <a:lnTo>
                      <a:pt x="6023" y="263"/>
                    </a:lnTo>
                    <a:lnTo>
                      <a:pt x="11370" y="263"/>
                    </a:lnTo>
                    <a:lnTo>
                      <a:pt x="5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429439" y="3007618"/>
                <a:ext cx="968468" cy="29554"/>
              </a:xfrm>
              <a:custGeom>
                <a:avLst/>
                <a:gdLst/>
                <a:ahLst/>
                <a:cxnLst/>
                <a:rect l="l" t="t" r="r" b="b"/>
                <a:pathLst>
                  <a:path w="11371" h="347" extrusionOk="0">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908940" y="2592705"/>
                <a:ext cx="256532" cy="475589"/>
              </a:xfrm>
              <a:custGeom>
                <a:avLst/>
                <a:gdLst/>
                <a:ahLst/>
                <a:cxnLst/>
                <a:rect l="l" t="t" r="r" b="b"/>
                <a:pathLst>
                  <a:path w="3012" h="5584" extrusionOk="0">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903574" y="2587510"/>
                <a:ext cx="267689" cy="485469"/>
              </a:xfrm>
              <a:custGeom>
                <a:avLst/>
                <a:gdLst/>
                <a:ahLst/>
                <a:cxnLst/>
                <a:rect l="l" t="t" r="r" b="b"/>
                <a:pathLst>
                  <a:path w="3143" h="5700" extrusionOk="0">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2364338" y="2592705"/>
                <a:ext cx="256532" cy="475589"/>
              </a:xfrm>
              <a:custGeom>
                <a:avLst/>
                <a:gdLst/>
                <a:ahLst/>
                <a:cxnLst/>
                <a:rect l="l" t="t" r="r" b="b"/>
                <a:pathLst>
                  <a:path w="3012" h="5584" extrusionOk="0">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2358546" y="2587510"/>
                <a:ext cx="267689" cy="485469"/>
              </a:xfrm>
              <a:custGeom>
                <a:avLst/>
                <a:gdLst/>
                <a:ahLst/>
                <a:cxnLst/>
                <a:rect l="l" t="t" r="r" b="b"/>
                <a:pathLst>
                  <a:path w="3143" h="5700" extrusionOk="0">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2131912" y="2590491"/>
                <a:ext cx="490750" cy="17034"/>
              </a:xfrm>
              <a:custGeom>
                <a:avLst/>
                <a:gdLst/>
                <a:ahLst/>
                <a:cxnLst/>
                <a:rect l="l" t="t" r="r" b="b"/>
                <a:pathLst>
                  <a:path w="5762" h="200" extrusionOk="0">
                    <a:moveTo>
                      <a:pt x="1" y="1"/>
                    </a:moveTo>
                    <a:lnTo>
                      <a:pt x="394" y="200"/>
                    </a:lnTo>
                    <a:lnTo>
                      <a:pt x="5761" y="200"/>
                    </a:lnTo>
                    <a:lnTo>
                      <a:pt x="5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130123" y="2586914"/>
                <a:ext cx="494327" cy="25977"/>
              </a:xfrm>
              <a:custGeom>
                <a:avLst/>
                <a:gdLst/>
                <a:ahLst/>
                <a:cxnLst/>
                <a:rect l="l" t="t" r="r" b="b"/>
                <a:pathLst>
                  <a:path w="5804" h="305" extrusionOk="0">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940623" y="2607440"/>
                <a:ext cx="682041" cy="460855"/>
              </a:xfrm>
              <a:custGeom>
                <a:avLst/>
                <a:gdLst/>
                <a:ahLst/>
                <a:cxnLst/>
                <a:rect l="l" t="t" r="r" b="b"/>
                <a:pathLst>
                  <a:path w="8008" h="5411" extrusionOk="0">
                    <a:moveTo>
                      <a:pt x="2640" y="1"/>
                    </a:moveTo>
                    <a:lnTo>
                      <a:pt x="0" y="5410"/>
                    </a:lnTo>
                    <a:lnTo>
                      <a:pt x="5347" y="5410"/>
                    </a:lnTo>
                    <a:lnTo>
                      <a:pt x="8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933043" y="2601648"/>
                <a:ext cx="697202" cy="472438"/>
              </a:xfrm>
              <a:custGeom>
                <a:avLst/>
                <a:gdLst/>
                <a:ahLst/>
                <a:cxnLst/>
                <a:rect l="l" t="t" r="r" b="b"/>
                <a:pathLst>
                  <a:path w="8186" h="5547" extrusionOk="0">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533345" y="2748223"/>
                <a:ext cx="260620" cy="104418"/>
              </a:xfrm>
              <a:custGeom>
                <a:avLst/>
                <a:gdLst/>
                <a:ahLst/>
                <a:cxnLst/>
                <a:rect l="l" t="t" r="r" b="b"/>
                <a:pathLst>
                  <a:path w="3060" h="1226" extrusionOk="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528065" y="2742602"/>
                <a:ext cx="261898" cy="115405"/>
              </a:xfrm>
              <a:custGeom>
                <a:avLst/>
                <a:gdLst/>
                <a:ahLst/>
                <a:cxnLst/>
                <a:rect l="l" t="t" r="r" b="b"/>
                <a:pathLst>
                  <a:path w="3075" h="1355" extrusionOk="0">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879503" y="2206125"/>
                <a:ext cx="446120" cy="754691"/>
              </a:xfrm>
              <a:custGeom>
                <a:avLst/>
                <a:gdLst/>
                <a:ahLst/>
                <a:cxnLst/>
                <a:rect l="l" t="t" r="r" b="b"/>
                <a:pathLst>
                  <a:path w="5238" h="8861" extrusionOk="0">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890661" y="2200929"/>
                <a:ext cx="438540" cy="763464"/>
              </a:xfrm>
              <a:custGeom>
                <a:avLst/>
                <a:gdLst/>
                <a:ahLst/>
                <a:cxnLst/>
                <a:rect l="l" t="t" r="r" b="b"/>
                <a:pathLst>
                  <a:path w="5149" h="8964" extrusionOk="0">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44987" y="2600882"/>
                <a:ext cx="408646" cy="446376"/>
              </a:xfrm>
              <a:custGeom>
                <a:avLst/>
                <a:gdLst/>
                <a:ahLst/>
                <a:cxnLst/>
                <a:rect l="l" t="t" r="r" b="b"/>
                <a:pathLst>
                  <a:path w="4798" h="5241" extrusionOk="0">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46775" y="2595857"/>
                <a:ext cx="395700" cy="455489"/>
              </a:xfrm>
              <a:custGeom>
                <a:avLst/>
                <a:gdLst/>
                <a:ahLst/>
                <a:cxnLst/>
                <a:rect l="l" t="t" r="r" b="b"/>
                <a:pathLst>
                  <a:path w="4646" h="5348" extrusionOk="0">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249307" y="2741240"/>
                <a:ext cx="590995" cy="301161"/>
              </a:xfrm>
              <a:custGeom>
                <a:avLst/>
                <a:gdLst/>
                <a:ahLst/>
                <a:cxnLst/>
                <a:rect l="l" t="t" r="r" b="b"/>
                <a:pathLst>
                  <a:path w="6939" h="3536" extrusionOk="0">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251010" y="2736811"/>
                <a:ext cx="591080" cy="309252"/>
              </a:xfrm>
              <a:custGeom>
                <a:avLst/>
                <a:gdLst/>
                <a:ahLst/>
                <a:cxnLst/>
                <a:rect l="l" t="t" r="r" b="b"/>
                <a:pathLst>
                  <a:path w="6940" h="3631" extrusionOk="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600288" y="2890285"/>
                <a:ext cx="187885" cy="116427"/>
              </a:xfrm>
              <a:custGeom>
                <a:avLst/>
                <a:gdLst/>
                <a:ahLst/>
                <a:cxnLst/>
                <a:rect l="l" t="t" r="r" b="b"/>
                <a:pathLst>
                  <a:path w="2206" h="1367" extrusionOk="0">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633759" y="2835777"/>
                <a:ext cx="180731" cy="137975"/>
              </a:xfrm>
              <a:custGeom>
                <a:avLst/>
                <a:gdLst/>
                <a:ahLst/>
                <a:cxnLst/>
                <a:rect l="l" t="t" r="r" b="b"/>
                <a:pathLst>
                  <a:path w="2122" h="1620" extrusionOk="0">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680602" y="2806394"/>
                <a:ext cx="157905" cy="100415"/>
              </a:xfrm>
              <a:custGeom>
                <a:avLst/>
                <a:gdLst/>
                <a:ahLst/>
                <a:cxnLst/>
                <a:rect l="l" t="t" r="r" b="b"/>
                <a:pathLst>
                  <a:path w="1854" h="1179" extrusionOk="0">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1169399" y="1419677"/>
                <a:ext cx="667307" cy="502673"/>
              </a:xfrm>
              <a:custGeom>
                <a:avLst/>
                <a:gdLst/>
                <a:ahLst/>
                <a:cxnLst/>
                <a:rect l="l" t="t" r="r" b="b"/>
                <a:pathLst>
                  <a:path w="7835" h="5902" extrusionOk="0">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169418" y="1414311"/>
                <a:ext cx="653935" cy="513745"/>
              </a:xfrm>
              <a:custGeom>
                <a:avLst/>
                <a:gdLst/>
                <a:ahLst/>
                <a:cxnLst/>
                <a:rect l="l" t="t" r="r" b="b"/>
                <a:pathLst>
                  <a:path w="7678" h="6032" extrusionOk="0">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1171548" y="1711806"/>
                <a:ext cx="538530" cy="447909"/>
              </a:xfrm>
              <a:custGeom>
                <a:avLst/>
                <a:gdLst/>
                <a:ahLst/>
                <a:cxnLst/>
                <a:rect l="l" t="t" r="r" b="b"/>
                <a:pathLst>
                  <a:path w="6323" h="5259" extrusionOk="0">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1174784" y="1707803"/>
                <a:ext cx="539296" cy="455574"/>
              </a:xfrm>
              <a:custGeom>
                <a:avLst/>
                <a:gdLst/>
                <a:ahLst/>
                <a:cxnLst/>
                <a:rect l="l" t="t" r="r" b="b"/>
                <a:pathLst>
                  <a:path w="6332" h="5349" extrusionOk="0">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1223415" y="1838026"/>
                <a:ext cx="48206" cy="48291"/>
              </a:xfrm>
              <a:custGeom>
                <a:avLst/>
                <a:gdLst/>
                <a:ahLst/>
                <a:cxnLst/>
                <a:rect l="l" t="t" r="r" b="b"/>
                <a:pathLst>
                  <a:path w="566" h="567" extrusionOk="0">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453542" y="1904713"/>
                <a:ext cx="26403" cy="43352"/>
              </a:xfrm>
              <a:custGeom>
                <a:avLst/>
                <a:gdLst/>
                <a:ahLst/>
                <a:cxnLst/>
                <a:rect l="l" t="t" r="r" b="b"/>
                <a:pathLst>
                  <a:path w="310" h="509" extrusionOk="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1626605" y="1919702"/>
                <a:ext cx="27765" cy="44629"/>
              </a:xfrm>
              <a:custGeom>
                <a:avLst/>
                <a:gdLst/>
                <a:ahLst/>
                <a:cxnLst/>
                <a:rect l="l" t="t" r="r" b="b"/>
                <a:pathLst>
                  <a:path w="326" h="524" extrusionOk="0">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1587342" y="1930093"/>
                <a:ext cx="31768" cy="68392"/>
              </a:xfrm>
              <a:custGeom>
                <a:avLst/>
                <a:gdLst/>
                <a:ahLst/>
                <a:cxnLst/>
                <a:rect l="l" t="t" r="r" b="b"/>
                <a:pathLst>
                  <a:path w="373" h="803" extrusionOk="0">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1473556" y="1989370"/>
                <a:ext cx="129033" cy="99479"/>
              </a:xfrm>
              <a:custGeom>
                <a:avLst/>
                <a:gdLst/>
                <a:ahLst/>
                <a:cxnLst/>
                <a:rect l="l" t="t" r="r" b="b"/>
                <a:pathLst>
                  <a:path w="1515" h="1168" extrusionOk="0">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1472279" y="1983749"/>
                <a:ext cx="135676" cy="110380"/>
              </a:xfrm>
              <a:custGeom>
                <a:avLst/>
                <a:gdLst/>
                <a:ahLst/>
                <a:cxnLst/>
                <a:rect l="l" t="t" r="r" b="b"/>
                <a:pathLst>
                  <a:path w="1593" h="1296" extrusionOk="0">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1496382" y="1988348"/>
                <a:ext cx="91047" cy="51187"/>
              </a:xfrm>
              <a:custGeom>
                <a:avLst/>
                <a:gdLst/>
                <a:ahLst/>
                <a:cxnLst/>
                <a:rect l="l" t="t" r="r" b="b"/>
                <a:pathLst>
                  <a:path w="1069" h="601" extrusionOk="0">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1488802" y="1982983"/>
                <a:ext cx="104418" cy="61408"/>
              </a:xfrm>
              <a:custGeom>
                <a:avLst/>
                <a:gdLst/>
                <a:ahLst/>
                <a:cxnLst/>
                <a:rect l="l" t="t" r="r" b="b"/>
                <a:pathLst>
                  <a:path w="1226" h="721" extrusionOk="0">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1483436" y="2040557"/>
                <a:ext cx="85681" cy="49143"/>
              </a:xfrm>
              <a:custGeom>
                <a:avLst/>
                <a:gdLst/>
                <a:ahLst/>
                <a:cxnLst/>
                <a:rect l="l" t="t" r="r" b="b"/>
                <a:pathLst>
                  <a:path w="1006" h="577" extrusionOk="0">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1477645" y="2035191"/>
                <a:ext cx="96838" cy="59619"/>
              </a:xfrm>
              <a:custGeom>
                <a:avLst/>
                <a:gdLst/>
                <a:ahLst/>
                <a:cxnLst/>
                <a:rect l="l" t="t" r="r" b="b"/>
                <a:pathLst>
                  <a:path w="1137" h="700" extrusionOk="0">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1424073" y="1819033"/>
                <a:ext cx="89343" cy="54338"/>
              </a:xfrm>
              <a:custGeom>
                <a:avLst/>
                <a:gdLst/>
                <a:ahLst/>
                <a:cxnLst/>
                <a:rect l="l" t="t" r="r" b="b"/>
                <a:pathLst>
                  <a:path w="1049" h="638" extrusionOk="0">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420070" y="1815030"/>
                <a:ext cx="95135" cy="63452"/>
              </a:xfrm>
              <a:custGeom>
                <a:avLst/>
                <a:gdLst/>
                <a:ahLst/>
                <a:cxnLst/>
                <a:rect l="l" t="t" r="r" b="b"/>
                <a:pathLst>
                  <a:path w="1117" h="745" extrusionOk="0">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609656" y="1843391"/>
                <a:ext cx="72820" cy="54253"/>
              </a:xfrm>
              <a:custGeom>
                <a:avLst/>
                <a:gdLst/>
                <a:ahLst/>
                <a:cxnLst/>
                <a:rect l="l" t="t" r="r" b="b"/>
                <a:pathLst>
                  <a:path w="855" h="637" extrusionOk="0">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606079" y="1838026"/>
                <a:ext cx="79889" cy="64218"/>
              </a:xfrm>
              <a:custGeom>
                <a:avLst/>
                <a:gdLst/>
                <a:ahLst/>
                <a:cxnLst/>
                <a:rect l="l" t="t" r="r" b="b"/>
                <a:pathLst>
                  <a:path w="938" h="754" extrusionOk="0">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1903298"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1898017"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1998339"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1992548"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1903298"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1898017"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1743702"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1738337"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1582233"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1576442"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531817"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526452"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582233"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576442"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91176"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585810"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678553"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73187"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428214"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421145"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426425"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421145"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265042"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259251"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214625"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209260"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265042"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259251"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74410"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268619"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361361"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355996"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Rounded Corners 3">
            <a:extLst>
              <a:ext uri="{FF2B5EF4-FFF2-40B4-BE49-F238E27FC236}">
                <a16:creationId xmlns:a16="http://schemas.microsoft.com/office/drawing/2014/main" id="{C8034D18-EE5F-EBD6-016D-B57AF4FC0494}"/>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5" name="Google Shape;536;p33">
            <a:extLst>
              <a:ext uri="{FF2B5EF4-FFF2-40B4-BE49-F238E27FC236}">
                <a16:creationId xmlns:a16="http://schemas.microsoft.com/office/drawing/2014/main" id="{B86E6DE3-0B09-7938-6F2C-4D848B96FD4C}"/>
              </a:ext>
            </a:extLst>
          </p:cNvPr>
          <p:cNvSpPr txBox="1">
            <a:spLocks/>
          </p:cNvSpPr>
          <p:nvPr/>
        </p:nvSpPr>
        <p:spPr>
          <a:xfrm>
            <a:off x="5571692" y="1376190"/>
            <a:ext cx="1288687" cy="4313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lgn="ctr"/>
            <a:r>
              <a:rPr lang="vi-VN" i="1"/>
              <a:t>Đề tài:</a:t>
            </a:r>
          </a:p>
        </p:txBody>
      </p:sp>
      <p:sp>
        <p:nvSpPr>
          <p:cNvPr id="6" name="Google Shape;536;p33">
            <a:extLst>
              <a:ext uri="{FF2B5EF4-FFF2-40B4-BE49-F238E27FC236}">
                <a16:creationId xmlns:a16="http://schemas.microsoft.com/office/drawing/2014/main" id="{DFF0EAB5-414C-CF6B-2E99-2228E1DDD78D}"/>
              </a:ext>
            </a:extLst>
          </p:cNvPr>
          <p:cNvSpPr txBox="1">
            <a:spLocks/>
          </p:cNvSpPr>
          <p:nvPr/>
        </p:nvSpPr>
        <p:spPr>
          <a:xfrm>
            <a:off x="6419200" y="4066260"/>
            <a:ext cx="2424599" cy="59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lgn="ctr"/>
            <a:r>
              <a:rPr lang="vi-VN" sz="1300" i="1"/>
              <a:t>Lớp: </a:t>
            </a:r>
            <a:r>
              <a:rPr lang="vi-VN" sz="1300" b="1"/>
              <a:t>22DKHA1</a:t>
            </a:r>
            <a:br>
              <a:rPr lang="vi-VN" sz="1300" i="1"/>
            </a:br>
            <a:r>
              <a:rPr lang="vi-VN" sz="1300" i="1"/>
              <a:t>GVHD: </a:t>
            </a:r>
            <a:r>
              <a:rPr lang="vi-VN" sz="1300" b="1" err="1"/>
              <a:t>ThS</a:t>
            </a:r>
            <a:r>
              <a:rPr lang="vi-VN" sz="1300" b="1"/>
              <a:t>. Lê Nhật Tùng</a:t>
            </a:r>
            <a:endParaRPr lang="vi-VN" sz="1300" i="1"/>
          </a:p>
        </p:txBody>
      </p:sp>
      <p:sp>
        <p:nvSpPr>
          <p:cNvPr id="7" name="Rectangle: Rounded Corners 6">
            <a:extLst>
              <a:ext uri="{FF2B5EF4-FFF2-40B4-BE49-F238E27FC236}">
                <a16:creationId xmlns:a16="http://schemas.microsoft.com/office/drawing/2014/main" id="{EF126AB5-5839-F0F0-3FF0-7DF31F9DD5A3}"/>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
        <p:nvSpPr>
          <p:cNvPr id="8" name="Google Shape;536;p33">
            <a:extLst>
              <a:ext uri="{FF2B5EF4-FFF2-40B4-BE49-F238E27FC236}">
                <a16:creationId xmlns:a16="http://schemas.microsoft.com/office/drawing/2014/main" id="{E9CC4703-E1ED-9D05-7A2C-B44B7DA07EF5}"/>
              </a:ext>
            </a:extLst>
          </p:cNvPr>
          <p:cNvSpPr txBox="1">
            <a:spLocks/>
          </p:cNvSpPr>
          <p:nvPr/>
        </p:nvSpPr>
        <p:spPr>
          <a:xfrm>
            <a:off x="3791436" y="4066260"/>
            <a:ext cx="2424599" cy="59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lgn="ctr"/>
            <a:r>
              <a:rPr lang="vi-VN" sz="1300" i="1"/>
              <a:t>Học kỳ: </a:t>
            </a:r>
            <a:r>
              <a:rPr lang="vi-VN" sz="1300" b="1"/>
              <a:t>1A</a:t>
            </a:r>
            <a:br>
              <a:rPr lang="vi-VN" sz="1300" i="1"/>
            </a:br>
            <a:r>
              <a:rPr lang="vi-VN" sz="1300" i="1"/>
              <a:t>Năm học: </a:t>
            </a:r>
            <a:r>
              <a:rPr lang="vi-VN" sz="1300" b="1"/>
              <a:t>2024-2025</a:t>
            </a:r>
          </a:p>
        </p:txBody>
      </p:sp>
      <p:pic>
        <p:nvPicPr>
          <p:cNvPr id="1026" name="Picture 2" descr="Ý nghĩa logo Đại học Công nghệ Tp.HCM (HUTECH)">
            <a:extLst>
              <a:ext uri="{FF2B5EF4-FFF2-40B4-BE49-F238E27FC236}">
                <a16:creationId xmlns:a16="http://schemas.microsoft.com/office/drawing/2014/main" id="{2F161A2C-C95F-C3EF-ECA2-D4FF40A46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596" y="506461"/>
            <a:ext cx="1237545" cy="12191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Thành viên nhóm</a:t>
            </a:r>
            <a:endParaRPr/>
          </a:p>
        </p:txBody>
      </p:sp>
      <p:sp>
        <p:nvSpPr>
          <p:cNvPr id="740" name="Google Shape;740;p35"/>
          <p:cNvSpPr txBox="1">
            <a:spLocks noGrp="1"/>
          </p:cNvSpPr>
          <p:nvPr>
            <p:ph type="subTitle" idx="3"/>
          </p:nvPr>
        </p:nvSpPr>
        <p:spPr>
          <a:xfrm>
            <a:off x="3779937" y="2152751"/>
            <a:ext cx="1430620" cy="3186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2286400881</a:t>
            </a:r>
            <a:endParaRPr>
              <a:solidFill>
                <a:srgbClr val="666666"/>
              </a:solidFill>
            </a:endParaRPr>
          </a:p>
        </p:txBody>
      </p:sp>
      <p:sp>
        <p:nvSpPr>
          <p:cNvPr id="741" name="Google Shape;741;p35"/>
          <p:cNvSpPr txBox="1">
            <a:spLocks noGrp="1"/>
          </p:cNvSpPr>
          <p:nvPr>
            <p:ph type="subTitle" idx="1"/>
          </p:nvPr>
        </p:nvSpPr>
        <p:spPr>
          <a:xfrm>
            <a:off x="1819850" y="3371486"/>
            <a:ext cx="1484870" cy="3318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2286400018</a:t>
            </a:r>
            <a:endParaRPr/>
          </a:p>
        </p:txBody>
      </p:sp>
      <p:sp>
        <p:nvSpPr>
          <p:cNvPr id="742" name="Google Shape;742;p35"/>
          <p:cNvSpPr txBox="1">
            <a:spLocks noGrp="1"/>
          </p:cNvSpPr>
          <p:nvPr>
            <p:ph type="subTitle" idx="2"/>
          </p:nvPr>
        </p:nvSpPr>
        <p:spPr>
          <a:xfrm>
            <a:off x="5777489" y="3324873"/>
            <a:ext cx="1484870" cy="3318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2286400039</a:t>
            </a:r>
            <a:endParaRPr/>
          </a:p>
        </p:txBody>
      </p:sp>
      <p:sp>
        <p:nvSpPr>
          <p:cNvPr id="748" name="Google Shape;748;p35"/>
          <p:cNvSpPr txBox="1">
            <a:spLocks noGrp="1"/>
          </p:cNvSpPr>
          <p:nvPr>
            <p:ph type="subTitle" idx="9"/>
          </p:nvPr>
        </p:nvSpPr>
        <p:spPr>
          <a:xfrm>
            <a:off x="1173494" y="2616551"/>
            <a:ext cx="2873660" cy="874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Châu Nguyễn Phương Nam</a:t>
            </a:r>
            <a:endParaRPr/>
          </a:p>
        </p:txBody>
      </p:sp>
      <p:sp>
        <p:nvSpPr>
          <p:cNvPr id="749" name="Google Shape;749;p35"/>
          <p:cNvSpPr txBox="1">
            <a:spLocks noGrp="1"/>
          </p:cNvSpPr>
          <p:nvPr>
            <p:ph type="subTitle" idx="13"/>
          </p:nvPr>
        </p:nvSpPr>
        <p:spPr>
          <a:xfrm>
            <a:off x="4947924" y="2829417"/>
            <a:ext cx="3144000" cy="44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Chu Quốc Trung</a:t>
            </a:r>
            <a:endParaRPr/>
          </a:p>
        </p:txBody>
      </p:sp>
      <p:sp>
        <p:nvSpPr>
          <p:cNvPr id="750" name="Google Shape;750;p35"/>
          <p:cNvSpPr txBox="1">
            <a:spLocks noGrp="1"/>
          </p:cNvSpPr>
          <p:nvPr>
            <p:ph type="subTitle" idx="14"/>
          </p:nvPr>
        </p:nvSpPr>
        <p:spPr>
          <a:xfrm>
            <a:off x="2734075" y="1346281"/>
            <a:ext cx="3522345" cy="874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Nguyễn Phi Long </a:t>
            </a:r>
            <a:r>
              <a:rPr lang="vi-VN">
                <a:solidFill>
                  <a:srgbClr val="FF6180"/>
                </a:solidFill>
              </a:rPr>
              <a:t>(</a:t>
            </a:r>
            <a:r>
              <a:rPr lang="vi-VN" err="1">
                <a:solidFill>
                  <a:srgbClr val="FF6180"/>
                </a:solidFill>
              </a:rPr>
              <a:t>Leader</a:t>
            </a:r>
            <a:r>
              <a:rPr lang="vi-VN">
                <a:solidFill>
                  <a:srgbClr val="FF6180"/>
                </a:solidFill>
              </a:rPr>
              <a:t>)</a:t>
            </a:r>
            <a:endParaRPr>
              <a:solidFill>
                <a:srgbClr val="FF6180"/>
              </a:solidFill>
            </a:endParaRPr>
          </a:p>
        </p:txBody>
      </p:sp>
      <p:sp>
        <p:nvSpPr>
          <p:cNvPr id="14" name="Google Shape;536;p33">
            <a:extLst>
              <a:ext uri="{FF2B5EF4-FFF2-40B4-BE49-F238E27FC236}">
                <a16:creationId xmlns:a16="http://schemas.microsoft.com/office/drawing/2014/main" id="{D8945586-8E72-6AD9-3AFE-C7BB84BAA53E}"/>
              </a:ext>
            </a:extLst>
          </p:cNvPr>
          <p:cNvSpPr txBox="1">
            <a:spLocks/>
          </p:cNvSpPr>
          <p:nvPr/>
        </p:nvSpPr>
        <p:spPr>
          <a:xfrm>
            <a:off x="3220475" y="236107"/>
            <a:ext cx="2963765" cy="335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ctr"/>
            <a:r>
              <a:rPr lang="vi-VN" sz="1200" b="1"/>
              <a:t>Mã nguồn mở trong Khoa học Dữ liệu</a:t>
            </a:r>
          </a:p>
        </p:txBody>
      </p:sp>
      <p:sp>
        <p:nvSpPr>
          <p:cNvPr id="15" name="Rectangle: Rounded Corners 14">
            <a:extLst>
              <a:ext uri="{FF2B5EF4-FFF2-40B4-BE49-F238E27FC236}">
                <a16:creationId xmlns:a16="http://schemas.microsoft.com/office/drawing/2014/main" id="{BBF54294-5B19-8913-D209-5193B8D44A47}"/>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16" name="Rectangle: Rounded Corners 15">
            <a:extLst>
              <a:ext uri="{FF2B5EF4-FFF2-40B4-BE49-F238E27FC236}">
                <a16:creationId xmlns:a16="http://schemas.microsoft.com/office/drawing/2014/main" id="{357B378A-93DC-3784-E7F0-ADC2013EA90A}"/>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2050" name="Picture 2" descr="Ý nghĩa logo Đại học Công nghệ Tp.HCM (HUTECH)">
            <a:extLst>
              <a:ext uri="{FF2B5EF4-FFF2-40B4-BE49-F238E27FC236}">
                <a16:creationId xmlns:a16="http://schemas.microsoft.com/office/drawing/2014/main" id="{14A94132-5713-7D5F-75BC-F9381D8F6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5" y="431503"/>
            <a:ext cx="1519705" cy="1497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2500252" y="608863"/>
            <a:ext cx="4140760" cy="6263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a:t>Lý do chọn đề tài</a:t>
            </a:r>
            <a:endParaRPr sz="3200"/>
          </a:p>
        </p:txBody>
      </p:sp>
      <p:sp>
        <p:nvSpPr>
          <p:cNvPr id="758" name="Google Shape;758;p36"/>
          <p:cNvSpPr txBox="1">
            <a:spLocks noGrp="1"/>
          </p:cNvSpPr>
          <p:nvPr>
            <p:ph type="title" idx="2"/>
          </p:nvPr>
        </p:nvSpPr>
        <p:spPr>
          <a:xfrm>
            <a:off x="4105137" y="192505"/>
            <a:ext cx="532231" cy="520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01</a:t>
            </a:r>
            <a:endParaRPr sz="2400"/>
          </a:p>
        </p:txBody>
      </p:sp>
      <p:grpSp>
        <p:nvGrpSpPr>
          <p:cNvPr id="15" name="Group 14">
            <a:extLst>
              <a:ext uri="{FF2B5EF4-FFF2-40B4-BE49-F238E27FC236}">
                <a16:creationId xmlns:a16="http://schemas.microsoft.com/office/drawing/2014/main" id="{66AFB77A-FF06-2855-893A-8613ACF5538C}"/>
              </a:ext>
            </a:extLst>
          </p:cNvPr>
          <p:cNvGrpSpPr/>
          <p:nvPr/>
        </p:nvGrpSpPr>
        <p:grpSpPr>
          <a:xfrm>
            <a:off x="1325638" y="1235249"/>
            <a:ext cx="565039" cy="560369"/>
            <a:chOff x="1256886" y="1234055"/>
            <a:chExt cx="797522" cy="727920"/>
          </a:xfrm>
        </p:grpSpPr>
        <p:sp>
          <p:nvSpPr>
            <p:cNvPr id="14" name="Oval 13">
              <a:extLst>
                <a:ext uri="{FF2B5EF4-FFF2-40B4-BE49-F238E27FC236}">
                  <a16:creationId xmlns:a16="http://schemas.microsoft.com/office/drawing/2014/main" id="{82681284-CAC1-3232-8D01-D4D417E91755}"/>
                </a:ext>
              </a:extLst>
            </p:cNvPr>
            <p:cNvSpPr/>
            <p:nvPr/>
          </p:nvSpPr>
          <p:spPr>
            <a:xfrm>
              <a:off x="1256886" y="1234055"/>
              <a:ext cx="797522" cy="727920"/>
            </a:xfrm>
            <a:prstGeom prst="ellipse">
              <a:avLst/>
            </a:prstGeom>
            <a:noFill/>
            <a:ln w="95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 name="Google Shape;8346;p76">
              <a:extLst>
                <a:ext uri="{FF2B5EF4-FFF2-40B4-BE49-F238E27FC236}">
                  <a16:creationId xmlns:a16="http://schemas.microsoft.com/office/drawing/2014/main" id="{6569CB72-9B93-3446-2414-4883D43E032E}"/>
                </a:ext>
              </a:extLst>
            </p:cNvPr>
            <p:cNvGrpSpPr/>
            <p:nvPr/>
          </p:nvGrpSpPr>
          <p:grpSpPr>
            <a:xfrm>
              <a:off x="1468968" y="1419339"/>
              <a:ext cx="373357" cy="357352"/>
              <a:chOff x="7407254" y="2296345"/>
              <a:chExt cx="373357" cy="357352"/>
            </a:xfrm>
          </p:grpSpPr>
          <p:sp>
            <p:nvSpPr>
              <p:cNvPr id="3" name="Google Shape;8347;p76">
                <a:extLst>
                  <a:ext uri="{FF2B5EF4-FFF2-40B4-BE49-F238E27FC236}">
                    <a16:creationId xmlns:a16="http://schemas.microsoft.com/office/drawing/2014/main" id="{DF548985-2770-DEFB-D29E-FB873FABFBBB}"/>
                  </a:ext>
                </a:extLst>
              </p:cNvPr>
              <p:cNvSpPr/>
              <p:nvPr/>
            </p:nvSpPr>
            <p:spPr>
              <a:xfrm>
                <a:off x="7528720" y="2510489"/>
                <a:ext cx="9614" cy="20118"/>
              </a:xfrm>
              <a:custGeom>
                <a:avLst/>
                <a:gdLst/>
                <a:ahLst/>
                <a:cxnLst/>
                <a:rect l="l" t="t" r="r" b="b"/>
                <a:pathLst>
                  <a:path w="367" h="768" extrusionOk="0">
                    <a:moveTo>
                      <a:pt x="322" y="0"/>
                    </a:moveTo>
                    <a:lnTo>
                      <a:pt x="0" y="322"/>
                    </a:lnTo>
                    <a:cubicBezTo>
                      <a:pt x="110" y="480"/>
                      <a:pt x="230" y="631"/>
                      <a:pt x="367" y="768"/>
                    </a:cubicBezTo>
                    <a:cubicBezTo>
                      <a:pt x="332" y="511"/>
                      <a:pt x="319" y="257"/>
                      <a:pt x="322" y="0"/>
                    </a:cubicBezTo>
                    <a:close/>
                  </a:path>
                </a:pathLst>
              </a:custGeom>
              <a:solidFill>
                <a:srgbClr val="CFD9E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348;p76">
                <a:extLst>
                  <a:ext uri="{FF2B5EF4-FFF2-40B4-BE49-F238E27FC236}">
                    <a16:creationId xmlns:a16="http://schemas.microsoft.com/office/drawing/2014/main" id="{66819429-2274-35BE-083B-75332AB813F3}"/>
                  </a:ext>
                </a:extLst>
              </p:cNvPr>
              <p:cNvSpPr/>
              <p:nvPr/>
            </p:nvSpPr>
            <p:spPr>
              <a:xfrm>
                <a:off x="7538307" y="2324767"/>
                <a:ext cx="236017" cy="248302"/>
              </a:xfrm>
              <a:custGeom>
                <a:avLst/>
                <a:gdLst/>
                <a:ahLst/>
                <a:cxnLst/>
                <a:rect l="l" t="t" r="r" b="b"/>
                <a:pathLst>
                  <a:path w="9010" h="9479" extrusionOk="0">
                    <a:moveTo>
                      <a:pt x="7855" y="0"/>
                    </a:moveTo>
                    <a:cubicBezTo>
                      <a:pt x="7855" y="0"/>
                      <a:pt x="8187" y="2207"/>
                      <a:pt x="7029" y="3365"/>
                    </a:cubicBezTo>
                    <a:lnTo>
                      <a:pt x="3366" y="7032"/>
                    </a:lnTo>
                    <a:cubicBezTo>
                      <a:pt x="2630" y="7768"/>
                      <a:pt x="1466" y="7901"/>
                      <a:pt x="718" y="7901"/>
                    </a:cubicBezTo>
                    <a:cubicBezTo>
                      <a:pt x="292" y="7901"/>
                      <a:pt x="1" y="7858"/>
                      <a:pt x="1" y="7858"/>
                    </a:cubicBezTo>
                    <a:lnTo>
                      <a:pt x="1" y="7858"/>
                    </a:lnTo>
                    <a:cubicBezTo>
                      <a:pt x="364" y="8218"/>
                      <a:pt x="813" y="8481"/>
                      <a:pt x="1306" y="8618"/>
                    </a:cubicBezTo>
                    <a:lnTo>
                      <a:pt x="2170" y="9479"/>
                    </a:lnTo>
                    <a:cubicBezTo>
                      <a:pt x="2896" y="9009"/>
                      <a:pt x="3575" y="8468"/>
                      <a:pt x="4188" y="7858"/>
                    </a:cubicBezTo>
                    <a:lnTo>
                      <a:pt x="7855" y="4191"/>
                    </a:lnTo>
                    <a:cubicBezTo>
                      <a:pt x="9010" y="3033"/>
                      <a:pt x="9010" y="1158"/>
                      <a:pt x="7855" y="0"/>
                    </a:cubicBezTo>
                    <a:close/>
                  </a:path>
                </a:pathLst>
              </a:custGeom>
              <a:solidFill>
                <a:srgbClr val="71889C"/>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49;p76">
                <a:extLst>
                  <a:ext uri="{FF2B5EF4-FFF2-40B4-BE49-F238E27FC236}">
                    <a16:creationId xmlns:a16="http://schemas.microsoft.com/office/drawing/2014/main" id="{D17FC9B4-2CFC-BEC2-78C6-20D57A8D9A02}"/>
                  </a:ext>
                </a:extLst>
              </p:cNvPr>
              <p:cNvSpPr/>
              <p:nvPr/>
            </p:nvSpPr>
            <p:spPr>
              <a:xfrm>
                <a:off x="7516513" y="2302003"/>
                <a:ext cx="248931" cy="240837"/>
              </a:xfrm>
              <a:custGeom>
                <a:avLst/>
                <a:gdLst/>
                <a:ahLst/>
                <a:cxnLst/>
                <a:rect l="l" t="t" r="r" b="b"/>
                <a:pathLst>
                  <a:path w="9503" h="9194" extrusionOk="0">
                    <a:moveTo>
                      <a:pt x="6653" y="1446"/>
                    </a:moveTo>
                    <a:cubicBezTo>
                      <a:pt x="7025" y="1446"/>
                      <a:pt x="7397" y="1588"/>
                      <a:pt x="7683" y="1873"/>
                    </a:cubicBezTo>
                    <a:cubicBezTo>
                      <a:pt x="8276" y="2466"/>
                      <a:pt x="8248" y="3436"/>
                      <a:pt x="7621" y="3991"/>
                    </a:cubicBezTo>
                    <a:lnTo>
                      <a:pt x="7621" y="3994"/>
                    </a:lnTo>
                    <a:lnTo>
                      <a:pt x="5784" y="5831"/>
                    </a:lnTo>
                    <a:lnTo>
                      <a:pt x="5397" y="5927"/>
                    </a:lnTo>
                    <a:lnTo>
                      <a:pt x="4057" y="7555"/>
                    </a:lnTo>
                    <a:lnTo>
                      <a:pt x="3955" y="7658"/>
                    </a:lnTo>
                    <a:cubicBezTo>
                      <a:pt x="3667" y="7983"/>
                      <a:pt x="3268" y="8147"/>
                      <a:pt x="2868" y="8147"/>
                    </a:cubicBezTo>
                    <a:cubicBezTo>
                      <a:pt x="2495" y="8147"/>
                      <a:pt x="2122" y="8005"/>
                      <a:pt x="1837" y="7719"/>
                    </a:cubicBezTo>
                    <a:cubicBezTo>
                      <a:pt x="1244" y="7126"/>
                      <a:pt x="1275" y="6157"/>
                      <a:pt x="1898" y="5602"/>
                    </a:cubicBezTo>
                    <a:lnTo>
                      <a:pt x="5565" y="1935"/>
                    </a:lnTo>
                    <a:cubicBezTo>
                      <a:pt x="5855" y="1610"/>
                      <a:pt x="6254" y="1446"/>
                      <a:pt x="6653" y="1446"/>
                    </a:cubicBezTo>
                    <a:close/>
                    <a:moveTo>
                      <a:pt x="6593" y="0"/>
                    </a:moveTo>
                    <a:cubicBezTo>
                      <a:pt x="5835" y="0"/>
                      <a:pt x="5077" y="290"/>
                      <a:pt x="4499" y="869"/>
                    </a:cubicBezTo>
                    <a:lnTo>
                      <a:pt x="833" y="4536"/>
                    </a:lnTo>
                    <a:lnTo>
                      <a:pt x="0" y="7089"/>
                    </a:lnTo>
                    <a:cubicBezTo>
                      <a:pt x="65" y="7514"/>
                      <a:pt x="226" y="7921"/>
                      <a:pt x="466" y="8281"/>
                    </a:cubicBezTo>
                    <a:lnTo>
                      <a:pt x="507" y="8240"/>
                    </a:lnTo>
                    <a:cubicBezTo>
                      <a:pt x="583" y="8422"/>
                      <a:pt x="696" y="8586"/>
                      <a:pt x="833" y="8723"/>
                    </a:cubicBezTo>
                    <a:cubicBezTo>
                      <a:pt x="1149" y="9040"/>
                      <a:pt x="1583" y="9193"/>
                      <a:pt x="2065" y="9193"/>
                    </a:cubicBezTo>
                    <a:cubicBezTo>
                      <a:pt x="2203" y="9193"/>
                      <a:pt x="2346" y="9180"/>
                      <a:pt x="2491" y="9155"/>
                    </a:cubicBezTo>
                    <a:cubicBezTo>
                      <a:pt x="3136" y="9042"/>
                      <a:pt x="3824" y="8686"/>
                      <a:pt x="4403" y="8107"/>
                    </a:cubicBezTo>
                    <a:lnTo>
                      <a:pt x="8070" y="4440"/>
                    </a:lnTo>
                    <a:cubicBezTo>
                      <a:pt x="9228" y="3285"/>
                      <a:pt x="9503" y="1685"/>
                      <a:pt x="8687" y="869"/>
                    </a:cubicBezTo>
                    <a:cubicBezTo>
                      <a:pt x="8110" y="290"/>
                      <a:pt x="7351" y="0"/>
                      <a:pt x="6593" y="0"/>
                    </a:cubicBezTo>
                    <a:close/>
                  </a:path>
                </a:pathLst>
              </a:custGeom>
              <a:solidFill>
                <a:srgbClr val="CFD9E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50;p76">
                <a:extLst>
                  <a:ext uri="{FF2B5EF4-FFF2-40B4-BE49-F238E27FC236}">
                    <a16:creationId xmlns:a16="http://schemas.microsoft.com/office/drawing/2014/main" id="{CF7F15FB-6E04-0D15-EAD8-120780F8BA51}"/>
                  </a:ext>
                </a:extLst>
              </p:cNvPr>
              <p:cNvSpPr/>
              <p:nvPr/>
            </p:nvSpPr>
            <p:spPr>
              <a:xfrm>
                <a:off x="7643978" y="2420981"/>
                <a:ext cx="24073" cy="57839"/>
              </a:xfrm>
              <a:custGeom>
                <a:avLst/>
                <a:gdLst/>
                <a:ahLst/>
                <a:cxnLst/>
                <a:rect l="l" t="t" r="r" b="b"/>
                <a:pathLst>
                  <a:path w="919" h="2208" extrusionOk="0">
                    <a:moveTo>
                      <a:pt x="161" y="1"/>
                    </a:moveTo>
                    <a:cubicBezTo>
                      <a:pt x="161" y="1"/>
                      <a:pt x="332" y="1135"/>
                      <a:pt x="0" y="2207"/>
                    </a:cubicBezTo>
                    <a:lnTo>
                      <a:pt x="918" y="1289"/>
                    </a:lnTo>
                    <a:cubicBezTo>
                      <a:pt x="781" y="803"/>
                      <a:pt x="521" y="357"/>
                      <a:pt x="161" y="1"/>
                    </a:cubicBezTo>
                    <a:close/>
                  </a:path>
                </a:pathLst>
              </a:custGeom>
              <a:solidFill>
                <a:srgbClr val="879AAB"/>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51;p76">
                <a:extLst>
                  <a:ext uri="{FF2B5EF4-FFF2-40B4-BE49-F238E27FC236}">
                    <a16:creationId xmlns:a16="http://schemas.microsoft.com/office/drawing/2014/main" id="{EA720297-35E3-A44B-12CB-9936BF8440F4}"/>
                  </a:ext>
                </a:extLst>
              </p:cNvPr>
              <p:cNvSpPr/>
              <p:nvPr/>
            </p:nvSpPr>
            <p:spPr>
              <a:xfrm>
                <a:off x="7442355" y="2571785"/>
                <a:ext cx="160890" cy="77642"/>
              </a:xfrm>
              <a:custGeom>
                <a:avLst/>
                <a:gdLst/>
                <a:ahLst/>
                <a:cxnLst/>
                <a:rect l="l" t="t" r="r" b="b"/>
                <a:pathLst>
                  <a:path w="6142" h="2964" extrusionOk="0">
                    <a:moveTo>
                      <a:pt x="4640" y="1"/>
                    </a:moveTo>
                    <a:lnTo>
                      <a:pt x="3369" y="1272"/>
                    </a:lnTo>
                    <a:cubicBezTo>
                      <a:pt x="2633" y="2008"/>
                      <a:pt x="1473" y="2142"/>
                      <a:pt x="724" y="2142"/>
                    </a:cubicBezTo>
                    <a:cubicBezTo>
                      <a:pt x="294" y="2142"/>
                      <a:pt x="1" y="2098"/>
                      <a:pt x="0" y="2098"/>
                    </a:cubicBezTo>
                    <a:lnTo>
                      <a:pt x="0" y="2098"/>
                    </a:lnTo>
                    <a:cubicBezTo>
                      <a:pt x="580" y="2675"/>
                      <a:pt x="1338" y="2964"/>
                      <a:pt x="2096" y="2964"/>
                    </a:cubicBezTo>
                    <a:cubicBezTo>
                      <a:pt x="2854" y="2964"/>
                      <a:pt x="3612" y="2675"/>
                      <a:pt x="4191" y="2098"/>
                    </a:cubicBezTo>
                    <a:lnTo>
                      <a:pt x="6141" y="148"/>
                    </a:lnTo>
                    <a:lnTo>
                      <a:pt x="4640" y="1"/>
                    </a:lnTo>
                    <a:close/>
                  </a:path>
                </a:pathLst>
              </a:custGeom>
              <a:solidFill>
                <a:srgbClr val="879AAB"/>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52;p76">
                <a:extLst>
                  <a:ext uri="{FF2B5EF4-FFF2-40B4-BE49-F238E27FC236}">
                    <a16:creationId xmlns:a16="http://schemas.microsoft.com/office/drawing/2014/main" id="{90769D85-ACE8-89B7-454E-9A3C7EBF83CF}"/>
                  </a:ext>
                </a:extLst>
              </p:cNvPr>
              <p:cNvSpPr/>
              <p:nvPr/>
            </p:nvSpPr>
            <p:spPr>
              <a:xfrm>
                <a:off x="7563900" y="2526809"/>
                <a:ext cx="87910" cy="49325"/>
              </a:xfrm>
              <a:custGeom>
                <a:avLst/>
                <a:gdLst/>
                <a:ahLst/>
                <a:cxnLst/>
                <a:rect l="l" t="t" r="r" b="b"/>
                <a:pathLst>
                  <a:path w="3356" h="1883" extrusionOk="0">
                    <a:moveTo>
                      <a:pt x="3355" y="1"/>
                    </a:moveTo>
                    <a:lnTo>
                      <a:pt x="3211" y="145"/>
                    </a:lnTo>
                    <a:cubicBezTo>
                      <a:pt x="2653" y="703"/>
                      <a:pt x="1900" y="1010"/>
                      <a:pt x="1119" y="1010"/>
                    </a:cubicBezTo>
                    <a:cubicBezTo>
                      <a:pt x="990" y="1010"/>
                      <a:pt x="860" y="1001"/>
                      <a:pt x="730" y="984"/>
                    </a:cubicBezTo>
                    <a:lnTo>
                      <a:pt x="0" y="1718"/>
                    </a:lnTo>
                    <a:cubicBezTo>
                      <a:pt x="366" y="1828"/>
                      <a:pt x="745" y="1883"/>
                      <a:pt x="1124" y="1883"/>
                    </a:cubicBezTo>
                    <a:cubicBezTo>
                      <a:pt x="1250" y="1883"/>
                      <a:pt x="1376" y="1877"/>
                      <a:pt x="1501" y="1865"/>
                    </a:cubicBezTo>
                    <a:lnTo>
                      <a:pt x="3218" y="148"/>
                    </a:lnTo>
                    <a:cubicBezTo>
                      <a:pt x="3266" y="100"/>
                      <a:pt x="3311" y="52"/>
                      <a:pt x="3355" y="1"/>
                    </a:cubicBezTo>
                    <a:close/>
                  </a:path>
                </a:pathLst>
              </a:custGeom>
              <a:solidFill>
                <a:srgbClr val="8394A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53;p76">
                <a:extLst>
                  <a:ext uri="{FF2B5EF4-FFF2-40B4-BE49-F238E27FC236}">
                    <a16:creationId xmlns:a16="http://schemas.microsoft.com/office/drawing/2014/main" id="{16A48F6B-8142-0053-0A2A-C0B5222A1C32}"/>
                  </a:ext>
                </a:extLst>
              </p:cNvPr>
              <p:cNvSpPr/>
              <p:nvPr/>
            </p:nvSpPr>
            <p:spPr>
              <a:xfrm>
                <a:off x="7412100" y="2398217"/>
                <a:ext cx="250110" cy="240706"/>
              </a:xfrm>
              <a:custGeom>
                <a:avLst/>
                <a:gdLst/>
                <a:ahLst/>
                <a:cxnLst/>
                <a:rect l="l" t="t" r="r" b="b"/>
                <a:pathLst>
                  <a:path w="9548" h="9189" extrusionOk="0">
                    <a:moveTo>
                      <a:pt x="6918" y="0"/>
                    </a:moveTo>
                    <a:cubicBezTo>
                      <a:pt x="6159" y="0"/>
                      <a:pt x="5401" y="289"/>
                      <a:pt x="4822" y="866"/>
                    </a:cubicBezTo>
                    <a:lnTo>
                      <a:pt x="1159" y="4533"/>
                    </a:lnTo>
                    <a:cubicBezTo>
                      <a:pt x="1" y="5688"/>
                      <a:pt x="1" y="7562"/>
                      <a:pt x="1159" y="8720"/>
                    </a:cubicBezTo>
                    <a:cubicBezTo>
                      <a:pt x="1476" y="9038"/>
                      <a:pt x="1911" y="9189"/>
                      <a:pt x="2394" y="9189"/>
                    </a:cubicBezTo>
                    <a:cubicBezTo>
                      <a:pt x="2532" y="9189"/>
                      <a:pt x="2674" y="9177"/>
                      <a:pt x="2817" y="9152"/>
                    </a:cubicBezTo>
                    <a:cubicBezTo>
                      <a:pt x="3462" y="9039"/>
                      <a:pt x="4151" y="8679"/>
                      <a:pt x="4730" y="8104"/>
                    </a:cubicBezTo>
                    <a:lnTo>
                      <a:pt x="6124" y="6709"/>
                    </a:lnTo>
                    <a:cubicBezTo>
                      <a:pt x="6124" y="6709"/>
                      <a:pt x="5966" y="6491"/>
                      <a:pt x="5558" y="6491"/>
                    </a:cubicBezTo>
                    <a:cubicBezTo>
                      <a:pt x="5521" y="6491"/>
                      <a:pt x="5481" y="6492"/>
                      <a:pt x="5439" y="6496"/>
                    </a:cubicBezTo>
                    <a:lnTo>
                      <a:pt x="4281" y="7655"/>
                    </a:lnTo>
                    <a:cubicBezTo>
                      <a:pt x="3993" y="7980"/>
                      <a:pt x="3594" y="8144"/>
                      <a:pt x="3194" y="8144"/>
                    </a:cubicBezTo>
                    <a:cubicBezTo>
                      <a:pt x="2822" y="8144"/>
                      <a:pt x="2449" y="8002"/>
                      <a:pt x="2163" y="7716"/>
                    </a:cubicBezTo>
                    <a:cubicBezTo>
                      <a:pt x="1570" y="7124"/>
                      <a:pt x="1598" y="6154"/>
                      <a:pt x="2225" y="5599"/>
                    </a:cubicBezTo>
                    <a:lnTo>
                      <a:pt x="5891" y="1932"/>
                    </a:lnTo>
                    <a:cubicBezTo>
                      <a:pt x="6173" y="1661"/>
                      <a:pt x="6537" y="1524"/>
                      <a:pt x="6901" y="1524"/>
                    </a:cubicBezTo>
                    <a:cubicBezTo>
                      <a:pt x="7251" y="1524"/>
                      <a:pt x="7600" y="1650"/>
                      <a:pt x="7879" y="1901"/>
                    </a:cubicBezTo>
                    <a:cubicBezTo>
                      <a:pt x="8444" y="2415"/>
                      <a:pt x="8520" y="3282"/>
                      <a:pt x="8047" y="3882"/>
                    </a:cubicBezTo>
                    <a:lnTo>
                      <a:pt x="9452" y="2477"/>
                    </a:lnTo>
                    <a:cubicBezTo>
                      <a:pt x="9548" y="1850"/>
                      <a:pt x="9411" y="1264"/>
                      <a:pt x="9013" y="866"/>
                    </a:cubicBezTo>
                    <a:cubicBezTo>
                      <a:pt x="8434" y="289"/>
                      <a:pt x="7676" y="0"/>
                      <a:pt x="6918" y="0"/>
                    </a:cubicBezTo>
                    <a:close/>
                  </a:path>
                </a:pathLst>
              </a:custGeom>
              <a:solidFill>
                <a:srgbClr val="D7DFE5"/>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54;p76">
                <a:extLst>
                  <a:ext uri="{FF2B5EF4-FFF2-40B4-BE49-F238E27FC236}">
                    <a16:creationId xmlns:a16="http://schemas.microsoft.com/office/drawing/2014/main" id="{DD8FE0F3-DC6B-A408-10B1-0D2C9E8DC592}"/>
                  </a:ext>
                </a:extLst>
              </p:cNvPr>
              <p:cNvSpPr/>
              <p:nvPr/>
            </p:nvSpPr>
            <p:spPr>
              <a:xfrm>
                <a:off x="7554469" y="2550515"/>
                <a:ext cx="38716" cy="23549"/>
              </a:xfrm>
              <a:custGeom>
                <a:avLst/>
                <a:gdLst/>
                <a:ahLst/>
                <a:cxnLst/>
                <a:rect l="l" t="t" r="r" b="b"/>
                <a:pathLst>
                  <a:path w="1478" h="899" extrusionOk="0">
                    <a:moveTo>
                      <a:pt x="686" y="0"/>
                    </a:moveTo>
                    <a:lnTo>
                      <a:pt x="1" y="686"/>
                    </a:lnTo>
                    <a:cubicBezTo>
                      <a:pt x="223" y="778"/>
                      <a:pt x="453" y="847"/>
                      <a:pt x="686" y="898"/>
                    </a:cubicBezTo>
                    <a:lnTo>
                      <a:pt x="1477" y="107"/>
                    </a:lnTo>
                    <a:cubicBezTo>
                      <a:pt x="1210" y="107"/>
                      <a:pt x="946" y="69"/>
                      <a:pt x="686" y="0"/>
                    </a:cubicBezTo>
                    <a:close/>
                  </a:path>
                </a:pathLst>
              </a:custGeom>
              <a:solidFill>
                <a:srgbClr val="879AAB"/>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55;p76">
                <a:extLst>
                  <a:ext uri="{FF2B5EF4-FFF2-40B4-BE49-F238E27FC236}">
                    <a16:creationId xmlns:a16="http://schemas.microsoft.com/office/drawing/2014/main" id="{62343D35-0F4B-CD68-18E2-915A52B0D47F}"/>
                  </a:ext>
                </a:extLst>
              </p:cNvPr>
              <p:cNvSpPr/>
              <p:nvPr/>
            </p:nvSpPr>
            <p:spPr>
              <a:xfrm>
                <a:off x="7407254" y="2335769"/>
                <a:ext cx="330188" cy="317929"/>
              </a:xfrm>
              <a:custGeom>
                <a:avLst/>
                <a:gdLst/>
                <a:ahLst/>
                <a:cxnLst/>
                <a:rect l="l" t="t" r="r" b="b"/>
                <a:pathLst>
                  <a:path w="12605" h="12137" extrusionOk="0">
                    <a:moveTo>
                      <a:pt x="10766" y="1"/>
                    </a:moveTo>
                    <a:cubicBezTo>
                      <a:pt x="10338" y="1"/>
                      <a:pt x="9909" y="164"/>
                      <a:pt x="9582" y="492"/>
                    </a:cubicBezTo>
                    <a:lnTo>
                      <a:pt x="8424" y="1646"/>
                    </a:lnTo>
                    <a:cubicBezTo>
                      <a:pt x="8266" y="1804"/>
                      <a:pt x="8411" y="2023"/>
                      <a:pt x="8581" y="2023"/>
                    </a:cubicBezTo>
                    <a:cubicBezTo>
                      <a:pt x="8633" y="2023"/>
                      <a:pt x="8687" y="2003"/>
                      <a:pt x="8736" y="1955"/>
                    </a:cubicBezTo>
                    <a:lnTo>
                      <a:pt x="9890" y="800"/>
                    </a:lnTo>
                    <a:cubicBezTo>
                      <a:pt x="10132" y="558"/>
                      <a:pt x="10448" y="438"/>
                      <a:pt x="10764" y="438"/>
                    </a:cubicBezTo>
                    <a:cubicBezTo>
                      <a:pt x="11080" y="438"/>
                      <a:pt x="11396" y="558"/>
                      <a:pt x="11638" y="800"/>
                    </a:cubicBezTo>
                    <a:cubicBezTo>
                      <a:pt x="12121" y="1283"/>
                      <a:pt x="12121" y="2065"/>
                      <a:pt x="11638" y="2548"/>
                    </a:cubicBezTo>
                    <a:lnTo>
                      <a:pt x="10048" y="4141"/>
                    </a:lnTo>
                    <a:cubicBezTo>
                      <a:pt x="9527" y="2867"/>
                      <a:pt x="8321" y="2163"/>
                      <a:pt x="7095" y="2163"/>
                    </a:cubicBezTo>
                    <a:cubicBezTo>
                      <a:pt x="6296" y="2163"/>
                      <a:pt x="5489" y="2462"/>
                      <a:pt x="4856" y="3096"/>
                    </a:cubicBezTo>
                    <a:lnTo>
                      <a:pt x="1190" y="6763"/>
                    </a:lnTo>
                    <a:cubicBezTo>
                      <a:pt x="1" y="8013"/>
                      <a:pt x="25" y="9984"/>
                      <a:pt x="1245" y="11204"/>
                    </a:cubicBezTo>
                    <a:cubicBezTo>
                      <a:pt x="1865" y="11825"/>
                      <a:pt x="2681" y="12137"/>
                      <a:pt x="3496" y="12137"/>
                    </a:cubicBezTo>
                    <a:cubicBezTo>
                      <a:pt x="4284" y="12137"/>
                      <a:pt x="5071" y="11846"/>
                      <a:pt x="5686" y="11262"/>
                    </a:cubicBezTo>
                    <a:lnTo>
                      <a:pt x="7636" y="9316"/>
                    </a:lnTo>
                    <a:cubicBezTo>
                      <a:pt x="7793" y="9155"/>
                      <a:pt x="7648" y="8936"/>
                      <a:pt x="7478" y="8936"/>
                    </a:cubicBezTo>
                    <a:cubicBezTo>
                      <a:pt x="7426" y="8936"/>
                      <a:pt x="7372" y="8956"/>
                      <a:pt x="7324" y="9004"/>
                    </a:cubicBezTo>
                    <a:lnTo>
                      <a:pt x="5381" y="10954"/>
                    </a:lnTo>
                    <a:cubicBezTo>
                      <a:pt x="4843" y="11502"/>
                      <a:pt x="4132" y="11776"/>
                      <a:pt x="3421" y="11776"/>
                    </a:cubicBezTo>
                    <a:cubicBezTo>
                      <a:pt x="2718" y="11776"/>
                      <a:pt x="2014" y="11508"/>
                      <a:pt x="1478" y="10971"/>
                    </a:cubicBezTo>
                    <a:cubicBezTo>
                      <a:pt x="402" y="9891"/>
                      <a:pt x="408" y="8140"/>
                      <a:pt x="1498" y="7071"/>
                    </a:cubicBezTo>
                    <a:lnTo>
                      <a:pt x="5165" y="3404"/>
                    </a:lnTo>
                    <a:cubicBezTo>
                      <a:pt x="5713" y="2859"/>
                      <a:pt x="6407" y="2604"/>
                      <a:pt x="7093" y="2604"/>
                    </a:cubicBezTo>
                    <a:cubicBezTo>
                      <a:pt x="8211" y="2604"/>
                      <a:pt x="9306" y="3282"/>
                      <a:pt x="9705" y="4480"/>
                    </a:cubicBezTo>
                    <a:lnTo>
                      <a:pt x="7971" y="6214"/>
                    </a:lnTo>
                    <a:cubicBezTo>
                      <a:pt x="7724" y="6461"/>
                      <a:pt x="7410" y="6578"/>
                      <a:pt x="7100" y="6578"/>
                    </a:cubicBezTo>
                    <a:cubicBezTo>
                      <a:pt x="6623" y="6578"/>
                      <a:pt x="6154" y="6303"/>
                      <a:pt x="5953" y="5807"/>
                    </a:cubicBezTo>
                    <a:cubicBezTo>
                      <a:pt x="5908" y="5726"/>
                      <a:pt x="5837" y="5691"/>
                      <a:pt x="5765" y="5691"/>
                    </a:cubicBezTo>
                    <a:cubicBezTo>
                      <a:pt x="5633" y="5691"/>
                      <a:pt x="5503" y="5810"/>
                      <a:pt x="5552" y="5975"/>
                    </a:cubicBezTo>
                    <a:cubicBezTo>
                      <a:pt x="5824" y="6645"/>
                      <a:pt x="6459" y="7017"/>
                      <a:pt x="7105" y="7017"/>
                    </a:cubicBezTo>
                    <a:cubicBezTo>
                      <a:pt x="7525" y="7017"/>
                      <a:pt x="7950" y="6860"/>
                      <a:pt x="8283" y="6526"/>
                    </a:cubicBezTo>
                    <a:lnTo>
                      <a:pt x="10110" y="4703"/>
                    </a:lnTo>
                    <a:lnTo>
                      <a:pt x="10113" y="4696"/>
                    </a:lnTo>
                    <a:lnTo>
                      <a:pt x="11950" y="2860"/>
                    </a:lnTo>
                    <a:cubicBezTo>
                      <a:pt x="12604" y="2205"/>
                      <a:pt x="12604" y="1146"/>
                      <a:pt x="11950" y="492"/>
                    </a:cubicBezTo>
                    <a:cubicBezTo>
                      <a:pt x="11623" y="164"/>
                      <a:pt x="11194" y="1"/>
                      <a:pt x="10766"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56;p76">
                <a:extLst>
                  <a:ext uri="{FF2B5EF4-FFF2-40B4-BE49-F238E27FC236}">
                    <a16:creationId xmlns:a16="http://schemas.microsoft.com/office/drawing/2014/main" id="{8661C797-ED2B-BF4C-1785-87EB2C58CC3B}"/>
                  </a:ext>
                </a:extLst>
              </p:cNvPr>
              <p:cNvSpPr/>
              <p:nvPr/>
            </p:nvSpPr>
            <p:spPr>
              <a:xfrm>
                <a:off x="7449166" y="2296345"/>
                <a:ext cx="331445" cy="319317"/>
              </a:xfrm>
              <a:custGeom>
                <a:avLst/>
                <a:gdLst/>
                <a:ahLst/>
                <a:cxnLst/>
                <a:rect l="l" t="t" r="r" b="b"/>
                <a:pathLst>
                  <a:path w="12653" h="12190" extrusionOk="0">
                    <a:moveTo>
                      <a:pt x="9166" y="1"/>
                    </a:moveTo>
                    <a:cubicBezTo>
                      <a:pt x="8352" y="1"/>
                      <a:pt x="7538" y="311"/>
                      <a:pt x="6916" y="931"/>
                    </a:cubicBezTo>
                    <a:lnTo>
                      <a:pt x="4966" y="2881"/>
                    </a:lnTo>
                    <a:cubicBezTo>
                      <a:pt x="4809" y="3039"/>
                      <a:pt x="4954" y="3257"/>
                      <a:pt x="5122" y="3257"/>
                    </a:cubicBezTo>
                    <a:cubicBezTo>
                      <a:pt x="5174" y="3257"/>
                      <a:pt x="5227" y="3237"/>
                      <a:pt x="5275" y="3189"/>
                    </a:cubicBezTo>
                    <a:lnTo>
                      <a:pt x="7225" y="1239"/>
                    </a:lnTo>
                    <a:cubicBezTo>
                      <a:pt x="7764" y="686"/>
                      <a:pt x="8479" y="408"/>
                      <a:pt x="9194" y="408"/>
                    </a:cubicBezTo>
                    <a:cubicBezTo>
                      <a:pt x="9896" y="408"/>
                      <a:pt x="10598" y="676"/>
                      <a:pt x="11135" y="1212"/>
                    </a:cubicBezTo>
                    <a:cubicBezTo>
                      <a:pt x="12217" y="2298"/>
                      <a:pt x="12204" y="4056"/>
                      <a:pt x="11104" y="5122"/>
                    </a:cubicBezTo>
                    <a:lnTo>
                      <a:pt x="7437" y="8789"/>
                    </a:lnTo>
                    <a:cubicBezTo>
                      <a:pt x="6917" y="9308"/>
                      <a:pt x="6217" y="9592"/>
                      <a:pt x="5498" y="9592"/>
                    </a:cubicBezTo>
                    <a:cubicBezTo>
                      <a:pt x="5288" y="9592"/>
                      <a:pt x="5076" y="9568"/>
                      <a:pt x="4867" y="9518"/>
                    </a:cubicBezTo>
                    <a:cubicBezTo>
                      <a:pt x="3938" y="9299"/>
                      <a:pt x="3195" y="8617"/>
                      <a:pt x="2893" y="7713"/>
                    </a:cubicBezTo>
                    <a:lnTo>
                      <a:pt x="4627" y="5979"/>
                    </a:lnTo>
                    <a:cubicBezTo>
                      <a:pt x="4875" y="5731"/>
                      <a:pt x="5190" y="5614"/>
                      <a:pt x="5502" y="5614"/>
                    </a:cubicBezTo>
                    <a:cubicBezTo>
                      <a:pt x="5979" y="5614"/>
                      <a:pt x="6448" y="5889"/>
                      <a:pt x="6649" y="6386"/>
                    </a:cubicBezTo>
                    <a:cubicBezTo>
                      <a:pt x="6683" y="6470"/>
                      <a:pt x="6765" y="6522"/>
                      <a:pt x="6852" y="6522"/>
                    </a:cubicBezTo>
                    <a:cubicBezTo>
                      <a:pt x="6879" y="6522"/>
                      <a:pt x="6907" y="6517"/>
                      <a:pt x="6933" y="6506"/>
                    </a:cubicBezTo>
                    <a:cubicBezTo>
                      <a:pt x="7046" y="6462"/>
                      <a:pt x="7098" y="6335"/>
                      <a:pt x="7053" y="6222"/>
                    </a:cubicBezTo>
                    <a:cubicBezTo>
                      <a:pt x="6781" y="5549"/>
                      <a:pt x="6146" y="5177"/>
                      <a:pt x="5500" y="5177"/>
                    </a:cubicBezTo>
                    <a:cubicBezTo>
                      <a:pt x="5080" y="5177"/>
                      <a:pt x="4655" y="5334"/>
                      <a:pt x="4322" y="5667"/>
                    </a:cubicBezTo>
                    <a:lnTo>
                      <a:pt x="655" y="9333"/>
                    </a:lnTo>
                    <a:cubicBezTo>
                      <a:pt x="1" y="9988"/>
                      <a:pt x="1" y="11047"/>
                      <a:pt x="655" y="11701"/>
                    </a:cubicBezTo>
                    <a:cubicBezTo>
                      <a:pt x="983" y="12027"/>
                      <a:pt x="1411" y="12190"/>
                      <a:pt x="1839" y="12190"/>
                    </a:cubicBezTo>
                    <a:cubicBezTo>
                      <a:pt x="2267" y="12190"/>
                      <a:pt x="2694" y="12027"/>
                      <a:pt x="3020" y="11701"/>
                    </a:cubicBezTo>
                    <a:lnTo>
                      <a:pt x="4178" y="10543"/>
                    </a:lnTo>
                    <a:cubicBezTo>
                      <a:pt x="4336" y="10385"/>
                      <a:pt x="4191" y="10167"/>
                      <a:pt x="4022" y="10167"/>
                    </a:cubicBezTo>
                    <a:cubicBezTo>
                      <a:pt x="3971" y="10167"/>
                      <a:pt x="3918" y="10187"/>
                      <a:pt x="3870" y="10235"/>
                    </a:cubicBezTo>
                    <a:lnTo>
                      <a:pt x="2712" y="11389"/>
                    </a:lnTo>
                    <a:cubicBezTo>
                      <a:pt x="2470" y="11631"/>
                      <a:pt x="2154" y="11752"/>
                      <a:pt x="1838" y="11752"/>
                    </a:cubicBezTo>
                    <a:cubicBezTo>
                      <a:pt x="1522" y="11752"/>
                      <a:pt x="1205" y="11631"/>
                      <a:pt x="964" y="11389"/>
                    </a:cubicBezTo>
                    <a:cubicBezTo>
                      <a:pt x="481" y="10910"/>
                      <a:pt x="481" y="10125"/>
                      <a:pt x="964" y="9642"/>
                    </a:cubicBezTo>
                    <a:lnTo>
                      <a:pt x="2554" y="8052"/>
                    </a:lnTo>
                    <a:cubicBezTo>
                      <a:pt x="2958" y="9035"/>
                      <a:pt x="3829" y="9755"/>
                      <a:pt x="4874" y="9964"/>
                    </a:cubicBezTo>
                    <a:cubicBezTo>
                      <a:pt x="5082" y="10006"/>
                      <a:pt x="5291" y="10026"/>
                      <a:pt x="5499" y="10026"/>
                    </a:cubicBezTo>
                    <a:cubicBezTo>
                      <a:pt x="6333" y="10026"/>
                      <a:pt x="7145" y="9697"/>
                      <a:pt x="7749" y="9094"/>
                    </a:cubicBezTo>
                    <a:lnTo>
                      <a:pt x="11416" y="5430"/>
                    </a:lnTo>
                    <a:cubicBezTo>
                      <a:pt x="12653" y="4186"/>
                      <a:pt x="12653" y="2175"/>
                      <a:pt x="11416" y="931"/>
                    </a:cubicBezTo>
                    <a:cubicBezTo>
                      <a:pt x="10794" y="311"/>
                      <a:pt x="9980" y="1"/>
                      <a:pt x="9166"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Rectangle: Rounded Corners 15">
            <a:extLst>
              <a:ext uri="{FF2B5EF4-FFF2-40B4-BE49-F238E27FC236}">
                <a16:creationId xmlns:a16="http://schemas.microsoft.com/office/drawing/2014/main" id="{17DAA923-BEF6-6E47-C22F-8946D3F5128B}"/>
              </a:ext>
            </a:extLst>
          </p:cNvPr>
          <p:cNvSpPr/>
          <p:nvPr/>
        </p:nvSpPr>
        <p:spPr>
          <a:xfrm>
            <a:off x="409338" y="1871681"/>
            <a:ext cx="2508280" cy="2736325"/>
          </a:xfrm>
          <a:prstGeom prst="roundRect">
            <a:avLst>
              <a:gd name="adj" fmla="val 19265"/>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Công nghệ blockchain đã phát triển với tốc độ vượt bậc và dần trở thành một phần không thể thiếu trong nhiều lĩnh vực như tài chính, chuỗi cung ứng, và quản trị dữ liệu.</a:t>
            </a:r>
          </a:p>
        </p:txBody>
      </p:sp>
      <p:sp>
        <p:nvSpPr>
          <p:cNvPr id="31" name="Rectangle: Rounded Corners 30">
            <a:extLst>
              <a:ext uri="{FF2B5EF4-FFF2-40B4-BE49-F238E27FC236}">
                <a16:creationId xmlns:a16="http://schemas.microsoft.com/office/drawing/2014/main" id="{09BA98F3-A199-551A-5332-61A7A4BD16EF}"/>
              </a:ext>
            </a:extLst>
          </p:cNvPr>
          <p:cNvSpPr/>
          <p:nvPr/>
        </p:nvSpPr>
        <p:spPr>
          <a:xfrm>
            <a:off x="3138837" y="1869000"/>
            <a:ext cx="2752859" cy="2736325"/>
          </a:xfrm>
          <a:prstGeom prst="roundRect">
            <a:avLst>
              <a:gd name="adj" fmla="val 21777"/>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600">
                <a:solidFill>
                  <a:srgbClr val="112E54"/>
                </a:solidFill>
                <a:latin typeface="Inter" panose="02000503000000020004" charset="0"/>
                <a:ea typeface="Inter" panose="02000503000000020004" charset="0"/>
              </a:rPr>
              <a:t>Ethereum (ETH), một trong những blockchain phổ biến nhất, không chỉ là nền tảng giao dịch mà còn là hệ sinh thái cho các ứng dụng phi tập trung (DApp) và hợp đồng thông minh (smart contract).</a:t>
            </a:r>
          </a:p>
        </p:txBody>
      </p:sp>
      <p:grpSp>
        <p:nvGrpSpPr>
          <p:cNvPr id="48" name="Group 47">
            <a:extLst>
              <a:ext uri="{FF2B5EF4-FFF2-40B4-BE49-F238E27FC236}">
                <a16:creationId xmlns:a16="http://schemas.microsoft.com/office/drawing/2014/main" id="{F4D6B4F8-BBA0-2BB3-36A9-A55B2FBB2830}"/>
              </a:ext>
            </a:extLst>
          </p:cNvPr>
          <p:cNvGrpSpPr/>
          <p:nvPr/>
        </p:nvGrpSpPr>
        <p:grpSpPr>
          <a:xfrm>
            <a:off x="4232746" y="1230810"/>
            <a:ext cx="565039" cy="560369"/>
            <a:chOff x="3967358" y="1235249"/>
            <a:chExt cx="565039" cy="560369"/>
          </a:xfrm>
        </p:grpSpPr>
        <p:sp>
          <p:nvSpPr>
            <p:cNvPr id="19" name="Oval 18">
              <a:extLst>
                <a:ext uri="{FF2B5EF4-FFF2-40B4-BE49-F238E27FC236}">
                  <a16:creationId xmlns:a16="http://schemas.microsoft.com/office/drawing/2014/main" id="{C48383D6-6046-0DE0-7D92-3D6824A14F3E}"/>
                </a:ext>
              </a:extLst>
            </p:cNvPr>
            <p:cNvSpPr/>
            <p:nvPr/>
          </p:nvSpPr>
          <p:spPr>
            <a:xfrm>
              <a:off x="3967358" y="1235249"/>
              <a:ext cx="565039" cy="560369"/>
            </a:xfrm>
            <a:prstGeom prst="ellipse">
              <a:avLst/>
            </a:prstGeom>
            <a:noFill/>
            <a:ln w="95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2" name="Google Shape;9020;p76">
              <a:extLst>
                <a:ext uri="{FF2B5EF4-FFF2-40B4-BE49-F238E27FC236}">
                  <a16:creationId xmlns:a16="http://schemas.microsoft.com/office/drawing/2014/main" id="{CCE82386-D642-B3F3-9C40-DDDDE0CC8702}"/>
                </a:ext>
              </a:extLst>
            </p:cNvPr>
            <p:cNvGrpSpPr/>
            <p:nvPr/>
          </p:nvGrpSpPr>
          <p:grpSpPr>
            <a:xfrm>
              <a:off x="4079105" y="1351424"/>
              <a:ext cx="371236" cy="328017"/>
              <a:chOff x="7358871" y="3665165"/>
              <a:chExt cx="414483" cy="385381"/>
            </a:xfrm>
          </p:grpSpPr>
          <p:sp>
            <p:nvSpPr>
              <p:cNvPr id="33" name="Google Shape;9021;p76">
                <a:extLst>
                  <a:ext uri="{FF2B5EF4-FFF2-40B4-BE49-F238E27FC236}">
                    <a16:creationId xmlns:a16="http://schemas.microsoft.com/office/drawing/2014/main" id="{5629120C-A297-3308-A0DD-B330AB71E6B2}"/>
                  </a:ext>
                </a:extLst>
              </p:cNvPr>
              <p:cNvSpPr/>
              <p:nvPr/>
            </p:nvSpPr>
            <p:spPr>
              <a:xfrm>
                <a:off x="7447751" y="3670875"/>
                <a:ext cx="304491" cy="304491"/>
              </a:xfrm>
              <a:custGeom>
                <a:avLst/>
                <a:gdLst/>
                <a:ahLst/>
                <a:cxnLst/>
                <a:rect l="l" t="t" r="r" b="b"/>
                <a:pathLst>
                  <a:path w="11624" h="11624" extrusionOk="0">
                    <a:moveTo>
                      <a:pt x="5812" y="0"/>
                    </a:moveTo>
                    <a:cubicBezTo>
                      <a:pt x="2601" y="0"/>
                      <a:pt x="0" y="2601"/>
                      <a:pt x="0" y="5812"/>
                    </a:cubicBezTo>
                    <a:cubicBezTo>
                      <a:pt x="0" y="9023"/>
                      <a:pt x="2601" y="11624"/>
                      <a:pt x="5812" y="11624"/>
                    </a:cubicBezTo>
                    <a:cubicBezTo>
                      <a:pt x="9023" y="11624"/>
                      <a:pt x="11624" y="9023"/>
                      <a:pt x="11624" y="5812"/>
                    </a:cubicBezTo>
                    <a:cubicBezTo>
                      <a:pt x="11624" y="2601"/>
                      <a:pt x="9023" y="0"/>
                      <a:pt x="5812" y="0"/>
                    </a:cubicBezTo>
                    <a:close/>
                  </a:path>
                </a:pathLst>
              </a:custGeom>
              <a:solidFill>
                <a:srgbClr val="93AABA"/>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22;p76">
                <a:extLst>
                  <a:ext uri="{FF2B5EF4-FFF2-40B4-BE49-F238E27FC236}">
                    <a16:creationId xmlns:a16="http://schemas.microsoft.com/office/drawing/2014/main" id="{BC8BBE2F-0C91-CD47-65D3-F608B1103DA8}"/>
                  </a:ext>
                </a:extLst>
              </p:cNvPr>
              <p:cNvSpPr/>
              <p:nvPr/>
            </p:nvSpPr>
            <p:spPr>
              <a:xfrm>
                <a:off x="7468288" y="3700659"/>
                <a:ext cx="254170" cy="244845"/>
              </a:xfrm>
              <a:custGeom>
                <a:avLst/>
                <a:gdLst/>
                <a:ahLst/>
                <a:cxnLst/>
                <a:rect l="l" t="t" r="r" b="b"/>
                <a:pathLst>
                  <a:path w="9703" h="9347" extrusionOk="0">
                    <a:moveTo>
                      <a:pt x="5028" y="1"/>
                    </a:moveTo>
                    <a:cubicBezTo>
                      <a:pt x="4925" y="1"/>
                      <a:pt x="4822" y="4"/>
                      <a:pt x="4720" y="11"/>
                    </a:cubicBezTo>
                    <a:cubicBezTo>
                      <a:pt x="2862" y="135"/>
                      <a:pt x="1255" y="1348"/>
                      <a:pt x="628" y="3102"/>
                    </a:cubicBezTo>
                    <a:cubicBezTo>
                      <a:pt x="1" y="4857"/>
                      <a:pt x="474" y="6813"/>
                      <a:pt x="1834" y="8085"/>
                    </a:cubicBezTo>
                    <a:cubicBezTo>
                      <a:pt x="2719" y="8911"/>
                      <a:pt x="3867" y="9347"/>
                      <a:pt x="5031" y="9347"/>
                    </a:cubicBezTo>
                    <a:cubicBezTo>
                      <a:pt x="5658" y="9347"/>
                      <a:pt x="6288" y="9221"/>
                      <a:pt x="6885" y="8962"/>
                    </a:cubicBezTo>
                    <a:cubicBezTo>
                      <a:pt x="8595" y="8222"/>
                      <a:pt x="9699" y="6536"/>
                      <a:pt x="9699" y="4675"/>
                    </a:cubicBezTo>
                    <a:lnTo>
                      <a:pt x="9702" y="4675"/>
                    </a:lnTo>
                    <a:cubicBezTo>
                      <a:pt x="9702" y="3274"/>
                      <a:pt x="9072" y="1947"/>
                      <a:pt x="7989" y="1060"/>
                    </a:cubicBezTo>
                    <a:cubicBezTo>
                      <a:pt x="7848" y="943"/>
                      <a:pt x="7701" y="837"/>
                      <a:pt x="7547" y="738"/>
                    </a:cubicBezTo>
                    <a:cubicBezTo>
                      <a:pt x="6796" y="258"/>
                      <a:pt x="5922" y="1"/>
                      <a:pt x="5028" y="1"/>
                    </a:cubicBezTo>
                    <a:close/>
                  </a:path>
                </a:pathLst>
              </a:custGeom>
              <a:solidFill>
                <a:srgbClr val="B5C4D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023;p76">
                <a:extLst>
                  <a:ext uri="{FF2B5EF4-FFF2-40B4-BE49-F238E27FC236}">
                    <a16:creationId xmlns:a16="http://schemas.microsoft.com/office/drawing/2014/main" id="{2692F1DF-97C1-F0CE-3EA4-559C0F6E503B}"/>
                  </a:ext>
                </a:extLst>
              </p:cNvPr>
              <p:cNvSpPr/>
              <p:nvPr/>
            </p:nvSpPr>
            <p:spPr>
              <a:xfrm>
                <a:off x="7471981" y="3719965"/>
                <a:ext cx="223365" cy="233948"/>
              </a:xfrm>
              <a:custGeom>
                <a:avLst/>
                <a:gdLst/>
                <a:ahLst/>
                <a:cxnLst/>
                <a:rect l="l" t="t" r="r" b="b"/>
                <a:pathLst>
                  <a:path w="8527" h="8931" extrusionOk="0">
                    <a:moveTo>
                      <a:pt x="7406" y="1"/>
                    </a:moveTo>
                    <a:lnTo>
                      <a:pt x="0" y="7406"/>
                    </a:lnTo>
                    <a:cubicBezTo>
                      <a:pt x="144" y="7937"/>
                      <a:pt x="346" y="8448"/>
                      <a:pt x="607" y="8931"/>
                    </a:cubicBezTo>
                    <a:lnTo>
                      <a:pt x="1957" y="7577"/>
                    </a:lnTo>
                    <a:lnTo>
                      <a:pt x="8526" y="1008"/>
                    </a:lnTo>
                    <a:cubicBezTo>
                      <a:pt x="8324" y="758"/>
                      <a:pt x="8098" y="528"/>
                      <a:pt x="7848" y="323"/>
                    </a:cubicBezTo>
                    <a:cubicBezTo>
                      <a:pt x="7707" y="206"/>
                      <a:pt x="7560" y="100"/>
                      <a:pt x="7406" y="1"/>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024;p76">
                <a:extLst>
                  <a:ext uri="{FF2B5EF4-FFF2-40B4-BE49-F238E27FC236}">
                    <a16:creationId xmlns:a16="http://schemas.microsoft.com/office/drawing/2014/main" id="{34126D08-CC98-4C84-5AEE-3A077E539589}"/>
                  </a:ext>
                </a:extLst>
              </p:cNvPr>
              <p:cNvSpPr/>
              <p:nvPr/>
            </p:nvSpPr>
            <p:spPr>
              <a:xfrm>
                <a:off x="7480338" y="3700659"/>
                <a:ext cx="144989" cy="137550"/>
              </a:xfrm>
              <a:custGeom>
                <a:avLst/>
                <a:gdLst/>
                <a:ahLst/>
                <a:cxnLst/>
                <a:rect l="l" t="t" r="r" b="b"/>
                <a:pathLst>
                  <a:path w="5535" h="5251" extrusionOk="0">
                    <a:moveTo>
                      <a:pt x="4568" y="1"/>
                    </a:moveTo>
                    <a:cubicBezTo>
                      <a:pt x="4465" y="1"/>
                      <a:pt x="4359" y="4"/>
                      <a:pt x="4260" y="11"/>
                    </a:cubicBezTo>
                    <a:lnTo>
                      <a:pt x="0" y="4271"/>
                    </a:lnTo>
                    <a:cubicBezTo>
                      <a:pt x="89" y="4613"/>
                      <a:pt x="219" y="4939"/>
                      <a:pt x="387" y="5251"/>
                    </a:cubicBezTo>
                    <a:lnTo>
                      <a:pt x="5534" y="104"/>
                    </a:lnTo>
                    <a:cubicBezTo>
                      <a:pt x="5216" y="35"/>
                      <a:pt x="4893" y="1"/>
                      <a:pt x="4568" y="1"/>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025;p76">
                <a:extLst>
                  <a:ext uri="{FF2B5EF4-FFF2-40B4-BE49-F238E27FC236}">
                    <a16:creationId xmlns:a16="http://schemas.microsoft.com/office/drawing/2014/main" id="{449B7A6B-0A2E-9283-E30B-2B433679918F}"/>
                  </a:ext>
                </a:extLst>
              </p:cNvPr>
              <p:cNvSpPr/>
              <p:nvPr/>
            </p:nvSpPr>
            <p:spPr>
              <a:xfrm>
                <a:off x="7362015" y="3739192"/>
                <a:ext cx="336108" cy="305591"/>
              </a:xfrm>
              <a:custGeom>
                <a:avLst/>
                <a:gdLst/>
                <a:ahLst/>
                <a:cxnLst/>
                <a:rect l="l" t="t" r="r" b="b"/>
                <a:pathLst>
                  <a:path w="12831" h="11666" extrusionOk="0">
                    <a:moveTo>
                      <a:pt x="6396" y="0"/>
                    </a:moveTo>
                    <a:cubicBezTo>
                      <a:pt x="4909" y="0"/>
                      <a:pt x="3422" y="568"/>
                      <a:pt x="2286" y="1703"/>
                    </a:cubicBezTo>
                    <a:cubicBezTo>
                      <a:pt x="0" y="3985"/>
                      <a:pt x="18" y="7697"/>
                      <a:pt x="2327" y="9962"/>
                    </a:cubicBezTo>
                    <a:cubicBezTo>
                      <a:pt x="2437" y="10071"/>
                      <a:pt x="2550" y="10178"/>
                      <a:pt x="2667" y="10274"/>
                    </a:cubicBezTo>
                    <a:cubicBezTo>
                      <a:pt x="3757" y="11205"/>
                      <a:pt x="5099" y="11666"/>
                      <a:pt x="6438" y="11666"/>
                    </a:cubicBezTo>
                    <a:cubicBezTo>
                      <a:pt x="7931" y="11666"/>
                      <a:pt x="9419" y="11093"/>
                      <a:pt x="10548" y="9962"/>
                    </a:cubicBezTo>
                    <a:lnTo>
                      <a:pt x="10548" y="9965"/>
                    </a:lnTo>
                    <a:cubicBezTo>
                      <a:pt x="12693" y="7820"/>
                      <a:pt x="12830" y="4390"/>
                      <a:pt x="10860" y="2084"/>
                    </a:cubicBezTo>
                    <a:cubicBezTo>
                      <a:pt x="10761" y="1967"/>
                      <a:pt x="10658" y="1854"/>
                      <a:pt x="10548" y="1744"/>
                    </a:cubicBezTo>
                    <a:cubicBezTo>
                      <a:pt x="9408" y="582"/>
                      <a:pt x="7903" y="0"/>
                      <a:pt x="6396" y="0"/>
                    </a:cubicBezTo>
                    <a:close/>
                  </a:path>
                </a:pathLst>
              </a:custGeom>
              <a:solidFill>
                <a:srgbClr val="93AABA"/>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26;p76">
                <a:extLst>
                  <a:ext uri="{FF2B5EF4-FFF2-40B4-BE49-F238E27FC236}">
                    <a16:creationId xmlns:a16="http://schemas.microsoft.com/office/drawing/2014/main" id="{F26DF030-8E46-9AA2-BE4C-531DA03FC994}"/>
                  </a:ext>
                </a:extLst>
              </p:cNvPr>
              <p:cNvSpPr/>
              <p:nvPr/>
            </p:nvSpPr>
            <p:spPr>
              <a:xfrm>
                <a:off x="7431851" y="3793677"/>
                <a:ext cx="237982" cy="238060"/>
              </a:xfrm>
              <a:custGeom>
                <a:avLst/>
                <a:gdLst/>
                <a:ahLst/>
                <a:cxnLst/>
                <a:rect l="l" t="t" r="r" b="b"/>
                <a:pathLst>
                  <a:path w="9085" h="9088" extrusionOk="0">
                    <a:moveTo>
                      <a:pt x="8197" y="0"/>
                    </a:moveTo>
                    <a:lnTo>
                      <a:pt x="1" y="8197"/>
                    </a:lnTo>
                    <a:cubicBezTo>
                      <a:pt x="429" y="8560"/>
                      <a:pt x="905" y="8858"/>
                      <a:pt x="1416" y="9088"/>
                    </a:cubicBezTo>
                    <a:lnTo>
                      <a:pt x="9085" y="1415"/>
                    </a:lnTo>
                    <a:cubicBezTo>
                      <a:pt x="8859" y="901"/>
                      <a:pt x="8561" y="425"/>
                      <a:pt x="8197" y="0"/>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027;p76">
                <a:extLst>
                  <a:ext uri="{FF2B5EF4-FFF2-40B4-BE49-F238E27FC236}">
                    <a16:creationId xmlns:a16="http://schemas.microsoft.com/office/drawing/2014/main" id="{9D85177B-319B-0AFD-F12A-7ABE14A71C57}"/>
                  </a:ext>
                </a:extLst>
              </p:cNvPr>
              <p:cNvSpPr/>
              <p:nvPr/>
            </p:nvSpPr>
            <p:spPr>
              <a:xfrm>
                <a:off x="7395492" y="3770023"/>
                <a:ext cx="257575" cy="244871"/>
              </a:xfrm>
              <a:custGeom>
                <a:avLst/>
                <a:gdLst/>
                <a:ahLst/>
                <a:cxnLst/>
                <a:rect l="l" t="t" r="r" b="b"/>
                <a:pathLst>
                  <a:path w="9833" h="9348" extrusionOk="0">
                    <a:moveTo>
                      <a:pt x="5158" y="1"/>
                    </a:moveTo>
                    <a:cubicBezTo>
                      <a:pt x="4143" y="1"/>
                      <a:pt x="3128" y="331"/>
                      <a:pt x="2283" y="992"/>
                    </a:cubicBezTo>
                    <a:cubicBezTo>
                      <a:pt x="559" y="2339"/>
                      <a:pt x="1" y="4697"/>
                      <a:pt x="936" y="6674"/>
                    </a:cubicBezTo>
                    <a:cubicBezTo>
                      <a:pt x="1722" y="8331"/>
                      <a:pt x="3384" y="9348"/>
                      <a:pt x="5158" y="9348"/>
                    </a:cubicBezTo>
                    <a:cubicBezTo>
                      <a:pt x="5497" y="9348"/>
                      <a:pt x="5840" y="9311"/>
                      <a:pt x="6183" y="9234"/>
                    </a:cubicBezTo>
                    <a:cubicBezTo>
                      <a:pt x="8318" y="8754"/>
                      <a:pt x="9832" y="6859"/>
                      <a:pt x="9832" y="4673"/>
                    </a:cubicBezTo>
                    <a:cubicBezTo>
                      <a:pt x="9832" y="3274"/>
                      <a:pt x="9205" y="1948"/>
                      <a:pt x="8122" y="1061"/>
                    </a:cubicBezTo>
                    <a:cubicBezTo>
                      <a:pt x="7261" y="355"/>
                      <a:pt x="6210" y="1"/>
                      <a:pt x="5158" y="1"/>
                    </a:cubicBezTo>
                    <a:close/>
                  </a:path>
                </a:pathLst>
              </a:custGeom>
              <a:solidFill>
                <a:srgbClr val="B5C4D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28;p76">
                <a:extLst>
                  <a:ext uri="{FF2B5EF4-FFF2-40B4-BE49-F238E27FC236}">
                    <a16:creationId xmlns:a16="http://schemas.microsoft.com/office/drawing/2014/main" id="{27AD310C-0CFF-EBDD-455C-3A50E79419FA}"/>
                  </a:ext>
                </a:extLst>
              </p:cNvPr>
              <p:cNvSpPr/>
              <p:nvPr/>
            </p:nvSpPr>
            <p:spPr>
              <a:xfrm>
                <a:off x="7396042" y="3770023"/>
                <a:ext cx="212232" cy="200051"/>
              </a:xfrm>
              <a:custGeom>
                <a:avLst/>
                <a:gdLst/>
                <a:ahLst/>
                <a:cxnLst/>
                <a:rect l="l" t="t" r="r" b="b"/>
                <a:pathLst>
                  <a:path w="8102" h="7637" extrusionOk="0">
                    <a:moveTo>
                      <a:pt x="5137" y="0"/>
                    </a:moveTo>
                    <a:cubicBezTo>
                      <a:pt x="3936" y="0"/>
                      <a:pt x="2738" y="461"/>
                      <a:pt x="1830" y="1369"/>
                    </a:cubicBezTo>
                    <a:cubicBezTo>
                      <a:pt x="134" y="3065"/>
                      <a:pt x="0" y="5779"/>
                      <a:pt x="1525" y="7637"/>
                    </a:cubicBezTo>
                    <a:lnTo>
                      <a:pt x="8101" y="1061"/>
                    </a:lnTo>
                    <a:cubicBezTo>
                      <a:pt x="7236" y="351"/>
                      <a:pt x="6185" y="0"/>
                      <a:pt x="5137" y="0"/>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29;p76">
                <a:extLst>
                  <a:ext uri="{FF2B5EF4-FFF2-40B4-BE49-F238E27FC236}">
                    <a16:creationId xmlns:a16="http://schemas.microsoft.com/office/drawing/2014/main" id="{F1C8F037-09D6-8632-34EE-570A66F486DB}"/>
                  </a:ext>
                </a:extLst>
              </p:cNvPr>
              <p:cNvSpPr/>
              <p:nvPr/>
            </p:nvSpPr>
            <p:spPr>
              <a:xfrm>
                <a:off x="7412466" y="3774267"/>
                <a:ext cx="175873" cy="175899"/>
              </a:xfrm>
              <a:custGeom>
                <a:avLst/>
                <a:gdLst/>
                <a:ahLst/>
                <a:cxnLst/>
                <a:rect l="l" t="t" r="r" b="b"/>
                <a:pathLst>
                  <a:path w="6714" h="6715" extrusionOk="0">
                    <a:moveTo>
                      <a:pt x="5733" y="1"/>
                    </a:moveTo>
                    <a:lnTo>
                      <a:pt x="0" y="5734"/>
                    </a:lnTo>
                    <a:cubicBezTo>
                      <a:pt x="93" y="6073"/>
                      <a:pt x="223" y="6402"/>
                      <a:pt x="388" y="6714"/>
                    </a:cubicBezTo>
                    <a:lnTo>
                      <a:pt x="6713" y="392"/>
                    </a:lnTo>
                    <a:cubicBezTo>
                      <a:pt x="6402" y="224"/>
                      <a:pt x="6073" y="93"/>
                      <a:pt x="5733" y="1"/>
                    </a:cubicBezTo>
                    <a:close/>
                  </a:path>
                </a:pathLst>
              </a:custGeom>
              <a:solidFill>
                <a:srgbClr val="B5C4D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30;p76">
                <a:extLst>
                  <a:ext uri="{FF2B5EF4-FFF2-40B4-BE49-F238E27FC236}">
                    <a16:creationId xmlns:a16="http://schemas.microsoft.com/office/drawing/2014/main" id="{308BC5AE-1C30-BB5B-D35C-B8FBF15C050C}"/>
                  </a:ext>
                </a:extLst>
              </p:cNvPr>
              <p:cNvSpPr/>
              <p:nvPr/>
            </p:nvSpPr>
            <p:spPr>
              <a:xfrm>
                <a:off x="7358871" y="3734424"/>
                <a:ext cx="342657" cy="316121"/>
              </a:xfrm>
              <a:custGeom>
                <a:avLst/>
                <a:gdLst/>
                <a:ahLst/>
                <a:cxnLst/>
                <a:rect l="l" t="t" r="r" b="b"/>
                <a:pathLst>
                  <a:path w="13081" h="12068" extrusionOk="0">
                    <a:moveTo>
                      <a:pt x="6543" y="0"/>
                    </a:moveTo>
                    <a:cubicBezTo>
                      <a:pt x="4947" y="0"/>
                      <a:pt x="3417" y="637"/>
                      <a:pt x="2293" y="1769"/>
                    </a:cubicBezTo>
                    <a:cubicBezTo>
                      <a:pt x="2123" y="1925"/>
                      <a:pt x="2272" y="2152"/>
                      <a:pt x="2444" y="2152"/>
                    </a:cubicBezTo>
                    <a:cubicBezTo>
                      <a:pt x="2497" y="2152"/>
                      <a:pt x="2553" y="2130"/>
                      <a:pt x="2601" y="2077"/>
                    </a:cubicBezTo>
                    <a:cubicBezTo>
                      <a:pt x="3688" y="996"/>
                      <a:pt x="5114" y="451"/>
                      <a:pt x="6542" y="451"/>
                    </a:cubicBezTo>
                    <a:cubicBezTo>
                      <a:pt x="7883" y="451"/>
                      <a:pt x="9226" y="931"/>
                      <a:pt x="10291" y="1899"/>
                    </a:cubicBezTo>
                    <a:cubicBezTo>
                      <a:pt x="12491" y="3897"/>
                      <a:pt x="12735" y="7269"/>
                      <a:pt x="10846" y="9568"/>
                    </a:cubicBezTo>
                    <a:cubicBezTo>
                      <a:pt x="9746" y="10906"/>
                      <a:pt x="8148" y="11605"/>
                      <a:pt x="6533" y="11605"/>
                    </a:cubicBezTo>
                    <a:cubicBezTo>
                      <a:pt x="5377" y="11605"/>
                      <a:pt x="4212" y="11246"/>
                      <a:pt x="3215" y="10507"/>
                    </a:cubicBezTo>
                    <a:cubicBezTo>
                      <a:pt x="830" y="8735"/>
                      <a:pt x="251" y="5401"/>
                      <a:pt x="1902" y="2930"/>
                    </a:cubicBezTo>
                    <a:cubicBezTo>
                      <a:pt x="2014" y="2758"/>
                      <a:pt x="1865" y="2587"/>
                      <a:pt x="1712" y="2587"/>
                    </a:cubicBezTo>
                    <a:cubicBezTo>
                      <a:pt x="1649" y="2587"/>
                      <a:pt x="1586" y="2615"/>
                      <a:pt x="1539" y="2684"/>
                    </a:cubicBezTo>
                    <a:cubicBezTo>
                      <a:pt x="1" y="4986"/>
                      <a:pt x="227" y="8040"/>
                      <a:pt x="2087" y="10089"/>
                    </a:cubicBezTo>
                    <a:cubicBezTo>
                      <a:pt x="3260" y="11383"/>
                      <a:pt x="4895" y="12068"/>
                      <a:pt x="6555" y="12068"/>
                    </a:cubicBezTo>
                    <a:cubicBezTo>
                      <a:pt x="7524" y="12068"/>
                      <a:pt x="8501" y="11835"/>
                      <a:pt x="9400" y="11353"/>
                    </a:cubicBezTo>
                    <a:cubicBezTo>
                      <a:pt x="11840" y="10048"/>
                      <a:pt x="13081" y="7252"/>
                      <a:pt x="12409" y="4568"/>
                    </a:cubicBezTo>
                    <a:cubicBezTo>
                      <a:pt x="11737" y="1885"/>
                      <a:pt x="9325" y="0"/>
                      <a:pt x="6556" y="0"/>
                    </a:cubicBezTo>
                    <a:cubicBezTo>
                      <a:pt x="6552" y="0"/>
                      <a:pt x="6547" y="0"/>
                      <a:pt x="6543"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31;p76">
                <a:extLst>
                  <a:ext uri="{FF2B5EF4-FFF2-40B4-BE49-F238E27FC236}">
                    <a16:creationId xmlns:a16="http://schemas.microsoft.com/office/drawing/2014/main" id="{0279CB4D-C15A-EF0A-C190-762CEFF7F476}"/>
                  </a:ext>
                </a:extLst>
              </p:cNvPr>
              <p:cNvSpPr/>
              <p:nvPr/>
            </p:nvSpPr>
            <p:spPr>
              <a:xfrm>
                <a:off x="7389755" y="3764339"/>
                <a:ext cx="269049" cy="256266"/>
              </a:xfrm>
              <a:custGeom>
                <a:avLst/>
                <a:gdLst/>
                <a:ahLst/>
                <a:cxnLst/>
                <a:rect l="l" t="t" r="r" b="b"/>
                <a:pathLst>
                  <a:path w="10271" h="9783" extrusionOk="0">
                    <a:moveTo>
                      <a:pt x="5384" y="436"/>
                    </a:moveTo>
                    <a:cubicBezTo>
                      <a:pt x="5956" y="436"/>
                      <a:pt x="6533" y="547"/>
                      <a:pt x="7084" y="774"/>
                    </a:cubicBezTo>
                    <a:cubicBezTo>
                      <a:pt x="8749" y="1463"/>
                      <a:pt x="9835" y="3087"/>
                      <a:pt x="9835" y="4890"/>
                    </a:cubicBezTo>
                    <a:cubicBezTo>
                      <a:pt x="9835" y="6692"/>
                      <a:pt x="8749" y="8316"/>
                      <a:pt x="7084" y="9009"/>
                    </a:cubicBezTo>
                    <a:cubicBezTo>
                      <a:pt x="6533" y="9236"/>
                      <a:pt x="5956" y="9347"/>
                      <a:pt x="5384" y="9347"/>
                    </a:cubicBezTo>
                    <a:cubicBezTo>
                      <a:pt x="4223" y="9347"/>
                      <a:pt x="3083" y="8893"/>
                      <a:pt x="2231" y="8039"/>
                    </a:cubicBezTo>
                    <a:cubicBezTo>
                      <a:pt x="484" y="6305"/>
                      <a:pt x="484" y="3478"/>
                      <a:pt x="2231" y="1744"/>
                    </a:cubicBezTo>
                    <a:cubicBezTo>
                      <a:pt x="3083" y="890"/>
                      <a:pt x="4223" y="436"/>
                      <a:pt x="5384" y="436"/>
                    </a:cubicBezTo>
                    <a:close/>
                    <a:moveTo>
                      <a:pt x="5378" y="0"/>
                    </a:moveTo>
                    <a:cubicBezTo>
                      <a:pt x="4105" y="0"/>
                      <a:pt x="2854" y="497"/>
                      <a:pt x="1919" y="1432"/>
                    </a:cubicBezTo>
                    <a:cubicBezTo>
                      <a:pt x="0" y="3341"/>
                      <a:pt x="0" y="6442"/>
                      <a:pt x="1919" y="8351"/>
                    </a:cubicBezTo>
                    <a:cubicBezTo>
                      <a:pt x="2854" y="9286"/>
                      <a:pt x="4105" y="9782"/>
                      <a:pt x="5378" y="9782"/>
                    </a:cubicBezTo>
                    <a:cubicBezTo>
                      <a:pt x="6009" y="9782"/>
                      <a:pt x="6645" y="9660"/>
                      <a:pt x="7251" y="9410"/>
                    </a:cubicBezTo>
                    <a:cubicBezTo>
                      <a:pt x="9078" y="8652"/>
                      <a:pt x="10270" y="6870"/>
                      <a:pt x="10270" y="4890"/>
                    </a:cubicBezTo>
                    <a:cubicBezTo>
                      <a:pt x="10270" y="2912"/>
                      <a:pt x="9078" y="1130"/>
                      <a:pt x="7251" y="373"/>
                    </a:cubicBezTo>
                    <a:cubicBezTo>
                      <a:pt x="6645" y="122"/>
                      <a:pt x="6009" y="0"/>
                      <a:pt x="5378"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32;p76">
                <a:extLst>
                  <a:ext uri="{FF2B5EF4-FFF2-40B4-BE49-F238E27FC236}">
                    <a16:creationId xmlns:a16="http://schemas.microsoft.com/office/drawing/2014/main" id="{26B7F220-AA0D-8031-6BD7-5B2C4883C941}"/>
                  </a:ext>
                </a:extLst>
              </p:cNvPr>
              <p:cNvSpPr/>
              <p:nvPr/>
            </p:nvSpPr>
            <p:spPr>
              <a:xfrm>
                <a:off x="7473998" y="3665165"/>
                <a:ext cx="299356" cy="281727"/>
              </a:xfrm>
              <a:custGeom>
                <a:avLst/>
                <a:gdLst/>
                <a:ahLst/>
                <a:cxnLst/>
                <a:rect l="l" t="t" r="r" b="b"/>
                <a:pathLst>
                  <a:path w="11428" h="10755" extrusionOk="0">
                    <a:moveTo>
                      <a:pt x="4810" y="1"/>
                    </a:moveTo>
                    <a:cubicBezTo>
                      <a:pt x="3265" y="1"/>
                      <a:pt x="1721" y="588"/>
                      <a:pt x="544" y="1764"/>
                    </a:cubicBezTo>
                    <a:cubicBezTo>
                      <a:pt x="400" y="1908"/>
                      <a:pt x="266" y="2058"/>
                      <a:pt x="139" y="2213"/>
                    </a:cubicBezTo>
                    <a:cubicBezTo>
                      <a:pt x="0" y="2379"/>
                      <a:pt x="150" y="2574"/>
                      <a:pt x="313" y="2574"/>
                    </a:cubicBezTo>
                    <a:cubicBezTo>
                      <a:pt x="370" y="2574"/>
                      <a:pt x="430" y="2550"/>
                      <a:pt x="478" y="2490"/>
                    </a:cubicBezTo>
                    <a:cubicBezTo>
                      <a:pt x="595" y="2346"/>
                      <a:pt x="722" y="2209"/>
                      <a:pt x="855" y="2076"/>
                    </a:cubicBezTo>
                    <a:cubicBezTo>
                      <a:pt x="1945" y="984"/>
                      <a:pt x="3378" y="438"/>
                      <a:pt x="4810" y="438"/>
                    </a:cubicBezTo>
                    <a:cubicBezTo>
                      <a:pt x="6242" y="438"/>
                      <a:pt x="7675" y="984"/>
                      <a:pt x="8764" y="2076"/>
                    </a:cubicBezTo>
                    <a:cubicBezTo>
                      <a:pt x="10944" y="4255"/>
                      <a:pt x="10944" y="7805"/>
                      <a:pt x="8764" y="9985"/>
                    </a:cubicBezTo>
                    <a:cubicBezTo>
                      <a:pt x="8631" y="10118"/>
                      <a:pt x="8490" y="10245"/>
                      <a:pt x="8346" y="10362"/>
                    </a:cubicBezTo>
                    <a:cubicBezTo>
                      <a:pt x="8166" y="10509"/>
                      <a:pt x="8306" y="10754"/>
                      <a:pt x="8486" y="10754"/>
                    </a:cubicBezTo>
                    <a:cubicBezTo>
                      <a:pt x="8532" y="10754"/>
                      <a:pt x="8581" y="10738"/>
                      <a:pt x="8627" y="10701"/>
                    </a:cubicBezTo>
                    <a:cubicBezTo>
                      <a:pt x="8782" y="10574"/>
                      <a:pt x="8932" y="10437"/>
                      <a:pt x="9076" y="10296"/>
                    </a:cubicBezTo>
                    <a:cubicBezTo>
                      <a:pt x="11427" y="7942"/>
                      <a:pt x="11427" y="4118"/>
                      <a:pt x="9076" y="1764"/>
                    </a:cubicBezTo>
                    <a:cubicBezTo>
                      <a:pt x="7899" y="588"/>
                      <a:pt x="6355" y="1"/>
                      <a:pt x="4810"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33;p76">
                <a:extLst>
                  <a:ext uri="{FF2B5EF4-FFF2-40B4-BE49-F238E27FC236}">
                    <a16:creationId xmlns:a16="http://schemas.microsoft.com/office/drawing/2014/main" id="{C0F343AD-C53D-9538-5936-F2D3893B6FDA}"/>
                  </a:ext>
                </a:extLst>
              </p:cNvPr>
              <p:cNvSpPr/>
              <p:nvPr/>
            </p:nvSpPr>
            <p:spPr>
              <a:xfrm>
                <a:off x="7696656" y="3783566"/>
                <a:ext cx="36647" cy="111119"/>
              </a:xfrm>
              <a:custGeom>
                <a:avLst/>
                <a:gdLst/>
                <a:ahLst/>
                <a:cxnLst/>
                <a:rect l="l" t="t" r="r" b="b"/>
                <a:pathLst>
                  <a:path w="1399" h="4242" extrusionOk="0">
                    <a:moveTo>
                      <a:pt x="807" y="1"/>
                    </a:moveTo>
                    <a:cubicBezTo>
                      <a:pt x="676" y="1"/>
                      <a:pt x="544" y="110"/>
                      <a:pt x="590" y="280"/>
                    </a:cubicBezTo>
                    <a:cubicBezTo>
                      <a:pt x="943" y="1507"/>
                      <a:pt x="751" y="2826"/>
                      <a:pt x="66" y="3905"/>
                    </a:cubicBezTo>
                    <a:cubicBezTo>
                      <a:pt x="1" y="4005"/>
                      <a:pt x="31" y="4142"/>
                      <a:pt x="134" y="4207"/>
                    </a:cubicBezTo>
                    <a:cubicBezTo>
                      <a:pt x="170" y="4230"/>
                      <a:pt x="210" y="4241"/>
                      <a:pt x="250" y="4241"/>
                    </a:cubicBezTo>
                    <a:cubicBezTo>
                      <a:pt x="322" y="4241"/>
                      <a:pt x="394" y="4206"/>
                      <a:pt x="436" y="4142"/>
                    </a:cubicBezTo>
                    <a:cubicBezTo>
                      <a:pt x="1190" y="2956"/>
                      <a:pt x="1399" y="1507"/>
                      <a:pt x="1011" y="157"/>
                    </a:cubicBezTo>
                    <a:cubicBezTo>
                      <a:pt x="978" y="48"/>
                      <a:pt x="892" y="1"/>
                      <a:pt x="807"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34;p76">
                <a:extLst>
                  <a:ext uri="{FF2B5EF4-FFF2-40B4-BE49-F238E27FC236}">
                    <a16:creationId xmlns:a16="http://schemas.microsoft.com/office/drawing/2014/main" id="{6930BB1D-5BAA-C2C6-A00A-39EC32E96452}"/>
                  </a:ext>
                </a:extLst>
              </p:cNvPr>
              <p:cNvSpPr/>
              <p:nvPr/>
            </p:nvSpPr>
            <p:spPr>
              <a:xfrm>
                <a:off x="7525419" y="3694948"/>
                <a:ext cx="190019" cy="77825"/>
              </a:xfrm>
              <a:custGeom>
                <a:avLst/>
                <a:gdLst/>
                <a:ahLst/>
                <a:cxnLst/>
                <a:rect l="l" t="t" r="r" b="b"/>
                <a:pathLst>
                  <a:path w="7254" h="2971" extrusionOk="0">
                    <a:moveTo>
                      <a:pt x="2845" y="0"/>
                    </a:moveTo>
                    <a:cubicBezTo>
                      <a:pt x="1939" y="0"/>
                      <a:pt x="1026" y="252"/>
                      <a:pt x="219" y="767"/>
                    </a:cubicBezTo>
                    <a:cubicBezTo>
                      <a:pt x="1" y="894"/>
                      <a:pt x="133" y="1180"/>
                      <a:pt x="326" y="1180"/>
                    </a:cubicBezTo>
                    <a:cubicBezTo>
                      <a:pt x="367" y="1180"/>
                      <a:pt x="411" y="1167"/>
                      <a:pt x="455" y="1137"/>
                    </a:cubicBezTo>
                    <a:cubicBezTo>
                      <a:pt x="1199" y="664"/>
                      <a:pt x="2025" y="440"/>
                      <a:pt x="2841" y="440"/>
                    </a:cubicBezTo>
                    <a:cubicBezTo>
                      <a:pt x="4446" y="440"/>
                      <a:pt x="6007" y="1308"/>
                      <a:pt x="6805" y="2851"/>
                    </a:cubicBezTo>
                    <a:cubicBezTo>
                      <a:pt x="6844" y="2926"/>
                      <a:pt x="6922" y="2970"/>
                      <a:pt x="7003" y="2970"/>
                    </a:cubicBezTo>
                    <a:cubicBezTo>
                      <a:pt x="7037" y="2970"/>
                      <a:pt x="7071" y="2963"/>
                      <a:pt x="7103" y="2947"/>
                    </a:cubicBezTo>
                    <a:cubicBezTo>
                      <a:pt x="7209" y="2888"/>
                      <a:pt x="7254" y="2758"/>
                      <a:pt x="7196" y="2649"/>
                    </a:cubicBezTo>
                    <a:cubicBezTo>
                      <a:pt x="6963" y="2200"/>
                      <a:pt x="6664" y="1788"/>
                      <a:pt x="6305" y="1432"/>
                    </a:cubicBezTo>
                    <a:cubicBezTo>
                      <a:pt x="5361" y="488"/>
                      <a:pt x="4109" y="0"/>
                      <a:pt x="2845"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035;p76">
                <a:extLst>
                  <a:ext uri="{FF2B5EF4-FFF2-40B4-BE49-F238E27FC236}">
                    <a16:creationId xmlns:a16="http://schemas.microsoft.com/office/drawing/2014/main" id="{4EECA7AD-D409-75E7-1EAA-2276FED62695}"/>
                  </a:ext>
                </a:extLst>
              </p:cNvPr>
              <p:cNvSpPr/>
              <p:nvPr/>
            </p:nvSpPr>
            <p:spPr>
              <a:xfrm>
                <a:off x="7489296" y="3815603"/>
                <a:ext cx="82698" cy="153765"/>
              </a:xfrm>
              <a:custGeom>
                <a:avLst/>
                <a:gdLst/>
                <a:ahLst/>
                <a:cxnLst/>
                <a:rect l="l" t="t" r="r" b="b"/>
                <a:pathLst>
                  <a:path w="3157" h="5870" extrusionOk="0">
                    <a:moveTo>
                      <a:pt x="1358" y="911"/>
                    </a:moveTo>
                    <a:lnTo>
                      <a:pt x="1358" y="2696"/>
                    </a:lnTo>
                    <a:cubicBezTo>
                      <a:pt x="837" y="2614"/>
                      <a:pt x="439" y="2247"/>
                      <a:pt x="439" y="1802"/>
                    </a:cubicBezTo>
                    <a:cubicBezTo>
                      <a:pt x="439" y="1360"/>
                      <a:pt x="837" y="990"/>
                      <a:pt x="1358" y="911"/>
                    </a:cubicBezTo>
                    <a:close/>
                    <a:moveTo>
                      <a:pt x="1796" y="3169"/>
                    </a:moveTo>
                    <a:cubicBezTo>
                      <a:pt x="2321" y="3255"/>
                      <a:pt x="2715" y="3625"/>
                      <a:pt x="2715" y="4067"/>
                    </a:cubicBezTo>
                    <a:cubicBezTo>
                      <a:pt x="2715" y="4509"/>
                      <a:pt x="2321" y="4879"/>
                      <a:pt x="1796" y="4958"/>
                    </a:cubicBezTo>
                    <a:lnTo>
                      <a:pt x="1796" y="3169"/>
                    </a:lnTo>
                    <a:close/>
                    <a:moveTo>
                      <a:pt x="1579" y="0"/>
                    </a:moveTo>
                    <a:cubicBezTo>
                      <a:pt x="1468" y="0"/>
                      <a:pt x="1358" y="73"/>
                      <a:pt x="1358" y="219"/>
                    </a:cubicBezTo>
                    <a:lnTo>
                      <a:pt x="1358" y="465"/>
                    </a:lnTo>
                    <a:cubicBezTo>
                      <a:pt x="594" y="558"/>
                      <a:pt x="1" y="1123"/>
                      <a:pt x="1" y="1802"/>
                    </a:cubicBezTo>
                    <a:cubicBezTo>
                      <a:pt x="1" y="2484"/>
                      <a:pt x="594" y="3049"/>
                      <a:pt x="1358" y="3142"/>
                    </a:cubicBezTo>
                    <a:lnTo>
                      <a:pt x="1358" y="4958"/>
                    </a:lnTo>
                    <a:cubicBezTo>
                      <a:pt x="837" y="4876"/>
                      <a:pt x="439" y="4509"/>
                      <a:pt x="439" y="4067"/>
                    </a:cubicBezTo>
                    <a:cubicBezTo>
                      <a:pt x="439" y="3920"/>
                      <a:pt x="330" y="3846"/>
                      <a:pt x="220" y="3846"/>
                    </a:cubicBezTo>
                    <a:cubicBezTo>
                      <a:pt x="110" y="3846"/>
                      <a:pt x="1" y="3920"/>
                      <a:pt x="1" y="4067"/>
                    </a:cubicBezTo>
                    <a:cubicBezTo>
                      <a:pt x="1" y="4745"/>
                      <a:pt x="594" y="5311"/>
                      <a:pt x="1358" y="5403"/>
                    </a:cubicBezTo>
                    <a:lnTo>
                      <a:pt x="1358" y="5650"/>
                    </a:lnTo>
                    <a:cubicBezTo>
                      <a:pt x="1358" y="5770"/>
                      <a:pt x="1457" y="5869"/>
                      <a:pt x="1577" y="5869"/>
                    </a:cubicBezTo>
                    <a:cubicBezTo>
                      <a:pt x="1700" y="5869"/>
                      <a:pt x="1796" y="5770"/>
                      <a:pt x="1796" y="5650"/>
                    </a:cubicBezTo>
                    <a:lnTo>
                      <a:pt x="1796" y="5403"/>
                    </a:lnTo>
                    <a:cubicBezTo>
                      <a:pt x="2564" y="5311"/>
                      <a:pt x="3153" y="4745"/>
                      <a:pt x="3153" y="4067"/>
                    </a:cubicBezTo>
                    <a:cubicBezTo>
                      <a:pt x="3153" y="3385"/>
                      <a:pt x="2564" y="2820"/>
                      <a:pt x="1796" y="2727"/>
                    </a:cubicBezTo>
                    <a:lnTo>
                      <a:pt x="1796" y="911"/>
                    </a:lnTo>
                    <a:cubicBezTo>
                      <a:pt x="2321" y="993"/>
                      <a:pt x="2715" y="1360"/>
                      <a:pt x="2715" y="1802"/>
                    </a:cubicBezTo>
                    <a:cubicBezTo>
                      <a:pt x="2715" y="1925"/>
                      <a:pt x="2814" y="2021"/>
                      <a:pt x="2934" y="2021"/>
                    </a:cubicBezTo>
                    <a:cubicBezTo>
                      <a:pt x="3057" y="2021"/>
                      <a:pt x="3157" y="1925"/>
                      <a:pt x="3157" y="1802"/>
                    </a:cubicBezTo>
                    <a:cubicBezTo>
                      <a:pt x="3157" y="1123"/>
                      <a:pt x="2564" y="558"/>
                      <a:pt x="1800" y="465"/>
                    </a:cubicBezTo>
                    <a:lnTo>
                      <a:pt x="1800" y="219"/>
                    </a:lnTo>
                    <a:cubicBezTo>
                      <a:pt x="1800" y="73"/>
                      <a:pt x="1689" y="0"/>
                      <a:pt x="1579"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 name="Rectangle: Rounded Corners 48">
            <a:extLst>
              <a:ext uri="{FF2B5EF4-FFF2-40B4-BE49-F238E27FC236}">
                <a16:creationId xmlns:a16="http://schemas.microsoft.com/office/drawing/2014/main" id="{56700555-92DC-F6AB-56CB-1C8278E28879}"/>
              </a:ext>
            </a:extLst>
          </p:cNvPr>
          <p:cNvSpPr/>
          <p:nvPr/>
        </p:nvSpPr>
        <p:spPr>
          <a:xfrm>
            <a:off x="6112824" y="1869000"/>
            <a:ext cx="2508280" cy="2736325"/>
          </a:xfrm>
          <a:prstGeom prst="roundRect">
            <a:avLst>
              <a:gd name="adj" fmla="val 22280"/>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600">
                <a:solidFill>
                  <a:srgbClr val="112E54"/>
                </a:solidFill>
                <a:latin typeface="Inter" panose="02000503000000020004" charset="0"/>
                <a:ea typeface="Inter" panose="02000503000000020004" charset="0"/>
              </a:rPr>
              <a:t>Phân tích dữ liệu on-chain giúp dự đoán xu hướng thị trường, phân tích hành vi của các nhà đầu tư, và đưa ra các quyết định đầu tư một cách hợp lý và hiệu quả hơn.</a:t>
            </a:r>
          </a:p>
        </p:txBody>
      </p:sp>
      <p:grpSp>
        <p:nvGrpSpPr>
          <p:cNvPr id="716" name="Group 715">
            <a:extLst>
              <a:ext uri="{FF2B5EF4-FFF2-40B4-BE49-F238E27FC236}">
                <a16:creationId xmlns:a16="http://schemas.microsoft.com/office/drawing/2014/main" id="{81697D45-42D9-6AFA-D2E6-C1304E96FBAC}"/>
              </a:ext>
            </a:extLst>
          </p:cNvPr>
          <p:cNvGrpSpPr/>
          <p:nvPr/>
        </p:nvGrpSpPr>
        <p:grpSpPr>
          <a:xfrm>
            <a:off x="7099631" y="1230810"/>
            <a:ext cx="565039" cy="560369"/>
            <a:chOff x="7099631" y="1230810"/>
            <a:chExt cx="565039" cy="560369"/>
          </a:xfrm>
        </p:grpSpPr>
        <p:sp>
          <p:nvSpPr>
            <p:cNvPr id="51" name="Oval 50">
              <a:extLst>
                <a:ext uri="{FF2B5EF4-FFF2-40B4-BE49-F238E27FC236}">
                  <a16:creationId xmlns:a16="http://schemas.microsoft.com/office/drawing/2014/main" id="{174BB77B-3A91-3B99-5A56-13D77FA6241A}"/>
                </a:ext>
              </a:extLst>
            </p:cNvPr>
            <p:cNvSpPr/>
            <p:nvPr/>
          </p:nvSpPr>
          <p:spPr>
            <a:xfrm>
              <a:off x="7099631" y="1230810"/>
              <a:ext cx="565039" cy="560369"/>
            </a:xfrm>
            <a:prstGeom prst="ellipse">
              <a:avLst/>
            </a:prstGeom>
            <a:noFill/>
            <a:ln w="95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708" name="Google Shape;8859;p76">
              <a:extLst>
                <a:ext uri="{FF2B5EF4-FFF2-40B4-BE49-F238E27FC236}">
                  <a16:creationId xmlns:a16="http://schemas.microsoft.com/office/drawing/2014/main" id="{FDA81B1A-8E21-31B2-9CBD-8E0C6E228CE4}"/>
                </a:ext>
              </a:extLst>
            </p:cNvPr>
            <p:cNvGrpSpPr/>
            <p:nvPr/>
          </p:nvGrpSpPr>
          <p:grpSpPr>
            <a:xfrm>
              <a:off x="7203192" y="1384010"/>
              <a:ext cx="327543" cy="293198"/>
              <a:chOff x="4664768" y="4118574"/>
              <a:chExt cx="389520" cy="385328"/>
            </a:xfrm>
          </p:grpSpPr>
          <p:sp>
            <p:nvSpPr>
              <p:cNvPr id="709" name="Google Shape;8860;p76">
                <a:extLst>
                  <a:ext uri="{FF2B5EF4-FFF2-40B4-BE49-F238E27FC236}">
                    <a16:creationId xmlns:a16="http://schemas.microsoft.com/office/drawing/2014/main" id="{67777542-DECA-06FA-15D3-3A5CD3B97F87}"/>
                  </a:ext>
                </a:extLst>
              </p:cNvPr>
              <p:cNvSpPr/>
              <p:nvPr/>
            </p:nvSpPr>
            <p:spPr>
              <a:xfrm>
                <a:off x="4669850" y="4289889"/>
                <a:ext cx="209743" cy="208512"/>
              </a:xfrm>
              <a:custGeom>
                <a:avLst/>
                <a:gdLst/>
                <a:ahLst/>
                <a:cxnLst/>
                <a:rect l="l" t="t" r="r" b="b"/>
                <a:pathLst>
                  <a:path w="8007" h="7960" extrusionOk="0">
                    <a:moveTo>
                      <a:pt x="7164" y="0"/>
                    </a:moveTo>
                    <a:lnTo>
                      <a:pt x="4319" y="2848"/>
                    </a:lnTo>
                    <a:cubicBezTo>
                      <a:pt x="3737" y="3427"/>
                      <a:pt x="3185" y="4034"/>
                      <a:pt x="2661" y="4661"/>
                    </a:cubicBezTo>
                    <a:lnTo>
                      <a:pt x="91" y="7738"/>
                    </a:lnTo>
                    <a:cubicBezTo>
                      <a:pt x="1" y="7846"/>
                      <a:pt x="65" y="7959"/>
                      <a:pt x="163" y="7959"/>
                    </a:cubicBezTo>
                    <a:cubicBezTo>
                      <a:pt x="196" y="7959"/>
                      <a:pt x="233" y="7946"/>
                      <a:pt x="269" y="7916"/>
                    </a:cubicBezTo>
                    <a:lnTo>
                      <a:pt x="3346" y="5346"/>
                    </a:lnTo>
                    <a:cubicBezTo>
                      <a:pt x="3973" y="4822"/>
                      <a:pt x="4580" y="4270"/>
                      <a:pt x="5159" y="3688"/>
                    </a:cubicBezTo>
                    <a:lnTo>
                      <a:pt x="8007" y="843"/>
                    </a:lnTo>
                    <a:lnTo>
                      <a:pt x="7164" y="0"/>
                    </a:lnTo>
                    <a:close/>
                  </a:path>
                </a:pathLst>
              </a:custGeom>
              <a:solidFill>
                <a:srgbClr val="D3DCE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8861;p76">
                <a:extLst>
                  <a:ext uri="{FF2B5EF4-FFF2-40B4-BE49-F238E27FC236}">
                    <a16:creationId xmlns:a16="http://schemas.microsoft.com/office/drawing/2014/main" id="{D2BCF632-0DDC-2B8F-EA74-3B7CDDD14035}"/>
                  </a:ext>
                </a:extLst>
              </p:cNvPr>
              <p:cNvSpPr/>
              <p:nvPr/>
            </p:nvSpPr>
            <p:spPr>
              <a:xfrm>
                <a:off x="4671945" y="4300917"/>
                <a:ext cx="207648" cy="197536"/>
              </a:xfrm>
              <a:custGeom>
                <a:avLst/>
                <a:gdLst/>
                <a:ahLst/>
                <a:cxnLst/>
                <a:rect l="l" t="t" r="r" b="b"/>
                <a:pathLst>
                  <a:path w="7927" h="7541" extrusionOk="0">
                    <a:moveTo>
                      <a:pt x="7505" y="1"/>
                    </a:moveTo>
                    <a:lnTo>
                      <a:pt x="0" y="7506"/>
                    </a:lnTo>
                    <a:cubicBezTo>
                      <a:pt x="22" y="7528"/>
                      <a:pt x="51" y="7540"/>
                      <a:pt x="83" y="7540"/>
                    </a:cubicBezTo>
                    <a:cubicBezTo>
                      <a:pt x="116" y="7540"/>
                      <a:pt x="152" y="7527"/>
                      <a:pt x="189" y="7495"/>
                    </a:cubicBezTo>
                    <a:lnTo>
                      <a:pt x="3266" y="4925"/>
                    </a:lnTo>
                    <a:cubicBezTo>
                      <a:pt x="3893" y="4401"/>
                      <a:pt x="4500" y="3849"/>
                      <a:pt x="5079" y="3267"/>
                    </a:cubicBezTo>
                    <a:lnTo>
                      <a:pt x="7927" y="422"/>
                    </a:lnTo>
                    <a:lnTo>
                      <a:pt x="7505" y="1"/>
                    </a:lnTo>
                    <a:close/>
                  </a:path>
                </a:pathLst>
              </a:custGeom>
              <a:solidFill>
                <a:srgbClr val="ABBCCA"/>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8862;p76">
                <a:extLst>
                  <a:ext uri="{FF2B5EF4-FFF2-40B4-BE49-F238E27FC236}">
                    <a16:creationId xmlns:a16="http://schemas.microsoft.com/office/drawing/2014/main" id="{5DF6C268-41F3-EE16-0259-2A62DEE1E0E8}"/>
                  </a:ext>
                </a:extLst>
              </p:cNvPr>
              <p:cNvSpPr/>
              <p:nvPr/>
            </p:nvSpPr>
            <p:spPr>
              <a:xfrm>
                <a:off x="4743694" y="4124023"/>
                <a:ext cx="304648" cy="289481"/>
              </a:xfrm>
              <a:custGeom>
                <a:avLst/>
                <a:gdLst/>
                <a:ahLst/>
                <a:cxnLst/>
                <a:rect l="l" t="t" r="r" b="b"/>
                <a:pathLst>
                  <a:path w="11630" h="11051" extrusionOk="0">
                    <a:moveTo>
                      <a:pt x="7513" y="1"/>
                    </a:moveTo>
                    <a:cubicBezTo>
                      <a:pt x="7242" y="1"/>
                      <a:pt x="6965" y="108"/>
                      <a:pt x="6754" y="322"/>
                    </a:cubicBezTo>
                    <a:cubicBezTo>
                      <a:pt x="6346" y="730"/>
                      <a:pt x="6325" y="1374"/>
                      <a:pt x="6712" y="1761"/>
                    </a:cubicBezTo>
                    <a:lnTo>
                      <a:pt x="6829" y="1881"/>
                    </a:lnTo>
                    <a:cubicBezTo>
                      <a:pt x="6898" y="1950"/>
                      <a:pt x="6894" y="2063"/>
                      <a:pt x="6822" y="2128"/>
                    </a:cubicBezTo>
                    <a:lnTo>
                      <a:pt x="5270" y="3680"/>
                    </a:lnTo>
                    <a:cubicBezTo>
                      <a:pt x="4862" y="4090"/>
                      <a:pt x="4325" y="4303"/>
                      <a:pt x="3793" y="4303"/>
                    </a:cubicBezTo>
                    <a:cubicBezTo>
                      <a:pt x="3440" y="4303"/>
                      <a:pt x="3090" y="4209"/>
                      <a:pt x="2782" y="4016"/>
                    </a:cubicBezTo>
                    <a:cubicBezTo>
                      <a:pt x="2311" y="3720"/>
                      <a:pt x="1799" y="3609"/>
                      <a:pt x="1373" y="3609"/>
                    </a:cubicBezTo>
                    <a:cubicBezTo>
                      <a:pt x="965" y="3609"/>
                      <a:pt x="637" y="3711"/>
                      <a:pt x="500" y="3848"/>
                    </a:cubicBezTo>
                    <a:cubicBezTo>
                      <a:pt x="0" y="4347"/>
                      <a:pt x="6665" y="11050"/>
                      <a:pt x="7594" y="11050"/>
                    </a:cubicBezTo>
                    <a:cubicBezTo>
                      <a:pt x="7628" y="11050"/>
                      <a:pt x="7654" y="11042"/>
                      <a:pt x="7672" y="11024"/>
                    </a:cubicBezTo>
                    <a:cubicBezTo>
                      <a:pt x="7953" y="10743"/>
                      <a:pt x="8083" y="9663"/>
                      <a:pt x="7504" y="8741"/>
                    </a:cubicBezTo>
                    <a:cubicBezTo>
                      <a:pt x="7021" y="7970"/>
                      <a:pt x="7161" y="6932"/>
                      <a:pt x="7843" y="6250"/>
                    </a:cubicBezTo>
                    <a:lnTo>
                      <a:pt x="9396" y="4698"/>
                    </a:lnTo>
                    <a:cubicBezTo>
                      <a:pt x="9429" y="4662"/>
                      <a:pt x="9475" y="4644"/>
                      <a:pt x="9521" y="4644"/>
                    </a:cubicBezTo>
                    <a:cubicBezTo>
                      <a:pt x="9564" y="4644"/>
                      <a:pt x="9606" y="4660"/>
                      <a:pt x="9639" y="4691"/>
                    </a:cubicBezTo>
                    <a:lnTo>
                      <a:pt x="9759" y="4811"/>
                    </a:lnTo>
                    <a:cubicBezTo>
                      <a:pt x="9945" y="4995"/>
                      <a:pt x="10190" y="5087"/>
                      <a:pt x="10441" y="5087"/>
                    </a:cubicBezTo>
                    <a:cubicBezTo>
                      <a:pt x="10712" y="5087"/>
                      <a:pt x="10988" y="4980"/>
                      <a:pt x="11202" y="4766"/>
                    </a:cubicBezTo>
                    <a:cubicBezTo>
                      <a:pt x="11609" y="4359"/>
                      <a:pt x="11630" y="3714"/>
                      <a:pt x="11243" y="3327"/>
                    </a:cubicBezTo>
                    <a:lnTo>
                      <a:pt x="8193" y="277"/>
                    </a:lnTo>
                    <a:cubicBezTo>
                      <a:pt x="8008" y="93"/>
                      <a:pt x="7763" y="1"/>
                      <a:pt x="7513" y="1"/>
                    </a:cubicBezTo>
                    <a:close/>
                  </a:path>
                </a:pathLst>
              </a:custGeom>
              <a:solidFill>
                <a:srgbClr val="92A3B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8863;p76">
                <a:extLst>
                  <a:ext uri="{FF2B5EF4-FFF2-40B4-BE49-F238E27FC236}">
                    <a16:creationId xmlns:a16="http://schemas.microsoft.com/office/drawing/2014/main" id="{51868CC0-4CBB-DAD5-2AA6-3B904614B254}"/>
                  </a:ext>
                </a:extLst>
              </p:cNvPr>
              <p:cNvSpPr/>
              <p:nvPr/>
            </p:nvSpPr>
            <p:spPr>
              <a:xfrm>
                <a:off x="4750583" y="4187388"/>
                <a:ext cx="297759" cy="225853"/>
              </a:xfrm>
              <a:custGeom>
                <a:avLst/>
                <a:gdLst/>
                <a:ahLst/>
                <a:cxnLst/>
                <a:rect l="l" t="t" r="r" b="b"/>
                <a:pathLst>
                  <a:path w="11367" h="8622" extrusionOk="0">
                    <a:moveTo>
                      <a:pt x="10072" y="0"/>
                    </a:moveTo>
                    <a:lnTo>
                      <a:pt x="10078" y="6"/>
                    </a:lnTo>
                    <a:lnTo>
                      <a:pt x="10078" y="6"/>
                    </a:lnTo>
                    <a:cubicBezTo>
                      <a:pt x="10076" y="4"/>
                      <a:pt x="10074" y="2"/>
                      <a:pt x="10072" y="0"/>
                    </a:cubicBezTo>
                    <a:close/>
                    <a:moveTo>
                      <a:pt x="10078" y="6"/>
                    </a:moveTo>
                    <a:lnTo>
                      <a:pt x="10078" y="6"/>
                    </a:lnTo>
                    <a:cubicBezTo>
                      <a:pt x="10459" y="390"/>
                      <a:pt x="10440" y="1034"/>
                      <a:pt x="10030" y="1439"/>
                    </a:cubicBezTo>
                    <a:cubicBezTo>
                      <a:pt x="9817" y="1653"/>
                      <a:pt x="9540" y="1760"/>
                      <a:pt x="9270" y="1760"/>
                    </a:cubicBezTo>
                    <a:cubicBezTo>
                      <a:pt x="9020" y="1760"/>
                      <a:pt x="8776" y="1668"/>
                      <a:pt x="8591" y="1484"/>
                    </a:cubicBezTo>
                    <a:lnTo>
                      <a:pt x="8471" y="1364"/>
                    </a:lnTo>
                    <a:cubicBezTo>
                      <a:pt x="8437" y="1333"/>
                      <a:pt x="8393" y="1317"/>
                      <a:pt x="8350" y="1317"/>
                    </a:cubicBezTo>
                    <a:cubicBezTo>
                      <a:pt x="8304" y="1317"/>
                      <a:pt x="8258" y="1335"/>
                      <a:pt x="8225" y="1371"/>
                    </a:cubicBezTo>
                    <a:lnTo>
                      <a:pt x="6672" y="2923"/>
                    </a:lnTo>
                    <a:cubicBezTo>
                      <a:pt x="5990" y="3605"/>
                      <a:pt x="5850" y="4640"/>
                      <a:pt x="6333" y="5411"/>
                    </a:cubicBezTo>
                    <a:cubicBezTo>
                      <a:pt x="6912" y="6333"/>
                      <a:pt x="6782" y="7416"/>
                      <a:pt x="6501" y="7697"/>
                    </a:cubicBezTo>
                    <a:cubicBezTo>
                      <a:pt x="6477" y="7715"/>
                      <a:pt x="6450" y="7723"/>
                      <a:pt x="6422" y="7723"/>
                    </a:cubicBezTo>
                    <a:cubicBezTo>
                      <a:pt x="6413" y="7723"/>
                      <a:pt x="6404" y="7722"/>
                      <a:pt x="6395" y="7721"/>
                    </a:cubicBezTo>
                    <a:cubicBezTo>
                      <a:pt x="4339" y="6076"/>
                      <a:pt x="466" y="2060"/>
                      <a:pt x="415" y="1313"/>
                    </a:cubicBezTo>
                    <a:cubicBezTo>
                      <a:pt x="350" y="1340"/>
                      <a:pt x="288" y="1378"/>
                      <a:pt x="237" y="1429"/>
                    </a:cubicBezTo>
                    <a:cubicBezTo>
                      <a:pt x="0" y="1665"/>
                      <a:pt x="1374" y="3297"/>
                      <a:pt x="2985" y="4945"/>
                    </a:cubicBezTo>
                    <a:cubicBezTo>
                      <a:pt x="3252" y="5222"/>
                      <a:pt x="3526" y="5497"/>
                      <a:pt x="3797" y="5764"/>
                    </a:cubicBezTo>
                    <a:lnTo>
                      <a:pt x="3801" y="5767"/>
                    </a:lnTo>
                    <a:lnTo>
                      <a:pt x="3886" y="5853"/>
                    </a:lnTo>
                    <a:lnTo>
                      <a:pt x="3893" y="5860"/>
                    </a:lnTo>
                    <a:lnTo>
                      <a:pt x="3979" y="5942"/>
                    </a:lnTo>
                    <a:lnTo>
                      <a:pt x="3986" y="5949"/>
                    </a:lnTo>
                    <a:lnTo>
                      <a:pt x="4071" y="6031"/>
                    </a:lnTo>
                    <a:lnTo>
                      <a:pt x="4078" y="6038"/>
                    </a:lnTo>
                    <a:lnTo>
                      <a:pt x="4164" y="6120"/>
                    </a:lnTo>
                    <a:lnTo>
                      <a:pt x="4167" y="6124"/>
                    </a:lnTo>
                    <a:cubicBezTo>
                      <a:pt x="4349" y="6298"/>
                      <a:pt x="4530" y="6470"/>
                      <a:pt x="4709" y="6634"/>
                    </a:cubicBezTo>
                    <a:lnTo>
                      <a:pt x="4794" y="6713"/>
                    </a:lnTo>
                    <a:lnTo>
                      <a:pt x="4805" y="6723"/>
                    </a:lnTo>
                    <a:lnTo>
                      <a:pt x="4880" y="6792"/>
                    </a:lnTo>
                    <a:lnTo>
                      <a:pt x="4894" y="6806"/>
                    </a:lnTo>
                    <a:lnTo>
                      <a:pt x="4966" y="6871"/>
                    </a:lnTo>
                    <a:lnTo>
                      <a:pt x="4983" y="6888"/>
                    </a:lnTo>
                    <a:lnTo>
                      <a:pt x="5051" y="6950"/>
                    </a:lnTo>
                    <a:lnTo>
                      <a:pt x="5068" y="6963"/>
                    </a:lnTo>
                    <a:lnTo>
                      <a:pt x="5134" y="7025"/>
                    </a:lnTo>
                    <a:lnTo>
                      <a:pt x="5154" y="7042"/>
                    </a:lnTo>
                    <a:lnTo>
                      <a:pt x="5219" y="7104"/>
                    </a:lnTo>
                    <a:lnTo>
                      <a:pt x="5236" y="7117"/>
                    </a:lnTo>
                    <a:lnTo>
                      <a:pt x="5308" y="7179"/>
                    </a:lnTo>
                    <a:lnTo>
                      <a:pt x="5319" y="7189"/>
                    </a:lnTo>
                    <a:lnTo>
                      <a:pt x="5397" y="7258"/>
                    </a:lnTo>
                    <a:lnTo>
                      <a:pt x="5401" y="7261"/>
                    </a:lnTo>
                    <a:cubicBezTo>
                      <a:pt x="5483" y="7333"/>
                      <a:pt x="5565" y="7405"/>
                      <a:pt x="5644" y="7477"/>
                    </a:cubicBezTo>
                    <a:lnTo>
                      <a:pt x="5651" y="7481"/>
                    </a:lnTo>
                    <a:lnTo>
                      <a:pt x="5720" y="7542"/>
                    </a:lnTo>
                    <a:lnTo>
                      <a:pt x="5740" y="7556"/>
                    </a:lnTo>
                    <a:lnTo>
                      <a:pt x="5798" y="7608"/>
                    </a:lnTo>
                    <a:lnTo>
                      <a:pt x="5819" y="7625"/>
                    </a:lnTo>
                    <a:lnTo>
                      <a:pt x="5870" y="7669"/>
                    </a:lnTo>
                    <a:lnTo>
                      <a:pt x="5894" y="7686"/>
                    </a:lnTo>
                    <a:lnTo>
                      <a:pt x="5946" y="7731"/>
                    </a:lnTo>
                    <a:lnTo>
                      <a:pt x="5970" y="7751"/>
                    </a:lnTo>
                    <a:lnTo>
                      <a:pt x="6018" y="7789"/>
                    </a:lnTo>
                    <a:lnTo>
                      <a:pt x="6045" y="7813"/>
                    </a:lnTo>
                    <a:lnTo>
                      <a:pt x="6090" y="7851"/>
                    </a:lnTo>
                    <a:lnTo>
                      <a:pt x="6114" y="7868"/>
                    </a:lnTo>
                    <a:lnTo>
                      <a:pt x="6162" y="7906"/>
                    </a:lnTo>
                    <a:lnTo>
                      <a:pt x="6186" y="7926"/>
                    </a:lnTo>
                    <a:lnTo>
                      <a:pt x="6230" y="7964"/>
                    </a:lnTo>
                    <a:lnTo>
                      <a:pt x="6254" y="7981"/>
                    </a:lnTo>
                    <a:lnTo>
                      <a:pt x="6306" y="8019"/>
                    </a:lnTo>
                    <a:lnTo>
                      <a:pt x="6319" y="8032"/>
                    </a:lnTo>
                    <a:lnTo>
                      <a:pt x="6384" y="8084"/>
                    </a:lnTo>
                    <a:lnTo>
                      <a:pt x="6449" y="8132"/>
                    </a:lnTo>
                    <a:lnTo>
                      <a:pt x="6460" y="8139"/>
                    </a:lnTo>
                    <a:lnTo>
                      <a:pt x="6511" y="8180"/>
                    </a:lnTo>
                    <a:lnTo>
                      <a:pt x="6532" y="8194"/>
                    </a:lnTo>
                    <a:lnTo>
                      <a:pt x="6573" y="8224"/>
                    </a:lnTo>
                    <a:lnTo>
                      <a:pt x="6597" y="8238"/>
                    </a:lnTo>
                    <a:lnTo>
                      <a:pt x="6631" y="8265"/>
                    </a:lnTo>
                    <a:lnTo>
                      <a:pt x="6655" y="8283"/>
                    </a:lnTo>
                    <a:lnTo>
                      <a:pt x="6689" y="8307"/>
                    </a:lnTo>
                    <a:lnTo>
                      <a:pt x="6713" y="8324"/>
                    </a:lnTo>
                    <a:lnTo>
                      <a:pt x="6744" y="8344"/>
                    </a:lnTo>
                    <a:lnTo>
                      <a:pt x="6768" y="8361"/>
                    </a:lnTo>
                    <a:lnTo>
                      <a:pt x="6799" y="8382"/>
                    </a:lnTo>
                    <a:lnTo>
                      <a:pt x="6823" y="8396"/>
                    </a:lnTo>
                    <a:lnTo>
                      <a:pt x="6850" y="8413"/>
                    </a:lnTo>
                    <a:lnTo>
                      <a:pt x="6874" y="8427"/>
                    </a:lnTo>
                    <a:lnTo>
                      <a:pt x="6902" y="8447"/>
                    </a:lnTo>
                    <a:lnTo>
                      <a:pt x="6922" y="8457"/>
                    </a:lnTo>
                    <a:lnTo>
                      <a:pt x="6950" y="8474"/>
                    </a:lnTo>
                    <a:lnTo>
                      <a:pt x="6970" y="8488"/>
                    </a:lnTo>
                    <a:lnTo>
                      <a:pt x="7001" y="8505"/>
                    </a:lnTo>
                    <a:lnTo>
                      <a:pt x="7015" y="8512"/>
                    </a:lnTo>
                    <a:lnTo>
                      <a:pt x="7053" y="8533"/>
                    </a:lnTo>
                    <a:lnTo>
                      <a:pt x="7059" y="8533"/>
                    </a:lnTo>
                    <a:lnTo>
                      <a:pt x="7101" y="8553"/>
                    </a:lnTo>
                    <a:lnTo>
                      <a:pt x="7111" y="8560"/>
                    </a:lnTo>
                    <a:lnTo>
                      <a:pt x="7138" y="8574"/>
                    </a:lnTo>
                    <a:lnTo>
                      <a:pt x="7155" y="8577"/>
                    </a:lnTo>
                    <a:lnTo>
                      <a:pt x="7176" y="8588"/>
                    </a:lnTo>
                    <a:lnTo>
                      <a:pt x="7190" y="8594"/>
                    </a:lnTo>
                    <a:lnTo>
                      <a:pt x="7210" y="8601"/>
                    </a:lnTo>
                    <a:lnTo>
                      <a:pt x="7224" y="8605"/>
                    </a:lnTo>
                    <a:lnTo>
                      <a:pt x="7244" y="8612"/>
                    </a:lnTo>
                    <a:lnTo>
                      <a:pt x="7258" y="8615"/>
                    </a:lnTo>
                    <a:lnTo>
                      <a:pt x="7272" y="8618"/>
                    </a:lnTo>
                    <a:lnTo>
                      <a:pt x="7286" y="8622"/>
                    </a:lnTo>
                    <a:lnTo>
                      <a:pt x="7358" y="8622"/>
                    </a:lnTo>
                    <a:lnTo>
                      <a:pt x="7371" y="8618"/>
                    </a:lnTo>
                    <a:lnTo>
                      <a:pt x="7378" y="8618"/>
                    </a:lnTo>
                    <a:lnTo>
                      <a:pt x="7388" y="8612"/>
                    </a:lnTo>
                    <a:lnTo>
                      <a:pt x="7395" y="8608"/>
                    </a:lnTo>
                    <a:cubicBezTo>
                      <a:pt x="7399" y="8605"/>
                      <a:pt x="7406" y="8601"/>
                      <a:pt x="7409" y="8598"/>
                    </a:cubicBezTo>
                    <a:cubicBezTo>
                      <a:pt x="7419" y="8591"/>
                      <a:pt x="7430" y="8581"/>
                      <a:pt x="7440" y="8570"/>
                    </a:cubicBezTo>
                    <a:lnTo>
                      <a:pt x="7447" y="8560"/>
                    </a:lnTo>
                    <a:cubicBezTo>
                      <a:pt x="7454" y="8550"/>
                      <a:pt x="7460" y="8543"/>
                      <a:pt x="7467" y="8529"/>
                    </a:cubicBezTo>
                    <a:lnTo>
                      <a:pt x="7474" y="8519"/>
                    </a:lnTo>
                    <a:cubicBezTo>
                      <a:pt x="7481" y="8509"/>
                      <a:pt x="7488" y="8495"/>
                      <a:pt x="7495" y="8485"/>
                    </a:cubicBezTo>
                    <a:lnTo>
                      <a:pt x="7501" y="8474"/>
                    </a:lnTo>
                    <a:cubicBezTo>
                      <a:pt x="7711" y="8070"/>
                      <a:pt x="7755" y="7135"/>
                      <a:pt x="7244" y="6322"/>
                    </a:cubicBezTo>
                    <a:cubicBezTo>
                      <a:pt x="6758" y="5551"/>
                      <a:pt x="6902" y="4513"/>
                      <a:pt x="7580" y="3831"/>
                    </a:cubicBezTo>
                    <a:lnTo>
                      <a:pt x="9133" y="2279"/>
                    </a:lnTo>
                    <a:cubicBezTo>
                      <a:pt x="9166" y="2243"/>
                      <a:pt x="9212" y="2225"/>
                      <a:pt x="9259" y="2225"/>
                    </a:cubicBezTo>
                    <a:cubicBezTo>
                      <a:pt x="9301" y="2225"/>
                      <a:pt x="9345" y="2241"/>
                      <a:pt x="9379" y="2272"/>
                    </a:cubicBezTo>
                    <a:lnTo>
                      <a:pt x="9499" y="2392"/>
                    </a:lnTo>
                    <a:cubicBezTo>
                      <a:pt x="9684" y="2576"/>
                      <a:pt x="9928" y="2668"/>
                      <a:pt x="10178" y="2668"/>
                    </a:cubicBezTo>
                    <a:cubicBezTo>
                      <a:pt x="10449" y="2668"/>
                      <a:pt x="10725" y="2561"/>
                      <a:pt x="10939" y="2347"/>
                    </a:cubicBezTo>
                    <a:cubicBezTo>
                      <a:pt x="11346" y="1940"/>
                      <a:pt x="11367" y="1295"/>
                      <a:pt x="10980" y="908"/>
                    </a:cubicBezTo>
                    <a:lnTo>
                      <a:pt x="10078" y="6"/>
                    </a:lnTo>
                    <a:close/>
                  </a:path>
                </a:pathLst>
              </a:custGeom>
              <a:solidFill>
                <a:srgbClr val="7C91A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8864;p76">
                <a:extLst>
                  <a:ext uri="{FF2B5EF4-FFF2-40B4-BE49-F238E27FC236}">
                    <a16:creationId xmlns:a16="http://schemas.microsoft.com/office/drawing/2014/main" id="{A724B356-EB38-86D8-8DA1-30B56C5766F7}"/>
                  </a:ext>
                </a:extLst>
              </p:cNvPr>
              <p:cNvSpPr/>
              <p:nvPr/>
            </p:nvSpPr>
            <p:spPr>
              <a:xfrm>
                <a:off x="4909377" y="4124023"/>
                <a:ext cx="138886" cy="133280"/>
              </a:xfrm>
              <a:custGeom>
                <a:avLst/>
                <a:gdLst/>
                <a:ahLst/>
                <a:cxnLst/>
                <a:rect l="l" t="t" r="r" b="b"/>
                <a:pathLst>
                  <a:path w="5302" h="5088" extrusionOk="0">
                    <a:moveTo>
                      <a:pt x="1188" y="1"/>
                    </a:moveTo>
                    <a:cubicBezTo>
                      <a:pt x="917" y="1"/>
                      <a:pt x="640" y="108"/>
                      <a:pt x="429" y="322"/>
                    </a:cubicBezTo>
                    <a:cubicBezTo>
                      <a:pt x="17" y="730"/>
                      <a:pt x="0" y="1374"/>
                      <a:pt x="384" y="1761"/>
                    </a:cubicBezTo>
                    <a:lnTo>
                      <a:pt x="504" y="1881"/>
                    </a:lnTo>
                    <a:lnTo>
                      <a:pt x="3314" y="4691"/>
                    </a:lnTo>
                    <a:lnTo>
                      <a:pt x="3434" y="4811"/>
                    </a:lnTo>
                    <a:cubicBezTo>
                      <a:pt x="3620" y="4995"/>
                      <a:pt x="3865" y="5087"/>
                      <a:pt x="4116" y="5087"/>
                    </a:cubicBezTo>
                    <a:cubicBezTo>
                      <a:pt x="4386" y="5087"/>
                      <a:pt x="4661" y="4980"/>
                      <a:pt x="4873" y="4766"/>
                    </a:cubicBezTo>
                    <a:cubicBezTo>
                      <a:pt x="5284" y="4359"/>
                      <a:pt x="5301" y="3714"/>
                      <a:pt x="4918" y="3327"/>
                    </a:cubicBezTo>
                    <a:lnTo>
                      <a:pt x="1868" y="277"/>
                    </a:lnTo>
                    <a:cubicBezTo>
                      <a:pt x="1683" y="93"/>
                      <a:pt x="1438" y="1"/>
                      <a:pt x="1188" y="1"/>
                    </a:cubicBezTo>
                    <a:close/>
                  </a:path>
                </a:pathLst>
              </a:custGeom>
              <a:solidFill>
                <a:srgbClr val="92A3B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8865;p76">
                <a:extLst>
                  <a:ext uri="{FF2B5EF4-FFF2-40B4-BE49-F238E27FC236}">
                    <a16:creationId xmlns:a16="http://schemas.microsoft.com/office/drawing/2014/main" id="{89546B25-2C11-FF8B-3942-74FF1D68EAE7}"/>
                  </a:ext>
                </a:extLst>
              </p:cNvPr>
              <p:cNvSpPr/>
              <p:nvPr/>
            </p:nvSpPr>
            <p:spPr>
              <a:xfrm>
                <a:off x="4910713" y="4146079"/>
                <a:ext cx="137550" cy="111303"/>
              </a:xfrm>
              <a:custGeom>
                <a:avLst/>
                <a:gdLst/>
                <a:ahLst/>
                <a:cxnLst/>
                <a:rect l="l" t="t" r="r" b="b"/>
                <a:pathLst>
                  <a:path w="5251" h="4249" extrusionOk="0">
                    <a:moveTo>
                      <a:pt x="86" y="1"/>
                    </a:moveTo>
                    <a:lnTo>
                      <a:pt x="86" y="1"/>
                    </a:lnTo>
                    <a:cubicBezTo>
                      <a:pt x="1" y="330"/>
                      <a:pt x="97" y="679"/>
                      <a:pt x="333" y="923"/>
                    </a:cubicBezTo>
                    <a:lnTo>
                      <a:pt x="453" y="1042"/>
                    </a:lnTo>
                    <a:lnTo>
                      <a:pt x="3263" y="3852"/>
                    </a:lnTo>
                    <a:lnTo>
                      <a:pt x="3383" y="3969"/>
                    </a:lnTo>
                    <a:cubicBezTo>
                      <a:pt x="3569" y="4155"/>
                      <a:pt x="3816" y="4248"/>
                      <a:pt x="4067" y="4248"/>
                    </a:cubicBezTo>
                    <a:cubicBezTo>
                      <a:pt x="4337" y="4248"/>
                      <a:pt x="4612" y="4141"/>
                      <a:pt x="4826" y="3928"/>
                    </a:cubicBezTo>
                    <a:cubicBezTo>
                      <a:pt x="5233" y="3517"/>
                      <a:pt x="5250" y="2872"/>
                      <a:pt x="4867" y="2489"/>
                    </a:cubicBezTo>
                    <a:lnTo>
                      <a:pt x="4534" y="2153"/>
                    </a:lnTo>
                    <a:cubicBezTo>
                      <a:pt x="4486" y="2351"/>
                      <a:pt x="4383" y="2530"/>
                      <a:pt x="4243" y="2674"/>
                    </a:cubicBezTo>
                    <a:cubicBezTo>
                      <a:pt x="4029" y="2887"/>
                      <a:pt x="3753" y="2994"/>
                      <a:pt x="3482" y="2994"/>
                    </a:cubicBezTo>
                    <a:cubicBezTo>
                      <a:pt x="3232" y="2994"/>
                      <a:pt x="2986" y="2903"/>
                      <a:pt x="2800" y="2718"/>
                    </a:cubicBezTo>
                    <a:lnTo>
                      <a:pt x="2680" y="2598"/>
                    </a:lnTo>
                    <a:lnTo>
                      <a:pt x="86" y="1"/>
                    </a:lnTo>
                    <a:close/>
                  </a:path>
                </a:pathLst>
              </a:custGeom>
              <a:solidFill>
                <a:srgbClr val="7C91A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8866;p76">
                <a:extLst>
                  <a:ext uri="{FF2B5EF4-FFF2-40B4-BE49-F238E27FC236}">
                    <a16:creationId xmlns:a16="http://schemas.microsoft.com/office/drawing/2014/main" id="{D6660D60-5B89-7243-0F18-F4354578C8DE}"/>
                  </a:ext>
                </a:extLst>
              </p:cNvPr>
              <p:cNvSpPr/>
              <p:nvPr/>
            </p:nvSpPr>
            <p:spPr>
              <a:xfrm>
                <a:off x="4664768" y="4118574"/>
                <a:ext cx="389520" cy="385328"/>
              </a:xfrm>
              <a:custGeom>
                <a:avLst/>
                <a:gdLst/>
                <a:ahLst/>
                <a:cxnLst/>
                <a:rect l="l" t="t" r="r" b="b"/>
                <a:pathLst>
                  <a:path w="14870" h="14710" extrusionOk="0">
                    <a:moveTo>
                      <a:pt x="10528" y="420"/>
                    </a:moveTo>
                    <a:cubicBezTo>
                      <a:pt x="10725" y="420"/>
                      <a:pt x="10917" y="491"/>
                      <a:pt x="11062" y="636"/>
                    </a:cubicBezTo>
                    <a:lnTo>
                      <a:pt x="14108" y="3682"/>
                    </a:lnTo>
                    <a:cubicBezTo>
                      <a:pt x="14410" y="3987"/>
                      <a:pt x="14393" y="4501"/>
                      <a:pt x="14064" y="4827"/>
                    </a:cubicBezTo>
                    <a:cubicBezTo>
                      <a:pt x="13893" y="5000"/>
                      <a:pt x="13670" y="5086"/>
                      <a:pt x="13453" y="5086"/>
                    </a:cubicBezTo>
                    <a:cubicBezTo>
                      <a:pt x="13257" y="5086"/>
                      <a:pt x="13064" y="5015"/>
                      <a:pt x="12919" y="4872"/>
                    </a:cubicBezTo>
                    <a:lnTo>
                      <a:pt x="12799" y="4752"/>
                    </a:lnTo>
                    <a:lnTo>
                      <a:pt x="11322" y="3271"/>
                    </a:lnTo>
                    <a:cubicBezTo>
                      <a:pt x="11275" y="3221"/>
                      <a:pt x="11222" y="3200"/>
                      <a:pt x="11171" y="3200"/>
                    </a:cubicBezTo>
                    <a:cubicBezTo>
                      <a:pt x="11005" y="3200"/>
                      <a:pt x="10862" y="3418"/>
                      <a:pt x="11024" y="3569"/>
                    </a:cubicBezTo>
                    <a:lnTo>
                      <a:pt x="12241" y="4779"/>
                    </a:lnTo>
                    <a:lnTo>
                      <a:pt x="10709" y="6311"/>
                    </a:lnTo>
                    <a:cubicBezTo>
                      <a:pt x="10349" y="6671"/>
                      <a:pt x="10116" y="7137"/>
                      <a:pt x="10044" y="7640"/>
                    </a:cubicBezTo>
                    <a:cubicBezTo>
                      <a:pt x="9976" y="8134"/>
                      <a:pt x="10082" y="8634"/>
                      <a:pt x="10342" y="9059"/>
                    </a:cubicBezTo>
                    <a:cubicBezTo>
                      <a:pt x="10846" y="9858"/>
                      <a:pt x="10753" y="10769"/>
                      <a:pt x="10575" y="11040"/>
                    </a:cubicBezTo>
                    <a:cubicBezTo>
                      <a:pt x="10472" y="11009"/>
                      <a:pt x="10140" y="10858"/>
                      <a:pt x="9246" y="10101"/>
                    </a:cubicBezTo>
                    <a:cubicBezTo>
                      <a:pt x="8670" y="9614"/>
                      <a:pt x="7974" y="8973"/>
                      <a:pt x="7251" y="8271"/>
                    </a:cubicBezTo>
                    <a:lnTo>
                      <a:pt x="7104" y="8124"/>
                    </a:lnTo>
                    <a:lnTo>
                      <a:pt x="7053" y="8072"/>
                    </a:lnTo>
                    <a:cubicBezTo>
                      <a:pt x="6926" y="7945"/>
                      <a:pt x="6799" y="7819"/>
                      <a:pt x="6672" y="7692"/>
                    </a:cubicBezTo>
                    <a:lnTo>
                      <a:pt x="6617" y="7637"/>
                    </a:lnTo>
                    <a:lnTo>
                      <a:pt x="6473" y="7493"/>
                    </a:lnTo>
                    <a:cubicBezTo>
                      <a:pt x="5768" y="6770"/>
                      <a:pt x="5130" y="6074"/>
                      <a:pt x="4644" y="5499"/>
                    </a:cubicBezTo>
                    <a:cubicBezTo>
                      <a:pt x="3886" y="4604"/>
                      <a:pt x="3735" y="4272"/>
                      <a:pt x="3705" y="4169"/>
                    </a:cubicBezTo>
                    <a:cubicBezTo>
                      <a:pt x="3826" y="4089"/>
                      <a:pt x="4075" y="4027"/>
                      <a:pt x="4385" y="4027"/>
                    </a:cubicBezTo>
                    <a:cubicBezTo>
                      <a:pt x="4768" y="4027"/>
                      <a:pt x="5244" y="4122"/>
                      <a:pt x="5685" y="4399"/>
                    </a:cubicBezTo>
                    <a:cubicBezTo>
                      <a:pt x="6026" y="4610"/>
                      <a:pt x="6415" y="4721"/>
                      <a:pt x="6811" y="4721"/>
                    </a:cubicBezTo>
                    <a:cubicBezTo>
                      <a:pt x="6908" y="4721"/>
                      <a:pt x="7006" y="4714"/>
                      <a:pt x="7104" y="4700"/>
                    </a:cubicBezTo>
                    <a:cubicBezTo>
                      <a:pt x="7608" y="4628"/>
                      <a:pt x="8074" y="4395"/>
                      <a:pt x="8434" y="4035"/>
                    </a:cubicBezTo>
                    <a:lnTo>
                      <a:pt x="9965" y="2504"/>
                    </a:lnTo>
                    <a:lnTo>
                      <a:pt x="10099" y="2637"/>
                    </a:lnTo>
                    <a:cubicBezTo>
                      <a:pt x="10145" y="2688"/>
                      <a:pt x="10198" y="2709"/>
                      <a:pt x="10249" y="2709"/>
                    </a:cubicBezTo>
                    <a:cubicBezTo>
                      <a:pt x="10413" y="2709"/>
                      <a:pt x="10556" y="2492"/>
                      <a:pt x="10394" y="2343"/>
                    </a:cubicBezTo>
                    <a:lnTo>
                      <a:pt x="9993" y="1942"/>
                    </a:lnTo>
                    <a:lnTo>
                      <a:pt x="9873" y="1822"/>
                    </a:lnTo>
                    <a:cubicBezTo>
                      <a:pt x="9866" y="1811"/>
                      <a:pt x="9856" y="1805"/>
                      <a:pt x="9845" y="1794"/>
                    </a:cubicBezTo>
                    <a:cubicBezTo>
                      <a:pt x="9616" y="1537"/>
                      <a:pt x="9599" y="1147"/>
                      <a:pt x="9787" y="842"/>
                    </a:cubicBezTo>
                    <a:cubicBezTo>
                      <a:pt x="9821" y="783"/>
                      <a:pt x="9866" y="729"/>
                      <a:pt x="9917" y="677"/>
                    </a:cubicBezTo>
                    <a:cubicBezTo>
                      <a:pt x="10088" y="506"/>
                      <a:pt x="10311" y="420"/>
                      <a:pt x="10528" y="420"/>
                    </a:cubicBezTo>
                    <a:close/>
                    <a:moveTo>
                      <a:pt x="10525" y="0"/>
                    </a:moveTo>
                    <a:cubicBezTo>
                      <a:pt x="10201" y="0"/>
                      <a:pt x="9870" y="128"/>
                      <a:pt x="9616" y="382"/>
                    </a:cubicBezTo>
                    <a:cubicBezTo>
                      <a:pt x="9126" y="873"/>
                      <a:pt x="9109" y="1650"/>
                      <a:pt x="9575" y="2120"/>
                    </a:cubicBezTo>
                    <a:lnTo>
                      <a:pt x="9664" y="2209"/>
                    </a:lnTo>
                    <a:lnTo>
                      <a:pt x="8135" y="3741"/>
                    </a:lnTo>
                    <a:cubicBezTo>
                      <a:pt x="7767" y="4107"/>
                      <a:pt x="7280" y="4300"/>
                      <a:pt x="6802" y="4300"/>
                    </a:cubicBezTo>
                    <a:cubicBezTo>
                      <a:pt x="6488" y="4300"/>
                      <a:pt x="6178" y="4217"/>
                      <a:pt x="5908" y="4046"/>
                    </a:cubicBezTo>
                    <a:cubicBezTo>
                      <a:pt x="5459" y="3768"/>
                      <a:pt x="4942" y="3617"/>
                      <a:pt x="4417" y="3607"/>
                    </a:cubicBezTo>
                    <a:cubicBezTo>
                      <a:pt x="4411" y="3607"/>
                      <a:pt x="4404" y="3607"/>
                      <a:pt x="4397" y="3607"/>
                    </a:cubicBezTo>
                    <a:cubicBezTo>
                      <a:pt x="3946" y="3607"/>
                      <a:pt x="3551" y="3720"/>
                      <a:pt x="3365" y="3909"/>
                    </a:cubicBezTo>
                    <a:cubicBezTo>
                      <a:pt x="3173" y="4097"/>
                      <a:pt x="3314" y="4382"/>
                      <a:pt x="3472" y="4642"/>
                    </a:cubicBezTo>
                    <a:cubicBezTo>
                      <a:pt x="3619" y="4889"/>
                      <a:pt x="3859" y="5211"/>
                      <a:pt x="4181" y="5601"/>
                    </a:cubicBezTo>
                    <a:cubicBezTo>
                      <a:pt x="4654" y="6174"/>
                      <a:pt x="5284" y="6869"/>
                      <a:pt x="6001" y="7606"/>
                    </a:cubicBezTo>
                    <a:lnTo>
                      <a:pt x="4366" y="9241"/>
                    </a:lnTo>
                    <a:cubicBezTo>
                      <a:pt x="3783" y="9823"/>
                      <a:pt x="3221" y="10437"/>
                      <a:pt x="2694" y="11067"/>
                    </a:cubicBezTo>
                    <a:lnTo>
                      <a:pt x="124" y="14144"/>
                    </a:lnTo>
                    <a:cubicBezTo>
                      <a:pt x="0" y="14292"/>
                      <a:pt x="4" y="14491"/>
                      <a:pt x="124" y="14614"/>
                    </a:cubicBezTo>
                    <a:cubicBezTo>
                      <a:pt x="185" y="14676"/>
                      <a:pt x="268" y="14710"/>
                      <a:pt x="353" y="14710"/>
                    </a:cubicBezTo>
                    <a:cubicBezTo>
                      <a:pt x="442" y="14710"/>
                      <a:pt x="528" y="14676"/>
                      <a:pt x="596" y="14617"/>
                    </a:cubicBezTo>
                    <a:lnTo>
                      <a:pt x="3547" y="12154"/>
                    </a:lnTo>
                    <a:cubicBezTo>
                      <a:pt x="3703" y="12011"/>
                      <a:pt x="3572" y="11789"/>
                      <a:pt x="3404" y="11789"/>
                    </a:cubicBezTo>
                    <a:cubicBezTo>
                      <a:pt x="3363" y="11789"/>
                      <a:pt x="3319" y="11803"/>
                      <a:pt x="3276" y="11835"/>
                    </a:cubicBezTo>
                    <a:lnTo>
                      <a:pt x="1035" y="13706"/>
                    </a:lnTo>
                    <a:lnTo>
                      <a:pt x="3012" y="11335"/>
                    </a:lnTo>
                    <a:cubicBezTo>
                      <a:pt x="3533" y="10714"/>
                      <a:pt x="4085" y="10111"/>
                      <a:pt x="4657" y="9535"/>
                    </a:cubicBezTo>
                    <a:lnTo>
                      <a:pt x="6288" y="7908"/>
                    </a:lnTo>
                    <a:lnTo>
                      <a:pt x="6316" y="7932"/>
                    </a:lnTo>
                    <a:cubicBezTo>
                      <a:pt x="6395" y="8014"/>
                      <a:pt x="6477" y="8096"/>
                      <a:pt x="6559" y="8178"/>
                    </a:cubicBezTo>
                    <a:cubicBezTo>
                      <a:pt x="6641" y="8261"/>
                      <a:pt x="6727" y="8343"/>
                      <a:pt x="6809" y="8425"/>
                    </a:cubicBezTo>
                    <a:lnTo>
                      <a:pt x="6833" y="8449"/>
                    </a:lnTo>
                    <a:lnTo>
                      <a:pt x="5202" y="10080"/>
                    </a:lnTo>
                    <a:cubicBezTo>
                      <a:pt x="4894" y="10389"/>
                      <a:pt x="4575" y="10694"/>
                      <a:pt x="4253" y="10985"/>
                    </a:cubicBezTo>
                    <a:cubicBezTo>
                      <a:pt x="4099" y="11133"/>
                      <a:pt x="4234" y="11351"/>
                      <a:pt x="4398" y="11351"/>
                    </a:cubicBezTo>
                    <a:cubicBezTo>
                      <a:pt x="4443" y="11351"/>
                      <a:pt x="4490" y="11335"/>
                      <a:pt x="4534" y="11297"/>
                    </a:cubicBezTo>
                    <a:cubicBezTo>
                      <a:pt x="4863" y="10999"/>
                      <a:pt x="5185" y="10690"/>
                      <a:pt x="5500" y="10378"/>
                    </a:cubicBezTo>
                    <a:lnTo>
                      <a:pt x="7135" y="8744"/>
                    </a:lnTo>
                    <a:cubicBezTo>
                      <a:pt x="7872" y="9457"/>
                      <a:pt x="8567" y="10091"/>
                      <a:pt x="9139" y="10560"/>
                    </a:cubicBezTo>
                    <a:cubicBezTo>
                      <a:pt x="9530" y="10886"/>
                      <a:pt x="9852" y="11122"/>
                      <a:pt x="10096" y="11269"/>
                    </a:cubicBezTo>
                    <a:cubicBezTo>
                      <a:pt x="10267" y="11372"/>
                      <a:pt x="10452" y="11468"/>
                      <a:pt x="10610" y="11468"/>
                    </a:cubicBezTo>
                    <a:cubicBezTo>
                      <a:pt x="10695" y="11468"/>
                      <a:pt x="10774" y="11437"/>
                      <a:pt x="10832" y="11379"/>
                    </a:cubicBezTo>
                    <a:cubicBezTo>
                      <a:pt x="11024" y="11187"/>
                      <a:pt x="11137" y="10786"/>
                      <a:pt x="11134" y="10327"/>
                    </a:cubicBezTo>
                    <a:cubicBezTo>
                      <a:pt x="11124" y="9799"/>
                      <a:pt x="10973" y="9282"/>
                      <a:pt x="10695" y="8836"/>
                    </a:cubicBezTo>
                    <a:cubicBezTo>
                      <a:pt x="10267" y="8151"/>
                      <a:pt x="10394" y="7212"/>
                      <a:pt x="11000" y="6609"/>
                    </a:cubicBezTo>
                    <a:lnTo>
                      <a:pt x="12532" y="5077"/>
                    </a:lnTo>
                    <a:lnTo>
                      <a:pt x="12625" y="5166"/>
                    </a:lnTo>
                    <a:lnTo>
                      <a:pt x="12669" y="5207"/>
                    </a:lnTo>
                    <a:lnTo>
                      <a:pt x="12683" y="5221"/>
                    </a:lnTo>
                    <a:cubicBezTo>
                      <a:pt x="12693" y="5228"/>
                      <a:pt x="12703" y="5238"/>
                      <a:pt x="12714" y="5245"/>
                    </a:cubicBezTo>
                    <a:lnTo>
                      <a:pt x="12731" y="5259"/>
                    </a:lnTo>
                    <a:lnTo>
                      <a:pt x="12762" y="5283"/>
                    </a:lnTo>
                    <a:lnTo>
                      <a:pt x="12782" y="5297"/>
                    </a:lnTo>
                    <a:lnTo>
                      <a:pt x="12810" y="5317"/>
                    </a:lnTo>
                    <a:lnTo>
                      <a:pt x="12830" y="5331"/>
                    </a:lnTo>
                    <a:lnTo>
                      <a:pt x="12861" y="5348"/>
                    </a:lnTo>
                    <a:lnTo>
                      <a:pt x="12882" y="5358"/>
                    </a:lnTo>
                    <a:lnTo>
                      <a:pt x="12912" y="5375"/>
                    </a:lnTo>
                    <a:lnTo>
                      <a:pt x="12933" y="5386"/>
                    </a:lnTo>
                    <a:lnTo>
                      <a:pt x="12964" y="5399"/>
                    </a:lnTo>
                    <a:lnTo>
                      <a:pt x="12988" y="5410"/>
                    </a:lnTo>
                    <a:lnTo>
                      <a:pt x="13015" y="5423"/>
                    </a:lnTo>
                    <a:lnTo>
                      <a:pt x="13043" y="5430"/>
                    </a:lnTo>
                    <a:lnTo>
                      <a:pt x="13070" y="5444"/>
                    </a:lnTo>
                    <a:lnTo>
                      <a:pt x="13097" y="5451"/>
                    </a:lnTo>
                    <a:lnTo>
                      <a:pt x="13125" y="5461"/>
                    </a:lnTo>
                    <a:lnTo>
                      <a:pt x="13152" y="5468"/>
                    </a:lnTo>
                    <a:lnTo>
                      <a:pt x="13183" y="5475"/>
                    </a:lnTo>
                    <a:lnTo>
                      <a:pt x="13207" y="5478"/>
                    </a:lnTo>
                    <a:lnTo>
                      <a:pt x="13238" y="5485"/>
                    </a:lnTo>
                    <a:lnTo>
                      <a:pt x="13265" y="5488"/>
                    </a:lnTo>
                    <a:lnTo>
                      <a:pt x="13296" y="5495"/>
                    </a:lnTo>
                    <a:lnTo>
                      <a:pt x="13324" y="5495"/>
                    </a:lnTo>
                    <a:lnTo>
                      <a:pt x="13354" y="5499"/>
                    </a:lnTo>
                    <a:lnTo>
                      <a:pt x="13560" y="5499"/>
                    </a:lnTo>
                    <a:lnTo>
                      <a:pt x="13587" y="5495"/>
                    </a:lnTo>
                    <a:lnTo>
                      <a:pt x="13618" y="5492"/>
                    </a:lnTo>
                    <a:lnTo>
                      <a:pt x="13646" y="5488"/>
                    </a:lnTo>
                    <a:lnTo>
                      <a:pt x="13680" y="5482"/>
                    </a:lnTo>
                    <a:lnTo>
                      <a:pt x="13707" y="5478"/>
                    </a:lnTo>
                    <a:lnTo>
                      <a:pt x="13738" y="5471"/>
                    </a:lnTo>
                    <a:lnTo>
                      <a:pt x="13766" y="5464"/>
                    </a:lnTo>
                    <a:lnTo>
                      <a:pt x="13796" y="5454"/>
                    </a:lnTo>
                    <a:lnTo>
                      <a:pt x="13824" y="5447"/>
                    </a:lnTo>
                    <a:lnTo>
                      <a:pt x="13855" y="5437"/>
                    </a:lnTo>
                    <a:lnTo>
                      <a:pt x="13882" y="5427"/>
                    </a:lnTo>
                    <a:lnTo>
                      <a:pt x="13913" y="5416"/>
                    </a:lnTo>
                    <a:lnTo>
                      <a:pt x="13940" y="5406"/>
                    </a:lnTo>
                    <a:lnTo>
                      <a:pt x="13971" y="5392"/>
                    </a:lnTo>
                    <a:lnTo>
                      <a:pt x="13995" y="5379"/>
                    </a:lnTo>
                    <a:lnTo>
                      <a:pt x="14030" y="5365"/>
                    </a:lnTo>
                    <a:lnTo>
                      <a:pt x="14053" y="5351"/>
                    </a:lnTo>
                    <a:lnTo>
                      <a:pt x="14084" y="5334"/>
                    </a:lnTo>
                    <a:lnTo>
                      <a:pt x="14108" y="5321"/>
                    </a:lnTo>
                    <a:lnTo>
                      <a:pt x="14139" y="5300"/>
                    </a:lnTo>
                    <a:lnTo>
                      <a:pt x="14160" y="5286"/>
                    </a:lnTo>
                    <a:lnTo>
                      <a:pt x="14191" y="5266"/>
                    </a:lnTo>
                    <a:lnTo>
                      <a:pt x="14211" y="5252"/>
                    </a:lnTo>
                    <a:lnTo>
                      <a:pt x="14245" y="5225"/>
                    </a:lnTo>
                    <a:lnTo>
                      <a:pt x="14263" y="5211"/>
                    </a:lnTo>
                    <a:cubicBezTo>
                      <a:pt x="14273" y="5201"/>
                      <a:pt x="14287" y="5190"/>
                      <a:pt x="14297" y="5183"/>
                    </a:cubicBezTo>
                    <a:lnTo>
                      <a:pt x="14314" y="5170"/>
                    </a:lnTo>
                    <a:cubicBezTo>
                      <a:pt x="14328" y="5153"/>
                      <a:pt x="14345" y="5139"/>
                      <a:pt x="14358" y="5122"/>
                    </a:cubicBezTo>
                    <a:cubicBezTo>
                      <a:pt x="14852" y="4635"/>
                      <a:pt x="14869" y="3854"/>
                      <a:pt x="14403" y="3388"/>
                    </a:cubicBezTo>
                    <a:lnTo>
                      <a:pt x="11353" y="338"/>
                    </a:lnTo>
                    <a:cubicBezTo>
                      <a:pt x="11128" y="112"/>
                      <a:pt x="10829" y="0"/>
                      <a:pt x="10525"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7" name="Rectangle: Rounded Corners 716">
            <a:extLst>
              <a:ext uri="{FF2B5EF4-FFF2-40B4-BE49-F238E27FC236}">
                <a16:creationId xmlns:a16="http://schemas.microsoft.com/office/drawing/2014/main" id="{3B7347B5-F8CA-A622-4D02-88FED72500DF}"/>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718" name="Rectangle: Rounded Corners 717">
            <a:extLst>
              <a:ext uri="{FF2B5EF4-FFF2-40B4-BE49-F238E27FC236}">
                <a16:creationId xmlns:a16="http://schemas.microsoft.com/office/drawing/2014/main" id="{E87DC90A-150D-9791-F4D0-21E030D4C1BA}"/>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13" name="Picture 2" descr="Ý nghĩa logo Đại học Công nghệ Tp.HCM (HUTECH)">
            <a:extLst>
              <a:ext uri="{FF2B5EF4-FFF2-40B4-BE49-F238E27FC236}">
                <a16:creationId xmlns:a16="http://schemas.microsoft.com/office/drawing/2014/main" id="{F4706BAE-905C-3EB2-EC00-A8ADFEED5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5" y="431504"/>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a:extLst>
            <a:ext uri="{FF2B5EF4-FFF2-40B4-BE49-F238E27FC236}">
              <a16:creationId xmlns:a16="http://schemas.microsoft.com/office/drawing/2014/main" id="{4F7F4551-40E9-ACAC-EB59-484EF1D2E227}"/>
            </a:ext>
          </a:extLst>
        </p:cNvPr>
        <p:cNvGrpSpPr/>
        <p:nvPr/>
      </p:nvGrpSpPr>
      <p:grpSpPr>
        <a:xfrm>
          <a:off x="0" y="0"/>
          <a:ext cx="0" cy="0"/>
          <a:chOff x="0" y="0"/>
          <a:chExt cx="0" cy="0"/>
        </a:xfrm>
      </p:grpSpPr>
      <p:sp>
        <p:nvSpPr>
          <p:cNvPr id="756" name="Google Shape;756;p36">
            <a:extLst>
              <a:ext uri="{FF2B5EF4-FFF2-40B4-BE49-F238E27FC236}">
                <a16:creationId xmlns:a16="http://schemas.microsoft.com/office/drawing/2014/main" id="{64D1AF08-C7EE-AAB9-21FB-0AEEE2CFCCEB}"/>
              </a:ext>
            </a:extLst>
          </p:cNvPr>
          <p:cNvSpPr txBox="1">
            <a:spLocks noGrp="1"/>
          </p:cNvSpPr>
          <p:nvPr>
            <p:ph type="title"/>
          </p:nvPr>
        </p:nvSpPr>
        <p:spPr>
          <a:xfrm>
            <a:off x="2500252" y="608863"/>
            <a:ext cx="3900548"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Mục tiêu</a:t>
            </a:r>
            <a:endParaRPr sz="3200"/>
          </a:p>
        </p:txBody>
      </p:sp>
      <p:sp>
        <p:nvSpPr>
          <p:cNvPr id="757" name="Google Shape;757;p36">
            <a:extLst>
              <a:ext uri="{FF2B5EF4-FFF2-40B4-BE49-F238E27FC236}">
                <a16:creationId xmlns:a16="http://schemas.microsoft.com/office/drawing/2014/main" id="{5F7A682A-A15A-3C14-EE8E-E23B7FE4A86D}"/>
              </a:ext>
            </a:extLst>
          </p:cNvPr>
          <p:cNvSpPr txBox="1">
            <a:spLocks noGrp="1"/>
          </p:cNvSpPr>
          <p:nvPr>
            <p:ph type="subTitle" idx="1"/>
          </p:nvPr>
        </p:nvSpPr>
        <p:spPr>
          <a:xfrm>
            <a:off x="220006" y="1885012"/>
            <a:ext cx="8532108" cy="1531956"/>
          </a:xfrm>
          <a:prstGeom prst="rect">
            <a:avLst/>
          </a:prstGeom>
        </p:spPr>
        <p:txBody>
          <a:bodyPr spcFirstLastPara="1" wrap="square" lIns="91425" tIns="91425" rIns="91425" bIns="91425" anchor="t" anchorCtr="0">
            <a:noAutofit/>
          </a:bodyPr>
          <a:lstStyle/>
          <a:p>
            <a:pPr marL="1200150" marR="0" lvl="2" indent="-285750" algn="just">
              <a:lnSpc>
                <a:spcPct val="115000"/>
              </a:lnSpc>
              <a:spcBef>
                <a:spcPts val="0"/>
              </a:spcBef>
              <a:spcAft>
                <a:spcPts val="0"/>
              </a:spcAft>
              <a:buFont typeface="Arial" panose="020B0604020202020204" pitchFamily="34" charset="0"/>
              <a:buChar char="•"/>
            </a:pPr>
            <a:r>
              <a:rPr lang="vi-VN" sz="1600" kern="100">
                <a:latin typeface="Inter" panose="02000503000000020004" charset="0"/>
                <a:ea typeface="Inter" panose="02000503000000020004" charset="0"/>
                <a:cs typeface="Times New Roman" panose="02020603050405020304" pitchFamily="18" charset="0"/>
              </a:rPr>
              <a:t>T</a:t>
            </a:r>
            <a:r>
              <a:rPr lang="vi-VN" sz="1600" kern="100">
                <a:effectLst/>
                <a:latin typeface="Inter" panose="02000503000000020004" charset="0"/>
                <a:ea typeface="Inter" panose="02000503000000020004" charset="0"/>
                <a:cs typeface="Times New Roman" panose="02020603050405020304" pitchFamily="18" charset="0"/>
              </a:rPr>
              <a:t>hu thập và phân tích dữ liệu giao dịch trên Etherscan để cung cấp những thông tin hữu ích về hiệu suất mạng Ethereum và hành vi người dùng.</a:t>
            </a:r>
          </a:p>
          <a:p>
            <a:pPr marL="1200150" marR="0" lvl="2" indent="-285750" algn="just">
              <a:lnSpc>
                <a:spcPct val="115000"/>
              </a:lnSpc>
              <a:spcBef>
                <a:spcPts val="0"/>
              </a:spcBef>
              <a:spcAft>
                <a:spcPts val="0"/>
              </a:spcAft>
              <a:buFont typeface="Arial" panose="020B0604020202020204" pitchFamily="34" charset="0"/>
              <a:buChar char="•"/>
            </a:pPr>
            <a:endParaRPr lang="vi-VN" sz="1600" kern="100">
              <a:effectLst/>
              <a:latin typeface="Inter" panose="02000503000000020004" charset="0"/>
              <a:ea typeface="Inter" panose="02000503000000020004" charset="0"/>
              <a:cs typeface="Times New Roman" panose="02020603050405020304" pitchFamily="18" charset="0"/>
            </a:endParaRPr>
          </a:p>
          <a:p>
            <a:pPr marL="1200150" marR="0" lvl="2" indent="-285750" algn="just">
              <a:lnSpc>
                <a:spcPct val="115000"/>
              </a:lnSpc>
              <a:spcBef>
                <a:spcPts val="0"/>
              </a:spcBef>
              <a:spcAft>
                <a:spcPts val="0"/>
              </a:spcAft>
              <a:buFont typeface="Arial" panose="020B0604020202020204" pitchFamily="34" charset="0"/>
              <a:buChar char="•"/>
            </a:pPr>
            <a:r>
              <a:rPr lang="vi-VN" sz="1600" kern="100">
                <a:latin typeface="Inter" panose="02000503000000020004" charset="0"/>
                <a:ea typeface="Inter" panose="02000503000000020004" charset="0"/>
                <a:cs typeface="Times New Roman" panose="02020603050405020304" pitchFamily="18" charset="0"/>
              </a:rPr>
              <a:t>T</a:t>
            </a:r>
            <a:r>
              <a:rPr lang="vi-VN" sz="1600" kern="100">
                <a:effectLst/>
                <a:latin typeface="Inter" panose="02000503000000020004" charset="0"/>
                <a:ea typeface="Inter" panose="02000503000000020004" charset="0"/>
                <a:cs typeface="Times New Roman" panose="02020603050405020304" pitchFamily="18" charset="0"/>
              </a:rPr>
              <a:t>ừ đó đưa ra các khuyến nghị giúp tối ưu hóa việc sử dụng mạng lưới này.</a:t>
            </a:r>
          </a:p>
        </p:txBody>
      </p:sp>
      <p:sp>
        <p:nvSpPr>
          <p:cNvPr id="758" name="Google Shape;758;p36">
            <a:extLst>
              <a:ext uri="{FF2B5EF4-FFF2-40B4-BE49-F238E27FC236}">
                <a16:creationId xmlns:a16="http://schemas.microsoft.com/office/drawing/2014/main" id="{D9369585-E3FA-4F37-861C-91F4339FCEA4}"/>
              </a:ext>
            </a:extLst>
          </p:cNvPr>
          <p:cNvSpPr txBox="1">
            <a:spLocks noGrp="1"/>
          </p:cNvSpPr>
          <p:nvPr>
            <p:ph type="title" idx="2"/>
          </p:nvPr>
        </p:nvSpPr>
        <p:spPr>
          <a:xfrm>
            <a:off x="4105137" y="192505"/>
            <a:ext cx="597492" cy="520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a:t>02</a:t>
            </a:r>
            <a:endParaRPr sz="2400"/>
          </a:p>
        </p:txBody>
      </p:sp>
      <p:grpSp>
        <p:nvGrpSpPr>
          <p:cNvPr id="3" name="Google Shape;8268;p76">
            <a:extLst>
              <a:ext uri="{FF2B5EF4-FFF2-40B4-BE49-F238E27FC236}">
                <a16:creationId xmlns:a16="http://schemas.microsoft.com/office/drawing/2014/main" id="{80B18E8B-0AB6-9468-C87D-6C1DADFC178D}"/>
              </a:ext>
            </a:extLst>
          </p:cNvPr>
          <p:cNvGrpSpPr/>
          <p:nvPr/>
        </p:nvGrpSpPr>
        <p:grpSpPr>
          <a:xfrm>
            <a:off x="1088453" y="2705034"/>
            <a:ext cx="387005" cy="382185"/>
            <a:chOff x="4134162" y="2284610"/>
            <a:chExt cx="387005" cy="382185"/>
          </a:xfrm>
        </p:grpSpPr>
        <p:sp>
          <p:nvSpPr>
            <p:cNvPr id="4" name="Google Shape;8269;p76">
              <a:extLst>
                <a:ext uri="{FF2B5EF4-FFF2-40B4-BE49-F238E27FC236}">
                  <a16:creationId xmlns:a16="http://schemas.microsoft.com/office/drawing/2014/main" id="{6151390B-4149-FA82-5845-EB0D01BDD934}"/>
                </a:ext>
              </a:extLst>
            </p:cNvPr>
            <p:cNvSpPr/>
            <p:nvPr/>
          </p:nvSpPr>
          <p:spPr>
            <a:xfrm>
              <a:off x="4144221" y="2362094"/>
              <a:ext cx="299121" cy="299121"/>
            </a:xfrm>
            <a:custGeom>
              <a:avLst/>
              <a:gdLst/>
              <a:ahLst/>
              <a:cxnLst/>
              <a:rect l="l" t="t" r="r" b="b"/>
              <a:pathLst>
                <a:path w="11419" h="11419" extrusionOk="0">
                  <a:moveTo>
                    <a:pt x="5709" y="1"/>
                  </a:moveTo>
                  <a:cubicBezTo>
                    <a:pt x="2557" y="1"/>
                    <a:pt x="0" y="2557"/>
                    <a:pt x="0" y="5710"/>
                  </a:cubicBezTo>
                  <a:cubicBezTo>
                    <a:pt x="0" y="8862"/>
                    <a:pt x="2557" y="11419"/>
                    <a:pt x="5709" y="11419"/>
                  </a:cubicBezTo>
                  <a:cubicBezTo>
                    <a:pt x="8862" y="11419"/>
                    <a:pt x="11418" y="8862"/>
                    <a:pt x="11418" y="5710"/>
                  </a:cubicBezTo>
                  <a:cubicBezTo>
                    <a:pt x="11418" y="2557"/>
                    <a:pt x="8862" y="1"/>
                    <a:pt x="570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270;p76">
              <a:extLst>
                <a:ext uri="{FF2B5EF4-FFF2-40B4-BE49-F238E27FC236}">
                  <a16:creationId xmlns:a16="http://schemas.microsoft.com/office/drawing/2014/main" id="{62E5A4B7-E693-2109-64C8-01DE1BF0C1F2}"/>
                </a:ext>
              </a:extLst>
            </p:cNvPr>
            <p:cNvSpPr/>
            <p:nvPr/>
          </p:nvSpPr>
          <p:spPr>
            <a:xfrm>
              <a:off x="4419347" y="2290294"/>
              <a:ext cx="95795" cy="95717"/>
            </a:xfrm>
            <a:custGeom>
              <a:avLst/>
              <a:gdLst/>
              <a:ahLst/>
              <a:cxnLst/>
              <a:rect l="l" t="t" r="r" b="b"/>
              <a:pathLst>
                <a:path w="3657" h="3654" extrusionOk="0">
                  <a:moveTo>
                    <a:pt x="2286" y="0"/>
                  </a:moveTo>
                  <a:lnTo>
                    <a:pt x="0" y="2282"/>
                  </a:lnTo>
                  <a:lnTo>
                    <a:pt x="0" y="3653"/>
                  </a:lnTo>
                  <a:lnTo>
                    <a:pt x="1371" y="3653"/>
                  </a:lnTo>
                  <a:lnTo>
                    <a:pt x="3657" y="1371"/>
                  </a:lnTo>
                  <a:lnTo>
                    <a:pt x="2286" y="1371"/>
                  </a:lnTo>
                  <a:lnTo>
                    <a:pt x="2286" y="0"/>
                  </a:ln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71;p76">
              <a:extLst>
                <a:ext uri="{FF2B5EF4-FFF2-40B4-BE49-F238E27FC236}">
                  <a16:creationId xmlns:a16="http://schemas.microsoft.com/office/drawing/2014/main" id="{794E8E1A-7027-4C28-0976-7276344C47A1}"/>
                </a:ext>
              </a:extLst>
            </p:cNvPr>
            <p:cNvSpPr/>
            <p:nvPr/>
          </p:nvSpPr>
          <p:spPr>
            <a:xfrm>
              <a:off x="4419347" y="2290294"/>
              <a:ext cx="59908" cy="95717"/>
            </a:xfrm>
            <a:custGeom>
              <a:avLst/>
              <a:gdLst/>
              <a:ahLst/>
              <a:cxnLst/>
              <a:rect l="l" t="t" r="r" b="b"/>
              <a:pathLst>
                <a:path w="2287" h="3654" extrusionOk="0">
                  <a:moveTo>
                    <a:pt x="2286" y="0"/>
                  </a:moveTo>
                  <a:lnTo>
                    <a:pt x="0" y="2282"/>
                  </a:lnTo>
                  <a:lnTo>
                    <a:pt x="0" y="3653"/>
                  </a:lnTo>
                  <a:lnTo>
                    <a:pt x="2286" y="1371"/>
                  </a:lnTo>
                  <a:lnTo>
                    <a:pt x="228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72;p76">
              <a:extLst>
                <a:ext uri="{FF2B5EF4-FFF2-40B4-BE49-F238E27FC236}">
                  <a16:creationId xmlns:a16="http://schemas.microsoft.com/office/drawing/2014/main" id="{02BF7455-8C9C-29AF-86BC-6B3383101D62}"/>
                </a:ext>
              </a:extLst>
            </p:cNvPr>
            <p:cNvSpPr/>
            <p:nvPr/>
          </p:nvSpPr>
          <p:spPr>
            <a:xfrm>
              <a:off x="4180108" y="2398008"/>
              <a:ext cx="227320" cy="227320"/>
            </a:xfrm>
            <a:custGeom>
              <a:avLst/>
              <a:gdLst/>
              <a:ahLst/>
              <a:cxnLst/>
              <a:rect l="l" t="t" r="r" b="b"/>
              <a:pathLst>
                <a:path w="8678" h="8678" extrusionOk="0">
                  <a:moveTo>
                    <a:pt x="4346" y="0"/>
                  </a:moveTo>
                  <a:cubicBezTo>
                    <a:pt x="4343" y="0"/>
                    <a:pt x="4341" y="0"/>
                    <a:pt x="4339" y="0"/>
                  </a:cubicBezTo>
                  <a:cubicBezTo>
                    <a:pt x="1944" y="0"/>
                    <a:pt x="1" y="1940"/>
                    <a:pt x="1" y="4339"/>
                  </a:cubicBezTo>
                  <a:cubicBezTo>
                    <a:pt x="1" y="6734"/>
                    <a:pt x="1944" y="8677"/>
                    <a:pt x="4339" y="8677"/>
                  </a:cubicBezTo>
                  <a:cubicBezTo>
                    <a:pt x="6735" y="8677"/>
                    <a:pt x="8678" y="6734"/>
                    <a:pt x="8678" y="4339"/>
                  </a:cubicBezTo>
                  <a:cubicBezTo>
                    <a:pt x="8678" y="1942"/>
                    <a:pt x="6738" y="0"/>
                    <a:pt x="4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73;p76">
              <a:extLst>
                <a:ext uri="{FF2B5EF4-FFF2-40B4-BE49-F238E27FC236}">
                  <a16:creationId xmlns:a16="http://schemas.microsoft.com/office/drawing/2014/main" id="{D2C88B4E-145B-A173-D44A-F48015F17E2A}"/>
                </a:ext>
              </a:extLst>
            </p:cNvPr>
            <p:cNvSpPr/>
            <p:nvPr/>
          </p:nvSpPr>
          <p:spPr>
            <a:xfrm>
              <a:off x="4293768" y="2505643"/>
              <a:ext cx="113660" cy="11945"/>
            </a:xfrm>
            <a:custGeom>
              <a:avLst/>
              <a:gdLst/>
              <a:ahLst/>
              <a:cxnLst/>
              <a:rect l="l" t="t" r="r" b="b"/>
              <a:pathLst>
                <a:path w="4339" h="456" extrusionOk="0">
                  <a:moveTo>
                    <a:pt x="0" y="0"/>
                  </a:moveTo>
                  <a:lnTo>
                    <a:pt x="0" y="456"/>
                  </a:lnTo>
                  <a:lnTo>
                    <a:pt x="4328" y="456"/>
                  </a:lnTo>
                  <a:cubicBezTo>
                    <a:pt x="4332" y="380"/>
                    <a:pt x="4339" y="305"/>
                    <a:pt x="4339" y="230"/>
                  </a:cubicBezTo>
                  <a:cubicBezTo>
                    <a:pt x="4339" y="151"/>
                    <a:pt x="4332" y="75"/>
                    <a:pt x="4328"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74;p76">
              <a:extLst>
                <a:ext uri="{FF2B5EF4-FFF2-40B4-BE49-F238E27FC236}">
                  <a16:creationId xmlns:a16="http://schemas.microsoft.com/office/drawing/2014/main" id="{B1DE29D0-F118-53EB-A3B0-797D0516D108}"/>
                </a:ext>
              </a:extLst>
            </p:cNvPr>
            <p:cNvSpPr/>
            <p:nvPr/>
          </p:nvSpPr>
          <p:spPr>
            <a:xfrm>
              <a:off x="4216126" y="2434000"/>
              <a:ext cx="155232" cy="155232"/>
            </a:xfrm>
            <a:custGeom>
              <a:avLst/>
              <a:gdLst/>
              <a:ahLst/>
              <a:cxnLst/>
              <a:rect l="l" t="t" r="r" b="b"/>
              <a:pathLst>
                <a:path w="5926" h="5926" extrusionOk="0">
                  <a:moveTo>
                    <a:pt x="2964" y="1"/>
                  </a:moveTo>
                  <a:cubicBezTo>
                    <a:pt x="1326" y="1"/>
                    <a:pt x="0" y="1327"/>
                    <a:pt x="0" y="2965"/>
                  </a:cubicBezTo>
                  <a:cubicBezTo>
                    <a:pt x="0" y="4599"/>
                    <a:pt x="1326" y="5925"/>
                    <a:pt x="2964" y="5925"/>
                  </a:cubicBezTo>
                  <a:cubicBezTo>
                    <a:pt x="4599" y="5925"/>
                    <a:pt x="5925" y="4599"/>
                    <a:pt x="5925" y="2965"/>
                  </a:cubicBezTo>
                  <a:cubicBezTo>
                    <a:pt x="5925" y="1327"/>
                    <a:pt x="4599" y="1"/>
                    <a:pt x="2964"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75;p76">
              <a:extLst>
                <a:ext uri="{FF2B5EF4-FFF2-40B4-BE49-F238E27FC236}">
                  <a16:creationId xmlns:a16="http://schemas.microsoft.com/office/drawing/2014/main" id="{F2304578-BA2C-ED6A-D52B-D38C6871F455}"/>
                </a:ext>
              </a:extLst>
            </p:cNvPr>
            <p:cNvSpPr/>
            <p:nvPr/>
          </p:nvSpPr>
          <p:spPr>
            <a:xfrm>
              <a:off x="4293768" y="2505643"/>
              <a:ext cx="77668" cy="11945"/>
            </a:xfrm>
            <a:custGeom>
              <a:avLst/>
              <a:gdLst/>
              <a:ahLst/>
              <a:cxnLst/>
              <a:rect l="l" t="t" r="r" b="b"/>
              <a:pathLst>
                <a:path w="2965" h="456" extrusionOk="0">
                  <a:moveTo>
                    <a:pt x="0" y="0"/>
                  </a:moveTo>
                  <a:lnTo>
                    <a:pt x="0" y="456"/>
                  </a:lnTo>
                  <a:lnTo>
                    <a:pt x="2958" y="456"/>
                  </a:lnTo>
                  <a:cubicBezTo>
                    <a:pt x="2961" y="380"/>
                    <a:pt x="2964" y="305"/>
                    <a:pt x="2964" y="230"/>
                  </a:cubicBezTo>
                  <a:cubicBezTo>
                    <a:pt x="2964" y="151"/>
                    <a:pt x="2961" y="75"/>
                    <a:pt x="2958"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276;p76">
              <a:extLst>
                <a:ext uri="{FF2B5EF4-FFF2-40B4-BE49-F238E27FC236}">
                  <a16:creationId xmlns:a16="http://schemas.microsoft.com/office/drawing/2014/main" id="{F54E57D1-CEAA-0C4F-1A62-2097C8FF302D}"/>
                </a:ext>
              </a:extLst>
            </p:cNvPr>
            <p:cNvSpPr/>
            <p:nvPr/>
          </p:nvSpPr>
          <p:spPr>
            <a:xfrm>
              <a:off x="4251490" y="2469363"/>
              <a:ext cx="84479" cy="84505"/>
            </a:xfrm>
            <a:custGeom>
              <a:avLst/>
              <a:gdLst/>
              <a:ahLst/>
              <a:cxnLst/>
              <a:rect l="l" t="t" r="r" b="b"/>
              <a:pathLst>
                <a:path w="3225" h="3226" extrusionOk="0">
                  <a:moveTo>
                    <a:pt x="1614" y="1"/>
                  </a:moveTo>
                  <a:cubicBezTo>
                    <a:pt x="723" y="1"/>
                    <a:pt x="0" y="724"/>
                    <a:pt x="0" y="1615"/>
                  </a:cubicBezTo>
                  <a:cubicBezTo>
                    <a:pt x="0" y="2506"/>
                    <a:pt x="723" y="3225"/>
                    <a:pt x="1614" y="3225"/>
                  </a:cubicBezTo>
                  <a:cubicBezTo>
                    <a:pt x="2505" y="3225"/>
                    <a:pt x="3225" y="2506"/>
                    <a:pt x="3225" y="1615"/>
                  </a:cubicBezTo>
                  <a:cubicBezTo>
                    <a:pt x="3225" y="724"/>
                    <a:pt x="2505" y="1"/>
                    <a:pt x="1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277;p76">
              <a:extLst>
                <a:ext uri="{FF2B5EF4-FFF2-40B4-BE49-F238E27FC236}">
                  <a16:creationId xmlns:a16="http://schemas.microsoft.com/office/drawing/2014/main" id="{B383B2EB-D9E9-3AF4-4907-ABC0D4A53EA4}"/>
                </a:ext>
              </a:extLst>
            </p:cNvPr>
            <p:cNvSpPr/>
            <p:nvPr/>
          </p:nvSpPr>
          <p:spPr>
            <a:xfrm>
              <a:off x="4293768" y="2505643"/>
              <a:ext cx="42384" cy="11945"/>
            </a:xfrm>
            <a:custGeom>
              <a:avLst/>
              <a:gdLst/>
              <a:ahLst/>
              <a:cxnLst/>
              <a:rect l="l" t="t" r="r" b="b"/>
              <a:pathLst>
                <a:path w="1618" h="456" extrusionOk="0">
                  <a:moveTo>
                    <a:pt x="0" y="0"/>
                  </a:moveTo>
                  <a:lnTo>
                    <a:pt x="0" y="456"/>
                  </a:lnTo>
                  <a:lnTo>
                    <a:pt x="1597" y="456"/>
                  </a:lnTo>
                  <a:cubicBezTo>
                    <a:pt x="1618" y="305"/>
                    <a:pt x="1618" y="151"/>
                    <a:pt x="1597"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78;p76">
              <a:extLst>
                <a:ext uri="{FF2B5EF4-FFF2-40B4-BE49-F238E27FC236}">
                  <a16:creationId xmlns:a16="http://schemas.microsoft.com/office/drawing/2014/main" id="{916F7AF2-AA4B-A053-4015-EBA08297CD3F}"/>
                </a:ext>
              </a:extLst>
            </p:cNvPr>
            <p:cNvSpPr/>
            <p:nvPr/>
          </p:nvSpPr>
          <p:spPr>
            <a:xfrm>
              <a:off x="4275798" y="2493698"/>
              <a:ext cx="35940" cy="35940"/>
            </a:xfrm>
            <a:custGeom>
              <a:avLst/>
              <a:gdLst/>
              <a:ahLst/>
              <a:cxnLst/>
              <a:rect l="l" t="t" r="r" b="b"/>
              <a:pathLst>
                <a:path w="1372" h="1372" extrusionOk="0">
                  <a:moveTo>
                    <a:pt x="686" y="0"/>
                  </a:moveTo>
                  <a:cubicBezTo>
                    <a:pt x="306" y="0"/>
                    <a:pt x="1" y="305"/>
                    <a:pt x="1" y="686"/>
                  </a:cubicBezTo>
                  <a:cubicBezTo>
                    <a:pt x="1" y="1063"/>
                    <a:pt x="306" y="1371"/>
                    <a:pt x="686" y="1371"/>
                  </a:cubicBezTo>
                  <a:cubicBezTo>
                    <a:pt x="1063" y="1371"/>
                    <a:pt x="1372" y="1063"/>
                    <a:pt x="1372" y="686"/>
                  </a:cubicBezTo>
                  <a:cubicBezTo>
                    <a:pt x="1372" y="305"/>
                    <a:pt x="1063" y="0"/>
                    <a:pt x="686" y="0"/>
                  </a:cubicBezTo>
                  <a:close/>
                </a:path>
              </a:pathLst>
            </a:custGeom>
            <a:solidFill>
              <a:srgbClr val="67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79;p76">
              <a:extLst>
                <a:ext uri="{FF2B5EF4-FFF2-40B4-BE49-F238E27FC236}">
                  <a16:creationId xmlns:a16="http://schemas.microsoft.com/office/drawing/2014/main" id="{A972F18B-9358-C01F-8FAA-397FA616A708}"/>
                </a:ext>
              </a:extLst>
            </p:cNvPr>
            <p:cNvSpPr/>
            <p:nvPr/>
          </p:nvSpPr>
          <p:spPr>
            <a:xfrm>
              <a:off x="4293768" y="2505643"/>
              <a:ext cx="18336" cy="11945"/>
            </a:xfrm>
            <a:custGeom>
              <a:avLst/>
              <a:gdLst/>
              <a:ahLst/>
              <a:cxnLst/>
              <a:rect l="l" t="t" r="r" b="b"/>
              <a:pathLst>
                <a:path w="700" h="456" extrusionOk="0">
                  <a:moveTo>
                    <a:pt x="0" y="0"/>
                  </a:moveTo>
                  <a:lnTo>
                    <a:pt x="0" y="456"/>
                  </a:lnTo>
                  <a:lnTo>
                    <a:pt x="645" y="456"/>
                  </a:lnTo>
                  <a:cubicBezTo>
                    <a:pt x="699" y="309"/>
                    <a:pt x="699" y="147"/>
                    <a:pt x="645"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80;p76">
              <a:extLst>
                <a:ext uri="{FF2B5EF4-FFF2-40B4-BE49-F238E27FC236}">
                  <a16:creationId xmlns:a16="http://schemas.microsoft.com/office/drawing/2014/main" id="{561FEE58-FEA0-EE07-3E0D-B07647E1EDF6}"/>
                </a:ext>
              </a:extLst>
            </p:cNvPr>
            <p:cNvSpPr/>
            <p:nvPr/>
          </p:nvSpPr>
          <p:spPr>
            <a:xfrm>
              <a:off x="4134162" y="2284610"/>
              <a:ext cx="387005" cy="382185"/>
            </a:xfrm>
            <a:custGeom>
              <a:avLst/>
              <a:gdLst/>
              <a:ahLst/>
              <a:cxnLst/>
              <a:rect l="l" t="t" r="r" b="b"/>
              <a:pathLst>
                <a:path w="14774" h="14590" extrusionOk="0">
                  <a:moveTo>
                    <a:pt x="12957" y="735"/>
                  </a:moveTo>
                  <a:lnTo>
                    <a:pt x="12957" y="1588"/>
                  </a:lnTo>
                  <a:cubicBezTo>
                    <a:pt x="12957" y="1704"/>
                    <a:pt x="13053" y="1800"/>
                    <a:pt x="13173" y="1800"/>
                  </a:cubicBezTo>
                  <a:lnTo>
                    <a:pt x="14026" y="1800"/>
                  </a:lnTo>
                  <a:lnTo>
                    <a:pt x="12169" y="3658"/>
                  </a:lnTo>
                  <a:lnTo>
                    <a:pt x="11405" y="3658"/>
                  </a:lnTo>
                  <a:lnTo>
                    <a:pt x="12638" y="2424"/>
                  </a:lnTo>
                  <a:cubicBezTo>
                    <a:pt x="12772" y="2267"/>
                    <a:pt x="12636" y="2068"/>
                    <a:pt x="12475" y="2068"/>
                  </a:cubicBezTo>
                  <a:cubicBezTo>
                    <a:pt x="12429" y="2068"/>
                    <a:pt x="12381" y="2084"/>
                    <a:pt x="12337" y="2123"/>
                  </a:cubicBezTo>
                  <a:lnTo>
                    <a:pt x="11103" y="3356"/>
                  </a:lnTo>
                  <a:lnTo>
                    <a:pt x="11103" y="2589"/>
                  </a:lnTo>
                  <a:lnTo>
                    <a:pt x="12957" y="735"/>
                  </a:lnTo>
                  <a:close/>
                  <a:moveTo>
                    <a:pt x="7214" y="7849"/>
                  </a:moveTo>
                  <a:cubicBezTo>
                    <a:pt x="7344" y="8028"/>
                    <a:pt x="7427" y="8230"/>
                    <a:pt x="7462" y="8438"/>
                  </a:cubicBezTo>
                  <a:lnTo>
                    <a:pt x="6624" y="8438"/>
                  </a:lnTo>
                  <a:lnTo>
                    <a:pt x="7214" y="7849"/>
                  </a:lnTo>
                  <a:close/>
                  <a:moveTo>
                    <a:pt x="8184" y="6879"/>
                  </a:moveTo>
                  <a:lnTo>
                    <a:pt x="8184" y="6879"/>
                  </a:lnTo>
                  <a:cubicBezTo>
                    <a:pt x="8572" y="7333"/>
                    <a:pt x="8787" y="7881"/>
                    <a:pt x="8833" y="8438"/>
                  </a:cubicBezTo>
                  <a:lnTo>
                    <a:pt x="7891" y="8438"/>
                  </a:lnTo>
                  <a:cubicBezTo>
                    <a:pt x="7850" y="8113"/>
                    <a:pt x="7721" y="7806"/>
                    <a:pt x="7515" y="7547"/>
                  </a:cubicBezTo>
                  <a:lnTo>
                    <a:pt x="8184" y="6879"/>
                  </a:lnTo>
                  <a:close/>
                  <a:moveTo>
                    <a:pt x="9157" y="5906"/>
                  </a:moveTo>
                  <a:lnTo>
                    <a:pt x="9157" y="5906"/>
                  </a:lnTo>
                  <a:cubicBezTo>
                    <a:pt x="9809" y="6632"/>
                    <a:pt x="10158" y="7529"/>
                    <a:pt x="10207" y="8438"/>
                  </a:cubicBezTo>
                  <a:lnTo>
                    <a:pt x="9265" y="8438"/>
                  </a:lnTo>
                  <a:cubicBezTo>
                    <a:pt x="9217" y="7770"/>
                    <a:pt x="8959" y="7114"/>
                    <a:pt x="8489" y="6574"/>
                  </a:cubicBezTo>
                  <a:lnTo>
                    <a:pt x="9157" y="5906"/>
                  </a:lnTo>
                  <a:close/>
                  <a:moveTo>
                    <a:pt x="10123" y="4939"/>
                  </a:moveTo>
                  <a:cubicBezTo>
                    <a:pt x="11013" y="5897"/>
                    <a:pt x="11530" y="7137"/>
                    <a:pt x="11585" y="8438"/>
                  </a:cubicBezTo>
                  <a:lnTo>
                    <a:pt x="10635" y="8438"/>
                  </a:lnTo>
                  <a:cubicBezTo>
                    <a:pt x="10584" y="7420"/>
                    <a:pt x="10193" y="6415"/>
                    <a:pt x="9458" y="5604"/>
                  </a:cubicBezTo>
                  <a:lnTo>
                    <a:pt x="10123" y="4939"/>
                  </a:lnTo>
                  <a:close/>
                  <a:moveTo>
                    <a:pt x="6083" y="3172"/>
                  </a:moveTo>
                  <a:cubicBezTo>
                    <a:pt x="7431" y="3172"/>
                    <a:pt x="8774" y="3665"/>
                    <a:pt x="9822" y="4634"/>
                  </a:cubicBezTo>
                  <a:lnTo>
                    <a:pt x="5943" y="8517"/>
                  </a:lnTo>
                  <a:cubicBezTo>
                    <a:pt x="5810" y="8668"/>
                    <a:pt x="5936" y="8865"/>
                    <a:pt x="6093" y="8873"/>
                  </a:cubicBezTo>
                  <a:lnTo>
                    <a:pt x="6093" y="8873"/>
                  </a:lnTo>
                  <a:lnTo>
                    <a:pt x="6093" y="8894"/>
                  </a:lnTo>
                  <a:lnTo>
                    <a:pt x="7462" y="8894"/>
                  </a:lnTo>
                  <a:cubicBezTo>
                    <a:pt x="7423" y="9135"/>
                    <a:pt x="7319" y="9368"/>
                    <a:pt x="7152" y="9566"/>
                  </a:cubicBezTo>
                  <a:cubicBezTo>
                    <a:pt x="6882" y="9883"/>
                    <a:pt x="6492" y="10053"/>
                    <a:pt x="6094" y="10053"/>
                  </a:cubicBezTo>
                  <a:cubicBezTo>
                    <a:pt x="5882" y="10053"/>
                    <a:pt x="5669" y="10005"/>
                    <a:pt x="5470" y="9905"/>
                  </a:cubicBezTo>
                  <a:cubicBezTo>
                    <a:pt x="4897" y="9613"/>
                    <a:pt x="4599" y="8969"/>
                    <a:pt x="4747" y="8346"/>
                  </a:cubicBezTo>
                  <a:cubicBezTo>
                    <a:pt x="4897" y="7725"/>
                    <a:pt x="5452" y="7283"/>
                    <a:pt x="6093" y="7283"/>
                  </a:cubicBezTo>
                  <a:cubicBezTo>
                    <a:pt x="6179" y="7283"/>
                    <a:pt x="6265" y="7290"/>
                    <a:pt x="6350" y="7307"/>
                  </a:cubicBezTo>
                  <a:cubicBezTo>
                    <a:pt x="6368" y="7312"/>
                    <a:pt x="6387" y="7314"/>
                    <a:pt x="6405" y="7314"/>
                  </a:cubicBezTo>
                  <a:cubicBezTo>
                    <a:pt x="6505" y="7314"/>
                    <a:pt x="6597" y="7244"/>
                    <a:pt x="6618" y="7139"/>
                  </a:cubicBezTo>
                  <a:cubicBezTo>
                    <a:pt x="6638" y="7016"/>
                    <a:pt x="6552" y="6899"/>
                    <a:pt x="6429" y="6889"/>
                  </a:cubicBezTo>
                  <a:cubicBezTo>
                    <a:pt x="6315" y="6867"/>
                    <a:pt x="6201" y="6857"/>
                    <a:pt x="6088" y="6857"/>
                  </a:cubicBezTo>
                  <a:cubicBezTo>
                    <a:pt x="5456" y="6857"/>
                    <a:pt x="4859" y="7188"/>
                    <a:pt x="4531" y="7746"/>
                  </a:cubicBezTo>
                  <a:cubicBezTo>
                    <a:pt x="4143" y="8404"/>
                    <a:pt x="4209" y="9237"/>
                    <a:pt x="4695" y="9823"/>
                  </a:cubicBezTo>
                  <a:cubicBezTo>
                    <a:pt x="5049" y="10248"/>
                    <a:pt x="5565" y="10480"/>
                    <a:pt x="6095" y="10480"/>
                  </a:cubicBezTo>
                  <a:cubicBezTo>
                    <a:pt x="6300" y="10480"/>
                    <a:pt x="6506" y="10446"/>
                    <a:pt x="6707" y="10374"/>
                  </a:cubicBezTo>
                  <a:cubicBezTo>
                    <a:pt x="7354" y="10140"/>
                    <a:pt x="7805" y="9564"/>
                    <a:pt x="7891" y="8894"/>
                  </a:cubicBezTo>
                  <a:lnTo>
                    <a:pt x="8833" y="8894"/>
                  </a:lnTo>
                  <a:cubicBezTo>
                    <a:pt x="8781" y="9508"/>
                    <a:pt x="8524" y="10107"/>
                    <a:pt x="8064" y="10580"/>
                  </a:cubicBezTo>
                  <a:cubicBezTo>
                    <a:pt x="7528" y="11128"/>
                    <a:pt x="6814" y="11408"/>
                    <a:pt x="6097" y="11408"/>
                  </a:cubicBezTo>
                  <a:cubicBezTo>
                    <a:pt x="5488" y="11408"/>
                    <a:pt x="4876" y="11206"/>
                    <a:pt x="4370" y="10796"/>
                  </a:cubicBezTo>
                  <a:cubicBezTo>
                    <a:pt x="3266" y="9905"/>
                    <a:pt x="3023" y="8318"/>
                    <a:pt x="3808" y="7139"/>
                  </a:cubicBezTo>
                  <a:cubicBezTo>
                    <a:pt x="4334" y="6349"/>
                    <a:pt x="5204" y="5914"/>
                    <a:pt x="6097" y="5914"/>
                  </a:cubicBezTo>
                  <a:cubicBezTo>
                    <a:pt x="6539" y="5914"/>
                    <a:pt x="6988" y="6021"/>
                    <a:pt x="7402" y="6245"/>
                  </a:cubicBezTo>
                  <a:cubicBezTo>
                    <a:pt x="7434" y="6260"/>
                    <a:pt x="7466" y="6266"/>
                    <a:pt x="7495" y="6266"/>
                  </a:cubicBezTo>
                  <a:cubicBezTo>
                    <a:pt x="7685" y="6266"/>
                    <a:pt x="7797" y="5993"/>
                    <a:pt x="7604" y="5868"/>
                  </a:cubicBezTo>
                  <a:cubicBezTo>
                    <a:pt x="7124" y="5608"/>
                    <a:pt x="6605" y="5484"/>
                    <a:pt x="6092" y="5484"/>
                  </a:cubicBezTo>
                  <a:cubicBezTo>
                    <a:pt x="5055" y="5484"/>
                    <a:pt x="4044" y="5991"/>
                    <a:pt x="3434" y="6910"/>
                  </a:cubicBezTo>
                  <a:cubicBezTo>
                    <a:pt x="2523" y="8284"/>
                    <a:pt x="2810" y="10128"/>
                    <a:pt x="4099" y="11156"/>
                  </a:cubicBezTo>
                  <a:cubicBezTo>
                    <a:pt x="4685" y="11624"/>
                    <a:pt x="5389" y="11855"/>
                    <a:pt x="6089" y="11855"/>
                  </a:cubicBezTo>
                  <a:cubicBezTo>
                    <a:pt x="6930" y="11855"/>
                    <a:pt x="7767" y="11523"/>
                    <a:pt x="8389" y="10875"/>
                  </a:cubicBezTo>
                  <a:cubicBezTo>
                    <a:pt x="8923" y="10317"/>
                    <a:pt x="9216" y="9613"/>
                    <a:pt x="9266" y="8894"/>
                  </a:cubicBezTo>
                  <a:lnTo>
                    <a:pt x="10206" y="8894"/>
                  </a:lnTo>
                  <a:cubicBezTo>
                    <a:pt x="10152" y="9852"/>
                    <a:pt x="9765" y="10794"/>
                    <a:pt x="9047" y="11532"/>
                  </a:cubicBezTo>
                  <a:cubicBezTo>
                    <a:pt x="8243" y="12359"/>
                    <a:pt x="7171" y="12779"/>
                    <a:pt x="6095" y="12779"/>
                  </a:cubicBezTo>
                  <a:cubicBezTo>
                    <a:pt x="5150" y="12779"/>
                    <a:pt x="4203" y="12455"/>
                    <a:pt x="3431" y="11800"/>
                  </a:cubicBezTo>
                  <a:cubicBezTo>
                    <a:pt x="1779" y="10395"/>
                    <a:pt x="1495" y="7951"/>
                    <a:pt x="2783" y="6211"/>
                  </a:cubicBezTo>
                  <a:cubicBezTo>
                    <a:pt x="3587" y="5124"/>
                    <a:pt x="4832" y="4542"/>
                    <a:pt x="6097" y="4542"/>
                  </a:cubicBezTo>
                  <a:cubicBezTo>
                    <a:pt x="6860" y="4542"/>
                    <a:pt x="7631" y="4754"/>
                    <a:pt x="8317" y="5193"/>
                  </a:cubicBezTo>
                  <a:cubicBezTo>
                    <a:pt x="8356" y="5222"/>
                    <a:pt x="8400" y="5236"/>
                    <a:pt x="8444" y="5236"/>
                  </a:cubicBezTo>
                  <a:cubicBezTo>
                    <a:pt x="8514" y="5236"/>
                    <a:pt x="8582" y="5201"/>
                    <a:pt x="8622" y="5138"/>
                  </a:cubicBezTo>
                  <a:cubicBezTo>
                    <a:pt x="8691" y="5035"/>
                    <a:pt x="8657" y="4895"/>
                    <a:pt x="8547" y="4833"/>
                  </a:cubicBezTo>
                  <a:cubicBezTo>
                    <a:pt x="7787" y="4344"/>
                    <a:pt x="6933" y="4109"/>
                    <a:pt x="6087" y="4109"/>
                  </a:cubicBezTo>
                  <a:cubicBezTo>
                    <a:pt x="4686" y="4109"/>
                    <a:pt x="3307" y="4754"/>
                    <a:pt x="2416" y="5957"/>
                  </a:cubicBezTo>
                  <a:cubicBezTo>
                    <a:pt x="991" y="7886"/>
                    <a:pt x="1306" y="10594"/>
                    <a:pt x="3136" y="12146"/>
                  </a:cubicBezTo>
                  <a:cubicBezTo>
                    <a:pt x="3991" y="12870"/>
                    <a:pt x="5039" y="13227"/>
                    <a:pt x="6083" y="13227"/>
                  </a:cubicBezTo>
                  <a:cubicBezTo>
                    <a:pt x="7278" y="13227"/>
                    <a:pt x="8468" y="12759"/>
                    <a:pt x="9359" y="11837"/>
                  </a:cubicBezTo>
                  <a:cubicBezTo>
                    <a:pt x="10156" y="11013"/>
                    <a:pt x="10582" y="9962"/>
                    <a:pt x="10635" y="8894"/>
                  </a:cubicBezTo>
                  <a:lnTo>
                    <a:pt x="11586" y="8894"/>
                  </a:lnTo>
                  <a:cubicBezTo>
                    <a:pt x="11486" y="11401"/>
                    <a:pt x="9693" y="13539"/>
                    <a:pt x="7217" y="14058"/>
                  </a:cubicBezTo>
                  <a:cubicBezTo>
                    <a:pt x="6839" y="14137"/>
                    <a:pt x="6460" y="14176"/>
                    <a:pt x="6086" y="14176"/>
                  </a:cubicBezTo>
                  <a:cubicBezTo>
                    <a:pt x="3937" y="14176"/>
                    <a:pt x="1936" y="12913"/>
                    <a:pt x="1046" y="10881"/>
                  </a:cubicBezTo>
                  <a:cubicBezTo>
                    <a:pt x="0" y="8493"/>
                    <a:pt x="771" y="5700"/>
                    <a:pt x="2896" y="4189"/>
                  </a:cubicBezTo>
                  <a:cubicBezTo>
                    <a:pt x="3855" y="3507"/>
                    <a:pt x="4971" y="3172"/>
                    <a:pt x="6083" y="3172"/>
                  </a:cubicBezTo>
                  <a:close/>
                  <a:moveTo>
                    <a:pt x="13170" y="1"/>
                  </a:moveTo>
                  <a:cubicBezTo>
                    <a:pt x="13118" y="1"/>
                    <a:pt x="13065" y="20"/>
                    <a:pt x="13022" y="63"/>
                  </a:cubicBezTo>
                  <a:lnTo>
                    <a:pt x="10737" y="2349"/>
                  </a:lnTo>
                  <a:cubicBezTo>
                    <a:pt x="10699" y="2386"/>
                    <a:pt x="10675" y="2441"/>
                    <a:pt x="10675" y="2499"/>
                  </a:cubicBezTo>
                  <a:lnTo>
                    <a:pt x="10675" y="3781"/>
                  </a:lnTo>
                  <a:lnTo>
                    <a:pt x="10127" y="4333"/>
                  </a:lnTo>
                  <a:cubicBezTo>
                    <a:pt x="9030" y="3312"/>
                    <a:pt x="7591" y="2743"/>
                    <a:pt x="6093" y="2743"/>
                  </a:cubicBezTo>
                  <a:cubicBezTo>
                    <a:pt x="2828" y="2743"/>
                    <a:pt x="172" y="5399"/>
                    <a:pt x="172" y="8664"/>
                  </a:cubicBezTo>
                  <a:cubicBezTo>
                    <a:pt x="172" y="11933"/>
                    <a:pt x="2828" y="14589"/>
                    <a:pt x="6093" y="14589"/>
                  </a:cubicBezTo>
                  <a:cubicBezTo>
                    <a:pt x="9359" y="14589"/>
                    <a:pt x="12015" y="11933"/>
                    <a:pt x="12015" y="8664"/>
                  </a:cubicBezTo>
                  <a:cubicBezTo>
                    <a:pt x="12018" y="7170"/>
                    <a:pt x="11449" y="5728"/>
                    <a:pt x="10428" y="4634"/>
                  </a:cubicBezTo>
                  <a:lnTo>
                    <a:pt x="10976" y="4083"/>
                  </a:lnTo>
                  <a:lnTo>
                    <a:pt x="12258" y="4083"/>
                  </a:lnTo>
                  <a:cubicBezTo>
                    <a:pt x="12316" y="4083"/>
                    <a:pt x="12371" y="4062"/>
                    <a:pt x="12409" y="4021"/>
                  </a:cubicBezTo>
                  <a:lnTo>
                    <a:pt x="14695" y="1739"/>
                  </a:lnTo>
                  <a:cubicBezTo>
                    <a:pt x="14753" y="1677"/>
                    <a:pt x="14773" y="1585"/>
                    <a:pt x="14739" y="1506"/>
                  </a:cubicBezTo>
                  <a:cubicBezTo>
                    <a:pt x="14708" y="1427"/>
                    <a:pt x="14629" y="1375"/>
                    <a:pt x="14544" y="1375"/>
                  </a:cubicBezTo>
                  <a:lnTo>
                    <a:pt x="13385" y="1375"/>
                  </a:lnTo>
                  <a:lnTo>
                    <a:pt x="13385" y="217"/>
                  </a:lnTo>
                  <a:cubicBezTo>
                    <a:pt x="13385" y="87"/>
                    <a:pt x="13280" y="1"/>
                    <a:pt x="131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Rounded Corners 15">
            <a:extLst>
              <a:ext uri="{FF2B5EF4-FFF2-40B4-BE49-F238E27FC236}">
                <a16:creationId xmlns:a16="http://schemas.microsoft.com/office/drawing/2014/main" id="{CB192E50-7B57-2630-97AE-A962DAA46556}"/>
              </a:ext>
            </a:extLst>
          </p:cNvPr>
          <p:cNvSpPr/>
          <p:nvPr/>
        </p:nvSpPr>
        <p:spPr>
          <a:xfrm>
            <a:off x="763145" y="1219693"/>
            <a:ext cx="2701949" cy="384150"/>
          </a:xfrm>
          <a:prstGeom prst="roundRect">
            <a:avLst>
              <a:gd name="adj" fmla="val 50000"/>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kern="100">
                <a:solidFill>
                  <a:srgbClr val="112E54"/>
                </a:solidFill>
                <a:effectLst/>
                <a:latin typeface="Inter" panose="02000503000000020004" charset="0"/>
                <a:ea typeface="Inter" panose="02000503000000020004" charset="0"/>
                <a:cs typeface="Times New Roman" panose="02020603050405020304" pitchFamily="18" charset="0"/>
              </a:rPr>
              <a:t>1. Mục tiêu tổng quát</a:t>
            </a:r>
            <a:endParaRPr lang="vi-VN" sz="1600" b="1" kern="100">
              <a:solidFill>
                <a:srgbClr val="112E54"/>
              </a:solidFill>
              <a:latin typeface="Inter" panose="02000503000000020004" charset="0"/>
              <a:ea typeface="Inter" panose="02000503000000020004"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0ACE1713-6E9C-C7AD-B0A7-BD7E8FF326DD}"/>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18" name="Rectangle: Rounded Corners 17">
            <a:extLst>
              <a:ext uri="{FF2B5EF4-FFF2-40B4-BE49-F238E27FC236}">
                <a16:creationId xmlns:a16="http://schemas.microsoft.com/office/drawing/2014/main" id="{EED20C28-0DC5-26FD-0BF2-1E939B55E8B6}"/>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2" name="Picture 2" descr="Ý nghĩa logo Đại học Công nghệ Tp.HCM (HUTECH)">
            <a:extLst>
              <a:ext uri="{FF2B5EF4-FFF2-40B4-BE49-F238E27FC236}">
                <a16:creationId xmlns:a16="http://schemas.microsoft.com/office/drawing/2014/main" id="{72A03FEB-60F8-83B0-B1EA-CD449B564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359" y="478947"/>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167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5">
          <a:extLst>
            <a:ext uri="{FF2B5EF4-FFF2-40B4-BE49-F238E27FC236}">
              <a16:creationId xmlns:a16="http://schemas.microsoft.com/office/drawing/2014/main" id="{6D036DFA-5CFD-027F-D17E-F0FC348DD6BB}"/>
            </a:ext>
          </a:extLst>
        </p:cNvPr>
        <p:cNvGrpSpPr/>
        <p:nvPr/>
      </p:nvGrpSpPr>
      <p:grpSpPr>
        <a:xfrm>
          <a:off x="0" y="0"/>
          <a:ext cx="0" cy="0"/>
          <a:chOff x="0" y="0"/>
          <a:chExt cx="0" cy="0"/>
        </a:xfrm>
      </p:grpSpPr>
      <p:sp>
        <p:nvSpPr>
          <p:cNvPr id="756" name="Google Shape;756;p36">
            <a:extLst>
              <a:ext uri="{FF2B5EF4-FFF2-40B4-BE49-F238E27FC236}">
                <a16:creationId xmlns:a16="http://schemas.microsoft.com/office/drawing/2014/main" id="{94858547-71E0-EAC8-1E3A-C13DDD65C8B9}"/>
              </a:ext>
            </a:extLst>
          </p:cNvPr>
          <p:cNvSpPr txBox="1">
            <a:spLocks noGrp="1"/>
          </p:cNvSpPr>
          <p:nvPr>
            <p:ph type="title"/>
          </p:nvPr>
        </p:nvSpPr>
        <p:spPr>
          <a:xfrm>
            <a:off x="2500252" y="608863"/>
            <a:ext cx="3900548"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Mục tiêu</a:t>
            </a:r>
            <a:endParaRPr sz="3200"/>
          </a:p>
        </p:txBody>
      </p:sp>
      <p:sp>
        <p:nvSpPr>
          <p:cNvPr id="758" name="Google Shape;758;p36">
            <a:extLst>
              <a:ext uri="{FF2B5EF4-FFF2-40B4-BE49-F238E27FC236}">
                <a16:creationId xmlns:a16="http://schemas.microsoft.com/office/drawing/2014/main" id="{6407DAA1-4FB5-AF9F-22FA-BDECBC1BE3B2}"/>
              </a:ext>
            </a:extLst>
          </p:cNvPr>
          <p:cNvSpPr txBox="1">
            <a:spLocks noGrp="1"/>
          </p:cNvSpPr>
          <p:nvPr>
            <p:ph type="title" idx="2"/>
          </p:nvPr>
        </p:nvSpPr>
        <p:spPr>
          <a:xfrm>
            <a:off x="4105137" y="192505"/>
            <a:ext cx="597492" cy="520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a:t>02</a:t>
            </a:r>
            <a:endParaRPr sz="2400"/>
          </a:p>
        </p:txBody>
      </p:sp>
      <p:sp>
        <p:nvSpPr>
          <p:cNvPr id="2" name="Google Shape;757;p36">
            <a:extLst>
              <a:ext uri="{FF2B5EF4-FFF2-40B4-BE49-F238E27FC236}">
                <a16:creationId xmlns:a16="http://schemas.microsoft.com/office/drawing/2014/main" id="{4062912E-D13A-4E0C-A692-7606D7C0A504}"/>
              </a:ext>
            </a:extLst>
          </p:cNvPr>
          <p:cNvSpPr txBox="1">
            <a:spLocks/>
          </p:cNvSpPr>
          <p:nvPr/>
        </p:nvSpPr>
        <p:spPr>
          <a:xfrm>
            <a:off x="136345" y="1846079"/>
            <a:ext cx="8628361" cy="2688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742950" indent="-285750" algn="just">
              <a:lnSpc>
                <a:spcPct val="115000"/>
              </a:lnSpc>
              <a:buFont typeface="Arial" panose="020B0604020202020204" pitchFamily="34" charset="0"/>
              <a:buChar char="•"/>
            </a:pPr>
            <a:r>
              <a:rPr lang="vi-VN" kern="100">
                <a:latin typeface="Inter" panose="02000503000000020004" charset="0"/>
                <a:ea typeface="Inter" panose="02000503000000020004" charset="0"/>
                <a:cs typeface="Times New Roman" panose="02020603050405020304" pitchFamily="18" charset="0"/>
              </a:rPr>
              <a:t>Thu thập dữ liệu từ Etherscan, bao gồm các thông tin như địa chỉ ví, lượng ETH giao dịch, phí giao dịch và thời gian thực hiện.</a:t>
            </a:r>
          </a:p>
          <a:p>
            <a:pPr indent="0" algn="just">
              <a:lnSpc>
                <a:spcPct val="115000"/>
              </a:lnSpc>
            </a:pPr>
            <a:endParaRPr lang="vi-VN" kern="100">
              <a:latin typeface="Inter" panose="02000503000000020004" charset="0"/>
              <a:ea typeface="Inter" panose="02000503000000020004" charset="0"/>
              <a:cs typeface="Times New Roman" panose="02020603050405020304" pitchFamily="18" charset="0"/>
            </a:endParaRPr>
          </a:p>
          <a:p>
            <a:pPr marL="742950" indent="-285750" algn="just">
              <a:lnSpc>
                <a:spcPct val="115000"/>
              </a:lnSpc>
              <a:buFont typeface="Arial" panose="020B0604020202020204" pitchFamily="34" charset="0"/>
              <a:buChar char="•"/>
            </a:pPr>
            <a:r>
              <a:rPr lang="vi-VN" kern="100">
                <a:latin typeface="Inter" panose="02000503000000020004" charset="0"/>
                <a:ea typeface="Inter" panose="02000503000000020004" charset="0"/>
                <a:cs typeface="Times New Roman" panose="02020603050405020304" pitchFamily="18" charset="0"/>
              </a:rPr>
              <a:t>Phân tích các yếu tố như tổng lượng ETH giao dịch trong ngày, phí giao dịch trung bình, khối có lượng giao dịch lớn nhất và tỷ lệ giao dịch trên các sàn giao dịch.</a:t>
            </a:r>
          </a:p>
          <a:p>
            <a:pPr indent="0" algn="just">
              <a:lnSpc>
                <a:spcPct val="115000"/>
              </a:lnSpc>
            </a:pPr>
            <a:endParaRPr lang="vi-VN" kern="100">
              <a:latin typeface="Inter" panose="02000503000000020004" charset="0"/>
              <a:ea typeface="Inter" panose="02000503000000020004" charset="0"/>
              <a:cs typeface="Times New Roman" panose="02020603050405020304" pitchFamily="18" charset="0"/>
            </a:endParaRPr>
          </a:p>
          <a:p>
            <a:pPr marL="742950" indent="-285750" algn="just">
              <a:lnSpc>
                <a:spcPct val="115000"/>
              </a:lnSpc>
              <a:spcAft>
                <a:spcPts val="800"/>
              </a:spcAft>
              <a:buFont typeface="Arial" panose="020B0604020202020204" pitchFamily="34" charset="0"/>
              <a:buChar char="•"/>
            </a:pPr>
            <a:r>
              <a:rPr lang="vi-VN" kern="100">
                <a:latin typeface="Inter" panose="02000503000000020004" charset="0"/>
                <a:ea typeface="Inter" panose="02000503000000020004" charset="0"/>
                <a:cs typeface="Times New Roman" panose="02020603050405020304" pitchFamily="18" charset="0"/>
              </a:rPr>
              <a:t>Đánh giá xu hướng và hành vi giao dịch của người dùng trong các khoảng thời gian khác nhau.</a:t>
            </a:r>
          </a:p>
        </p:txBody>
      </p:sp>
      <p:sp>
        <p:nvSpPr>
          <p:cNvPr id="5" name="Rectangle: Rounded Corners 4">
            <a:extLst>
              <a:ext uri="{FF2B5EF4-FFF2-40B4-BE49-F238E27FC236}">
                <a16:creationId xmlns:a16="http://schemas.microsoft.com/office/drawing/2014/main" id="{269B102B-44ED-3F4C-28C2-A75056CA2584}"/>
              </a:ext>
            </a:extLst>
          </p:cNvPr>
          <p:cNvSpPr/>
          <p:nvPr/>
        </p:nvSpPr>
        <p:spPr>
          <a:xfrm>
            <a:off x="763145" y="1219693"/>
            <a:ext cx="2701949" cy="384150"/>
          </a:xfrm>
          <a:prstGeom prst="roundRect">
            <a:avLst>
              <a:gd name="adj" fmla="val 50000"/>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kern="100">
                <a:solidFill>
                  <a:srgbClr val="112E54"/>
                </a:solidFill>
                <a:effectLst/>
                <a:latin typeface="Inter" panose="02000503000000020004" charset="0"/>
                <a:ea typeface="Inter" panose="02000503000000020004" charset="0"/>
                <a:cs typeface="Times New Roman" panose="02020603050405020304" pitchFamily="18" charset="0"/>
              </a:rPr>
              <a:t>2. Mục tiêu cụ thể</a:t>
            </a:r>
            <a:endParaRPr lang="vi-VN" sz="1600" b="1" kern="100">
              <a:solidFill>
                <a:srgbClr val="112E54"/>
              </a:solidFill>
              <a:latin typeface="Inter" panose="02000503000000020004" charset="0"/>
              <a:ea typeface="Inter" panose="0200050300000002000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DA7A6FD-BAF8-813B-26AF-C38E50B8E499}"/>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7" name="Rectangle: Rounded Corners 6">
            <a:extLst>
              <a:ext uri="{FF2B5EF4-FFF2-40B4-BE49-F238E27FC236}">
                <a16:creationId xmlns:a16="http://schemas.microsoft.com/office/drawing/2014/main" id="{59986F54-8683-52EE-C8CD-F5FC4325D114}"/>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3" name="Picture 2" descr="Ý nghĩa logo Đại học Công nghệ Tp.HCM (HUTECH)">
            <a:extLst>
              <a:ext uri="{FF2B5EF4-FFF2-40B4-BE49-F238E27FC236}">
                <a16:creationId xmlns:a16="http://schemas.microsoft.com/office/drawing/2014/main" id="{634D4CE2-CF3A-07AF-30A0-715B9FC1D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359" y="478947"/>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182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41"/>
          <p:cNvSpPr txBox="1">
            <a:spLocks noGrp="1"/>
          </p:cNvSpPr>
          <p:nvPr>
            <p:ph type="subTitle" idx="3"/>
          </p:nvPr>
        </p:nvSpPr>
        <p:spPr>
          <a:xfrm>
            <a:off x="3319307" y="3044165"/>
            <a:ext cx="2304000" cy="11436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Sau khi thu thập thành công, dữ liệu sẽ được lưu trữ vào các collection bằng MongoDB.</a:t>
            </a:r>
            <a:endParaRPr/>
          </a:p>
        </p:txBody>
      </p:sp>
      <p:sp>
        <p:nvSpPr>
          <p:cNvPr id="1538" name="Google Shape;1538;p41"/>
          <p:cNvSpPr txBox="1">
            <a:spLocks noGrp="1"/>
          </p:cNvSpPr>
          <p:nvPr>
            <p:ph type="subTitle" idx="1"/>
          </p:nvPr>
        </p:nvSpPr>
        <p:spPr>
          <a:xfrm>
            <a:off x="414448" y="3049280"/>
            <a:ext cx="2763826" cy="11334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Thu thập dữ liệu từ website </a:t>
            </a:r>
            <a:r>
              <a:rPr lang="vi-VN">
                <a:hlinkClick r:id="rId3"/>
              </a:rPr>
              <a:t>https://etherscan.io</a:t>
            </a:r>
            <a:r>
              <a:rPr lang="vi-VN"/>
              <a:t> bằng công cụ mã nguồn mở BeautifulSoup.</a:t>
            </a:r>
            <a:endParaRPr/>
          </a:p>
        </p:txBody>
      </p:sp>
      <p:sp>
        <p:nvSpPr>
          <p:cNvPr id="1539" name="Google Shape;1539;p41"/>
          <p:cNvSpPr txBox="1">
            <a:spLocks noGrp="1"/>
          </p:cNvSpPr>
          <p:nvPr>
            <p:ph type="subTitle" idx="2"/>
          </p:nvPr>
        </p:nvSpPr>
        <p:spPr>
          <a:xfrm>
            <a:off x="596149" y="2244127"/>
            <a:ext cx="2370857"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Thu thập dữ liệu</a:t>
            </a:r>
            <a:endParaRPr/>
          </a:p>
        </p:txBody>
      </p:sp>
      <p:sp>
        <p:nvSpPr>
          <p:cNvPr id="1540" name="Google Shape;1540;p41"/>
          <p:cNvSpPr txBox="1">
            <a:spLocks noGrp="1"/>
          </p:cNvSpPr>
          <p:nvPr>
            <p:ph type="subTitle" idx="4"/>
          </p:nvPr>
        </p:nvSpPr>
        <p:spPr>
          <a:xfrm>
            <a:off x="3044174" y="2230290"/>
            <a:ext cx="2952205" cy="8189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Lưu trữ và cập nhật dữ liệu </a:t>
            </a:r>
            <a:endParaRPr/>
          </a:p>
        </p:txBody>
      </p:sp>
      <p:sp>
        <p:nvSpPr>
          <p:cNvPr id="1541" name="Google Shape;1541;p41"/>
          <p:cNvSpPr txBox="1">
            <a:spLocks noGrp="1"/>
          </p:cNvSpPr>
          <p:nvPr>
            <p:ph type="subTitle" idx="5"/>
          </p:nvPr>
        </p:nvSpPr>
        <p:spPr>
          <a:xfrm>
            <a:off x="5809834" y="3050034"/>
            <a:ext cx="2873828" cy="9108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Tiến hành truy vấn dữ liệu với 20 yêu cầu truy vấn, sử dụng MongoDB.</a:t>
            </a:r>
          </a:p>
        </p:txBody>
      </p:sp>
      <p:sp>
        <p:nvSpPr>
          <p:cNvPr id="1542" name="Google Shape;1542;p41"/>
          <p:cNvSpPr txBox="1">
            <a:spLocks noGrp="1"/>
          </p:cNvSpPr>
          <p:nvPr>
            <p:ph type="subTitle" idx="6"/>
          </p:nvPr>
        </p:nvSpPr>
        <p:spPr>
          <a:xfrm>
            <a:off x="6063121" y="2244127"/>
            <a:ext cx="2370742"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Truy vấn dữ liệu</a:t>
            </a:r>
            <a:endParaRPr/>
          </a:p>
        </p:txBody>
      </p:sp>
      <p:sp>
        <p:nvSpPr>
          <p:cNvPr id="4" name="Google Shape;756;p36">
            <a:extLst>
              <a:ext uri="{FF2B5EF4-FFF2-40B4-BE49-F238E27FC236}">
                <a16:creationId xmlns:a16="http://schemas.microsoft.com/office/drawing/2014/main" id="{375FDDFC-B3E9-E007-9CE4-9C75C899D7AC}"/>
              </a:ext>
            </a:extLst>
          </p:cNvPr>
          <p:cNvSpPr txBox="1">
            <a:spLocks noGrp="1"/>
          </p:cNvSpPr>
          <p:nvPr>
            <p:ph type="title"/>
          </p:nvPr>
        </p:nvSpPr>
        <p:spPr>
          <a:xfrm>
            <a:off x="2250849" y="636382"/>
            <a:ext cx="4463336"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Các bước thực hiện</a:t>
            </a:r>
            <a:endParaRPr sz="3200"/>
          </a:p>
        </p:txBody>
      </p:sp>
      <p:sp>
        <p:nvSpPr>
          <p:cNvPr id="5" name="Google Shape;758;p36">
            <a:extLst>
              <a:ext uri="{FF2B5EF4-FFF2-40B4-BE49-F238E27FC236}">
                <a16:creationId xmlns:a16="http://schemas.microsoft.com/office/drawing/2014/main" id="{A7F290A4-AAAA-75FD-63D4-5DB8600342F8}"/>
              </a:ext>
            </a:extLst>
          </p:cNvPr>
          <p:cNvSpPr txBox="1">
            <a:spLocks/>
          </p:cNvSpPr>
          <p:nvPr/>
        </p:nvSpPr>
        <p:spPr>
          <a:xfrm>
            <a:off x="4172561" y="225493"/>
            <a:ext cx="597492" cy="520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vi-VN" sz="2400">
                <a:solidFill>
                  <a:srgbClr val="FF6180"/>
                </a:solidFill>
              </a:rPr>
              <a:t>03</a:t>
            </a:r>
          </a:p>
        </p:txBody>
      </p:sp>
      <p:cxnSp>
        <p:nvCxnSpPr>
          <p:cNvPr id="7" name="Straight Connector 6">
            <a:extLst>
              <a:ext uri="{FF2B5EF4-FFF2-40B4-BE49-F238E27FC236}">
                <a16:creationId xmlns:a16="http://schemas.microsoft.com/office/drawing/2014/main" id="{EBC20ADA-A599-F900-3B76-59235D49159C}"/>
              </a:ext>
            </a:extLst>
          </p:cNvPr>
          <p:cNvCxnSpPr>
            <a:stCxn id="1544" idx="6"/>
            <a:endCxn id="1545" idx="2"/>
          </p:cNvCxnSpPr>
          <p:nvPr/>
        </p:nvCxnSpPr>
        <p:spPr>
          <a:xfrm>
            <a:off x="2123394" y="1787465"/>
            <a:ext cx="2083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F947774-C0BE-C03B-4E85-F4BE41B66963}"/>
              </a:ext>
            </a:extLst>
          </p:cNvPr>
          <p:cNvCxnSpPr>
            <a:stCxn id="1545" idx="6"/>
            <a:endCxn id="1546" idx="2"/>
          </p:cNvCxnSpPr>
          <p:nvPr/>
        </p:nvCxnSpPr>
        <p:spPr>
          <a:xfrm>
            <a:off x="4823394" y="1787465"/>
            <a:ext cx="2083200" cy="0"/>
          </a:xfrm>
          <a:prstGeom prst="line">
            <a:avLst/>
          </a:prstGeom>
        </p:spPr>
        <p:style>
          <a:lnRef idx="1">
            <a:schemeClr val="dk1"/>
          </a:lnRef>
          <a:fillRef idx="0">
            <a:schemeClr val="dk1"/>
          </a:fillRef>
          <a:effectRef idx="0">
            <a:schemeClr val="dk1"/>
          </a:effectRef>
          <a:fontRef idx="minor">
            <a:schemeClr val="tx1"/>
          </a:fontRef>
        </p:style>
      </p:cxnSp>
      <p:grpSp>
        <p:nvGrpSpPr>
          <p:cNvPr id="1625" name="Group 1624">
            <a:extLst>
              <a:ext uri="{FF2B5EF4-FFF2-40B4-BE49-F238E27FC236}">
                <a16:creationId xmlns:a16="http://schemas.microsoft.com/office/drawing/2014/main" id="{CE7FCFDE-389E-7ECE-2284-6E4423B2B106}"/>
              </a:ext>
            </a:extLst>
          </p:cNvPr>
          <p:cNvGrpSpPr/>
          <p:nvPr/>
        </p:nvGrpSpPr>
        <p:grpSpPr>
          <a:xfrm>
            <a:off x="1506594" y="1479065"/>
            <a:ext cx="616800" cy="616800"/>
            <a:chOff x="1506594" y="1479065"/>
            <a:chExt cx="616800" cy="616800"/>
          </a:xfrm>
        </p:grpSpPr>
        <p:sp>
          <p:nvSpPr>
            <p:cNvPr id="1544" name="Google Shape;1544;p41"/>
            <p:cNvSpPr/>
            <p:nvPr/>
          </p:nvSpPr>
          <p:spPr>
            <a:xfrm>
              <a:off x="1506594" y="1479065"/>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Montserrat SemiBold" panose="020F0502020204030204" pitchFamily="2" charset="-93"/>
                </a:rPr>
                <a:t>01</a:t>
              </a:r>
              <a:endParaRPr b="1">
                <a:latin typeface="Montserrat SemiBold" panose="020F0502020204030204" pitchFamily="2" charset="-93"/>
              </a:endParaRPr>
            </a:p>
          </p:txBody>
        </p:sp>
        <p:grpSp>
          <p:nvGrpSpPr>
            <p:cNvPr id="10" name="Google Shape;4014;p63">
              <a:extLst>
                <a:ext uri="{FF2B5EF4-FFF2-40B4-BE49-F238E27FC236}">
                  <a16:creationId xmlns:a16="http://schemas.microsoft.com/office/drawing/2014/main" id="{9BD0ACDF-A670-C1CB-142A-2F8E353B4275}"/>
                </a:ext>
              </a:extLst>
            </p:cNvPr>
            <p:cNvGrpSpPr/>
            <p:nvPr/>
          </p:nvGrpSpPr>
          <p:grpSpPr>
            <a:xfrm>
              <a:off x="1625083" y="1632328"/>
              <a:ext cx="379821" cy="326796"/>
              <a:chOff x="1789660" y="1308595"/>
              <a:chExt cx="379821" cy="326796"/>
            </a:xfrm>
          </p:grpSpPr>
          <p:sp>
            <p:nvSpPr>
              <p:cNvPr id="11" name="Google Shape;4015;p63">
                <a:extLst>
                  <a:ext uri="{FF2B5EF4-FFF2-40B4-BE49-F238E27FC236}">
                    <a16:creationId xmlns:a16="http://schemas.microsoft.com/office/drawing/2014/main" id="{50DF26EE-0595-1532-9C3B-F82F532CAE33}"/>
                  </a:ext>
                </a:extLst>
              </p:cNvPr>
              <p:cNvSpPr/>
              <p:nvPr/>
            </p:nvSpPr>
            <p:spPr>
              <a:xfrm>
                <a:off x="1794919" y="1524295"/>
                <a:ext cx="368834" cy="47648"/>
              </a:xfrm>
              <a:custGeom>
                <a:avLst/>
                <a:gdLst/>
                <a:ahLst/>
                <a:cxnLst/>
                <a:rect l="l" t="t" r="r" b="b"/>
                <a:pathLst>
                  <a:path w="18934" h="2446" extrusionOk="0">
                    <a:moveTo>
                      <a:pt x="1" y="1"/>
                    </a:moveTo>
                    <a:lnTo>
                      <a:pt x="1" y="1494"/>
                    </a:lnTo>
                    <a:cubicBezTo>
                      <a:pt x="1" y="2029"/>
                      <a:pt x="442" y="2446"/>
                      <a:pt x="982" y="2446"/>
                    </a:cubicBezTo>
                    <a:lnTo>
                      <a:pt x="17975" y="2446"/>
                    </a:lnTo>
                    <a:cubicBezTo>
                      <a:pt x="18492" y="2446"/>
                      <a:pt x="18933" y="2029"/>
                      <a:pt x="18933" y="1494"/>
                    </a:cubicBezTo>
                    <a:lnTo>
                      <a:pt x="18933"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16;p63">
                <a:extLst>
                  <a:ext uri="{FF2B5EF4-FFF2-40B4-BE49-F238E27FC236}">
                    <a16:creationId xmlns:a16="http://schemas.microsoft.com/office/drawing/2014/main" id="{F13871E1-362B-8861-4245-CB4AB369793F}"/>
                  </a:ext>
                </a:extLst>
              </p:cNvPr>
              <p:cNvSpPr/>
              <p:nvPr/>
            </p:nvSpPr>
            <p:spPr>
              <a:xfrm>
                <a:off x="1794919" y="1314302"/>
                <a:ext cx="368834" cy="210014"/>
              </a:xfrm>
              <a:custGeom>
                <a:avLst/>
                <a:gdLst/>
                <a:ahLst/>
                <a:cxnLst/>
                <a:rect l="l" t="t" r="r" b="b"/>
                <a:pathLst>
                  <a:path w="18934" h="10781" extrusionOk="0">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17;p63">
                <a:extLst>
                  <a:ext uri="{FF2B5EF4-FFF2-40B4-BE49-F238E27FC236}">
                    <a16:creationId xmlns:a16="http://schemas.microsoft.com/office/drawing/2014/main" id="{4A8A9D4E-05FE-A704-425C-7F8647016079}"/>
                  </a:ext>
                </a:extLst>
              </p:cNvPr>
              <p:cNvSpPr/>
              <p:nvPr/>
            </p:nvSpPr>
            <p:spPr>
              <a:xfrm>
                <a:off x="1794919" y="1314302"/>
                <a:ext cx="368834" cy="210014"/>
              </a:xfrm>
              <a:custGeom>
                <a:avLst/>
                <a:gdLst/>
                <a:ahLst/>
                <a:cxnLst/>
                <a:rect l="l" t="t" r="r" b="b"/>
                <a:pathLst>
                  <a:path w="18934" h="10781" extrusionOk="0">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18;p63">
                <a:extLst>
                  <a:ext uri="{FF2B5EF4-FFF2-40B4-BE49-F238E27FC236}">
                    <a16:creationId xmlns:a16="http://schemas.microsoft.com/office/drawing/2014/main" id="{C8D1F009-8BA2-588C-4F75-8A971611AA6C}"/>
                  </a:ext>
                </a:extLst>
              </p:cNvPr>
              <p:cNvSpPr/>
              <p:nvPr/>
            </p:nvSpPr>
            <p:spPr>
              <a:xfrm>
                <a:off x="2129836" y="1314302"/>
                <a:ext cx="33915" cy="210014"/>
              </a:xfrm>
              <a:custGeom>
                <a:avLst/>
                <a:gdLst/>
                <a:ahLst/>
                <a:cxnLst/>
                <a:rect l="l" t="t" r="r" b="b"/>
                <a:pathLst>
                  <a:path w="1741" h="10781" extrusionOk="0">
                    <a:moveTo>
                      <a:pt x="1" y="1"/>
                    </a:moveTo>
                    <a:cubicBezTo>
                      <a:pt x="541" y="1"/>
                      <a:pt x="982" y="418"/>
                      <a:pt x="982" y="959"/>
                    </a:cubicBezTo>
                    <a:lnTo>
                      <a:pt x="982" y="10781"/>
                    </a:lnTo>
                    <a:lnTo>
                      <a:pt x="1740" y="10781"/>
                    </a:lnTo>
                    <a:lnTo>
                      <a:pt x="1740" y="959"/>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19;p63">
                <a:extLst>
                  <a:ext uri="{FF2B5EF4-FFF2-40B4-BE49-F238E27FC236}">
                    <a16:creationId xmlns:a16="http://schemas.microsoft.com/office/drawing/2014/main" id="{3D2CA085-F146-0E51-7F4B-92C8A16C89B8}"/>
                  </a:ext>
                </a:extLst>
              </p:cNvPr>
              <p:cNvSpPr/>
              <p:nvPr/>
            </p:nvSpPr>
            <p:spPr>
              <a:xfrm>
                <a:off x="1937590" y="1571923"/>
                <a:ext cx="83959" cy="57739"/>
              </a:xfrm>
              <a:custGeom>
                <a:avLst/>
                <a:gdLst/>
                <a:ahLst/>
                <a:cxnLst/>
                <a:rect l="l" t="t" r="r" b="b"/>
                <a:pathLst>
                  <a:path w="4310" h="2964" extrusionOk="0">
                    <a:moveTo>
                      <a:pt x="295" y="1"/>
                    </a:moveTo>
                    <a:cubicBezTo>
                      <a:pt x="295" y="1"/>
                      <a:pt x="271" y="2182"/>
                      <a:pt x="1" y="2963"/>
                    </a:cubicBezTo>
                    <a:lnTo>
                      <a:pt x="4309" y="2963"/>
                    </a:lnTo>
                    <a:cubicBezTo>
                      <a:pt x="4015" y="2182"/>
                      <a:pt x="3992" y="1"/>
                      <a:pt x="3992"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20;p63">
                <a:extLst>
                  <a:ext uri="{FF2B5EF4-FFF2-40B4-BE49-F238E27FC236}">
                    <a16:creationId xmlns:a16="http://schemas.microsoft.com/office/drawing/2014/main" id="{772919BC-AA78-6615-7D1E-04F33A910F9E}"/>
                  </a:ext>
                </a:extLst>
              </p:cNvPr>
              <p:cNvSpPr/>
              <p:nvPr/>
            </p:nvSpPr>
            <p:spPr>
              <a:xfrm>
                <a:off x="1942869" y="1571923"/>
                <a:ext cx="72953" cy="14805"/>
              </a:xfrm>
              <a:custGeom>
                <a:avLst/>
                <a:gdLst/>
                <a:ahLst/>
                <a:cxnLst/>
                <a:rect l="l" t="t" r="r" b="b"/>
                <a:pathLst>
                  <a:path w="3745" h="760" extrusionOk="0">
                    <a:moveTo>
                      <a:pt x="24" y="1"/>
                    </a:moveTo>
                    <a:cubicBezTo>
                      <a:pt x="24" y="1"/>
                      <a:pt x="24" y="318"/>
                      <a:pt x="0" y="759"/>
                    </a:cubicBezTo>
                    <a:lnTo>
                      <a:pt x="3744" y="759"/>
                    </a:lnTo>
                    <a:cubicBezTo>
                      <a:pt x="3721" y="318"/>
                      <a:pt x="3721" y="1"/>
                      <a:pt x="3721"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21;p63">
                <a:extLst>
                  <a:ext uri="{FF2B5EF4-FFF2-40B4-BE49-F238E27FC236}">
                    <a16:creationId xmlns:a16="http://schemas.microsoft.com/office/drawing/2014/main" id="{812A967D-FBF7-BBF0-3929-10AF42505DA2}"/>
                  </a:ext>
                </a:extLst>
              </p:cNvPr>
              <p:cNvSpPr/>
              <p:nvPr/>
            </p:nvSpPr>
            <p:spPr>
              <a:xfrm>
                <a:off x="1942869" y="1571923"/>
                <a:ext cx="72953" cy="14805"/>
              </a:xfrm>
              <a:custGeom>
                <a:avLst/>
                <a:gdLst/>
                <a:ahLst/>
                <a:cxnLst/>
                <a:rect l="l" t="t" r="r" b="b"/>
                <a:pathLst>
                  <a:path w="3745" h="760" extrusionOk="0">
                    <a:moveTo>
                      <a:pt x="24" y="1"/>
                    </a:moveTo>
                    <a:cubicBezTo>
                      <a:pt x="24" y="1"/>
                      <a:pt x="24" y="318"/>
                      <a:pt x="0" y="759"/>
                    </a:cubicBezTo>
                    <a:lnTo>
                      <a:pt x="3744" y="759"/>
                    </a:lnTo>
                    <a:cubicBezTo>
                      <a:pt x="3721" y="318"/>
                      <a:pt x="3721" y="1"/>
                      <a:pt x="372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22;p63">
                <a:extLst>
                  <a:ext uri="{FF2B5EF4-FFF2-40B4-BE49-F238E27FC236}">
                    <a16:creationId xmlns:a16="http://schemas.microsoft.com/office/drawing/2014/main" id="{CF833046-02B4-B9B7-0381-B22CEFCAC561}"/>
                  </a:ext>
                </a:extLst>
              </p:cNvPr>
              <p:cNvSpPr/>
              <p:nvPr/>
            </p:nvSpPr>
            <p:spPr>
              <a:xfrm>
                <a:off x="1818276" y="1339607"/>
                <a:ext cx="322121" cy="184709"/>
              </a:xfrm>
              <a:custGeom>
                <a:avLst/>
                <a:gdLst/>
                <a:ahLst/>
                <a:cxnLst/>
                <a:rect l="l" t="t" r="r" b="b"/>
                <a:pathLst>
                  <a:path w="16536" h="9482" extrusionOk="0">
                    <a:moveTo>
                      <a:pt x="418" y="1"/>
                    </a:moveTo>
                    <a:cubicBezTo>
                      <a:pt x="201" y="1"/>
                      <a:pt x="1" y="195"/>
                      <a:pt x="1" y="442"/>
                    </a:cubicBezTo>
                    <a:lnTo>
                      <a:pt x="1" y="9482"/>
                    </a:lnTo>
                    <a:lnTo>
                      <a:pt x="16535" y="9482"/>
                    </a:lnTo>
                    <a:lnTo>
                      <a:pt x="16535" y="442"/>
                    </a:lnTo>
                    <a:cubicBezTo>
                      <a:pt x="16535" y="195"/>
                      <a:pt x="16365" y="1"/>
                      <a:pt x="16118"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23;p63">
                <a:extLst>
                  <a:ext uri="{FF2B5EF4-FFF2-40B4-BE49-F238E27FC236}">
                    <a16:creationId xmlns:a16="http://schemas.microsoft.com/office/drawing/2014/main" id="{814AA633-2C2F-5707-0DD2-0CFB55D73AC1}"/>
                  </a:ext>
                </a:extLst>
              </p:cNvPr>
              <p:cNvSpPr/>
              <p:nvPr/>
            </p:nvSpPr>
            <p:spPr>
              <a:xfrm>
                <a:off x="1818276" y="1339607"/>
                <a:ext cx="322121" cy="33915"/>
              </a:xfrm>
              <a:custGeom>
                <a:avLst/>
                <a:gdLst/>
                <a:ahLst/>
                <a:cxnLst/>
                <a:rect l="l" t="t" r="r" b="b"/>
                <a:pathLst>
                  <a:path w="16536" h="1741" extrusionOk="0">
                    <a:moveTo>
                      <a:pt x="418" y="1"/>
                    </a:moveTo>
                    <a:cubicBezTo>
                      <a:pt x="201" y="1"/>
                      <a:pt x="1" y="195"/>
                      <a:pt x="1" y="442"/>
                    </a:cubicBezTo>
                    <a:lnTo>
                      <a:pt x="1" y="1741"/>
                    </a:lnTo>
                    <a:lnTo>
                      <a:pt x="16535" y="1741"/>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24;p63">
                <a:extLst>
                  <a:ext uri="{FF2B5EF4-FFF2-40B4-BE49-F238E27FC236}">
                    <a16:creationId xmlns:a16="http://schemas.microsoft.com/office/drawing/2014/main" id="{C6CCD372-35FD-7A31-ACD3-DC1090ACB91A}"/>
                  </a:ext>
                </a:extLst>
              </p:cNvPr>
              <p:cNvSpPr/>
              <p:nvPr/>
            </p:nvSpPr>
            <p:spPr>
              <a:xfrm>
                <a:off x="1949959" y="1396468"/>
                <a:ext cx="59667" cy="104958"/>
              </a:xfrm>
              <a:custGeom>
                <a:avLst/>
                <a:gdLst/>
                <a:ahLst/>
                <a:cxnLst/>
                <a:rect l="l" t="t" r="r" b="b"/>
                <a:pathLst>
                  <a:path w="3063" h="5388" extrusionOk="0">
                    <a:moveTo>
                      <a:pt x="2356" y="1"/>
                    </a:moveTo>
                    <a:cubicBezTo>
                      <a:pt x="2119" y="1"/>
                      <a:pt x="1881" y="145"/>
                      <a:pt x="1787" y="391"/>
                    </a:cubicBezTo>
                    <a:lnTo>
                      <a:pt x="147" y="4553"/>
                    </a:lnTo>
                    <a:cubicBezTo>
                      <a:pt x="0" y="4870"/>
                      <a:pt x="171" y="5211"/>
                      <a:pt x="465" y="5334"/>
                    </a:cubicBezTo>
                    <a:cubicBezTo>
                      <a:pt x="565" y="5358"/>
                      <a:pt x="641" y="5387"/>
                      <a:pt x="712" y="5387"/>
                    </a:cubicBezTo>
                    <a:cubicBezTo>
                      <a:pt x="959" y="5387"/>
                      <a:pt x="1176" y="5240"/>
                      <a:pt x="1276" y="4993"/>
                    </a:cubicBezTo>
                    <a:lnTo>
                      <a:pt x="2916" y="832"/>
                    </a:lnTo>
                    <a:cubicBezTo>
                      <a:pt x="3063" y="538"/>
                      <a:pt x="2892" y="168"/>
                      <a:pt x="2575" y="44"/>
                    </a:cubicBezTo>
                    <a:cubicBezTo>
                      <a:pt x="2505" y="15"/>
                      <a:pt x="2431" y="1"/>
                      <a:pt x="2356"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25;p63">
                <a:extLst>
                  <a:ext uri="{FF2B5EF4-FFF2-40B4-BE49-F238E27FC236}">
                    <a16:creationId xmlns:a16="http://schemas.microsoft.com/office/drawing/2014/main" id="{2474EC01-584A-FB1D-49F4-76F75E7A5685}"/>
                  </a:ext>
                </a:extLst>
              </p:cNvPr>
              <p:cNvSpPr/>
              <p:nvPr/>
            </p:nvSpPr>
            <p:spPr>
              <a:xfrm>
                <a:off x="2027703" y="1400462"/>
                <a:ext cx="47765" cy="97069"/>
              </a:xfrm>
              <a:custGeom>
                <a:avLst/>
                <a:gdLst/>
                <a:ahLst/>
                <a:cxnLst/>
                <a:rect l="l" t="t" r="r" b="b"/>
                <a:pathLst>
                  <a:path w="2452" h="4983" extrusionOk="0">
                    <a:moveTo>
                      <a:pt x="701" y="1"/>
                    </a:moveTo>
                    <a:cubicBezTo>
                      <a:pt x="593" y="1"/>
                      <a:pt x="487" y="28"/>
                      <a:pt x="394" y="86"/>
                    </a:cubicBezTo>
                    <a:cubicBezTo>
                      <a:pt x="100" y="257"/>
                      <a:pt x="0" y="627"/>
                      <a:pt x="177" y="921"/>
                    </a:cubicBezTo>
                    <a:lnTo>
                      <a:pt x="1106" y="2461"/>
                    </a:lnTo>
                    <a:lnTo>
                      <a:pt x="177" y="4054"/>
                    </a:lnTo>
                    <a:cubicBezTo>
                      <a:pt x="0" y="4348"/>
                      <a:pt x="100" y="4741"/>
                      <a:pt x="394" y="4888"/>
                    </a:cubicBezTo>
                    <a:cubicBezTo>
                      <a:pt x="494" y="4959"/>
                      <a:pt x="588" y="4982"/>
                      <a:pt x="688" y="4982"/>
                    </a:cubicBezTo>
                    <a:cubicBezTo>
                      <a:pt x="912" y="4982"/>
                      <a:pt x="1106" y="4859"/>
                      <a:pt x="1229" y="4665"/>
                    </a:cubicBezTo>
                    <a:lnTo>
                      <a:pt x="2328" y="2755"/>
                    </a:lnTo>
                    <a:cubicBezTo>
                      <a:pt x="2452" y="2561"/>
                      <a:pt x="2452" y="2314"/>
                      <a:pt x="2328" y="2143"/>
                    </a:cubicBezTo>
                    <a:lnTo>
                      <a:pt x="1229" y="280"/>
                    </a:lnTo>
                    <a:cubicBezTo>
                      <a:pt x="1117" y="102"/>
                      <a:pt x="908" y="1"/>
                      <a:pt x="701"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26;p63">
                <a:extLst>
                  <a:ext uri="{FF2B5EF4-FFF2-40B4-BE49-F238E27FC236}">
                    <a16:creationId xmlns:a16="http://schemas.microsoft.com/office/drawing/2014/main" id="{DFBEA387-2A5D-2826-2C33-14B397AD9321}"/>
                  </a:ext>
                </a:extLst>
              </p:cNvPr>
              <p:cNvSpPr/>
              <p:nvPr/>
            </p:nvSpPr>
            <p:spPr>
              <a:xfrm>
                <a:off x="1883202" y="1400462"/>
                <a:ext cx="47765" cy="97069"/>
              </a:xfrm>
              <a:custGeom>
                <a:avLst/>
                <a:gdLst/>
                <a:ahLst/>
                <a:cxnLst/>
                <a:rect l="l" t="t" r="r" b="b"/>
                <a:pathLst>
                  <a:path w="2452" h="4983" extrusionOk="0">
                    <a:moveTo>
                      <a:pt x="1765" y="1"/>
                    </a:moveTo>
                    <a:cubicBezTo>
                      <a:pt x="1558" y="1"/>
                      <a:pt x="1355" y="102"/>
                      <a:pt x="1223" y="280"/>
                    </a:cubicBezTo>
                    <a:lnTo>
                      <a:pt x="124" y="2143"/>
                    </a:lnTo>
                    <a:cubicBezTo>
                      <a:pt x="1" y="2314"/>
                      <a:pt x="1" y="2561"/>
                      <a:pt x="124" y="2755"/>
                    </a:cubicBezTo>
                    <a:lnTo>
                      <a:pt x="1223" y="4665"/>
                    </a:lnTo>
                    <a:cubicBezTo>
                      <a:pt x="1347" y="4859"/>
                      <a:pt x="1541" y="4982"/>
                      <a:pt x="1764" y="4982"/>
                    </a:cubicBezTo>
                    <a:cubicBezTo>
                      <a:pt x="1864" y="4982"/>
                      <a:pt x="1958" y="4959"/>
                      <a:pt x="2058" y="4888"/>
                    </a:cubicBezTo>
                    <a:cubicBezTo>
                      <a:pt x="2352" y="4741"/>
                      <a:pt x="2452" y="4348"/>
                      <a:pt x="2275" y="4054"/>
                    </a:cubicBezTo>
                    <a:lnTo>
                      <a:pt x="1347" y="2461"/>
                    </a:lnTo>
                    <a:lnTo>
                      <a:pt x="2275" y="921"/>
                    </a:lnTo>
                    <a:cubicBezTo>
                      <a:pt x="2452" y="627"/>
                      <a:pt x="2375" y="257"/>
                      <a:pt x="2081" y="86"/>
                    </a:cubicBezTo>
                    <a:cubicBezTo>
                      <a:pt x="1981" y="28"/>
                      <a:pt x="1872" y="1"/>
                      <a:pt x="1765"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27;p63">
                <a:extLst>
                  <a:ext uri="{FF2B5EF4-FFF2-40B4-BE49-F238E27FC236}">
                    <a16:creationId xmlns:a16="http://schemas.microsoft.com/office/drawing/2014/main" id="{A4E38C17-DD3E-D028-E9D1-A470154B8CEC}"/>
                  </a:ext>
                </a:extLst>
              </p:cNvPr>
              <p:cNvSpPr/>
              <p:nvPr/>
            </p:nvSpPr>
            <p:spPr>
              <a:xfrm>
                <a:off x="1960946" y="1542392"/>
                <a:ext cx="36778" cy="11474"/>
              </a:xfrm>
              <a:custGeom>
                <a:avLst/>
                <a:gdLst/>
                <a:ahLst/>
                <a:cxnLst/>
                <a:rect l="l" t="t" r="r" b="b"/>
                <a:pathLst>
                  <a:path w="1888" h="589" extrusionOk="0">
                    <a:moveTo>
                      <a:pt x="295" y="1"/>
                    </a:moveTo>
                    <a:cubicBezTo>
                      <a:pt x="148" y="1"/>
                      <a:pt x="1" y="147"/>
                      <a:pt x="1" y="294"/>
                    </a:cubicBezTo>
                    <a:cubicBezTo>
                      <a:pt x="1" y="465"/>
                      <a:pt x="148" y="588"/>
                      <a:pt x="295" y="588"/>
                    </a:cubicBezTo>
                    <a:lnTo>
                      <a:pt x="1594" y="588"/>
                    </a:lnTo>
                    <a:cubicBezTo>
                      <a:pt x="1764" y="588"/>
                      <a:pt x="1888" y="465"/>
                      <a:pt x="1888" y="294"/>
                    </a:cubicBezTo>
                    <a:cubicBezTo>
                      <a:pt x="1888" y="147"/>
                      <a:pt x="1764"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28;p63">
                <a:extLst>
                  <a:ext uri="{FF2B5EF4-FFF2-40B4-BE49-F238E27FC236}">
                    <a16:creationId xmlns:a16="http://schemas.microsoft.com/office/drawing/2014/main" id="{8A8D04FB-4027-CE68-96F9-468973098B94}"/>
                  </a:ext>
                </a:extLst>
              </p:cNvPr>
              <p:cNvSpPr/>
              <p:nvPr/>
            </p:nvSpPr>
            <p:spPr>
              <a:xfrm>
                <a:off x="1840268" y="1351528"/>
                <a:ext cx="11006" cy="11006"/>
              </a:xfrm>
              <a:custGeom>
                <a:avLst/>
                <a:gdLst/>
                <a:ahLst/>
                <a:cxnLst/>
                <a:rect l="l" t="t" r="r" b="b"/>
                <a:pathLst>
                  <a:path w="565" h="565" extrusionOk="0">
                    <a:moveTo>
                      <a:pt x="271" y="0"/>
                    </a:moveTo>
                    <a:cubicBezTo>
                      <a:pt x="124" y="0"/>
                      <a:pt x="1" y="124"/>
                      <a:pt x="1" y="294"/>
                    </a:cubicBezTo>
                    <a:cubicBezTo>
                      <a:pt x="1" y="441"/>
                      <a:pt x="124" y="564"/>
                      <a:pt x="271" y="564"/>
                    </a:cubicBezTo>
                    <a:cubicBezTo>
                      <a:pt x="441" y="564"/>
                      <a:pt x="565" y="441"/>
                      <a:pt x="565" y="294"/>
                    </a:cubicBezTo>
                    <a:cubicBezTo>
                      <a:pt x="565"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29;p63">
                <a:extLst>
                  <a:ext uri="{FF2B5EF4-FFF2-40B4-BE49-F238E27FC236}">
                    <a16:creationId xmlns:a16="http://schemas.microsoft.com/office/drawing/2014/main" id="{AE2671B2-1C13-31F7-944E-870BF87717FE}"/>
                  </a:ext>
                </a:extLst>
              </p:cNvPr>
              <p:cNvSpPr/>
              <p:nvPr/>
            </p:nvSpPr>
            <p:spPr>
              <a:xfrm>
                <a:off x="1862261" y="1351528"/>
                <a:ext cx="10889" cy="11006"/>
              </a:xfrm>
              <a:custGeom>
                <a:avLst/>
                <a:gdLst/>
                <a:ahLst/>
                <a:cxnLst/>
                <a:rect l="l" t="t" r="r" b="b"/>
                <a:pathLst>
                  <a:path w="559" h="565" extrusionOk="0">
                    <a:moveTo>
                      <a:pt x="294" y="0"/>
                    </a:moveTo>
                    <a:cubicBezTo>
                      <a:pt x="118" y="0"/>
                      <a:pt x="0" y="124"/>
                      <a:pt x="0" y="294"/>
                    </a:cubicBezTo>
                    <a:cubicBezTo>
                      <a:pt x="0" y="441"/>
                      <a:pt x="118" y="564"/>
                      <a:pt x="294" y="564"/>
                    </a:cubicBezTo>
                    <a:cubicBezTo>
                      <a:pt x="441" y="564"/>
                      <a:pt x="558" y="441"/>
                      <a:pt x="558" y="294"/>
                    </a:cubicBezTo>
                    <a:cubicBezTo>
                      <a:pt x="558" y="124"/>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30;p63">
                <a:extLst>
                  <a:ext uri="{FF2B5EF4-FFF2-40B4-BE49-F238E27FC236}">
                    <a16:creationId xmlns:a16="http://schemas.microsoft.com/office/drawing/2014/main" id="{07C2DF3A-8D22-71D2-E33A-6CFC6AFEBB76}"/>
                  </a:ext>
                </a:extLst>
              </p:cNvPr>
              <p:cNvSpPr/>
              <p:nvPr/>
            </p:nvSpPr>
            <p:spPr>
              <a:xfrm>
                <a:off x="1883669" y="1351450"/>
                <a:ext cx="12389" cy="11162"/>
              </a:xfrm>
              <a:custGeom>
                <a:avLst/>
                <a:gdLst/>
                <a:ahLst/>
                <a:cxnLst/>
                <a:rect l="l" t="t" r="r" b="b"/>
                <a:pathLst>
                  <a:path w="636" h="573" extrusionOk="0">
                    <a:moveTo>
                      <a:pt x="291" y="1"/>
                    </a:moveTo>
                    <a:cubicBezTo>
                      <a:pt x="276" y="1"/>
                      <a:pt x="262" y="2"/>
                      <a:pt x="247" y="4"/>
                    </a:cubicBezTo>
                    <a:cubicBezTo>
                      <a:pt x="100" y="57"/>
                      <a:pt x="0" y="204"/>
                      <a:pt x="24" y="351"/>
                    </a:cubicBezTo>
                    <a:cubicBezTo>
                      <a:pt x="71" y="483"/>
                      <a:pt x="194" y="572"/>
                      <a:pt x="325" y="572"/>
                    </a:cubicBezTo>
                    <a:cubicBezTo>
                      <a:pt x="340" y="572"/>
                      <a:pt x="355" y="571"/>
                      <a:pt x="371" y="568"/>
                    </a:cubicBezTo>
                    <a:cubicBezTo>
                      <a:pt x="541" y="521"/>
                      <a:pt x="635" y="375"/>
                      <a:pt x="588" y="228"/>
                    </a:cubicBezTo>
                    <a:cubicBezTo>
                      <a:pt x="567" y="95"/>
                      <a:pt x="426" y="1"/>
                      <a:pt x="2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31;p63">
                <a:extLst>
                  <a:ext uri="{FF2B5EF4-FFF2-40B4-BE49-F238E27FC236}">
                    <a16:creationId xmlns:a16="http://schemas.microsoft.com/office/drawing/2014/main" id="{4A0E2349-FC7B-FB54-2C20-39D2B43DA002}"/>
                  </a:ext>
                </a:extLst>
              </p:cNvPr>
              <p:cNvSpPr/>
              <p:nvPr/>
            </p:nvSpPr>
            <p:spPr>
              <a:xfrm>
                <a:off x="1789660" y="1308595"/>
                <a:ext cx="379821" cy="326796"/>
              </a:xfrm>
              <a:custGeom>
                <a:avLst/>
                <a:gdLst/>
                <a:ahLst/>
                <a:cxnLst/>
                <a:rect l="l" t="t" r="r" b="b"/>
                <a:pathLst>
                  <a:path w="19498" h="16776" extrusionOk="0">
                    <a:moveTo>
                      <a:pt x="17587" y="1887"/>
                    </a:moveTo>
                    <a:cubicBezTo>
                      <a:pt x="17657" y="1887"/>
                      <a:pt x="17734" y="1963"/>
                      <a:pt x="17734" y="2034"/>
                    </a:cubicBezTo>
                    <a:lnTo>
                      <a:pt x="17734" y="3062"/>
                    </a:lnTo>
                    <a:lnTo>
                      <a:pt x="1764" y="3062"/>
                    </a:lnTo>
                    <a:lnTo>
                      <a:pt x="1764" y="2034"/>
                    </a:lnTo>
                    <a:lnTo>
                      <a:pt x="1764" y="1987"/>
                    </a:lnTo>
                    <a:cubicBezTo>
                      <a:pt x="1764" y="1934"/>
                      <a:pt x="1840" y="1887"/>
                      <a:pt x="1887" y="1887"/>
                    </a:cubicBezTo>
                    <a:close/>
                    <a:moveTo>
                      <a:pt x="18245" y="588"/>
                    </a:moveTo>
                    <a:cubicBezTo>
                      <a:pt x="18616" y="588"/>
                      <a:pt x="18909" y="882"/>
                      <a:pt x="18909" y="1252"/>
                    </a:cubicBezTo>
                    <a:lnTo>
                      <a:pt x="18909" y="10780"/>
                    </a:lnTo>
                    <a:lnTo>
                      <a:pt x="18298" y="10780"/>
                    </a:lnTo>
                    <a:lnTo>
                      <a:pt x="18298" y="2034"/>
                    </a:lnTo>
                    <a:cubicBezTo>
                      <a:pt x="18298" y="1640"/>
                      <a:pt x="17981" y="1323"/>
                      <a:pt x="17587" y="1323"/>
                    </a:cubicBezTo>
                    <a:lnTo>
                      <a:pt x="1887" y="1323"/>
                    </a:lnTo>
                    <a:cubicBezTo>
                      <a:pt x="1523" y="1323"/>
                      <a:pt x="1229" y="1593"/>
                      <a:pt x="1176" y="1963"/>
                    </a:cubicBezTo>
                    <a:lnTo>
                      <a:pt x="1176" y="10780"/>
                    </a:lnTo>
                    <a:lnTo>
                      <a:pt x="565" y="10780"/>
                    </a:lnTo>
                    <a:lnTo>
                      <a:pt x="565" y="1252"/>
                    </a:lnTo>
                    <a:cubicBezTo>
                      <a:pt x="565" y="882"/>
                      <a:pt x="859" y="588"/>
                      <a:pt x="1252" y="588"/>
                    </a:cubicBezTo>
                    <a:close/>
                    <a:moveTo>
                      <a:pt x="17734" y="3627"/>
                    </a:moveTo>
                    <a:lnTo>
                      <a:pt x="17734" y="10780"/>
                    </a:lnTo>
                    <a:lnTo>
                      <a:pt x="15159" y="10780"/>
                    </a:lnTo>
                    <a:cubicBezTo>
                      <a:pt x="15012" y="10780"/>
                      <a:pt x="14895" y="10927"/>
                      <a:pt x="14895" y="11074"/>
                    </a:cubicBezTo>
                    <a:cubicBezTo>
                      <a:pt x="14895" y="11221"/>
                      <a:pt x="15012" y="11368"/>
                      <a:pt x="15159" y="11368"/>
                    </a:cubicBezTo>
                    <a:lnTo>
                      <a:pt x="18909" y="11368"/>
                    </a:lnTo>
                    <a:lnTo>
                      <a:pt x="18909" y="12567"/>
                    </a:lnTo>
                    <a:cubicBezTo>
                      <a:pt x="18909" y="12931"/>
                      <a:pt x="18616" y="13249"/>
                      <a:pt x="18245" y="13249"/>
                    </a:cubicBezTo>
                    <a:lnTo>
                      <a:pt x="1252" y="13249"/>
                    </a:lnTo>
                    <a:cubicBezTo>
                      <a:pt x="859" y="13249"/>
                      <a:pt x="565" y="12931"/>
                      <a:pt x="565" y="12567"/>
                    </a:cubicBezTo>
                    <a:lnTo>
                      <a:pt x="565" y="11368"/>
                    </a:lnTo>
                    <a:lnTo>
                      <a:pt x="13866" y="11368"/>
                    </a:lnTo>
                    <a:cubicBezTo>
                      <a:pt x="14013" y="11368"/>
                      <a:pt x="14131" y="11221"/>
                      <a:pt x="14131" y="11074"/>
                    </a:cubicBezTo>
                    <a:cubicBezTo>
                      <a:pt x="14131" y="10927"/>
                      <a:pt x="14013" y="10780"/>
                      <a:pt x="13866" y="10780"/>
                    </a:cubicBezTo>
                    <a:lnTo>
                      <a:pt x="1764" y="10780"/>
                    </a:lnTo>
                    <a:lnTo>
                      <a:pt x="1764" y="3627"/>
                    </a:lnTo>
                    <a:close/>
                    <a:moveTo>
                      <a:pt x="11315" y="13813"/>
                    </a:moveTo>
                    <a:cubicBezTo>
                      <a:pt x="11315" y="14330"/>
                      <a:pt x="11368" y="15453"/>
                      <a:pt x="11539" y="16217"/>
                    </a:cubicBezTo>
                    <a:lnTo>
                      <a:pt x="7959" y="16217"/>
                    </a:lnTo>
                    <a:cubicBezTo>
                      <a:pt x="8106" y="15453"/>
                      <a:pt x="8159" y="14330"/>
                      <a:pt x="8182" y="13813"/>
                    </a:cubicBezTo>
                    <a:close/>
                    <a:moveTo>
                      <a:pt x="1252" y="0"/>
                    </a:moveTo>
                    <a:cubicBezTo>
                      <a:pt x="565" y="0"/>
                      <a:pt x="1" y="564"/>
                      <a:pt x="1" y="1252"/>
                    </a:cubicBezTo>
                    <a:lnTo>
                      <a:pt x="1" y="12567"/>
                    </a:lnTo>
                    <a:cubicBezTo>
                      <a:pt x="1" y="13249"/>
                      <a:pt x="565" y="13813"/>
                      <a:pt x="1252" y="13813"/>
                    </a:cubicBezTo>
                    <a:lnTo>
                      <a:pt x="7595" y="13813"/>
                    </a:lnTo>
                    <a:cubicBezTo>
                      <a:pt x="7571" y="14477"/>
                      <a:pt x="7518" y="15600"/>
                      <a:pt x="7371" y="16217"/>
                    </a:cubicBezTo>
                    <a:lnTo>
                      <a:pt x="6372" y="16217"/>
                    </a:lnTo>
                    <a:cubicBezTo>
                      <a:pt x="6225" y="16217"/>
                      <a:pt x="6102" y="16334"/>
                      <a:pt x="6102" y="16481"/>
                    </a:cubicBezTo>
                    <a:cubicBezTo>
                      <a:pt x="6102" y="16658"/>
                      <a:pt x="6225" y="16775"/>
                      <a:pt x="6372" y="16775"/>
                    </a:cubicBezTo>
                    <a:lnTo>
                      <a:pt x="13102" y="16775"/>
                    </a:lnTo>
                    <a:cubicBezTo>
                      <a:pt x="13249" y="16775"/>
                      <a:pt x="13396" y="16658"/>
                      <a:pt x="13396" y="16481"/>
                    </a:cubicBezTo>
                    <a:cubicBezTo>
                      <a:pt x="13396" y="16334"/>
                      <a:pt x="13249" y="16217"/>
                      <a:pt x="13102" y="16217"/>
                    </a:cubicBezTo>
                    <a:lnTo>
                      <a:pt x="12126" y="16217"/>
                    </a:lnTo>
                    <a:cubicBezTo>
                      <a:pt x="11980" y="15600"/>
                      <a:pt x="11903" y="14477"/>
                      <a:pt x="11880" y="13813"/>
                    </a:cubicBezTo>
                    <a:lnTo>
                      <a:pt x="18245" y="13813"/>
                    </a:lnTo>
                    <a:cubicBezTo>
                      <a:pt x="18933" y="13813"/>
                      <a:pt x="19497" y="13249"/>
                      <a:pt x="19497" y="12567"/>
                    </a:cubicBezTo>
                    <a:lnTo>
                      <a:pt x="19497" y="1252"/>
                    </a:lnTo>
                    <a:cubicBezTo>
                      <a:pt x="19497" y="564"/>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32;p63">
                <a:extLst>
                  <a:ext uri="{FF2B5EF4-FFF2-40B4-BE49-F238E27FC236}">
                    <a16:creationId xmlns:a16="http://schemas.microsoft.com/office/drawing/2014/main" id="{CB6E7998-BA07-D77E-0E28-0919CB2D2B93}"/>
                  </a:ext>
                </a:extLst>
              </p:cNvPr>
              <p:cNvSpPr/>
              <p:nvPr/>
            </p:nvSpPr>
            <p:spPr>
              <a:xfrm>
                <a:off x="1945713" y="1391092"/>
                <a:ext cx="70109" cy="115692"/>
              </a:xfrm>
              <a:custGeom>
                <a:avLst/>
                <a:gdLst/>
                <a:ahLst/>
                <a:cxnLst/>
                <a:rect l="l" t="t" r="r" b="b"/>
                <a:pathLst>
                  <a:path w="3599" h="5939" extrusionOk="0">
                    <a:moveTo>
                      <a:pt x="2584" y="564"/>
                    </a:moveTo>
                    <a:cubicBezTo>
                      <a:pt x="2713" y="564"/>
                      <a:pt x="2829" y="635"/>
                      <a:pt x="2863" y="761"/>
                    </a:cubicBezTo>
                    <a:cubicBezTo>
                      <a:pt x="2916" y="838"/>
                      <a:pt x="2916" y="932"/>
                      <a:pt x="2887" y="1008"/>
                    </a:cubicBezTo>
                    <a:lnTo>
                      <a:pt x="1224" y="5170"/>
                    </a:lnTo>
                    <a:cubicBezTo>
                      <a:pt x="1172" y="5295"/>
                      <a:pt x="1062" y="5370"/>
                      <a:pt x="940" y="5370"/>
                    </a:cubicBezTo>
                    <a:cubicBezTo>
                      <a:pt x="896" y="5370"/>
                      <a:pt x="851" y="5360"/>
                      <a:pt x="806" y="5340"/>
                    </a:cubicBezTo>
                    <a:cubicBezTo>
                      <a:pt x="636" y="5293"/>
                      <a:pt x="565" y="5099"/>
                      <a:pt x="612" y="4929"/>
                    </a:cubicBezTo>
                    <a:lnTo>
                      <a:pt x="2276" y="761"/>
                    </a:lnTo>
                    <a:cubicBezTo>
                      <a:pt x="2299" y="691"/>
                      <a:pt x="2376" y="614"/>
                      <a:pt x="2446" y="591"/>
                    </a:cubicBezTo>
                    <a:cubicBezTo>
                      <a:pt x="2492" y="572"/>
                      <a:pt x="2539" y="564"/>
                      <a:pt x="2584" y="564"/>
                    </a:cubicBezTo>
                    <a:close/>
                    <a:moveTo>
                      <a:pt x="2601" y="0"/>
                    </a:moveTo>
                    <a:cubicBezTo>
                      <a:pt x="2474" y="0"/>
                      <a:pt x="2347" y="25"/>
                      <a:pt x="2229" y="79"/>
                    </a:cubicBezTo>
                    <a:cubicBezTo>
                      <a:pt x="2005" y="150"/>
                      <a:pt x="1835" y="344"/>
                      <a:pt x="1741" y="567"/>
                    </a:cubicBezTo>
                    <a:lnTo>
                      <a:pt x="95" y="4729"/>
                    </a:lnTo>
                    <a:cubicBezTo>
                      <a:pt x="1" y="4952"/>
                      <a:pt x="1" y="5193"/>
                      <a:pt x="95" y="5416"/>
                    </a:cubicBezTo>
                    <a:cubicBezTo>
                      <a:pt x="254" y="5766"/>
                      <a:pt x="589" y="5938"/>
                      <a:pt x="924" y="5938"/>
                    </a:cubicBezTo>
                    <a:cubicBezTo>
                      <a:pt x="1270" y="5938"/>
                      <a:pt x="1615" y="5754"/>
                      <a:pt x="1764" y="5393"/>
                    </a:cubicBezTo>
                    <a:lnTo>
                      <a:pt x="3404" y="1226"/>
                    </a:lnTo>
                    <a:cubicBezTo>
                      <a:pt x="3598" y="761"/>
                      <a:pt x="3357" y="226"/>
                      <a:pt x="2916" y="50"/>
                    </a:cubicBezTo>
                    <a:cubicBezTo>
                      <a:pt x="2814" y="18"/>
                      <a:pt x="2708" y="0"/>
                      <a:pt x="26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3;p63">
                <a:extLst>
                  <a:ext uri="{FF2B5EF4-FFF2-40B4-BE49-F238E27FC236}">
                    <a16:creationId xmlns:a16="http://schemas.microsoft.com/office/drawing/2014/main" id="{3E9788F8-19C3-BB73-E817-2DA35D3FED3C}"/>
                  </a:ext>
                </a:extLst>
              </p:cNvPr>
              <p:cNvSpPr/>
              <p:nvPr/>
            </p:nvSpPr>
            <p:spPr>
              <a:xfrm>
                <a:off x="2023476" y="1394910"/>
                <a:ext cx="57719" cy="108348"/>
              </a:xfrm>
              <a:custGeom>
                <a:avLst/>
                <a:gdLst/>
                <a:ahLst/>
                <a:cxnLst/>
                <a:rect l="l" t="t" r="r" b="b"/>
                <a:pathLst>
                  <a:path w="2963" h="5562" extrusionOk="0">
                    <a:moveTo>
                      <a:pt x="905" y="565"/>
                    </a:moveTo>
                    <a:cubicBezTo>
                      <a:pt x="1029" y="565"/>
                      <a:pt x="1129" y="618"/>
                      <a:pt x="1199" y="712"/>
                    </a:cubicBezTo>
                    <a:lnTo>
                      <a:pt x="2304" y="2575"/>
                    </a:lnTo>
                    <a:cubicBezTo>
                      <a:pt x="2375" y="2675"/>
                      <a:pt x="2375" y="2793"/>
                      <a:pt x="2304" y="2893"/>
                    </a:cubicBezTo>
                    <a:lnTo>
                      <a:pt x="1199" y="4827"/>
                    </a:lnTo>
                    <a:cubicBezTo>
                      <a:pt x="1152" y="4927"/>
                      <a:pt x="1029" y="4974"/>
                      <a:pt x="905" y="4974"/>
                    </a:cubicBezTo>
                    <a:cubicBezTo>
                      <a:pt x="782" y="4974"/>
                      <a:pt x="635" y="4879"/>
                      <a:pt x="611" y="4733"/>
                    </a:cubicBezTo>
                    <a:cubicBezTo>
                      <a:pt x="588" y="4656"/>
                      <a:pt x="588" y="4556"/>
                      <a:pt x="635" y="4486"/>
                    </a:cubicBezTo>
                    <a:lnTo>
                      <a:pt x="1569" y="2893"/>
                    </a:lnTo>
                    <a:cubicBezTo>
                      <a:pt x="1616" y="2793"/>
                      <a:pt x="1616" y="2675"/>
                      <a:pt x="1569" y="2599"/>
                    </a:cubicBezTo>
                    <a:lnTo>
                      <a:pt x="635" y="1059"/>
                    </a:lnTo>
                    <a:cubicBezTo>
                      <a:pt x="588" y="982"/>
                      <a:pt x="588" y="912"/>
                      <a:pt x="611" y="812"/>
                    </a:cubicBezTo>
                    <a:cubicBezTo>
                      <a:pt x="635" y="665"/>
                      <a:pt x="758" y="565"/>
                      <a:pt x="905" y="565"/>
                    </a:cubicBezTo>
                    <a:close/>
                    <a:moveTo>
                      <a:pt x="925" y="1"/>
                    </a:moveTo>
                    <a:cubicBezTo>
                      <a:pt x="768" y="1"/>
                      <a:pt x="609" y="41"/>
                      <a:pt x="464" y="124"/>
                    </a:cubicBezTo>
                    <a:cubicBezTo>
                      <a:pt x="247" y="248"/>
                      <a:pt x="100" y="442"/>
                      <a:pt x="47" y="665"/>
                    </a:cubicBezTo>
                    <a:cubicBezTo>
                      <a:pt x="0" y="912"/>
                      <a:pt x="24" y="1153"/>
                      <a:pt x="147" y="1353"/>
                    </a:cubicBezTo>
                    <a:lnTo>
                      <a:pt x="982" y="2746"/>
                    </a:lnTo>
                    <a:lnTo>
                      <a:pt x="147" y="4215"/>
                    </a:lnTo>
                    <a:cubicBezTo>
                      <a:pt x="24" y="4409"/>
                      <a:pt x="0" y="4656"/>
                      <a:pt x="47" y="4879"/>
                    </a:cubicBezTo>
                    <a:cubicBezTo>
                      <a:pt x="123" y="5120"/>
                      <a:pt x="270" y="5320"/>
                      <a:pt x="464" y="5438"/>
                    </a:cubicBezTo>
                    <a:cubicBezTo>
                      <a:pt x="611" y="5514"/>
                      <a:pt x="758" y="5561"/>
                      <a:pt x="905" y="5561"/>
                    </a:cubicBezTo>
                    <a:cubicBezTo>
                      <a:pt x="1223" y="5561"/>
                      <a:pt x="1540" y="5391"/>
                      <a:pt x="1687" y="5097"/>
                    </a:cubicBezTo>
                    <a:lnTo>
                      <a:pt x="2815" y="3187"/>
                    </a:lnTo>
                    <a:cubicBezTo>
                      <a:pt x="2962" y="2893"/>
                      <a:pt x="2962" y="2552"/>
                      <a:pt x="2792" y="2281"/>
                    </a:cubicBezTo>
                    <a:lnTo>
                      <a:pt x="1687" y="418"/>
                    </a:lnTo>
                    <a:cubicBezTo>
                      <a:pt x="1514" y="145"/>
                      <a:pt x="1223" y="1"/>
                      <a:pt x="9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34;p63">
                <a:extLst>
                  <a:ext uri="{FF2B5EF4-FFF2-40B4-BE49-F238E27FC236}">
                    <a16:creationId xmlns:a16="http://schemas.microsoft.com/office/drawing/2014/main" id="{47DE297F-4FCE-CCE6-6794-79574D229BAC}"/>
                  </a:ext>
                </a:extLst>
              </p:cNvPr>
              <p:cNvSpPr/>
              <p:nvPr/>
            </p:nvSpPr>
            <p:spPr>
              <a:xfrm>
                <a:off x="1877475" y="1394774"/>
                <a:ext cx="58187" cy="108484"/>
              </a:xfrm>
              <a:custGeom>
                <a:avLst/>
                <a:gdLst/>
                <a:ahLst/>
                <a:cxnLst/>
                <a:rect l="l" t="t" r="r" b="b"/>
                <a:pathLst>
                  <a:path w="2987" h="5569" extrusionOk="0">
                    <a:moveTo>
                      <a:pt x="2042" y="582"/>
                    </a:moveTo>
                    <a:cubicBezTo>
                      <a:pt x="2188" y="582"/>
                      <a:pt x="2335" y="664"/>
                      <a:pt x="2375" y="819"/>
                    </a:cubicBezTo>
                    <a:cubicBezTo>
                      <a:pt x="2399" y="919"/>
                      <a:pt x="2375" y="989"/>
                      <a:pt x="2328" y="1066"/>
                    </a:cubicBezTo>
                    <a:lnTo>
                      <a:pt x="1394" y="2606"/>
                    </a:lnTo>
                    <a:cubicBezTo>
                      <a:pt x="1347" y="2682"/>
                      <a:pt x="1347" y="2800"/>
                      <a:pt x="1394" y="2900"/>
                    </a:cubicBezTo>
                    <a:lnTo>
                      <a:pt x="2328" y="4493"/>
                    </a:lnTo>
                    <a:cubicBezTo>
                      <a:pt x="2375" y="4563"/>
                      <a:pt x="2399" y="4663"/>
                      <a:pt x="2375" y="4740"/>
                    </a:cubicBezTo>
                    <a:cubicBezTo>
                      <a:pt x="2328" y="4886"/>
                      <a:pt x="2205" y="4981"/>
                      <a:pt x="2058" y="4981"/>
                    </a:cubicBezTo>
                    <a:cubicBezTo>
                      <a:pt x="1935" y="4981"/>
                      <a:pt x="1835" y="4934"/>
                      <a:pt x="1764" y="4834"/>
                    </a:cubicBezTo>
                    <a:lnTo>
                      <a:pt x="659" y="2900"/>
                    </a:lnTo>
                    <a:cubicBezTo>
                      <a:pt x="612" y="2800"/>
                      <a:pt x="612" y="2682"/>
                      <a:pt x="659" y="2582"/>
                    </a:cubicBezTo>
                    <a:lnTo>
                      <a:pt x="1764" y="719"/>
                    </a:lnTo>
                    <a:cubicBezTo>
                      <a:pt x="1827" y="627"/>
                      <a:pt x="1934" y="582"/>
                      <a:pt x="2042" y="582"/>
                    </a:cubicBezTo>
                    <a:close/>
                    <a:moveTo>
                      <a:pt x="2072" y="0"/>
                    </a:moveTo>
                    <a:cubicBezTo>
                      <a:pt x="1995" y="0"/>
                      <a:pt x="1916" y="12"/>
                      <a:pt x="1835" y="37"/>
                    </a:cubicBezTo>
                    <a:cubicBezTo>
                      <a:pt x="1617" y="84"/>
                      <a:pt x="1423" y="231"/>
                      <a:pt x="1276" y="425"/>
                    </a:cubicBezTo>
                    <a:lnTo>
                      <a:pt x="171" y="2288"/>
                    </a:lnTo>
                    <a:cubicBezTo>
                      <a:pt x="1" y="2559"/>
                      <a:pt x="1" y="2900"/>
                      <a:pt x="171" y="3194"/>
                    </a:cubicBezTo>
                    <a:lnTo>
                      <a:pt x="1276" y="5104"/>
                    </a:lnTo>
                    <a:cubicBezTo>
                      <a:pt x="1447" y="5398"/>
                      <a:pt x="1741" y="5568"/>
                      <a:pt x="2058" y="5568"/>
                    </a:cubicBezTo>
                    <a:cubicBezTo>
                      <a:pt x="2205" y="5568"/>
                      <a:pt x="2375" y="5521"/>
                      <a:pt x="2499" y="5445"/>
                    </a:cubicBezTo>
                    <a:cubicBezTo>
                      <a:pt x="2716" y="5327"/>
                      <a:pt x="2863" y="5127"/>
                      <a:pt x="2916" y="4886"/>
                    </a:cubicBezTo>
                    <a:cubicBezTo>
                      <a:pt x="2987" y="4663"/>
                      <a:pt x="2940" y="4416"/>
                      <a:pt x="2840" y="4222"/>
                    </a:cubicBezTo>
                    <a:lnTo>
                      <a:pt x="1982" y="2753"/>
                    </a:lnTo>
                    <a:lnTo>
                      <a:pt x="2816" y="1360"/>
                    </a:lnTo>
                    <a:cubicBezTo>
                      <a:pt x="2940" y="1160"/>
                      <a:pt x="2987" y="919"/>
                      <a:pt x="2916" y="672"/>
                    </a:cubicBezTo>
                    <a:cubicBezTo>
                      <a:pt x="2863" y="449"/>
                      <a:pt x="2716" y="255"/>
                      <a:pt x="2522" y="131"/>
                    </a:cubicBezTo>
                    <a:cubicBezTo>
                      <a:pt x="2377" y="49"/>
                      <a:pt x="2228"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roup 1623">
            <a:extLst>
              <a:ext uri="{FF2B5EF4-FFF2-40B4-BE49-F238E27FC236}">
                <a16:creationId xmlns:a16="http://schemas.microsoft.com/office/drawing/2014/main" id="{3D8929D0-665D-B042-190B-7EA0B2E0524D}"/>
              </a:ext>
            </a:extLst>
          </p:cNvPr>
          <p:cNvGrpSpPr/>
          <p:nvPr/>
        </p:nvGrpSpPr>
        <p:grpSpPr>
          <a:xfrm>
            <a:off x="4206594" y="1479065"/>
            <a:ext cx="616800" cy="616800"/>
            <a:chOff x="4206594" y="1479065"/>
            <a:chExt cx="616800" cy="616800"/>
          </a:xfrm>
        </p:grpSpPr>
        <p:sp>
          <p:nvSpPr>
            <p:cNvPr id="1545" name="Google Shape;1545;p41"/>
            <p:cNvSpPr/>
            <p:nvPr/>
          </p:nvSpPr>
          <p:spPr>
            <a:xfrm>
              <a:off x="4206594" y="1479065"/>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Montserrat SemiBold" pitchFamily="2" charset="-93"/>
                </a:rPr>
                <a:t>02</a:t>
              </a:r>
              <a:endParaRPr b="1">
                <a:latin typeface="Montserrat SemiBold" pitchFamily="2" charset="-93"/>
              </a:endParaRPr>
            </a:p>
          </p:txBody>
        </p:sp>
        <p:grpSp>
          <p:nvGrpSpPr>
            <p:cNvPr id="31" name="Google Shape;2969;p63">
              <a:extLst>
                <a:ext uri="{FF2B5EF4-FFF2-40B4-BE49-F238E27FC236}">
                  <a16:creationId xmlns:a16="http://schemas.microsoft.com/office/drawing/2014/main" id="{61A4677A-B29C-6A52-0DA5-B45011D16AA2}"/>
                </a:ext>
              </a:extLst>
            </p:cNvPr>
            <p:cNvGrpSpPr/>
            <p:nvPr/>
          </p:nvGrpSpPr>
          <p:grpSpPr>
            <a:xfrm>
              <a:off x="4325083" y="1602590"/>
              <a:ext cx="379821" cy="369750"/>
              <a:chOff x="1789660" y="3485543"/>
              <a:chExt cx="379821" cy="369750"/>
            </a:xfrm>
          </p:grpSpPr>
          <p:sp>
            <p:nvSpPr>
              <p:cNvPr id="32" name="Google Shape;2970;p63">
                <a:extLst>
                  <a:ext uri="{FF2B5EF4-FFF2-40B4-BE49-F238E27FC236}">
                    <a16:creationId xmlns:a16="http://schemas.microsoft.com/office/drawing/2014/main" id="{CED80597-3C8F-7646-BF99-560EC1A3BFEC}"/>
                  </a:ext>
                </a:extLst>
              </p:cNvPr>
              <p:cNvSpPr/>
              <p:nvPr/>
            </p:nvSpPr>
            <p:spPr>
              <a:xfrm>
                <a:off x="1794919" y="3744099"/>
                <a:ext cx="368834" cy="47765"/>
              </a:xfrm>
              <a:custGeom>
                <a:avLst/>
                <a:gdLst/>
                <a:ahLst/>
                <a:cxnLst/>
                <a:rect l="l" t="t" r="r" b="b"/>
                <a:pathLst>
                  <a:path w="18934" h="2452" extrusionOk="0">
                    <a:moveTo>
                      <a:pt x="1" y="0"/>
                    </a:moveTo>
                    <a:lnTo>
                      <a:pt x="1" y="1493"/>
                    </a:lnTo>
                    <a:cubicBezTo>
                      <a:pt x="1" y="2034"/>
                      <a:pt x="442" y="2451"/>
                      <a:pt x="982" y="2451"/>
                    </a:cubicBezTo>
                    <a:lnTo>
                      <a:pt x="17975" y="2451"/>
                    </a:lnTo>
                    <a:cubicBezTo>
                      <a:pt x="18492" y="2451"/>
                      <a:pt x="18933" y="2010"/>
                      <a:pt x="18933" y="1493"/>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71;p63">
                <a:extLst>
                  <a:ext uri="{FF2B5EF4-FFF2-40B4-BE49-F238E27FC236}">
                    <a16:creationId xmlns:a16="http://schemas.microsoft.com/office/drawing/2014/main" id="{AF6494E1-A711-BAB3-3C6A-36BFBA5867CA}"/>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72;p63">
                <a:extLst>
                  <a:ext uri="{FF2B5EF4-FFF2-40B4-BE49-F238E27FC236}">
                    <a16:creationId xmlns:a16="http://schemas.microsoft.com/office/drawing/2014/main" id="{96C82EE6-D49B-7F06-6373-1BF05EDD3D26}"/>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73;p63">
                <a:extLst>
                  <a:ext uri="{FF2B5EF4-FFF2-40B4-BE49-F238E27FC236}">
                    <a16:creationId xmlns:a16="http://schemas.microsoft.com/office/drawing/2014/main" id="{F96DC4CE-CD4C-49F1-61F6-CEDA01ECEB6F}"/>
                  </a:ext>
                </a:extLst>
              </p:cNvPr>
              <p:cNvSpPr/>
              <p:nvPr/>
            </p:nvSpPr>
            <p:spPr>
              <a:xfrm>
                <a:off x="2129836" y="3534204"/>
                <a:ext cx="33915" cy="209897"/>
              </a:xfrm>
              <a:custGeom>
                <a:avLst/>
                <a:gdLst/>
                <a:ahLst/>
                <a:cxnLst/>
                <a:rect l="l" t="t" r="r" b="b"/>
                <a:pathLst>
                  <a:path w="1741" h="10775" extrusionOk="0">
                    <a:moveTo>
                      <a:pt x="1" y="1"/>
                    </a:moveTo>
                    <a:cubicBezTo>
                      <a:pt x="541" y="1"/>
                      <a:pt x="982" y="418"/>
                      <a:pt x="982" y="953"/>
                    </a:cubicBezTo>
                    <a:lnTo>
                      <a:pt x="982" y="10775"/>
                    </a:lnTo>
                    <a:lnTo>
                      <a:pt x="1740" y="10775"/>
                    </a:lnTo>
                    <a:lnTo>
                      <a:pt x="1740" y="953"/>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74;p63">
                <a:extLst>
                  <a:ext uri="{FF2B5EF4-FFF2-40B4-BE49-F238E27FC236}">
                    <a16:creationId xmlns:a16="http://schemas.microsoft.com/office/drawing/2014/main" id="{B262D91F-1D11-37BB-624B-9997DEBBBC4A}"/>
                  </a:ext>
                </a:extLst>
              </p:cNvPr>
              <p:cNvSpPr/>
              <p:nvPr/>
            </p:nvSpPr>
            <p:spPr>
              <a:xfrm>
                <a:off x="2129836" y="3744099"/>
                <a:ext cx="33915" cy="47765"/>
              </a:xfrm>
              <a:custGeom>
                <a:avLst/>
                <a:gdLst/>
                <a:ahLst/>
                <a:cxnLst/>
                <a:rect l="l" t="t" r="r" b="b"/>
                <a:pathLst>
                  <a:path w="1741" h="2452" extrusionOk="0">
                    <a:moveTo>
                      <a:pt x="982" y="0"/>
                    </a:moveTo>
                    <a:lnTo>
                      <a:pt x="982" y="1493"/>
                    </a:lnTo>
                    <a:cubicBezTo>
                      <a:pt x="982" y="2010"/>
                      <a:pt x="541" y="2451"/>
                      <a:pt x="1" y="2451"/>
                    </a:cubicBezTo>
                    <a:lnTo>
                      <a:pt x="782" y="2451"/>
                    </a:lnTo>
                    <a:cubicBezTo>
                      <a:pt x="1299" y="2451"/>
                      <a:pt x="1740" y="2010"/>
                      <a:pt x="1740" y="1493"/>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75;p63">
                <a:extLst>
                  <a:ext uri="{FF2B5EF4-FFF2-40B4-BE49-F238E27FC236}">
                    <a16:creationId xmlns:a16="http://schemas.microsoft.com/office/drawing/2014/main" id="{61B20CC4-6422-90E8-0072-0E8E8503B794}"/>
                  </a:ext>
                </a:extLst>
              </p:cNvPr>
              <p:cNvSpPr/>
              <p:nvPr/>
            </p:nvSpPr>
            <p:spPr>
              <a:xfrm>
                <a:off x="1937590" y="3791844"/>
                <a:ext cx="83959" cy="57719"/>
              </a:xfrm>
              <a:custGeom>
                <a:avLst/>
                <a:gdLst/>
                <a:ahLst/>
                <a:cxnLst/>
                <a:rect l="l" t="t" r="r" b="b"/>
                <a:pathLst>
                  <a:path w="4310" h="2963" extrusionOk="0">
                    <a:moveTo>
                      <a:pt x="295" y="0"/>
                    </a:moveTo>
                    <a:cubicBezTo>
                      <a:pt x="295" y="0"/>
                      <a:pt x="271" y="2181"/>
                      <a:pt x="1" y="2962"/>
                    </a:cubicBezTo>
                    <a:lnTo>
                      <a:pt x="4309" y="2962"/>
                    </a:lnTo>
                    <a:cubicBezTo>
                      <a:pt x="4015" y="2181"/>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76;p63">
                <a:extLst>
                  <a:ext uri="{FF2B5EF4-FFF2-40B4-BE49-F238E27FC236}">
                    <a16:creationId xmlns:a16="http://schemas.microsoft.com/office/drawing/2014/main" id="{6757B1CA-0E41-7F5B-543D-95E7ACF4DB22}"/>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77;p63">
                <a:extLst>
                  <a:ext uri="{FF2B5EF4-FFF2-40B4-BE49-F238E27FC236}">
                    <a16:creationId xmlns:a16="http://schemas.microsoft.com/office/drawing/2014/main" id="{C4C4D4C6-8D80-C20D-E54E-D989A2067591}"/>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78;p63">
                <a:extLst>
                  <a:ext uri="{FF2B5EF4-FFF2-40B4-BE49-F238E27FC236}">
                    <a16:creationId xmlns:a16="http://schemas.microsoft.com/office/drawing/2014/main" id="{F9833176-AE1E-3AC0-9590-CF4BCA9CFB37}"/>
                  </a:ext>
                </a:extLst>
              </p:cNvPr>
              <p:cNvSpPr/>
              <p:nvPr/>
            </p:nvSpPr>
            <p:spPr>
              <a:xfrm>
                <a:off x="1818276" y="3559508"/>
                <a:ext cx="322121" cy="184592"/>
              </a:xfrm>
              <a:custGeom>
                <a:avLst/>
                <a:gdLst/>
                <a:ahLst/>
                <a:cxnLst/>
                <a:rect l="l" t="t" r="r" b="b"/>
                <a:pathLst>
                  <a:path w="16536" h="9476" extrusionOk="0">
                    <a:moveTo>
                      <a:pt x="418" y="1"/>
                    </a:moveTo>
                    <a:cubicBezTo>
                      <a:pt x="201" y="1"/>
                      <a:pt x="1" y="195"/>
                      <a:pt x="1" y="442"/>
                    </a:cubicBezTo>
                    <a:lnTo>
                      <a:pt x="1" y="9476"/>
                    </a:lnTo>
                    <a:lnTo>
                      <a:pt x="16535" y="9476"/>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79;p63">
                <a:extLst>
                  <a:ext uri="{FF2B5EF4-FFF2-40B4-BE49-F238E27FC236}">
                    <a16:creationId xmlns:a16="http://schemas.microsoft.com/office/drawing/2014/main" id="{D2470043-FB9E-D61E-C7EC-A4FE8794113A}"/>
                  </a:ext>
                </a:extLst>
              </p:cNvPr>
              <p:cNvSpPr/>
              <p:nvPr/>
            </p:nvSpPr>
            <p:spPr>
              <a:xfrm>
                <a:off x="2117466" y="3559508"/>
                <a:ext cx="22928" cy="184592"/>
              </a:xfrm>
              <a:custGeom>
                <a:avLst/>
                <a:gdLst/>
                <a:ahLst/>
                <a:cxnLst/>
                <a:rect l="l" t="t" r="r" b="b"/>
                <a:pathLst>
                  <a:path w="1177" h="9476" extrusionOk="0">
                    <a:moveTo>
                      <a:pt x="1" y="1"/>
                    </a:moveTo>
                    <a:cubicBezTo>
                      <a:pt x="218" y="1"/>
                      <a:pt x="418" y="195"/>
                      <a:pt x="418" y="442"/>
                    </a:cubicBezTo>
                    <a:lnTo>
                      <a:pt x="418" y="9476"/>
                    </a:lnTo>
                    <a:lnTo>
                      <a:pt x="1176" y="9476"/>
                    </a:lnTo>
                    <a:lnTo>
                      <a:pt x="1176" y="442"/>
                    </a:lnTo>
                    <a:cubicBezTo>
                      <a:pt x="1176"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80;p63">
                <a:extLst>
                  <a:ext uri="{FF2B5EF4-FFF2-40B4-BE49-F238E27FC236}">
                    <a16:creationId xmlns:a16="http://schemas.microsoft.com/office/drawing/2014/main" id="{61FE7E7C-E8CF-ABB8-2745-514894F2FBC1}"/>
                  </a:ext>
                </a:extLst>
              </p:cNvPr>
              <p:cNvSpPr/>
              <p:nvPr/>
            </p:nvSpPr>
            <p:spPr>
              <a:xfrm>
                <a:off x="1818276" y="3559508"/>
                <a:ext cx="322121" cy="33798"/>
              </a:xfrm>
              <a:custGeom>
                <a:avLst/>
                <a:gdLst/>
                <a:ahLst/>
                <a:cxnLst/>
                <a:rect l="l" t="t" r="r" b="b"/>
                <a:pathLst>
                  <a:path w="16536" h="1735" extrusionOk="0">
                    <a:moveTo>
                      <a:pt x="418" y="1"/>
                    </a:moveTo>
                    <a:cubicBezTo>
                      <a:pt x="201" y="1"/>
                      <a:pt x="1" y="195"/>
                      <a:pt x="1" y="442"/>
                    </a:cubicBezTo>
                    <a:lnTo>
                      <a:pt x="1" y="1735"/>
                    </a:lnTo>
                    <a:lnTo>
                      <a:pt x="16535" y="1735"/>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81;p63">
                <a:extLst>
                  <a:ext uri="{FF2B5EF4-FFF2-40B4-BE49-F238E27FC236}">
                    <a16:creationId xmlns:a16="http://schemas.microsoft.com/office/drawing/2014/main" id="{0AF77FB9-350A-6B79-7C66-F9562B636835}"/>
                  </a:ext>
                </a:extLst>
              </p:cNvPr>
              <p:cNvSpPr/>
              <p:nvPr/>
            </p:nvSpPr>
            <p:spPr>
              <a:xfrm>
                <a:off x="2117466" y="3559508"/>
                <a:ext cx="22928" cy="33798"/>
              </a:xfrm>
              <a:custGeom>
                <a:avLst/>
                <a:gdLst/>
                <a:ahLst/>
                <a:cxnLst/>
                <a:rect l="l" t="t" r="r" b="b"/>
                <a:pathLst>
                  <a:path w="1177" h="1735" extrusionOk="0">
                    <a:moveTo>
                      <a:pt x="1" y="1"/>
                    </a:moveTo>
                    <a:cubicBezTo>
                      <a:pt x="218" y="1"/>
                      <a:pt x="418" y="195"/>
                      <a:pt x="418" y="442"/>
                    </a:cubicBezTo>
                    <a:lnTo>
                      <a:pt x="418" y="1735"/>
                    </a:lnTo>
                    <a:lnTo>
                      <a:pt x="1176" y="1735"/>
                    </a:lnTo>
                    <a:lnTo>
                      <a:pt x="1176" y="442"/>
                    </a:lnTo>
                    <a:cubicBezTo>
                      <a:pt x="1176" y="218"/>
                      <a:pt x="1029" y="48"/>
                      <a:pt x="829"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82;p63">
                <a:extLst>
                  <a:ext uri="{FF2B5EF4-FFF2-40B4-BE49-F238E27FC236}">
                    <a16:creationId xmlns:a16="http://schemas.microsoft.com/office/drawing/2014/main" id="{8ACB40F5-194D-A495-E434-30B912EEC2AA}"/>
                  </a:ext>
                </a:extLst>
              </p:cNvPr>
              <p:cNvSpPr/>
              <p:nvPr/>
            </p:nvSpPr>
            <p:spPr>
              <a:xfrm>
                <a:off x="1854118" y="3491271"/>
                <a:ext cx="227994" cy="187008"/>
              </a:xfrm>
              <a:custGeom>
                <a:avLst/>
                <a:gdLst/>
                <a:ahLst/>
                <a:cxnLst/>
                <a:rect l="l" t="t" r="r" b="b"/>
                <a:pathLst>
                  <a:path w="11704" h="9600" extrusionOk="0">
                    <a:moveTo>
                      <a:pt x="442" y="1"/>
                    </a:moveTo>
                    <a:cubicBezTo>
                      <a:pt x="195" y="1"/>
                      <a:pt x="1" y="195"/>
                      <a:pt x="1" y="442"/>
                    </a:cubicBezTo>
                    <a:lnTo>
                      <a:pt x="1" y="9599"/>
                    </a:lnTo>
                    <a:lnTo>
                      <a:pt x="11703" y="9599"/>
                    </a:lnTo>
                    <a:lnTo>
                      <a:pt x="11703" y="1982"/>
                    </a:lnTo>
                    <a:cubicBezTo>
                      <a:pt x="11703" y="1741"/>
                      <a:pt x="11509" y="1541"/>
                      <a:pt x="11239" y="1541"/>
                    </a:cubicBezTo>
                    <a:lnTo>
                      <a:pt x="3380" y="1541"/>
                    </a:lnTo>
                    <a:cubicBezTo>
                      <a:pt x="3210" y="1541"/>
                      <a:pt x="3063" y="1447"/>
                      <a:pt x="2987" y="1300"/>
                    </a:cubicBezTo>
                    <a:lnTo>
                      <a:pt x="2446" y="242"/>
                    </a:lnTo>
                    <a:cubicBezTo>
                      <a:pt x="2352" y="95"/>
                      <a:pt x="2205" y="1"/>
                      <a:pt x="203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83;p63">
                <a:extLst>
                  <a:ext uri="{FF2B5EF4-FFF2-40B4-BE49-F238E27FC236}">
                    <a16:creationId xmlns:a16="http://schemas.microsoft.com/office/drawing/2014/main" id="{535AD823-D220-B91A-B121-0794603DBA99}"/>
                  </a:ext>
                </a:extLst>
              </p:cNvPr>
              <p:cNvSpPr/>
              <p:nvPr/>
            </p:nvSpPr>
            <p:spPr>
              <a:xfrm>
                <a:off x="2058267" y="3521269"/>
                <a:ext cx="23844" cy="157009"/>
              </a:xfrm>
              <a:custGeom>
                <a:avLst/>
                <a:gdLst/>
                <a:ahLst/>
                <a:cxnLst/>
                <a:rect l="l" t="t" r="r" b="b"/>
                <a:pathLst>
                  <a:path w="1224" h="8060" extrusionOk="0">
                    <a:moveTo>
                      <a:pt x="1" y="1"/>
                    </a:moveTo>
                    <a:cubicBezTo>
                      <a:pt x="248" y="1"/>
                      <a:pt x="465" y="201"/>
                      <a:pt x="465" y="442"/>
                    </a:cubicBezTo>
                    <a:lnTo>
                      <a:pt x="465" y="8059"/>
                    </a:lnTo>
                    <a:lnTo>
                      <a:pt x="1223" y="8059"/>
                    </a:lnTo>
                    <a:lnTo>
                      <a:pt x="1223" y="442"/>
                    </a:lnTo>
                    <a:cubicBezTo>
                      <a:pt x="1223" y="201"/>
                      <a:pt x="1029" y="1"/>
                      <a:pt x="759"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84;p63">
                <a:extLst>
                  <a:ext uri="{FF2B5EF4-FFF2-40B4-BE49-F238E27FC236}">
                    <a16:creationId xmlns:a16="http://schemas.microsoft.com/office/drawing/2014/main" id="{48EB344A-9A7B-B999-9D76-7A7CC4130EF2}"/>
                  </a:ext>
                </a:extLst>
              </p:cNvPr>
              <p:cNvSpPr/>
              <p:nvPr/>
            </p:nvSpPr>
            <p:spPr>
              <a:xfrm>
                <a:off x="1854118" y="3553801"/>
                <a:ext cx="250435" cy="148282"/>
              </a:xfrm>
              <a:custGeom>
                <a:avLst/>
                <a:gdLst/>
                <a:ahLst/>
                <a:cxnLst/>
                <a:rect l="l" t="t" r="r" b="b"/>
                <a:pathLst>
                  <a:path w="12856" h="7612" extrusionOk="0">
                    <a:moveTo>
                      <a:pt x="1935" y="0"/>
                    </a:moveTo>
                    <a:cubicBezTo>
                      <a:pt x="1764" y="0"/>
                      <a:pt x="1641" y="118"/>
                      <a:pt x="1641" y="294"/>
                    </a:cubicBezTo>
                    <a:lnTo>
                      <a:pt x="1641" y="4502"/>
                    </a:lnTo>
                    <a:cubicBezTo>
                      <a:pt x="1641" y="5214"/>
                      <a:pt x="1053" y="5801"/>
                      <a:pt x="342" y="5801"/>
                    </a:cubicBezTo>
                    <a:lnTo>
                      <a:pt x="1" y="5801"/>
                    </a:lnTo>
                    <a:lnTo>
                      <a:pt x="1" y="7171"/>
                    </a:lnTo>
                    <a:cubicBezTo>
                      <a:pt x="1" y="7418"/>
                      <a:pt x="195" y="7612"/>
                      <a:pt x="442" y="7612"/>
                    </a:cubicBezTo>
                    <a:lnTo>
                      <a:pt x="12415" y="7612"/>
                    </a:lnTo>
                    <a:cubicBezTo>
                      <a:pt x="12662" y="7612"/>
                      <a:pt x="12856" y="7418"/>
                      <a:pt x="12856" y="7171"/>
                    </a:cubicBezTo>
                    <a:lnTo>
                      <a:pt x="12856" y="294"/>
                    </a:lnTo>
                    <a:cubicBezTo>
                      <a:pt x="12856" y="118"/>
                      <a:pt x="12732" y="0"/>
                      <a:pt x="1256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85;p63">
                <a:extLst>
                  <a:ext uri="{FF2B5EF4-FFF2-40B4-BE49-F238E27FC236}">
                    <a16:creationId xmlns:a16="http://schemas.microsoft.com/office/drawing/2014/main" id="{84569A19-F9EF-1EF5-6DAD-F88B5C2BF233}"/>
                  </a:ext>
                </a:extLst>
              </p:cNvPr>
              <p:cNvSpPr/>
              <p:nvPr/>
            </p:nvSpPr>
            <p:spPr>
              <a:xfrm>
                <a:off x="1960946" y="3762177"/>
                <a:ext cx="37246" cy="11474"/>
              </a:xfrm>
              <a:custGeom>
                <a:avLst/>
                <a:gdLst/>
                <a:ahLst/>
                <a:cxnLst/>
                <a:rect l="l" t="t" r="r" b="b"/>
                <a:pathLst>
                  <a:path w="1912" h="589" extrusionOk="0">
                    <a:moveTo>
                      <a:pt x="318" y="1"/>
                    </a:moveTo>
                    <a:cubicBezTo>
                      <a:pt x="171" y="1"/>
                      <a:pt x="24" y="124"/>
                      <a:pt x="24" y="271"/>
                    </a:cubicBezTo>
                    <a:cubicBezTo>
                      <a:pt x="1" y="442"/>
                      <a:pt x="124" y="588"/>
                      <a:pt x="295" y="588"/>
                    </a:cubicBezTo>
                    <a:lnTo>
                      <a:pt x="1594" y="588"/>
                    </a:lnTo>
                    <a:cubicBezTo>
                      <a:pt x="1764" y="588"/>
                      <a:pt x="1911" y="442"/>
                      <a:pt x="1888" y="271"/>
                    </a:cubicBezTo>
                    <a:cubicBezTo>
                      <a:pt x="1864" y="124"/>
                      <a:pt x="1741"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86;p63">
                <a:extLst>
                  <a:ext uri="{FF2B5EF4-FFF2-40B4-BE49-F238E27FC236}">
                    <a16:creationId xmlns:a16="http://schemas.microsoft.com/office/drawing/2014/main" id="{4376B5FD-9125-3432-5175-6876B28B288A}"/>
                  </a:ext>
                </a:extLst>
              </p:cNvPr>
              <p:cNvSpPr/>
              <p:nvPr/>
            </p:nvSpPr>
            <p:spPr>
              <a:xfrm>
                <a:off x="1789660" y="3485543"/>
                <a:ext cx="379821" cy="369750"/>
              </a:xfrm>
              <a:custGeom>
                <a:avLst/>
                <a:gdLst/>
                <a:ahLst/>
                <a:cxnLst/>
                <a:rect l="l" t="t" r="r" b="b"/>
                <a:pathLst>
                  <a:path w="19498" h="18981" extrusionOk="0">
                    <a:moveTo>
                      <a:pt x="3016" y="4115"/>
                    </a:moveTo>
                    <a:lnTo>
                      <a:pt x="3016" y="5267"/>
                    </a:lnTo>
                    <a:lnTo>
                      <a:pt x="1764" y="5267"/>
                    </a:lnTo>
                    <a:lnTo>
                      <a:pt x="1764" y="4239"/>
                    </a:lnTo>
                    <a:cubicBezTo>
                      <a:pt x="1764" y="4162"/>
                      <a:pt x="1817" y="4115"/>
                      <a:pt x="1887" y="4115"/>
                    </a:cubicBezTo>
                    <a:close/>
                    <a:moveTo>
                      <a:pt x="17587" y="4115"/>
                    </a:moveTo>
                    <a:cubicBezTo>
                      <a:pt x="17657" y="4115"/>
                      <a:pt x="17734" y="4162"/>
                      <a:pt x="17734" y="4239"/>
                    </a:cubicBezTo>
                    <a:lnTo>
                      <a:pt x="17734" y="5267"/>
                    </a:lnTo>
                    <a:lnTo>
                      <a:pt x="16458" y="5267"/>
                    </a:lnTo>
                    <a:lnTo>
                      <a:pt x="16458" y="4115"/>
                    </a:lnTo>
                    <a:close/>
                    <a:moveTo>
                      <a:pt x="5343" y="565"/>
                    </a:moveTo>
                    <a:cubicBezTo>
                      <a:pt x="5414" y="565"/>
                      <a:pt x="5461" y="612"/>
                      <a:pt x="5490" y="659"/>
                    </a:cubicBezTo>
                    <a:lnTo>
                      <a:pt x="6025" y="1711"/>
                    </a:lnTo>
                    <a:cubicBezTo>
                      <a:pt x="6149" y="1958"/>
                      <a:pt x="6419" y="2105"/>
                      <a:pt x="6689" y="2105"/>
                    </a:cubicBezTo>
                    <a:lnTo>
                      <a:pt x="14548" y="2105"/>
                    </a:lnTo>
                    <a:cubicBezTo>
                      <a:pt x="14648" y="2105"/>
                      <a:pt x="14719" y="2182"/>
                      <a:pt x="14719" y="2276"/>
                    </a:cubicBezTo>
                    <a:lnTo>
                      <a:pt x="14719" y="3210"/>
                    </a:lnTo>
                    <a:lnTo>
                      <a:pt x="5244" y="3210"/>
                    </a:lnTo>
                    <a:cubicBezTo>
                      <a:pt x="4926" y="3210"/>
                      <a:pt x="4656" y="3475"/>
                      <a:pt x="4656" y="3798"/>
                    </a:cubicBezTo>
                    <a:lnTo>
                      <a:pt x="4656" y="8006"/>
                    </a:lnTo>
                    <a:cubicBezTo>
                      <a:pt x="4656" y="8571"/>
                      <a:pt x="4215" y="9035"/>
                      <a:pt x="3651" y="9035"/>
                    </a:cubicBezTo>
                    <a:lnTo>
                      <a:pt x="3604" y="9035"/>
                    </a:lnTo>
                    <a:lnTo>
                      <a:pt x="3604" y="736"/>
                    </a:lnTo>
                    <a:cubicBezTo>
                      <a:pt x="3604" y="636"/>
                      <a:pt x="3674" y="565"/>
                      <a:pt x="3751" y="565"/>
                    </a:cubicBezTo>
                    <a:close/>
                    <a:moveTo>
                      <a:pt x="3016" y="2769"/>
                    </a:moveTo>
                    <a:lnTo>
                      <a:pt x="3016" y="3528"/>
                    </a:lnTo>
                    <a:lnTo>
                      <a:pt x="1887" y="3528"/>
                    </a:lnTo>
                    <a:cubicBezTo>
                      <a:pt x="1493" y="3528"/>
                      <a:pt x="1176" y="3845"/>
                      <a:pt x="1176" y="4239"/>
                    </a:cubicBezTo>
                    <a:lnTo>
                      <a:pt x="1176" y="12979"/>
                    </a:lnTo>
                    <a:lnTo>
                      <a:pt x="565" y="12979"/>
                    </a:lnTo>
                    <a:lnTo>
                      <a:pt x="565" y="3451"/>
                    </a:lnTo>
                    <a:cubicBezTo>
                      <a:pt x="565" y="3087"/>
                      <a:pt x="859" y="2769"/>
                      <a:pt x="1252" y="2769"/>
                    </a:cubicBezTo>
                    <a:close/>
                    <a:moveTo>
                      <a:pt x="15871" y="3769"/>
                    </a:moveTo>
                    <a:lnTo>
                      <a:pt x="15894" y="3798"/>
                    </a:lnTo>
                    <a:lnTo>
                      <a:pt x="15894" y="7295"/>
                    </a:lnTo>
                    <a:cubicBezTo>
                      <a:pt x="15894" y="7442"/>
                      <a:pt x="15994" y="7566"/>
                      <a:pt x="16141" y="7589"/>
                    </a:cubicBezTo>
                    <a:cubicBezTo>
                      <a:pt x="16156" y="7592"/>
                      <a:pt x="16170" y="7593"/>
                      <a:pt x="16185" y="7593"/>
                    </a:cubicBezTo>
                    <a:cubicBezTo>
                      <a:pt x="16336" y="7593"/>
                      <a:pt x="16458" y="7456"/>
                      <a:pt x="16458" y="7295"/>
                    </a:cubicBezTo>
                    <a:lnTo>
                      <a:pt x="16458" y="5855"/>
                    </a:lnTo>
                    <a:lnTo>
                      <a:pt x="17734" y="5855"/>
                    </a:lnTo>
                    <a:lnTo>
                      <a:pt x="17734" y="12979"/>
                    </a:lnTo>
                    <a:lnTo>
                      <a:pt x="1764" y="12979"/>
                    </a:lnTo>
                    <a:lnTo>
                      <a:pt x="1764" y="5855"/>
                    </a:lnTo>
                    <a:lnTo>
                      <a:pt x="3016" y="5855"/>
                    </a:lnTo>
                    <a:lnTo>
                      <a:pt x="3016" y="10675"/>
                    </a:lnTo>
                    <a:cubicBezTo>
                      <a:pt x="3016" y="11069"/>
                      <a:pt x="3357" y="11410"/>
                      <a:pt x="3751" y="11410"/>
                    </a:cubicBezTo>
                    <a:lnTo>
                      <a:pt x="15724" y="11410"/>
                    </a:lnTo>
                    <a:cubicBezTo>
                      <a:pt x="16117" y="11410"/>
                      <a:pt x="16458" y="11069"/>
                      <a:pt x="16458" y="10675"/>
                    </a:cubicBezTo>
                    <a:lnTo>
                      <a:pt x="16458" y="8647"/>
                    </a:lnTo>
                    <a:cubicBezTo>
                      <a:pt x="16458" y="8500"/>
                      <a:pt x="16364" y="8377"/>
                      <a:pt x="16217" y="8353"/>
                    </a:cubicBezTo>
                    <a:cubicBezTo>
                      <a:pt x="16202" y="8351"/>
                      <a:pt x="16187" y="8349"/>
                      <a:pt x="16172" y="8349"/>
                    </a:cubicBezTo>
                    <a:cubicBezTo>
                      <a:pt x="16017" y="8349"/>
                      <a:pt x="15894" y="8484"/>
                      <a:pt x="15894" y="8618"/>
                    </a:cubicBezTo>
                    <a:lnTo>
                      <a:pt x="15894" y="10675"/>
                    </a:lnTo>
                    <a:cubicBezTo>
                      <a:pt x="15894" y="10775"/>
                      <a:pt x="15824" y="10851"/>
                      <a:pt x="15724" y="10851"/>
                    </a:cubicBezTo>
                    <a:lnTo>
                      <a:pt x="3751" y="10851"/>
                    </a:lnTo>
                    <a:cubicBezTo>
                      <a:pt x="3674" y="10851"/>
                      <a:pt x="3604" y="10775"/>
                      <a:pt x="3604" y="10675"/>
                    </a:cubicBezTo>
                    <a:lnTo>
                      <a:pt x="3604" y="9599"/>
                    </a:lnTo>
                    <a:lnTo>
                      <a:pt x="3651" y="9599"/>
                    </a:lnTo>
                    <a:cubicBezTo>
                      <a:pt x="4509" y="9599"/>
                      <a:pt x="5220" y="8888"/>
                      <a:pt x="5220" y="8006"/>
                    </a:cubicBezTo>
                    <a:lnTo>
                      <a:pt x="5220" y="3798"/>
                    </a:lnTo>
                    <a:lnTo>
                      <a:pt x="5244" y="3769"/>
                    </a:lnTo>
                    <a:close/>
                    <a:moveTo>
                      <a:pt x="18245" y="2769"/>
                    </a:moveTo>
                    <a:cubicBezTo>
                      <a:pt x="18616" y="2769"/>
                      <a:pt x="18909" y="3087"/>
                      <a:pt x="18909" y="3451"/>
                    </a:cubicBezTo>
                    <a:lnTo>
                      <a:pt x="18909" y="12979"/>
                    </a:lnTo>
                    <a:lnTo>
                      <a:pt x="18298" y="12979"/>
                    </a:lnTo>
                    <a:lnTo>
                      <a:pt x="18298" y="4239"/>
                    </a:lnTo>
                    <a:cubicBezTo>
                      <a:pt x="18298" y="3845"/>
                      <a:pt x="17981" y="3528"/>
                      <a:pt x="17587" y="3528"/>
                    </a:cubicBezTo>
                    <a:lnTo>
                      <a:pt x="16388" y="3528"/>
                    </a:lnTo>
                    <a:cubicBezTo>
                      <a:pt x="16288" y="3328"/>
                      <a:pt x="16094" y="3210"/>
                      <a:pt x="15871" y="3210"/>
                    </a:cubicBezTo>
                    <a:lnTo>
                      <a:pt x="15283" y="3210"/>
                    </a:lnTo>
                    <a:lnTo>
                      <a:pt x="15283" y="2769"/>
                    </a:lnTo>
                    <a:close/>
                    <a:moveTo>
                      <a:pt x="11315" y="16018"/>
                    </a:moveTo>
                    <a:cubicBezTo>
                      <a:pt x="11315" y="16529"/>
                      <a:pt x="11368" y="17658"/>
                      <a:pt x="11539" y="18416"/>
                    </a:cubicBezTo>
                    <a:lnTo>
                      <a:pt x="7959" y="18416"/>
                    </a:lnTo>
                    <a:cubicBezTo>
                      <a:pt x="8106" y="17658"/>
                      <a:pt x="8159" y="16529"/>
                      <a:pt x="8182" y="16018"/>
                    </a:cubicBezTo>
                    <a:close/>
                    <a:moveTo>
                      <a:pt x="3751" y="1"/>
                    </a:moveTo>
                    <a:cubicBezTo>
                      <a:pt x="3357" y="1"/>
                      <a:pt x="3016" y="342"/>
                      <a:pt x="3016" y="736"/>
                    </a:cubicBezTo>
                    <a:lnTo>
                      <a:pt x="3016" y="2205"/>
                    </a:lnTo>
                    <a:lnTo>
                      <a:pt x="1252" y="2205"/>
                    </a:lnTo>
                    <a:cubicBezTo>
                      <a:pt x="565" y="2205"/>
                      <a:pt x="1" y="2769"/>
                      <a:pt x="1" y="3451"/>
                    </a:cubicBezTo>
                    <a:lnTo>
                      <a:pt x="1" y="14766"/>
                    </a:lnTo>
                    <a:cubicBezTo>
                      <a:pt x="1" y="15454"/>
                      <a:pt x="565" y="16018"/>
                      <a:pt x="1252" y="16018"/>
                    </a:cubicBezTo>
                    <a:lnTo>
                      <a:pt x="3580" y="16018"/>
                    </a:lnTo>
                    <a:cubicBezTo>
                      <a:pt x="3727" y="16018"/>
                      <a:pt x="3845" y="15918"/>
                      <a:pt x="3874" y="15771"/>
                    </a:cubicBezTo>
                    <a:cubicBezTo>
                      <a:pt x="3898" y="15601"/>
                      <a:pt x="3751" y="15430"/>
                      <a:pt x="3580" y="15430"/>
                    </a:cubicBezTo>
                    <a:lnTo>
                      <a:pt x="1252" y="15430"/>
                    </a:lnTo>
                    <a:cubicBezTo>
                      <a:pt x="859" y="15430"/>
                      <a:pt x="565" y="15136"/>
                      <a:pt x="565" y="14766"/>
                    </a:cubicBezTo>
                    <a:lnTo>
                      <a:pt x="565" y="13567"/>
                    </a:lnTo>
                    <a:lnTo>
                      <a:pt x="18909" y="13567"/>
                    </a:lnTo>
                    <a:lnTo>
                      <a:pt x="18909" y="14766"/>
                    </a:lnTo>
                    <a:cubicBezTo>
                      <a:pt x="18909" y="15136"/>
                      <a:pt x="18616" y="15430"/>
                      <a:pt x="18245" y="15430"/>
                    </a:cubicBezTo>
                    <a:lnTo>
                      <a:pt x="4873" y="15430"/>
                    </a:lnTo>
                    <a:cubicBezTo>
                      <a:pt x="4726" y="15430"/>
                      <a:pt x="4609" y="15554"/>
                      <a:pt x="4579" y="15701"/>
                    </a:cubicBezTo>
                    <a:cubicBezTo>
                      <a:pt x="4579" y="15871"/>
                      <a:pt x="4703" y="16018"/>
                      <a:pt x="4873" y="16018"/>
                    </a:cubicBezTo>
                    <a:lnTo>
                      <a:pt x="7595" y="16018"/>
                    </a:lnTo>
                    <a:cubicBezTo>
                      <a:pt x="7571" y="16653"/>
                      <a:pt x="7518" y="17805"/>
                      <a:pt x="7371" y="18416"/>
                    </a:cubicBezTo>
                    <a:lnTo>
                      <a:pt x="6396" y="18416"/>
                    </a:lnTo>
                    <a:cubicBezTo>
                      <a:pt x="6249" y="18416"/>
                      <a:pt x="6102" y="18516"/>
                      <a:pt x="6102" y="18663"/>
                    </a:cubicBezTo>
                    <a:cubicBezTo>
                      <a:pt x="6078" y="18833"/>
                      <a:pt x="6196" y="18980"/>
                      <a:pt x="6372" y="18980"/>
                    </a:cubicBezTo>
                    <a:lnTo>
                      <a:pt x="13102" y="18980"/>
                    </a:lnTo>
                    <a:cubicBezTo>
                      <a:pt x="13226" y="18980"/>
                      <a:pt x="13373" y="18880"/>
                      <a:pt x="13396" y="18733"/>
                    </a:cubicBezTo>
                    <a:cubicBezTo>
                      <a:pt x="13396" y="18563"/>
                      <a:pt x="13278" y="18416"/>
                      <a:pt x="13102" y="18416"/>
                    </a:cubicBezTo>
                    <a:lnTo>
                      <a:pt x="12103" y="18416"/>
                    </a:lnTo>
                    <a:cubicBezTo>
                      <a:pt x="11980" y="17805"/>
                      <a:pt x="11903" y="16653"/>
                      <a:pt x="11880" y="16018"/>
                    </a:cubicBezTo>
                    <a:lnTo>
                      <a:pt x="18245" y="16018"/>
                    </a:lnTo>
                    <a:cubicBezTo>
                      <a:pt x="18933" y="16018"/>
                      <a:pt x="19497" y="15454"/>
                      <a:pt x="19497" y="14766"/>
                    </a:cubicBezTo>
                    <a:lnTo>
                      <a:pt x="19497" y="3451"/>
                    </a:lnTo>
                    <a:cubicBezTo>
                      <a:pt x="19497" y="2769"/>
                      <a:pt x="18933" y="2205"/>
                      <a:pt x="18245" y="2205"/>
                    </a:cubicBezTo>
                    <a:lnTo>
                      <a:pt x="15283" y="2205"/>
                    </a:lnTo>
                    <a:cubicBezTo>
                      <a:pt x="15259" y="1835"/>
                      <a:pt x="14942" y="1541"/>
                      <a:pt x="14548" y="1541"/>
                    </a:cubicBezTo>
                    <a:lnTo>
                      <a:pt x="6689" y="1541"/>
                    </a:lnTo>
                    <a:cubicBezTo>
                      <a:pt x="6637" y="1541"/>
                      <a:pt x="6566" y="1517"/>
                      <a:pt x="6543" y="1447"/>
                    </a:cubicBezTo>
                    <a:lnTo>
                      <a:pt x="6002" y="389"/>
                    </a:lnTo>
                    <a:cubicBezTo>
                      <a:pt x="5878" y="148"/>
                      <a:pt x="5608" y="1"/>
                      <a:pt x="534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6" name="Group 1625">
            <a:extLst>
              <a:ext uri="{FF2B5EF4-FFF2-40B4-BE49-F238E27FC236}">
                <a16:creationId xmlns:a16="http://schemas.microsoft.com/office/drawing/2014/main" id="{395335B9-FB75-26E1-01EF-47EAB2B6190D}"/>
              </a:ext>
            </a:extLst>
          </p:cNvPr>
          <p:cNvGrpSpPr/>
          <p:nvPr/>
        </p:nvGrpSpPr>
        <p:grpSpPr>
          <a:xfrm>
            <a:off x="6906594" y="1479065"/>
            <a:ext cx="616800" cy="616800"/>
            <a:chOff x="6906594" y="1479065"/>
            <a:chExt cx="616800" cy="616800"/>
          </a:xfrm>
        </p:grpSpPr>
        <p:sp>
          <p:nvSpPr>
            <p:cNvPr id="1546" name="Google Shape;1546;p41"/>
            <p:cNvSpPr/>
            <p:nvPr/>
          </p:nvSpPr>
          <p:spPr>
            <a:xfrm>
              <a:off x="6906594" y="1479065"/>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Montserrat SemiBold" pitchFamily="2" charset="-93"/>
                </a:rPr>
                <a:t>03</a:t>
              </a:r>
              <a:endParaRPr b="1">
                <a:latin typeface="Montserrat SemiBold" pitchFamily="2" charset="-93"/>
              </a:endParaRPr>
            </a:p>
          </p:txBody>
        </p:sp>
        <p:grpSp>
          <p:nvGrpSpPr>
            <p:cNvPr id="49" name="Google Shape;3454;p63">
              <a:extLst>
                <a:ext uri="{FF2B5EF4-FFF2-40B4-BE49-F238E27FC236}">
                  <a16:creationId xmlns:a16="http://schemas.microsoft.com/office/drawing/2014/main" id="{2B5A4BBE-3564-9F85-61A5-EB4CEF8FC740}"/>
                </a:ext>
              </a:extLst>
            </p:cNvPr>
            <p:cNvGrpSpPr/>
            <p:nvPr/>
          </p:nvGrpSpPr>
          <p:grpSpPr>
            <a:xfrm>
              <a:off x="7020606" y="1640281"/>
              <a:ext cx="379802" cy="326329"/>
              <a:chOff x="5822432" y="2819976"/>
              <a:chExt cx="379802" cy="326329"/>
            </a:xfrm>
          </p:grpSpPr>
          <p:sp>
            <p:nvSpPr>
              <p:cNvPr id="50" name="Google Shape;3455;p63">
                <a:extLst>
                  <a:ext uri="{FF2B5EF4-FFF2-40B4-BE49-F238E27FC236}">
                    <a16:creationId xmlns:a16="http://schemas.microsoft.com/office/drawing/2014/main" id="{4B2EC6FA-B84C-A9D4-F985-19300B44436A}"/>
                  </a:ext>
                </a:extLst>
              </p:cNvPr>
              <p:cNvSpPr/>
              <p:nvPr/>
            </p:nvSpPr>
            <p:spPr>
              <a:xfrm>
                <a:off x="5827692" y="3035111"/>
                <a:ext cx="368815" cy="48232"/>
              </a:xfrm>
              <a:custGeom>
                <a:avLst/>
                <a:gdLst/>
                <a:ahLst/>
                <a:cxnLst/>
                <a:rect l="l" t="t" r="r" b="b"/>
                <a:pathLst>
                  <a:path w="18933" h="2476" extrusionOk="0">
                    <a:moveTo>
                      <a:pt x="0" y="1"/>
                    </a:moveTo>
                    <a:lnTo>
                      <a:pt x="0" y="1499"/>
                    </a:lnTo>
                    <a:cubicBezTo>
                      <a:pt x="0" y="2034"/>
                      <a:pt x="441" y="2475"/>
                      <a:pt x="982" y="2475"/>
                    </a:cubicBezTo>
                    <a:lnTo>
                      <a:pt x="17975" y="2475"/>
                    </a:lnTo>
                    <a:cubicBezTo>
                      <a:pt x="18492" y="2475"/>
                      <a:pt x="18933" y="2034"/>
                      <a:pt x="18933" y="1499"/>
                    </a:cubicBezTo>
                    <a:lnTo>
                      <a:pt x="18933"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56;p63">
                <a:extLst>
                  <a:ext uri="{FF2B5EF4-FFF2-40B4-BE49-F238E27FC236}">
                    <a16:creationId xmlns:a16="http://schemas.microsoft.com/office/drawing/2014/main" id="{64233C06-0546-A008-804D-3D9EF6232D24}"/>
                  </a:ext>
                </a:extLst>
              </p:cNvPr>
              <p:cNvSpPr/>
              <p:nvPr/>
            </p:nvSpPr>
            <p:spPr>
              <a:xfrm>
                <a:off x="5827692" y="2825236"/>
                <a:ext cx="368815" cy="209897"/>
              </a:xfrm>
              <a:custGeom>
                <a:avLst/>
                <a:gdLst/>
                <a:ahLst/>
                <a:cxnLst/>
                <a:rect l="l" t="t" r="r" b="b"/>
                <a:pathLst>
                  <a:path w="18933" h="10775" extrusionOk="0">
                    <a:moveTo>
                      <a:pt x="982" y="1"/>
                    </a:moveTo>
                    <a:cubicBezTo>
                      <a:pt x="441" y="1"/>
                      <a:pt x="0" y="441"/>
                      <a:pt x="0" y="982"/>
                    </a:cubicBezTo>
                    <a:lnTo>
                      <a:pt x="0" y="10775"/>
                    </a:lnTo>
                    <a:lnTo>
                      <a:pt x="18933" y="10775"/>
                    </a:lnTo>
                    <a:lnTo>
                      <a:pt x="18933" y="982"/>
                    </a:lnTo>
                    <a:cubicBezTo>
                      <a:pt x="18933" y="441"/>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57;p63">
                <a:extLst>
                  <a:ext uri="{FF2B5EF4-FFF2-40B4-BE49-F238E27FC236}">
                    <a16:creationId xmlns:a16="http://schemas.microsoft.com/office/drawing/2014/main" id="{AC73A24A-ACE8-16AB-31B8-F63599F6B9C7}"/>
                  </a:ext>
                </a:extLst>
              </p:cNvPr>
              <p:cNvSpPr/>
              <p:nvPr/>
            </p:nvSpPr>
            <p:spPr>
              <a:xfrm>
                <a:off x="5827692" y="2825236"/>
                <a:ext cx="368815" cy="209897"/>
              </a:xfrm>
              <a:custGeom>
                <a:avLst/>
                <a:gdLst/>
                <a:ahLst/>
                <a:cxnLst/>
                <a:rect l="l" t="t" r="r" b="b"/>
                <a:pathLst>
                  <a:path w="18933" h="10775" extrusionOk="0">
                    <a:moveTo>
                      <a:pt x="982" y="1"/>
                    </a:moveTo>
                    <a:cubicBezTo>
                      <a:pt x="441" y="1"/>
                      <a:pt x="0" y="441"/>
                      <a:pt x="0" y="982"/>
                    </a:cubicBezTo>
                    <a:lnTo>
                      <a:pt x="0" y="10775"/>
                    </a:lnTo>
                    <a:lnTo>
                      <a:pt x="18933" y="10775"/>
                    </a:lnTo>
                    <a:lnTo>
                      <a:pt x="18933" y="982"/>
                    </a:lnTo>
                    <a:cubicBezTo>
                      <a:pt x="18933" y="441"/>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58;p63">
                <a:extLst>
                  <a:ext uri="{FF2B5EF4-FFF2-40B4-BE49-F238E27FC236}">
                    <a16:creationId xmlns:a16="http://schemas.microsoft.com/office/drawing/2014/main" id="{BB651AC7-F935-7DD5-E3DC-CFF9936ED94E}"/>
                  </a:ext>
                </a:extLst>
              </p:cNvPr>
              <p:cNvSpPr/>
              <p:nvPr/>
            </p:nvSpPr>
            <p:spPr>
              <a:xfrm>
                <a:off x="6163056" y="2825236"/>
                <a:ext cx="33447" cy="209897"/>
              </a:xfrm>
              <a:custGeom>
                <a:avLst/>
                <a:gdLst/>
                <a:ahLst/>
                <a:cxnLst/>
                <a:rect l="l" t="t" r="r" b="b"/>
                <a:pathLst>
                  <a:path w="1717" h="10775" extrusionOk="0">
                    <a:moveTo>
                      <a:pt x="1" y="1"/>
                    </a:moveTo>
                    <a:cubicBezTo>
                      <a:pt x="518" y="1"/>
                      <a:pt x="959" y="441"/>
                      <a:pt x="959" y="982"/>
                    </a:cubicBezTo>
                    <a:lnTo>
                      <a:pt x="959" y="10775"/>
                    </a:lnTo>
                    <a:lnTo>
                      <a:pt x="1717" y="10775"/>
                    </a:lnTo>
                    <a:lnTo>
                      <a:pt x="1717" y="982"/>
                    </a:lnTo>
                    <a:cubicBezTo>
                      <a:pt x="1717" y="441"/>
                      <a:pt x="1276" y="1"/>
                      <a:pt x="759"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59;p63">
                <a:extLst>
                  <a:ext uri="{FF2B5EF4-FFF2-40B4-BE49-F238E27FC236}">
                    <a16:creationId xmlns:a16="http://schemas.microsoft.com/office/drawing/2014/main" id="{3DA620A6-2065-A113-CCF9-480D8191F543}"/>
                  </a:ext>
                </a:extLst>
              </p:cNvPr>
              <p:cNvSpPr/>
              <p:nvPr/>
            </p:nvSpPr>
            <p:spPr>
              <a:xfrm>
                <a:off x="6163056" y="3035111"/>
                <a:ext cx="33447" cy="48232"/>
              </a:xfrm>
              <a:custGeom>
                <a:avLst/>
                <a:gdLst/>
                <a:ahLst/>
                <a:cxnLst/>
                <a:rect l="l" t="t" r="r" b="b"/>
                <a:pathLst>
                  <a:path w="1717" h="2476" extrusionOk="0">
                    <a:moveTo>
                      <a:pt x="959" y="1"/>
                    </a:moveTo>
                    <a:lnTo>
                      <a:pt x="959" y="1499"/>
                    </a:lnTo>
                    <a:cubicBezTo>
                      <a:pt x="959" y="2034"/>
                      <a:pt x="518" y="2475"/>
                      <a:pt x="1" y="2475"/>
                    </a:cubicBezTo>
                    <a:lnTo>
                      <a:pt x="759" y="2475"/>
                    </a:lnTo>
                    <a:cubicBezTo>
                      <a:pt x="1276" y="2475"/>
                      <a:pt x="1717" y="2034"/>
                      <a:pt x="1717" y="1499"/>
                    </a:cubicBezTo>
                    <a:lnTo>
                      <a:pt x="1717"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60;p63">
                <a:extLst>
                  <a:ext uri="{FF2B5EF4-FFF2-40B4-BE49-F238E27FC236}">
                    <a16:creationId xmlns:a16="http://schemas.microsoft.com/office/drawing/2014/main" id="{7CBF43C8-4C43-9068-629B-11414E52D093}"/>
                  </a:ext>
                </a:extLst>
              </p:cNvPr>
              <p:cNvSpPr/>
              <p:nvPr/>
            </p:nvSpPr>
            <p:spPr>
              <a:xfrm>
                <a:off x="5970362" y="3083324"/>
                <a:ext cx="83939" cy="57719"/>
              </a:xfrm>
              <a:custGeom>
                <a:avLst/>
                <a:gdLst/>
                <a:ahLst/>
                <a:cxnLst/>
                <a:rect l="l" t="t" r="r" b="b"/>
                <a:pathLst>
                  <a:path w="4309" h="2963" extrusionOk="0">
                    <a:moveTo>
                      <a:pt x="294" y="0"/>
                    </a:moveTo>
                    <a:cubicBezTo>
                      <a:pt x="294" y="0"/>
                      <a:pt x="271" y="2157"/>
                      <a:pt x="0" y="2963"/>
                    </a:cubicBezTo>
                    <a:lnTo>
                      <a:pt x="4309" y="2963"/>
                    </a:lnTo>
                    <a:cubicBezTo>
                      <a:pt x="4038" y="2157"/>
                      <a:pt x="3991" y="0"/>
                      <a:pt x="3991"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61;p63">
                <a:extLst>
                  <a:ext uri="{FF2B5EF4-FFF2-40B4-BE49-F238E27FC236}">
                    <a16:creationId xmlns:a16="http://schemas.microsoft.com/office/drawing/2014/main" id="{6168E8A0-BBD2-23FC-7403-06CDFA0DC44D}"/>
                  </a:ext>
                </a:extLst>
              </p:cNvPr>
              <p:cNvSpPr/>
              <p:nvPr/>
            </p:nvSpPr>
            <p:spPr>
              <a:xfrm>
                <a:off x="5975621" y="3083324"/>
                <a:ext cx="72953" cy="14785"/>
              </a:xfrm>
              <a:custGeom>
                <a:avLst/>
                <a:gdLst/>
                <a:ahLst/>
                <a:cxnLst/>
                <a:rect l="l" t="t" r="r" b="b"/>
                <a:pathLst>
                  <a:path w="3745" h="759" extrusionOk="0">
                    <a:moveTo>
                      <a:pt x="24" y="0"/>
                    </a:moveTo>
                    <a:cubicBezTo>
                      <a:pt x="24" y="0"/>
                      <a:pt x="24" y="318"/>
                      <a:pt x="1" y="758"/>
                    </a:cubicBezTo>
                    <a:lnTo>
                      <a:pt x="3745" y="758"/>
                    </a:lnTo>
                    <a:cubicBezTo>
                      <a:pt x="3721" y="318"/>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62;p63">
                <a:extLst>
                  <a:ext uri="{FF2B5EF4-FFF2-40B4-BE49-F238E27FC236}">
                    <a16:creationId xmlns:a16="http://schemas.microsoft.com/office/drawing/2014/main" id="{6062D0F7-26C1-3F1F-852E-56E1F1EF177E}"/>
                  </a:ext>
                </a:extLst>
              </p:cNvPr>
              <p:cNvSpPr/>
              <p:nvPr/>
            </p:nvSpPr>
            <p:spPr>
              <a:xfrm>
                <a:off x="5975621" y="3083324"/>
                <a:ext cx="72953" cy="14785"/>
              </a:xfrm>
              <a:custGeom>
                <a:avLst/>
                <a:gdLst/>
                <a:ahLst/>
                <a:cxnLst/>
                <a:rect l="l" t="t" r="r" b="b"/>
                <a:pathLst>
                  <a:path w="3745" h="759" extrusionOk="0">
                    <a:moveTo>
                      <a:pt x="24" y="0"/>
                    </a:moveTo>
                    <a:cubicBezTo>
                      <a:pt x="24" y="0"/>
                      <a:pt x="24" y="318"/>
                      <a:pt x="1" y="758"/>
                    </a:cubicBezTo>
                    <a:lnTo>
                      <a:pt x="3745" y="758"/>
                    </a:lnTo>
                    <a:cubicBezTo>
                      <a:pt x="3721" y="318"/>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63;p63">
                <a:extLst>
                  <a:ext uri="{FF2B5EF4-FFF2-40B4-BE49-F238E27FC236}">
                    <a16:creationId xmlns:a16="http://schemas.microsoft.com/office/drawing/2014/main" id="{E34C229A-AF8D-3AAD-21DD-7270AFB2A6ED}"/>
                  </a:ext>
                </a:extLst>
              </p:cNvPr>
              <p:cNvSpPr/>
              <p:nvPr/>
            </p:nvSpPr>
            <p:spPr>
              <a:xfrm>
                <a:off x="5851048" y="2851008"/>
                <a:ext cx="322102" cy="184125"/>
              </a:xfrm>
              <a:custGeom>
                <a:avLst/>
                <a:gdLst/>
                <a:ahLst/>
                <a:cxnLst/>
                <a:rect l="l" t="t" r="r" b="b"/>
                <a:pathLst>
                  <a:path w="16535" h="9452" extrusionOk="0">
                    <a:moveTo>
                      <a:pt x="418" y="0"/>
                    </a:moveTo>
                    <a:cubicBezTo>
                      <a:pt x="194" y="0"/>
                      <a:pt x="1" y="171"/>
                      <a:pt x="1" y="417"/>
                    </a:cubicBezTo>
                    <a:lnTo>
                      <a:pt x="1" y="9452"/>
                    </a:lnTo>
                    <a:lnTo>
                      <a:pt x="16535" y="9452"/>
                    </a:lnTo>
                    <a:lnTo>
                      <a:pt x="16535" y="417"/>
                    </a:lnTo>
                    <a:cubicBezTo>
                      <a:pt x="16535" y="171"/>
                      <a:pt x="16358" y="0"/>
                      <a:pt x="16117"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64;p63">
                <a:extLst>
                  <a:ext uri="{FF2B5EF4-FFF2-40B4-BE49-F238E27FC236}">
                    <a16:creationId xmlns:a16="http://schemas.microsoft.com/office/drawing/2014/main" id="{1510F315-13FD-5031-628B-680DB8A18146}"/>
                  </a:ext>
                </a:extLst>
              </p:cNvPr>
              <p:cNvSpPr/>
              <p:nvPr/>
            </p:nvSpPr>
            <p:spPr>
              <a:xfrm>
                <a:off x="6150239" y="2851008"/>
                <a:ext cx="22908" cy="184125"/>
              </a:xfrm>
              <a:custGeom>
                <a:avLst/>
                <a:gdLst/>
                <a:ahLst/>
                <a:cxnLst/>
                <a:rect l="l" t="t" r="r" b="b"/>
                <a:pathLst>
                  <a:path w="1176" h="9452" extrusionOk="0">
                    <a:moveTo>
                      <a:pt x="0" y="0"/>
                    </a:moveTo>
                    <a:cubicBezTo>
                      <a:pt x="241" y="0"/>
                      <a:pt x="412" y="171"/>
                      <a:pt x="412" y="417"/>
                    </a:cubicBezTo>
                    <a:lnTo>
                      <a:pt x="412" y="9452"/>
                    </a:lnTo>
                    <a:lnTo>
                      <a:pt x="1176" y="9452"/>
                    </a:lnTo>
                    <a:lnTo>
                      <a:pt x="1176" y="417"/>
                    </a:lnTo>
                    <a:cubicBezTo>
                      <a:pt x="1176" y="171"/>
                      <a:pt x="999"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65;p63">
                <a:extLst>
                  <a:ext uri="{FF2B5EF4-FFF2-40B4-BE49-F238E27FC236}">
                    <a16:creationId xmlns:a16="http://schemas.microsoft.com/office/drawing/2014/main" id="{C775663E-6C9C-1F1D-CFBC-72FFFDE5FF67}"/>
                  </a:ext>
                </a:extLst>
              </p:cNvPr>
              <p:cNvSpPr/>
              <p:nvPr/>
            </p:nvSpPr>
            <p:spPr>
              <a:xfrm>
                <a:off x="5958908" y="2883403"/>
                <a:ext cx="186989" cy="51544"/>
              </a:xfrm>
              <a:custGeom>
                <a:avLst/>
                <a:gdLst/>
                <a:ahLst/>
                <a:cxnLst/>
                <a:rect l="l" t="t" r="r" b="b"/>
                <a:pathLst>
                  <a:path w="9599" h="2646" extrusionOk="0">
                    <a:moveTo>
                      <a:pt x="218" y="0"/>
                    </a:moveTo>
                    <a:cubicBezTo>
                      <a:pt x="94" y="0"/>
                      <a:pt x="0" y="100"/>
                      <a:pt x="0" y="224"/>
                    </a:cubicBezTo>
                    <a:lnTo>
                      <a:pt x="0" y="2452"/>
                    </a:lnTo>
                    <a:cubicBezTo>
                      <a:pt x="0" y="2551"/>
                      <a:pt x="94" y="2645"/>
                      <a:pt x="218" y="2645"/>
                    </a:cubicBezTo>
                    <a:lnTo>
                      <a:pt x="9381" y="2645"/>
                    </a:lnTo>
                    <a:cubicBezTo>
                      <a:pt x="9499" y="2645"/>
                      <a:pt x="9599" y="2551"/>
                      <a:pt x="9599" y="2452"/>
                    </a:cubicBezTo>
                    <a:lnTo>
                      <a:pt x="9599" y="224"/>
                    </a:lnTo>
                    <a:cubicBezTo>
                      <a:pt x="9599" y="100"/>
                      <a:pt x="9499" y="0"/>
                      <a:pt x="938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66;p63">
                <a:extLst>
                  <a:ext uri="{FF2B5EF4-FFF2-40B4-BE49-F238E27FC236}">
                    <a16:creationId xmlns:a16="http://schemas.microsoft.com/office/drawing/2014/main" id="{03467301-3895-CF8B-B1FF-3C749FCF292A}"/>
                  </a:ext>
                </a:extLst>
              </p:cNvPr>
              <p:cNvSpPr/>
              <p:nvPr/>
            </p:nvSpPr>
            <p:spPr>
              <a:xfrm>
                <a:off x="6126765" y="2883403"/>
                <a:ext cx="19129" cy="51544"/>
              </a:xfrm>
              <a:custGeom>
                <a:avLst/>
                <a:gdLst/>
                <a:ahLst/>
                <a:cxnLst/>
                <a:rect l="l" t="t" r="r" b="b"/>
                <a:pathLst>
                  <a:path w="982" h="2646" extrusionOk="0">
                    <a:moveTo>
                      <a:pt x="0" y="0"/>
                    </a:moveTo>
                    <a:cubicBezTo>
                      <a:pt x="124" y="0"/>
                      <a:pt x="224" y="100"/>
                      <a:pt x="224" y="224"/>
                    </a:cubicBezTo>
                    <a:lnTo>
                      <a:pt x="224" y="2452"/>
                    </a:lnTo>
                    <a:cubicBezTo>
                      <a:pt x="224" y="2551"/>
                      <a:pt x="124" y="2645"/>
                      <a:pt x="0" y="2645"/>
                    </a:cubicBezTo>
                    <a:lnTo>
                      <a:pt x="764" y="2645"/>
                    </a:lnTo>
                    <a:cubicBezTo>
                      <a:pt x="882" y="2645"/>
                      <a:pt x="982" y="2551"/>
                      <a:pt x="982" y="2452"/>
                    </a:cubicBezTo>
                    <a:lnTo>
                      <a:pt x="982" y="224"/>
                    </a:lnTo>
                    <a:cubicBezTo>
                      <a:pt x="982" y="100"/>
                      <a:pt x="882" y="0"/>
                      <a:pt x="764"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67;p63">
                <a:extLst>
                  <a:ext uri="{FF2B5EF4-FFF2-40B4-BE49-F238E27FC236}">
                    <a16:creationId xmlns:a16="http://schemas.microsoft.com/office/drawing/2014/main" id="{CFB061EF-0B6E-F6F1-3861-151341D09F1E}"/>
                  </a:ext>
                </a:extLst>
              </p:cNvPr>
              <p:cNvSpPr/>
              <p:nvPr/>
            </p:nvSpPr>
            <p:spPr>
              <a:xfrm>
                <a:off x="5994166" y="3053773"/>
                <a:ext cx="36330" cy="11006"/>
              </a:xfrm>
              <a:custGeom>
                <a:avLst/>
                <a:gdLst/>
                <a:ahLst/>
                <a:cxnLst/>
                <a:rect l="l" t="t" r="r" b="b"/>
                <a:pathLst>
                  <a:path w="1865" h="565" extrusionOk="0">
                    <a:moveTo>
                      <a:pt x="271" y="1"/>
                    </a:moveTo>
                    <a:cubicBezTo>
                      <a:pt x="124" y="1"/>
                      <a:pt x="1" y="124"/>
                      <a:pt x="1" y="271"/>
                    </a:cubicBezTo>
                    <a:cubicBezTo>
                      <a:pt x="1" y="441"/>
                      <a:pt x="124" y="565"/>
                      <a:pt x="271" y="565"/>
                    </a:cubicBezTo>
                    <a:lnTo>
                      <a:pt x="1570" y="565"/>
                    </a:lnTo>
                    <a:cubicBezTo>
                      <a:pt x="1741" y="565"/>
                      <a:pt x="1864" y="441"/>
                      <a:pt x="1864" y="271"/>
                    </a:cubicBezTo>
                    <a:cubicBezTo>
                      <a:pt x="1864" y="124"/>
                      <a:pt x="1741" y="1"/>
                      <a:pt x="15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8;p63">
                <a:extLst>
                  <a:ext uri="{FF2B5EF4-FFF2-40B4-BE49-F238E27FC236}">
                    <a16:creationId xmlns:a16="http://schemas.microsoft.com/office/drawing/2014/main" id="{F179CDE6-F4AD-250A-4F2E-0BC8806617D1}"/>
                  </a:ext>
                </a:extLst>
              </p:cNvPr>
              <p:cNvSpPr/>
              <p:nvPr/>
            </p:nvSpPr>
            <p:spPr>
              <a:xfrm>
                <a:off x="5822432" y="2819976"/>
                <a:ext cx="379802" cy="326329"/>
              </a:xfrm>
              <a:custGeom>
                <a:avLst/>
                <a:gdLst/>
                <a:ahLst/>
                <a:cxnLst/>
                <a:rect l="l" t="t" r="r" b="b"/>
                <a:pathLst>
                  <a:path w="19497" h="16752" extrusionOk="0">
                    <a:moveTo>
                      <a:pt x="17586" y="1863"/>
                    </a:moveTo>
                    <a:cubicBezTo>
                      <a:pt x="17657" y="1863"/>
                      <a:pt x="17733" y="1934"/>
                      <a:pt x="17733" y="2010"/>
                    </a:cubicBezTo>
                    <a:lnTo>
                      <a:pt x="17733" y="10780"/>
                    </a:lnTo>
                    <a:lnTo>
                      <a:pt x="1763" y="10780"/>
                    </a:lnTo>
                    <a:lnTo>
                      <a:pt x="1763" y="2010"/>
                    </a:lnTo>
                    <a:cubicBezTo>
                      <a:pt x="1763" y="1934"/>
                      <a:pt x="1810" y="1863"/>
                      <a:pt x="1887" y="1863"/>
                    </a:cubicBezTo>
                    <a:close/>
                    <a:moveTo>
                      <a:pt x="18909" y="11338"/>
                    </a:moveTo>
                    <a:lnTo>
                      <a:pt x="18909" y="12543"/>
                    </a:lnTo>
                    <a:cubicBezTo>
                      <a:pt x="18909" y="12908"/>
                      <a:pt x="18615" y="13225"/>
                      <a:pt x="18245" y="13225"/>
                    </a:cubicBezTo>
                    <a:lnTo>
                      <a:pt x="1252" y="13225"/>
                    </a:lnTo>
                    <a:cubicBezTo>
                      <a:pt x="882" y="13225"/>
                      <a:pt x="564" y="12908"/>
                      <a:pt x="564" y="12543"/>
                    </a:cubicBezTo>
                    <a:lnTo>
                      <a:pt x="564" y="11338"/>
                    </a:lnTo>
                    <a:close/>
                    <a:moveTo>
                      <a:pt x="11315" y="13790"/>
                    </a:moveTo>
                    <a:cubicBezTo>
                      <a:pt x="11315" y="14330"/>
                      <a:pt x="11391" y="15453"/>
                      <a:pt x="11538" y="16188"/>
                    </a:cubicBezTo>
                    <a:lnTo>
                      <a:pt x="7959" y="16188"/>
                    </a:lnTo>
                    <a:cubicBezTo>
                      <a:pt x="8106" y="15453"/>
                      <a:pt x="8158" y="14330"/>
                      <a:pt x="8182" y="13790"/>
                    </a:cubicBezTo>
                    <a:close/>
                    <a:moveTo>
                      <a:pt x="1252" y="0"/>
                    </a:moveTo>
                    <a:cubicBezTo>
                      <a:pt x="564" y="0"/>
                      <a:pt x="0" y="541"/>
                      <a:pt x="0" y="1252"/>
                    </a:cubicBezTo>
                    <a:lnTo>
                      <a:pt x="0" y="12543"/>
                    </a:lnTo>
                    <a:cubicBezTo>
                      <a:pt x="0" y="13225"/>
                      <a:pt x="564" y="13790"/>
                      <a:pt x="1252" y="13790"/>
                    </a:cubicBezTo>
                    <a:lnTo>
                      <a:pt x="7594" y="13790"/>
                    </a:lnTo>
                    <a:cubicBezTo>
                      <a:pt x="7594" y="14454"/>
                      <a:pt x="7518" y="15576"/>
                      <a:pt x="7371" y="16188"/>
                    </a:cubicBezTo>
                    <a:lnTo>
                      <a:pt x="6366" y="16188"/>
                    </a:lnTo>
                    <a:cubicBezTo>
                      <a:pt x="6219" y="16188"/>
                      <a:pt x="6101" y="16311"/>
                      <a:pt x="6101" y="16482"/>
                    </a:cubicBezTo>
                    <a:cubicBezTo>
                      <a:pt x="6101" y="16628"/>
                      <a:pt x="6219" y="16752"/>
                      <a:pt x="6366" y="16752"/>
                    </a:cubicBezTo>
                    <a:lnTo>
                      <a:pt x="13102" y="16752"/>
                    </a:lnTo>
                    <a:cubicBezTo>
                      <a:pt x="13249" y="16752"/>
                      <a:pt x="13396" y="16628"/>
                      <a:pt x="13396" y="16482"/>
                    </a:cubicBezTo>
                    <a:cubicBezTo>
                      <a:pt x="13396" y="16311"/>
                      <a:pt x="13249" y="16188"/>
                      <a:pt x="13102" y="16188"/>
                    </a:cubicBezTo>
                    <a:lnTo>
                      <a:pt x="12126" y="16188"/>
                    </a:lnTo>
                    <a:cubicBezTo>
                      <a:pt x="11979" y="15576"/>
                      <a:pt x="11903" y="14454"/>
                      <a:pt x="11879" y="13790"/>
                    </a:cubicBezTo>
                    <a:lnTo>
                      <a:pt x="18245" y="13790"/>
                    </a:lnTo>
                    <a:cubicBezTo>
                      <a:pt x="18933" y="13790"/>
                      <a:pt x="19497" y="13225"/>
                      <a:pt x="19497" y="12543"/>
                    </a:cubicBezTo>
                    <a:lnTo>
                      <a:pt x="19497" y="9311"/>
                    </a:lnTo>
                    <a:cubicBezTo>
                      <a:pt x="19497" y="9164"/>
                      <a:pt x="19373" y="9040"/>
                      <a:pt x="19203" y="9040"/>
                    </a:cubicBezTo>
                    <a:cubicBezTo>
                      <a:pt x="19056" y="9040"/>
                      <a:pt x="18909" y="9164"/>
                      <a:pt x="18909" y="9311"/>
                    </a:cubicBezTo>
                    <a:lnTo>
                      <a:pt x="18909" y="10780"/>
                    </a:lnTo>
                    <a:lnTo>
                      <a:pt x="18298" y="10780"/>
                    </a:lnTo>
                    <a:lnTo>
                      <a:pt x="18298" y="2010"/>
                    </a:lnTo>
                    <a:cubicBezTo>
                      <a:pt x="18298" y="1617"/>
                      <a:pt x="17974" y="1299"/>
                      <a:pt x="17586" y="1299"/>
                    </a:cubicBezTo>
                    <a:lnTo>
                      <a:pt x="1887" y="1299"/>
                    </a:lnTo>
                    <a:cubicBezTo>
                      <a:pt x="1493" y="1299"/>
                      <a:pt x="1176" y="1617"/>
                      <a:pt x="1176" y="2010"/>
                    </a:cubicBezTo>
                    <a:lnTo>
                      <a:pt x="1176" y="10780"/>
                    </a:lnTo>
                    <a:lnTo>
                      <a:pt x="564" y="10780"/>
                    </a:lnTo>
                    <a:lnTo>
                      <a:pt x="564" y="1252"/>
                    </a:lnTo>
                    <a:cubicBezTo>
                      <a:pt x="564" y="858"/>
                      <a:pt x="882" y="564"/>
                      <a:pt x="1252" y="564"/>
                    </a:cubicBezTo>
                    <a:lnTo>
                      <a:pt x="18245" y="564"/>
                    </a:lnTo>
                    <a:cubicBezTo>
                      <a:pt x="18615" y="564"/>
                      <a:pt x="18909" y="858"/>
                      <a:pt x="18909" y="1252"/>
                    </a:cubicBezTo>
                    <a:lnTo>
                      <a:pt x="18909" y="7988"/>
                    </a:lnTo>
                    <a:cubicBezTo>
                      <a:pt x="18909" y="8135"/>
                      <a:pt x="19056" y="8282"/>
                      <a:pt x="19203" y="8282"/>
                    </a:cubicBezTo>
                    <a:cubicBezTo>
                      <a:pt x="19373" y="8282"/>
                      <a:pt x="19497" y="8135"/>
                      <a:pt x="19497" y="7988"/>
                    </a:cubicBezTo>
                    <a:lnTo>
                      <a:pt x="19497" y="1252"/>
                    </a:lnTo>
                    <a:cubicBezTo>
                      <a:pt x="19497" y="541"/>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469;p63">
                <a:extLst>
                  <a:ext uri="{FF2B5EF4-FFF2-40B4-BE49-F238E27FC236}">
                    <a16:creationId xmlns:a16="http://schemas.microsoft.com/office/drawing/2014/main" id="{3AC147A8-B582-C65B-D18B-42F8989930E9}"/>
                  </a:ext>
                </a:extLst>
              </p:cNvPr>
              <p:cNvSpPr/>
              <p:nvPr/>
            </p:nvSpPr>
            <p:spPr>
              <a:xfrm>
                <a:off x="5927428" y="2868637"/>
                <a:ext cx="11454" cy="149314"/>
              </a:xfrm>
              <a:custGeom>
                <a:avLst/>
                <a:gdLst/>
                <a:ahLst/>
                <a:cxnLst/>
                <a:rect l="l" t="t" r="r" b="b"/>
                <a:pathLst>
                  <a:path w="588" h="7665" extrusionOk="0">
                    <a:moveTo>
                      <a:pt x="294" y="0"/>
                    </a:moveTo>
                    <a:cubicBezTo>
                      <a:pt x="147" y="0"/>
                      <a:pt x="0" y="124"/>
                      <a:pt x="0" y="271"/>
                    </a:cubicBezTo>
                    <a:lnTo>
                      <a:pt x="0" y="7371"/>
                    </a:lnTo>
                    <a:cubicBezTo>
                      <a:pt x="0" y="7518"/>
                      <a:pt x="147" y="7665"/>
                      <a:pt x="294" y="7665"/>
                    </a:cubicBezTo>
                    <a:cubicBezTo>
                      <a:pt x="464" y="7665"/>
                      <a:pt x="588" y="7518"/>
                      <a:pt x="588" y="7371"/>
                    </a:cubicBezTo>
                    <a:lnTo>
                      <a:pt x="588" y="271"/>
                    </a:lnTo>
                    <a:cubicBezTo>
                      <a:pt x="588" y="124"/>
                      <a:pt x="464"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470;p63">
                <a:extLst>
                  <a:ext uri="{FF2B5EF4-FFF2-40B4-BE49-F238E27FC236}">
                    <a16:creationId xmlns:a16="http://schemas.microsoft.com/office/drawing/2014/main" id="{1106E9C8-29B2-49FB-7DD3-C7AF39B61FB3}"/>
                  </a:ext>
                </a:extLst>
              </p:cNvPr>
              <p:cNvSpPr/>
              <p:nvPr/>
            </p:nvSpPr>
            <p:spPr>
              <a:xfrm>
                <a:off x="5873041" y="2881571"/>
                <a:ext cx="41453" cy="11006"/>
              </a:xfrm>
              <a:custGeom>
                <a:avLst/>
                <a:gdLst/>
                <a:ahLst/>
                <a:cxnLst/>
                <a:rect l="l" t="t" r="r" b="b"/>
                <a:pathLst>
                  <a:path w="2128" h="565" extrusionOk="0">
                    <a:moveTo>
                      <a:pt x="270" y="0"/>
                    </a:moveTo>
                    <a:cubicBezTo>
                      <a:pt x="123" y="0"/>
                      <a:pt x="0" y="124"/>
                      <a:pt x="0" y="294"/>
                    </a:cubicBezTo>
                    <a:cubicBezTo>
                      <a:pt x="0" y="441"/>
                      <a:pt x="123" y="565"/>
                      <a:pt x="270" y="565"/>
                    </a:cubicBezTo>
                    <a:lnTo>
                      <a:pt x="1857" y="565"/>
                    </a:lnTo>
                    <a:cubicBezTo>
                      <a:pt x="2004" y="565"/>
                      <a:pt x="2128" y="441"/>
                      <a:pt x="2128" y="294"/>
                    </a:cubicBezTo>
                    <a:cubicBezTo>
                      <a:pt x="2128" y="124"/>
                      <a:pt x="2004" y="0"/>
                      <a:pt x="185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471;p63">
                <a:extLst>
                  <a:ext uri="{FF2B5EF4-FFF2-40B4-BE49-F238E27FC236}">
                    <a16:creationId xmlns:a16="http://schemas.microsoft.com/office/drawing/2014/main" id="{50B2A43E-079F-1E5D-C394-5D6D48AFC7D6}"/>
                  </a:ext>
                </a:extLst>
              </p:cNvPr>
              <p:cNvSpPr/>
              <p:nvPr/>
            </p:nvSpPr>
            <p:spPr>
              <a:xfrm>
                <a:off x="5873041" y="2904012"/>
                <a:ext cx="41453" cy="10889"/>
              </a:xfrm>
              <a:custGeom>
                <a:avLst/>
                <a:gdLst/>
                <a:ahLst/>
                <a:cxnLst/>
                <a:rect l="l" t="t" r="r" b="b"/>
                <a:pathLst>
                  <a:path w="2128" h="559" extrusionOk="0">
                    <a:moveTo>
                      <a:pt x="270" y="0"/>
                    </a:moveTo>
                    <a:cubicBezTo>
                      <a:pt x="123" y="0"/>
                      <a:pt x="0" y="118"/>
                      <a:pt x="0" y="265"/>
                    </a:cubicBezTo>
                    <a:cubicBezTo>
                      <a:pt x="0" y="441"/>
                      <a:pt x="123" y="559"/>
                      <a:pt x="270" y="559"/>
                    </a:cubicBezTo>
                    <a:lnTo>
                      <a:pt x="1857" y="559"/>
                    </a:lnTo>
                    <a:cubicBezTo>
                      <a:pt x="2004" y="559"/>
                      <a:pt x="2128" y="441"/>
                      <a:pt x="2128" y="265"/>
                    </a:cubicBezTo>
                    <a:cubicBezTo>
                      <a:pt x="2128" y="118"/>
                      <a:pt x="2004" y="0"/>
                      <a:pt x="185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472;p63">
                <a:extLst>
                  <a:ext uri="{FF2B5EF4-FFF2-40B4-BE49-F238E27FC236}">
                    <a16:creationId xmlns:a16="http://schemas.microsoft.com/office/drawing/2014/main" id="{3DFCA255-6D1D-7EB9-F4A4-3A57809D4BA1}"/>
                  </a:ext>
                </a:extLst>
              </p:cNvPr>
              <p:cNvSpPr/>
              <p:nvPr/>
            </p:nvSpPr>
            <p:spPr>
              <a:xfrm>
                <a:off x="5873041" y="2925888"/>
                <a:ext cx="41453" cy="11454"/>
              </a:xfrm>
              <a:custGeom>
                <a:avLst/>
                <a:gdLst/>
                <a:ahLst/>
                <a:cxnLst/>
                <a:rect l="l" t="t" r="r" b="b"/>
                <a:pathLst>
                  <a:path w="2128" h="588" extrusionOk="0">
                    <a:moveTo>
                      <a:pt x="270" y="0"/>
                    </a:moveTo>
                    <a:cubicBezTo>
                      <a:pt x="123" y="0"/>
                      <a:pt x="0" y="147"/>
                      <a:pt x="0" y="294"/>
                    </a:cubicBezTo>
                    <a:cubicBezTo>
                      <a:pt x="0" y="441"/>
                      <a:pt x="123" y="588"/>
                      <a:pt x="270" y="588"/>
                    </a:cubicBezTo>
                    <a:lnTo>
                      <a:pt x="1857" y="588"/>
                    </a:lnTo>
                    <a:cubicBezTo>
                      <a:pt x="2004" y="588"/>
                      <a:pt x="2128" y="441"/>
                      <a:pt x="2128" y="294"/>
                    </a:cubicBezTo>
                    <a:cubicBezTo>
                      <a:pt x="2128" y="147"/>
                      <a:pt x="2004" y="0"/>
                      <a:pt x="185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473;p63">
                <a:extLst>
                  <a:ext uri="{FF2B5EF4-FFF2-40B4-BE49-F238E27FC236}">
                    <a16:creationId xmlns:a16="http://schemas.microsoft.com/office/drawing/2014/main" id="{D3CD298A-2378-14A6-7689-D62205B0C6CE}"/>
                  </a:ext>
                </a:extLst>
              </p:cNvPr>
              <p:cNvSpPr/>
              <p:nvPr/>
            </p:nvSpPr>
            <p:spPr>
              <a:xfrm>
                <a:off x="5953648" y="2878240"/>
                <a:ext cx="197975" cy="62433"/>
              </a:xfrm>
              <a:custGeom>
                <a:avLst/>
                <a:gdLst/>
                <a:ahLst/>
                <a:cxnLst/>
                <a:rect l="l" t="t" r="r" b="b"/>
                <a:pathLst>
                  <a:path w="10163" h="3205" extrusionOk="0">
                    <a:moveTo>
                      <a:pt x="488" y="1"/>
                    </a:moveTo>
                    <a:cubicBezTo>
                      <a:pt x="218" y="1"/>
                      <a:pt x="0" y="218"/>
                      <a:pt x="0" y="489"/>
                    </a:cubicBezTo>
                    <a:lnTo>
                      <a:pt x="0" y="2717"/>
                    </a:lnTo>
                    <a:cubicBezTo>
                      <a:pt x="0" y="2987"/>
                      <a:pt x="218" y="3204"/>
                      <a:pt x="488" y="3204"/>
                    </a:cubicBezTo>
                    <a:lnTo>
                      <a:pt x="9651" y="3204"/>
                    </a:lnTo>
                    <a:cubicBezTo>
                      <a:pt x="9945" y="3204"/>
                      <a:pt x="10163" y="2987"/>
                      <a:pt x="10163" y="2717"/>
                    </a:cubicBezTo>
                    <a:lnTo>
                      <a:pt x="10163" y="489"/>
                    </a:lnTo>
                    <a:cubicBezTo>
                      <a:pt x="10163" y="218"/>
                      <a:pt x="9945" y="1"/>
                      <a:pt x="9651" y="1"/>
                    </a:cubicBezTo>
                    <a:lnTo>
                      <a:pt x="3156" y="1"/>
                    </a:lnTo>
                    <a:cubicBezTo>
                      <a:pt x="3009" y="1"/>
                      <a:pt x="2863" y="119"/>
                      <a:pt x="2863" y="265"/>
                    </a:cubicBezTo>
                    <a:cubicBezTo>
                      <a:pt x="2863" y="442"/>
                      <a:pt x="3009" y="559"/>
                      <a:pt x="3156" y="559"/>
                    </a:cubicBezTo>
                    <a:lnTo>
                      <a:pt x="9599" y="559"/>
                    </a:lnTo>
                    <a:lnTo>
                      <a:pt x="9599" y="2646"/>
                    </a:lnTo>
                    <a:lnTo>
                      <a:pt x="564" y="2646"/>
                    </a:lnTo>
                    <a:lnTo>
                      <a:pt x="564" y="559"/>
                    </a:lnTo>
                    <a:lnTo>
                      <a:pt x="1834" y="559"/>
                    </a:lnTo>
                    <a:cubicBezTo>
                      <a:pt x="1981" y="559"/>
                      <a:pt x="2104" y="442"/>
                      <a:pt x="2104" y="265"/>
                    </a:cubicBezTo>
                    <a:cubicBezTo>
                      <a:pt x="2104" y="119"/>
                      <a:pt x="1981" y="1"/>
                      <a:pt x="18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474;p63">
                <a:extLst>
                  <a:ext uri="{FF2B5EF4-FFF2-40B4-BE49-F238E27FC236}">
                    <a16:creationId xmlns:a16="http://schemas.microsoft.com/office/drawing/2014/main" id="{25CC6667-2F14-0EBC-A8B6-EE701B745D22}"/>
                  </a:ext>
                </a:extLst>
              </p:cNvPr>
              <p:cNvSpPr/>
              <p:nvPr/>
            </p:nvSpPr>
            <p:spPr>
              <a:xfrm>
                <a:off x="5953648" y="2954056"/>
                <a:ext cx="197975" cy="11006"/>
              </a:xfrm>
              <a:custGeom>
                <a:avLst/>
                <a:gdLst/>
                <a:ahLst/>
                <a:cxnLst/>
                <a:rect l="l" t="t" r="r" b="b"/>
                <a:pathLst>
                  <a:path w="10163" h="565" extrusionOk="0">
                    <a:moveTo>
                      <a:pt x="270" y="0"/>
                    </a:moveTo>
                    <a:cubicBezTo>
                      <a:pt x="123" y="0"/>
                      <a:pt x="0" y="124"/>
                      <a:pt x="0" y="270"/>
                    </a:cubicBezTo>
                    <a:cubicBezTo>
                      <a:pt x="0" y="441"/>
                      <a:pt x="123" y="564"/>
                      <a:pt x="270" y="564"/>
                    </a:cubicBezTo>
                    <a:lnTo>
                      <a:pt x="9869" y="564"/>
                    </a:lnTo>
                    <a:cubicBezTo>
                      <a:pt x="10039" y="564"/>
                      <a:pt x="10163" y="441"/>
                      <a:pt x="10163" y="270"/>
                    </a:cubicBezTo>
                    <a:cubicBezTo>
                      <a:pt x="10163" y="124"/>
                      <a:pt x="10039" y="0"/>
                      <a:pt x="98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475;p63">
                <a:extLst>
                  <a:ext uri="{FF2B5EF4-FFF2-40B4-BE49-F238E27FC236}">
                    <a16:creationId xmlns:a16="http://schemas.microsoft.com/office/drawing/2014/main" id="{02A595A4-CA3A-C288-F945-806673B35259}"/>
                  </a:ext>
                </a:extLst>
              </p:cNvPr>
              <p:cNvSpPr/>
              <p:nvPr/>
            </p:nvSpPr>
            <p:spPr>
              <a:xfrm>
                <a:off x="6030477" y="2976029"/>
                <a:ext cx="121146" cy="11474"/>
              </a:xfrm>
              <a:custGeom>
                <a:avLst/>
                <a:gdLst/>
                <a:ahLst/>
                <a:cxnLst/>
                <a:rect l="l" t="t" r="r" b="b"/>
                <a:pathLst>
                  <a:path w="6219" h="589" extrusionOk="0">
                    <a:moveTo>
                      <a:pt x="294" y="1"/>
                    </a:moveTo>
                    <a:cubicBezTo>
                      <a:pt x="123" y="1"/>
                      <a:pt x="0" y="148"/>
                      <a:pt x="0" y="295"/>
                    </a:cubicBezTo>
                    <a:cubicBezTo>
                      <a:pt x="0" y="441"/>
                      <a:pt x="123" y="588"/>
                      <a:pt x="294" y="588"/>
                    </a:cubicBezTo>
                    <a:lnTo>
                      <a:pt x="5925" y="588"/>
                    </a:lnTo>
                    <a:cubicBezTo>
                      <a:pt x="6095" y="588"/>
                      <a:pt x="6219" y="441"/>
                      <a:pt x="6219" y="295"/>
                    </a:cubicBezTo>
                    <a:cubicBezTo>
                      <a:pt x="6219" y="148"/>
                      <a:pt x="6095" y="1"/>
                      <a:pt x="59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476;p63">
                <a:extLst>
                  <a:ext uri="{FF2B5EF4-FFF2-40B4-BE49-F238E27FC236}">
                    <a16:creationId xmlns:a16="http://schemas.microsoft.com/office/drawing/2014/main" id="{9E7235F2-C435-D8B7-9A70-010A843EC2D6}"/>
                  </a:ext>
                </a:extLst>
              </p:cNvPr>
              <p:cNvSpPr/>
              <p:nvPr/>
            </p:nvSpPr>
            <p:spPr>
              <a:xfrm>
                <a:off x="5953648" y="2976029"/>
                <a:ext cx="53940" cy="11474"/>
              </a:xfrm>
              <a:custGeom>
                <a:avLst/>
                <a:gdLst/>
                <a:ahLst/>
                <a:cxnLst/>
                <a:rect l="l" t="t" r="r" b="b"/>
                <a:pathLst>
                  <a:path w="2769" h="589" extrusionOk="0">
                    <a:moveTo>
                      <a:pt x="270" y="1"/>
                    </a:moveTo>
                    <a:cubicBezTo>
                      <a:pt x="123" y="1"/>
                      <a:pt x="0" y="148"/>
                      <a:pt x="0" y="295"/>
                    </a:cubicBezTo>
                    <a:cubicBezTo>
                      <a:pt x="0" y="441"/>
                      <a:pt x="123" y="588"/>
                      <a:pt x="270" y="588"/>
                    </a:cubicBezTo>
                    <a:lnTo>
                      <a:pt x="2498" y="588"/>
                    </a:lnTo>
                    <a:cubicBezTo>
                      <a:pt x="2645" y="588"/>
                      <a:pt x="2768" y="441"/>
                      <a:pt x="2768" y="295"/>
                    </a:cubicBezTo>
                    <a:cubicBezTo>
                      <a:pt x="2768" y="148"/>
                      <a:pt x="2645" y="1"/>
                      <a:pt x="249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477;p63">
                <a:extLst>
                  <a:ext uri="{FF2B5EF4-FFF2-40B4-BE49-F238E27FC236}">
                    <a16:creationId xmlns:a16="http://schemas.microsoft.com/office/drawing/2014/main" id="{8AA7FBCC-422D-A5F0-7653-30BD4401CCA8}"/>
                  </a:ext>
                </a:extLst>
              </p:cNvPr>
              <p:cNvSpPr/>
              <p:nvPr/>
            </p:nvSpPr>
            <p:spPr>
              <a:xfrm>
                <a:off x="5953648" y="2998470"/>
                <a:ext cx="197975" cy="10909"/>
              </a:xfrm>
              <a:custGeom>
                <a:avLst/>
                <a:gdLst/>
                <a:ahLst/>
                <a:cxnLst/>
                <a:rect l="l" t="t" r="r" b="b"/>
                <a:pathLst>
                  <a:path w="10163" h="560" extrusionOk="0">
                    <a:moveTo>
                      <a:pt x="270" y="1"/>
                    </a:moveTo>
                    <a:cubicBezTo>
                      <a:pt x="123" y="1"/>
                      <a:pt x="0" y="118"/>
                      <a:pt x="0" y="295"/>
                    </a:cubicBezTo>
                    <a:cubicBezTo>
                      <a:pt x="0" y="442"/>
                      <a:pt x="123" y="559"/>
                      <a:pt x="270" y="559"/>
                    </a:cubicBezTo>
                    <a:lnTo>
                      <a:pt x="9869" y="559"/>
                    </a:lnTo>
                    <a:cubicBezTo>
                      <a:pt x="10039" y="559"/>
                      <a:pt x="10163" y="442"/>
                      <a:pt x="10163" y="295"/>
                    </a:cubicBezTo>
                    <a:cubicBezTo>
                      <a:pt x="10163" y="118"/>
                      <a:pt x="10039" y="1"/>
                      <a:pt x="98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Rectangle: Rounded Corners 1621">
            <a:extLst>
              <a:ext uri="{FF2B5EF4-FFF2-40B4-BE49-F238E27FC236}">
                <a16:creationId xmlns:a16="http://schemas.microsoft.com/office/drawing/2014/main" id="{F0709826-0E49-03F1-A0CB-EA28DA102C57}"/>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1623" name="Rectangle: Rounded Corners 1622">
            <a:extLst>
              <a:ext uri="{FF2B5EF4-FFF2-40B4-BE49-F238E27FC236}">
                <a16:creationId xmlns:a16="http://schemas.microsoft.com/office/drawing/2014/main" id="{E339DFF2-BA45-060A-1625-9130412987E3}"/>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2" name="Picture 2" descr="Ý nghĩa logo Đại học Công nghệ Tp.HCM (HUTECH)">
            <a:extLst>
              <a:ext uri="{FF2B5EF4-FFF2-40B4-BE49-F238E27FC236}">
                <a16:creationId xmlns:a16="http://schemas.microsoft.com/office/drawing/2014/main" id="{84B0A868-A4FE-04D1-E509-51853BB419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1359" y="478947"/>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5"/>
                                        </p:tgtEl>
                                        <p:attrNameLst>
                                          <p:attrName>style.visibility</p:attrName>
                                        </p:attrNameLst>
                                      </p:cBhvr>
                                      <p:to>
                                        <p:strVal val="visible"/>
                                      </p:to>
                                    </p:set>
                                    <p:animEffect transition="in" filter="fade">
                                      <p:cBhvr>
                                        <p:cTn id="7" dur="500"/>
                                        <p:tgtEl>
                                          <p:spTgt spid="1625"/>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539">
                                            <p:txEl>
                                              <p:pRg st="0" end="0"/>
                                            </p:txEl>
                                          </p:spTgt>
                                        </p:tgtEl>
                                        <p:attrNameLst>
                                          <p:attrName>style.visibility</p:attrName>
                                        </p:attrNameLst>
                                      </p:cBhvr>
                                      <p:to>
                                        <p:strVal val="visible"/>
                                      </p:to>
                                    </p:set>
                                    <p:animEffect transition="in" filter="fade">
                                      <p:cBhvr>
                                        <p:cTn id="11" dur="750"/>
                                        <p:tgtEl>
                                          <p:spTgt spid="1539">
                                            <p:txEl>
                                              <p:pRg st="0" end="0"/>
                                            </p:txEl>
                                          </p:spTgt>
                                        </p:tgtEl>
                                      </p:cBhvr>
                                    </p:animEffect>
                                    <p:anim calcmode="lin" valueType="num">
                                      <p:cBhvr>
                                        <p:cTn id="12" dur="750" fill="hold"/>
                                        <p:tgtEl>
                                          <p:spTgt spid="1539">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1539">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7" presetClass="entr" presetSubtype="0" fill="hold" grpId="0" nodeType="afterEffect">
                                  <p:stCondLst>
                                    <p:cond delay="0"/>
                                  </p:stCondLst>
                                  <p:childTnLst>
                                    <p:set>
                                      <p:cBhvr>
                                        <p:cTn id="16" dur="1" fill="hold">
                                          <p:stCondLst>
                                            <p:cond delay="0"/>
                                          </p:stCondLst>
                                        </p:cTn>
                                        <p:tgtEl>
                                          <p:spTgt spid="1538">
                                            <p:txEl>
                                              <p:pRg st="0" end="0"/>
                                            </p:txEl>
                                          </p:spTgt>
                                        </p:tgtEl>
                                        <p:attrNameLst>
                                          <p:attrName>style.visibility</p:attrName>
                                        </p:attrNameLst>
                                      </p:cBhvr>
                                      <p:to>
                                        <p:strVal val="visible"/>
                                      </p:to>
                                    </p:set>
                                    <p:animEffect transition="in" filter="fade">
                                      <p:cBhvr>
                                        <p:cTn id="17" dur="750"/>
                                        <p:tgtEl>
                                          <p:spTgt spid="1538">
                                            <p:txEl>
                                              <p:pRg st="0" end="0"/>
                                            </p:txEl>
                                          </p:spTgt>
                                        </p:tgtEl>
                                      </p:cBhvr>
                                    </p:animEffect>
                                    <p:anim calcmode="lin" valueType="num">
                                      <p:cBhvr>
                                        <p:cTn id="18" dur="750" fill="hold"/>
                                        <p:tgtEl>
                                          <p:spTgt spid="1538">
                                            <p:txEl>
                                              <p:pRg st="0" end="0"/>
                                            </p:txEl>
                                          </p:spTgt>
                                        </p:tgtEl>
                                        <p:attrNameLst>
                                          <p:attrName>ppt_x</p:attrName>
                                        </p:attrNameLst>
                                      </p:cBhvr>
                                      <p:tavLst>
                                        <p:tav tm="0">
                                          <p:val>
                                            <p:strVal val="#ppt_x"/>
                                          </p:val>
                                        </p:tav>
                                        <p:tav tm="100000">
                                          <p:val>
                                            <p:strVal val="#ppt_x"/>
                                          </p:val>
                                        </p:tav>
                                      </p:tavLst>
                                    </p:anim>
                                    <p:anim calcmode="lin" valueType="num">
                                      <p:cBhvr>
                                        <p:cTn id="19" dur="750" fill="hold"/>
                                        <p:tgtEl>
                                          <p:spTgt spid="15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624"/>
                                        </p:tgtEl>
                                        <p:attrNameLst>
                                          <p:attrName>style.visibility</p:attrName>
                                        </p:attrNameLst>
                                      </p:cBhvr>
                                      <p:to>
                                        <p:strVal val="visible"/>
                                      </p:to>
                                    </p:set>
                                    <p:animEffect transition="in" filter="fade">
                                      <p:cBhvr>
                                        <p:cTn id="28" dur="500"/>
                                        <p:tgtEl>
                                          <p:spTgt spid="1624"/>
                                        </p:tgtEl>
                                      </p:cBhvr>
                                    </p:animEffect>
                                  </p:childTnLst>
                                </p:cTn>
                              </p:par>
                            </p:childTnLst>
                          </p:cTn>
                        </p:par>
                        <p:par>
                          <p:cTn id="29" fill="hold">
                            <p:stCondLst>
                              <p:cond delay="1000"/>
                            </p:stCondLst>
                            <p:childTnLst>
                              <p:par>
                                <p:cTn id="30" presetID="47" presetClass="entr" presetSubtype="0" fill="hold" grpId="0" nodeType="afterEffect">
                                  <p:stCondLst>
                                    <p:cond delay="0"/>
                                  </p:stCondLst>
                                  <p:childTnLst>
                                    <p:set>
                                      <p:cBhvr>
                                        <p:cTn id="31" dur="1" fill="hold">
                                          <p:stCondLst>
                                            <p:cond delay="0"/>
                                          </p:stCondLst>
                                        </p:cTn>
                                        <p:tgtEl>
                                          <p:spTgt spid="1540">
                                            <p:txEl>
                                              <p:pRg st="0" end="0"/>
                                            </p:txEl>
                                          </p:spTgt>
                                        </p:tgtEl>
                                        <p:attrNameLst>
                                          <p:attrName>style.visibility</p:attrName>
                                        </p:attrNameLst>
                                      </p:cBhvr>
                                      <p:to>
                                        <p:strVal val="visible"/>
                                      </p:to>
                                    </p:set>
                                    <p:animEffect transition="in" filter="fade">
                                      <p:cBhvr>
                                        <p:cTn id="32" dur="750"/>
                                        <p:tgtEl>
                                          <p:spTgt spid="1540">
                                            <p:txEl>
                                              <p:pRg st="0" end="0"/>
                                            </p:txEl>
                                          </p:spTgt>
                                        </p:tgtEl>
                                      </p:cBhvr>
                                    </p:animEffect>
                                    <p:anim calcmode="lin" valueType="num">
                                      <p:cBhvr>
                                        <p:cTn id="33" dur="750" fill="hold"/>
                                        <p:tgtEl>
                                          <p:spTgt spid="1540">
                                            <p:txEl>
                                              <p:pRg st="0" end="0"/>
                                            </p:txEl>
                                          </p:spTgt>
                                        </p:tgtEl>
                                        <p:attrNameLst>
                                          <p:attrName>ppt_x</p:attrName>
                                        </p:attrNameLst>
                                      </p:cBhvr>
                                      <p:tavLst>
                                        <p:tav tm="0">
                                          <p:val>
                                            <p:strVal val="#ppt_x"/>
                                          </p:val>
                                        </p:tav>
                                        <p:tav tm="100000">
                                          <p:val>
                                            <p:strVal val="#ppt_x"/>
                                          </p:val>
                                        </p:tav>
                                      </p:tavLst>
                                    </p:anim>
                                    <p:anim calcmode="lin" valueType="num">
                                      <p:cBhvr>
                                        <p:cTn id="34" dur="750" fill="hold"/>
                                        <p:tgtEl>
                                          <p:spTgt spid="1540">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750"/>
                            </p:stCondLst>
                            <p:childTnLst>
                              <p:par>
                                <p:cTn id="36" presetID="47" presetClass="entr" presetSubtype="0" fill="hold" grpId="0" nodeType="afterEffect">
                                  <p:stCondLst>
                                    <p:cond delay="0"/>
                                  </p:stCondLst>
                                  <p:childTnLst>
                                    <p:set>
                                      <p:cBhvr>
                                        <p:cTn id="37" dur="1" fill="hold">
                                          <p:stCondLst>
                                            <p:cond delay="0"/>
                                          </p:stCondLst>
                                        </p:cTn>
                                        <p:tgtEl>
                                          <p:spTgt spid="1537">
                                            <p:txEl>
                                              <p:pRg st="0" end="0"/>
                                            </p:txEl>
                                          </p:spTgt>
                                        </p:tgtEl>
                                        <p:attrNameLst>
                                          <p:attrName>style.visibility</p:attrName>
                                        </p:attrNameLst>
                                      </p:cBhvr>
                                      <p:to>
                                        <p:strVal val="visible"/>
                                      </p:to>
                                    </p:set>
                                    <p:animEffect transition="in" filter="fade">
                                      <p:cBhvr>
                                        <p:cTn id="38" dur="750"/>
                                        <p:tgtEl>
                                          <p:spTgt spid="1537">
                                            <p:txEl>
                                              <p:pRg st="0" end="0"/>
                                            </p:txEl>
                                          </p:spTgt>
                                        </p:tgtEl>
                                      </p:cBhvr>
                                    </p:animEffect>
                                    <p:anim calcmode="lin" valueType="num">
                                      <p:cBhvr>
                                        <p:cTn id="39" dur="750" fill="hold"/>
                                        <p:tgtEl>
                                          <p:spTgt spid="1537">
                                            <p:txEl>
                                              <p:pRg st="0" end="0"/>
                                            </p:txEl>
                                          </p:spTgt>
                                        </p:tgtEl>
                                        <p:attrNameLst>
                                          <p:attrName>ppt_x</p:attrName>
                                        </p:attrNameLst>
                                      </p:cBhvr>
                                      <p:tavLst>
                                        <p:tav tm="0">
                                          <p:val>
                                            <p:strVal val="#ppt_x"/>
                                          </p:val>
                                        </p:tav>
                                        <p:tav tm="100000">
                                          <p:val>
                                            <p:strVal val="#ppt_x"/>
                                          </p:val>
                                        </p:tav>
                                      </p:tavLst>
                                    </p:anim>
                                    <p:anim calcmode="lin" valueType="num">
                                      <p:cBhvr>
                                        <p:cTn id="40" dur="750" fill="hold"/>
                                        <p:tgtEl>
                                          <p:spTgt spid="15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626"/>
                                        </p:tgtEl>
                                        <p:attrNameLst>
                                          <p:attrName>style.visibility</p:attrName>
                                        </p:attrNameLst>
                                      </p:cBhvr>
                                      <p:to>
                                        <p:strVal val="visible"/>
                                      </p:to>
                                    </p:set>
                                    <p:animEffect transition="in" filter="fade">
                                      <p:cBhvr>
                                        <p:cTn id="49" dur="500"/>
                                        <p:tgtEl>
                                          <p:spTgt spid="1626"/>
                                        </p:tgtEl>
                                      </p:cBhvr>
                                    </p:animEffect>
                                  </p:childTnLst>
                                </p:cTn>
                              </p:par>
                            </p:childTnLst>
                          </p:cTn>
                        </p:par>
                        <p:par>
                          <p:cTn id="50" fill="hold">
                            <p:stCondLst>
                              <p:cond delay="1000"/>
                            </p:stCondLst>
                            <p:childTnLst>
                              <p:par>
                                <p:cTn id="51" presetID="47" presetClass="entr" presetSubtype="0" fill="hold" grpId="0" nodeType="afterEffect">
                                  <p:stCondLst>
                                    <p:cond delay="0"/>
                                  </p:stCondLst>
                                  <p:childTnLst>
                                    <p:set>
                                      <p:cBhvr>
                                        <p:cTn id="52" dur="1" fill="hold">
                                          <p:stCondLst>
                                            <p:cond delay="0"/>
                                          </p:stCondLst>
                                        </p:cTn>
                                        <p:tgtEl>
                                          <p:spTgt spid="1542">
                                            <p:txEl>
                                              <p:pRg st="0" end="0"/>
                                            </p:txEl>
                                          </p:spTgt>
                                        </p:tgtEl>
                                        <p:attrNameLst>
                                          <p:attrName>style.visibility</p:attrName>
                                        </p:attrNameLst>
                                      </p:cBhvr>
                                      <p:to>
                                        <p:strVal val="visible"/>
                                      </p:to>
                                    </p:set>
                                    <p:animEffect transition="in" filter="fade">
                                      <p:cBhvr>
                                        <p:cTn id="53" dur="750"/>
                                        <p:tgtEl>
                                          <p:spTgt spid="1542">
                                            <p:txEl>
                                              <p:pRg st="0" end="0"/>
                                            </p:txEl>
                                          </p:spTgt>
                                        </p:tgtEl>
                                      </p:cBhvr>
                                    </p:animEffect>
                                    <p:anim calcmode="lin" valueType="num">
                                      <p:cBhvr>
                                        <p:cTn id="54" dur="750" fill="hold"/>
                                        <p:tgtEl>
                                          <p:spTgt spid="1542">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1542">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1750"/>
                            </p:stCondLst>
                            <p:childTnLst>
                              <p:par>
                                <p:cTn id="57" presetID="47" presetClass="entr" presetSubtype="0" fill="hold" grpId="0" nodeType="afterEffect">
                                  <p:stCondLst>
                                    <p:cond delay="0"/>
                                  </p:stCondLst>
                                  <p:childTnLst>
                                    <p:set>
                                      <p:cBhvr>
                                        <p:cTn id="58" dur="1" fill="hold">
                                          <p:stCondLst>
                                            <p:cond delay="0"/>
                                          </p:stCondLst>
                                        </p:cTn>
                                        <p:tgtEl>
                                          <p:spTgt spid="1541">
                                            <p:txEl>
                                              <p:pRg st="0" end="0"/>
                                            </p:txEl>
                                          </p:spTgt>
                                        </p:tgtEl>
                                        <p:attrNameLst>
                                          <p:attrName>style.visibility</p:attrName>
                                        </p:attrNameLst>
                                      </p:cBhvr>
                                      <p:to>
                                        <p:strVal val="visible"/>
                                      </p:to>
                                    </p:set>
                                    <p:animEffect transition="in" filter="fade">
                                      <p:cBhvr>
                                        <p:cTn id="59" dur="750"/>
                                        <p:tgtEl>
                                          <p:spTgt spid="1541">
                                            <p:txEl>
                                              <p:pRg st="0" end="0"/>
                                            </p:txEl>
                                          </p:spTgt>
                                        </p:tgtEl>
                                      </p:cBhvr>
                                    </p:animEffect>
                                    <p:anim calcmode="lin" valueType="num">
                                      <p:cBhvr>
                                        <p:cTn id="60" dur="750" fill="hold"/>
                                        <p:tgtEl>
                                          <p:spTgt spid="1541">
                                            <p:txEl>
                                              <p:pRg st="0" end="0"/>
                                            </p:txEl>
                                          </p:spTgt>
                                        </p:tgtEl>
                                        <p:attrNameLst>
                                          <p:attrName>ppt_x</p:attrName>
                                        </p:attrNameLst>
                                      </p:cBhvr>
                                      <p:tavLst>
                                        <p:tav tm="0">
                                          <p:val>
                                            <p:strVal val="#ppt_x"/>
                                          </p:val>
                                        </p:tav>
                                        <p:tav tm="100000">
                                          <p:val>
                                            <p:strVal val="#ppt_x"/>
                                          </p:val>
                                        </p:tav>
                                      </p:tavLst>
                                    </p:anim>
                                    <p:anim calcmode="lin" valueType="num">
                                      <p:cBhvr>
                                        <p:cTn id="61" dur="750" fill="hold"/>
                                        <p:tgtEl>
                                          <p:spTgt spid="154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 grpId="0" build="p"/>
      <p:bldP spid="1538" grpId="0" build="p"/>
      <p:bldP spid="1539" grpId="0" build="p"/>
      <p:bldP spid="1540" grpId="0" build="p"/>
      <p:bldP spid="1541" grpId="0" build="p"/>
      <p:bldP spid="154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6">
          <a:extLst>
            <a:ext uri="{FF2B5EF4-FFF2-40B4-BE49-F238E27FC236}">
              <a16:creationId xmlns:a16="http://schemas.microsoft.com/office/drawing/2014/main" id="{E973675F-3721-E62E-2F97-391A4A71B497}"/>
            </a:ext>
          </a:extLst>
        </p:cNvPr>
        <p:cNvGrpSpPr/>
        <p:nvPr/>
      </p:nvGrpSpPr>
      <p:grpSpPr>
        <a:xfrm>
          <a:off x="0" y="0"/>
          <a:ext cx="0" cy="0"/>
          <a:chOff x="0" y="0"/>
          <a:chExt cx="0" cy="0"/>
        </a:xfrm>
      </p:grpSpPr>
      <p:sp>
        <p:nvSpPr>
          <p:cNvPr id="4" name="Google Shape;756;p36">
            <a:extLst>
              <a:ext uri="{FF2B5EF4-FFF2-40B4-BE49-F238E27FC236}">
                <a16:creationId xmlns:a16="http://schemas.microsoft.com/office/drawing/2014/main" id="{D1DF0AD3-B046-2501-2E81-9C62A08D7D78}"/>
              </a:ext>
            </a:extLst>
          </p:cNvPr>
          <p:cNvSpPr txBox="1">
            <a:spLocks noGrp="1"/>
          </p:cNvSpPr>
          <p:nvPr>
            <p:ph type="title"/>
          </p:nvPr>
        </p:nvSpPr>
        <p:spPr>
          <a:xfrm>
            <a:off x="2250849" y="636382"/>
            <a:ext cx="4463336"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Các bước thực hiện</a:t>
            </a:r>
            <a:endParaRPr sz="3200"/>
          </a:p>
        </p:txBody>
      </p:sp>
      <p:sp>
        <p:nvSpPr>
          <p:cNvPr id="5" name="Google Shape;758;p36">
            <a:extLst>
              <a:ext uri="{FF2B5EF4-FFF2-40B4-BE49-F238E27FC236}">
                <a16:creationId xmlns:a16="http://schemas.microsoft.com/office/drawing/2014/main" id="{86357EC4-AEB9-879A-D301-37A2299A433E}"/>
              </a:ext>
            </a:extLst>
          </p:cNvPr>
          <p:cNvSpPr txBox="1">
            <a:spLocks/>
          </p:cNvSpPr>
          <p:nvPr/>
        </p:nvSpPr>
        <p:spPr>
          <a:xfrm>
            <a:off x="4172561" y="225493"/>
            <a:ext cx="597492" cy="520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vi-VN" sz="2400">
                <a:solidFill>
                  <a:srgbClr val="FF6180"/>
                </a:solidFill>
              </a:rPr>
              <a:t>03</a:t>
            </a:r>
          </a:p>
        </p:txBody>
      </p:sp>
      <p:pic>
        <p:nvPicPr>
          <p:cNvPr id="19" name="Picture 18">
            <a:extLst>
              <a:ext uri="{FF2B5EF4-FFF2-40B4-BE49-F238E27FC236}">
                <a16:creationId xmlns:a16="http://schemas.microsoft.com/office/drawing/2014/main" id="{35A9A728-614F-6C48-19AD-7AFBD00A97E5}"/>
              </a:ext>
            </a:extLst>
          </p:cNvPr>
          <p:cNvPicPr>
            <a:picLocks noChangeAspect="1"/>
          </p:cNvPicPr>
          <p:nvPr/>
        </p:nvPicPr>
        <p:blipFill>
          <a:blip r:embed="rId3"/>
          <a:stretch>
            <a:fillRect/>
          </a:stretch>
        </p:blipFill>
        <p:spPr>
          <a:xfrm>
            <a:off x="481264" y="1486924"/>
            <a:ext cx="5177016" cy="3020194"/>
          </a:xfrm>
          <a:prstGeom prst="rect">
            <a:avLst/>
          </a:prstGeom>
        </p:spPr>
      </p:pic>
      <p:sp>
        <p:nvSpPr>
          <p:cNvPr id="20" name="Rectangle: Rounded Corners 19">
            <a:extLst>
              <a:ext uri="{FF2B5EF4-FFF2-40B4-BE49-F238E27FC236}">
                <a16:creationId xmlns:a16="http://schemas.microsoft.com/office/drawing/2014/main" id="{405FA3DC-1C8C-E3AC-C67F-A96A9660C418}"/>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21" name="Rectangle: Rounded Corners 20">
            <a:extLst>
              <a:ext uri="{FF2B5EF4-FFF2-40B4-BE49-F238E27FC236}">
                <a16:creationId xmlns:a16="http://schemas.microsoft.com/office/drawing/2014/main" id="{11C40E46-8A1E-D820-85F9-81A833398BC0}"/>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
        <p:nvSpPr>
          <p:cNvPr id="35" name="Arrow: Curved Down 34">
            <a:extLst>
              <a:ext uri="{FF2B5EF4-FFF2-40B4-BE49-F238E27FC236}">
                <a16:creationId xmlns:a16="http://schemas.microsoft.com/office/drawing/2014/main" id="{01625C80-9605-1D5E-3C7C-9F1BF9087390}"/>
              </a:ext>
            </a:extLst>
          </p:cNvPr>
          <p:cNvSpPr/>
          <p:nvPr/>
        </p:nvSpPr>
        <p:spPr>
          <a:xfrm>
            <a:off x="3465095" y="1232980"/>
            <a:ext cx="2420066" cy="636324"/>
          </a:xfrm>
          <a:prstGeom prst="curvedDownArrow">
            <a:avLst>
              <a:gd name="adj1" fmla="val 22639"/>
              <a:gd name="adj2" fmla="val 43924"/>
              <a:gd name="adj3" fmla="val 68665"/>
            </a:avLst>
          </a:prstGeom>
          <a:noFill/>
          <a:ln w="12700">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Rectangle: Rounded Corners 36">
            <a:extLst>
              <a:ext uri="{FF2B5EF4-FFF2-40B4-BE49-F238E27FC236}">
                <a16:creationId xmlns:a16="http://schemas.microsoft.com/office/drawing/2014/main" id="{492A00DB-B158-B22A-306D-824C407300AF}"/>
              </a:ext>
            </a:extLst>
          </p:cNvPr>
          <p:cNvSpPr/>
          <p:nvPr/>
        </p:nvSpPr>
        <p:spPr>
          <a:xfrm>
            <a:off x="5782034" y="1258158"/>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Data được lưu trữ thành từng khối được liên kết với nhau (blockchain).</a:t>
            </a:r>
          </a:p>
        </p:txBody>
      </p:sp>
      <p:sp>
        <p:nvSpPr>
          <p:cNvPr id="38" name="Arrow: Down 37">
            <a:extLst>
              <a:ext uri="{FF2B5EF4-FFF2-40B4-BE49-F238E27FC236}">
                <a16:creationId xmlns:a16="http://schemas.microsoft.com/office/drawing/2014/main" id="{08EC7071-9760-581C-7473-0023B39CC46F}"/>
              </a:ext>
            </a:extLst>
          </p:cNvPr>
          <p:cNvSpPr/>
          <p:nvPr/>
        </p:nvSpPr>
        <p:spPr>
          <a:xfrm>
            <a:off x="7025714" y="2089155"/>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38">
            <a:extLst>
              <a:ext uri="{FF2B5EF4-FFF2-40B4-BE49-F238E27FC236}">
                <a16:creationId xmlns:a16="http://schemas.microsoft.com/office/drawing/2014/main" id="{C7B7C315-B7CF-BBC2-8AC0-6A946A535E9E}"/>
              </a:ext>
            </a:extLst>
          </p:cNvPr>
          <p:cNvSpPr/>
          <p:nvPr/>
        </p:nvSpPr>
        <p:spPr>
          <a:xfrm>
            <a:off x="5782034" y="2543301"/>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Tiến hành thu thập dữ liệu theo từng block.</a:t>
            </a:r>
          </a:p>
        </p:txBody>
      </p:sp>
      <p:sp>
        <p:nvSpPr>
          <p:cNvPr id="43" name="Rectangle: Rounded Corners 42">
            <a:extLst>
              <a:ext uri="{FF2B5EF4-FFF2-40B4-BE49-F238E27FC236}">
                <a16:creationId xmlns:a16="http://schemas.microsoft.com/office/drawing/2014/main" id="{63411C52-E191-F30F-AB0F-C81C517D9F9D}"/>
              </a:ext>
            </a:extLst>
          </p:cNvPr>
          <p:cNvSpPr/>
          <p:nvPr/>
        </p:nvSpPr>
        <p:spPr>
          <a:xfrm>
            <a:off x="5801673" y="3828444"/>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rPr>
              <a:t>Dữ liệu sau khi thu thập sẽ được lưu trữ vào trong MongoDB.</a:t>
            </a:r>
          </a:p>
        </p:txBody>
      </p:sp>
      <p:sp>
        <p:nvSpPr>
          <p:cNvPr id="44" name="Arrow: Down 43">
            <a:extLst>
              <a:ext uri="{FF2B5EF4-FFF2-40B4-BE49-F238E27FC236}">
                <a16:creationId xmlns:a16="http://schemas.microsoft.com/office/drawing/2014/main" id="{89A9162A-6CE9-8483-36D4-0E28CC29E2BF}"/>
              </a:ext>
            </a:extLst>
          </p:cNvPr>
          <p:cNvSpPr/>
          <p:nvPr/>
        </p:nvSpPr>
        <p:spPr>
          <a:xfrm>
            <a:off x="7035481" y="3374298"/>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Arrow: Down 44">
            <a:extLst>
              <a:ext uri="{FF2B5EF4-FFF2-40B4-BE49-F238E27FC236}">
                <a16:creationId xmlns:a16="http://schemas.microsoft.com/office/drawing/2014/main" id="{D0A1D1F1-B9F7-A249-5F3C-462D97F4B723}"/>
              </a:ext>
            </a:extLst>
          </p:cNvPr>
          <p:cNvSpPr/>
          <p:nvPr/>
        </p:nvSpPr>
        <p:spPr>
          <a:xfrm>
            <a:off x="7025714" y="4659441"/>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 name="Picture 2" descr="Ý nghĩa logo Đại học Công nghệ Tp.HCM (HUTECH)">
            <a:extLst>
              <a:ext uri="{FF2B5EF4-FFF2-40B4-BE49-F238E27FC236}">
                <a16:creationId xmlns:a16="http://schemas.microsoft.com/office/drawing/2014/main" id="{2A32E1E4-CFD9-740E-5164-A9243D495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10" y="421159"/>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92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up)">
                                      <p:cBhvr>
                                        <p:cTn id="16" dur="500"/>
                                        <p:tgtEl>
                                          <p:spTgt spid="38"/>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up)">
                                      <p:cBhvr>
                                        <p:cTn id="20" dur="500"/>
                                        <p:tgtEl>
                                          <p:spTgt spid="3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up)">
                                      <p:cBhvr>
                                        <p:cTn id="24" dur="500"/>
                                        <p:tgtEl>
                                          <p:spTgt spid="44"/>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up)">
                                      <p:cBhvr>
                                        <p:cTn id="28" dur="500"/>
                                        <p:tgtEl>
                                          <p:spTgt spid="43"/>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8" grpId="0" animBg="1"/>
      <p:bldP spid="39" grpId="0" animBg="1"/>
      <p:bldP spid="43" grpId="0" animBg="1"/>
      <p:bldP spid="44"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6">
          <a:extLst>
            <a:ext uri="{FF2B5EF4-FFF2-40B4-BE49-F238E27FC236}">
              <a16:creationId xmlns:a16="http://schemas.microsoft.com/office/drawing/2014/main" id="{05D219D0-BD9D-0BFD-F4D6-5580969860EC}"/>
            </a:ext>
          </a:extLst>
        </p:cNvPr>
        <p:cNvGrpSpPr/>
        <p:nvPr/>
      </p:nvGrpSpPr>
      <p:grpSpPr>
        <a:xfrm>
          <a:off x="0" y="0"/>
          <a:ext cx="0" cy="0"/>
          <a:chOff x="0" y="0"/>
          <a:chExt cx="0" cy="0"/>
        </a:xfrm>
      </p:grpSpPr>
      <p:sp>
        <p:nvSpPr>
          <p:cNvPr id="4" name="Google Shape;756;p36">
            <a:extLst>
              <a:ext uri="{FF2B5EF4-FFF2-40B4-BE49-F238E27FC236}">
                <a16:creationId xmlns:a16="http://schemas.microsoft.com/office/drawing/2014/main" id="{0CB6631C-4664-8059-1068-94C64A4EA4C5}"/>
              </a:ext>
            </a:extLst>
          </p:cNvPr>
          <p:cNvSpPr txBox="1">
            <a:spLocks noGrp="1"/>
          </p:cNvSpPr>
          <p:nvPr>
            <p:ph type="title"/>
          </p:nvPr>
        </p:nvSpPr>
        <p:spPr>
          <a:xfrm>
            <a:off x="2250849" y="636382"/>
            <a:ext cx="4463336"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Các bước thực hiện</a:t>
            </a:r>
            <a:endParaRPr sz="3200"/>
          </a:p>
        </p:txBody>
      </p:sp>
      <p:sp>
        <p:nvSpPr>
          <p:cNvPr id="5" name="Google Shape;758;p36">
            <a:extLst>
              <a:ext uri="{FF2B5EF4-FFF2-40B4-BE49-F238E27FC236}">
                <a16:creationId xmlns:a16="http://schemas.microsoft.com/office/drawing/2014/main" id="{C9C561FF-E5B2-9DD2-D0FA-2D8989F9DF64}"/>
              </a:ext>
            </a:extLst>
          </p:cNvPr>
          <p:cNvSpPr txBox="1">
            <a:spLocks/>
          </p:cNvSpPr>
          <p:nvPr/>
        </p:nvSpPr>
        <p:spPr>
          <a:xfrm>
            <a:off x="4172561" y="225493"/>
            <a:ext cx="597492" cy="520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vi-VN" sz="2400">
                <a:solidFill>
                  <a:srgbClr val="FF6180"/>
                </a:solidFill>
              </a:rPr>
              <a:t>03</a:t>
            </a:r>
          </a:p>
        </p:txBody>
      </p:sp>
      <p:pic>
        <p:nvPicPr>
          <p:cNvPr id="19" name="Picture 18">
            <a:extLst>
              <a:ext uri="{FF2B5EF4-FFF2-40B4-BE49-F238E27FC236}">
                <a16:creationId xmlns:a16="http://schemas.microsoft.com/office/drawing/2014/main" id="{8A6F5068-0A53-DE4B-00FC-706780BB2454}"/>
              </a:ext>
            </a:extLst>
          </p:cNvPr>
          <p:cNvPicPr>
            <a:picLocks noChangeAspect="1"/>
          </p:cNvPicPr>
          <p:nvPr/>
        </p:nvPicPr>
        <p:blipFill>
          <a:blip r:embed="rId3"/>
          <a:stretch>
            <a:fillRect/>
          </a:stretch>
        </p:blipFill>
        <p:spPr>
          <a:xfrm>
            <a:off x="481264" y="1486924"/>
            <a:ext cx="5177016" cy="3020194"/>
          </a:xfrm>
          <a:prstGeom prst="rect">
            <a:avLst/>
          </a:prstGeom>
        </p:spPr>
      </p:pic>
      <p:sp>
        <p:nvSpPr>
          <p:cNvPr id="20" name="Rectangle: Rounded Corners 19">
            <a:extLst>
              <a:ext uri="{FF2B5EF4-FFF2-40B4-BE49-F238E27FC236}">
                <a16:creationId xmlns:a16="http://schemas.microsoft.com/office/drawing/2014/main" id="{A713DCFA-1CCF-B680-C307-952EF78AF2B3}"/>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21" name="Rectangle: Rounded Corners 20">
            <a:extLst>
              <a:ext uri="{FF2B5EF4-FFF2-40B4-BE49-F238E27FC236}">
                <a16:creationId xmlns:a16="http://schemas.microsoft.com/office/drawing/2014/main" id="{FF416F89-3C07-C92F-E56E-2E75CCBA1FEF}"/>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
        <p:nvSpPr>
          <p:cNvPr id="38" name="Arrow: Down 37">
            <a:extLst>
              <a:ext uri="{FF2B5EF4-FFF2-40B4-BE49-F238E27FC236}">
                <a16:creationId xmlns:a16="http://schemas.microsoft.com/office/drawing/2014/main" id="{1697E2C6-CBDD-2721-1E9A-FC5F1A376333}"/>
              </a:ext>
            </a:extLst>
          </p:cNvPr>
          <p:cNvSpPr/>
          <p:nvPr/>
        </p:nvSpPr>
        <p:spPr>
          <a:xfrm>
            <a:off x="7025714" y="2089155"/>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38">
            <a:extLst>
              <a:ext uri="{FF2B5EF4-FFF2-40B4-BE49-F238E27FC236}">
                <a16:creationId xmlns:a16="http://schemas.microsoft.com/office/drawing/2014/main" id="{B707E00E-7E82-4AFB-7A5A-07476B40CD07}"/>
              </a:ext>
            </a:extLst>
          </p:cNvPr>
          <p:cNvSpPr/>
          <p:nvPr/>
        </p:nvSpPr>
        <p:spPr>
          <a:xfrm>
            <a:off x="5782034" y="2543301"/>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Cập nhật dữ liệu để luôn đảm bảo tính chính xác của dữ liệu.</a:t>
            </a:r>
          </a:p>
        </p:txBody>
      </p:sp>
      <p:sp>
        <p:nvSpPr>
          <p:cNvPr id="43" name="Rectangle: Rounded Corners 42">
            <a:extLst>
              <a:ext uri="{FF2B5EF4-FFF2-40B4-BE49-F238E27FC236}">
                <a16:creationId xmlns:a16="http://schemas.microsoft.com/office/drawing/2014/main" id="{01C6C3F9-1B73-79C3-3EB2-B024A6C17CCD}"/>
              </a:ext>
            </a:extLst>
          </p:cNvPr>
          <p:cNvSpPr/>
          <p:nvPr/>
        </p:nvSpPr>
        <p:spPr>
          <a:xfrm>
            <a:off x="5782034" y="1258158"/>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rPr>
              <a:t>Dữ liệu sau khi thu thập sẽ được lưu trữ vào trong MongoDB.</a:t>
            </a:r>
          </a:p>
        </p:txBody>
      </p:sp>
      <p:sp>
        <p:nvSpPr>
          <p:cNvPr id="44" name="Arrow: Down 43">
            <a:extLst>
              <a:ext uri="{FF2B5EF4-FFF2-40B4-BE49-F238E27FC236}">
                <a16:creationId xmlns:a16="http://schemas.microsoft.com/office/drawing/2014/main" id="{8A13BC13-CA3C-CCAC-7B4D-87E254F30976}"/>
              </a:ext>
            </a:extLst>
          </p:cNvPr>
          <p:cNvSpPr/>
          <p:nvPr/>
        </p:nvSpPr>
        <p:spPr>
          <a:xfrm>
            <a:off x="7035481" y="3374298"/>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Rounded Corners 2">
            <a:extLst>
              <a:ext uri="{FF2B5EF4-FFF2-40B4-BE49-F238E27FC236}">
                <a16:creationId xmlns:a16="http://schemas.microsoft.com/office/drawing/2014/main" id="{CA524EF3-45C1-C8E4-B545-83C80C6E34FA}"/>
              </a:ext>
            </a:extLst>
          </p:cNvPr>
          <p:cNvSpPr/>
          <p:nvPr/>
        </p:nvSpPr>
        <p:spPr>
          <a:xfrm>
            <a:off x="5658280" y="3848034"/>
            <a:ext cx="3051506" cy="991722"/>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Truy vấn dữ liệu bằng MongoDB để làm cơ sở phục vụ cho việc phân tích.</a:t>
            </a:r>
          </a:p>
        </p:txBody>
      </p:sp>
      <p:pic>
        <p:nvPicPr>
          <p:cNvPr id="2" name="Picture 2" descr="Ý nghĩa logo Đại học Công nghệ Tp.HCM (HUTECH)">
            <a:extLst>
              <a:ext uri="{FF2B5EF4-FFF2-40B4-BE49-F238E27FC236}">
                <a16:creationId xmlns:a16="http://schemas.microsoft.com/office/drawing/2014/main" id="{22EC61DE-40F0-95A4-4C7B-99946F1EC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10" y="421159"/>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478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0"/>
        <p:cNvGrpSpPr/>
        <p:nvPr/>
      </p:nvGrpSpPr>
      <p:grpSpPr>
        <a:xfrm>
          <a:off x="0" y="0"/>
          <a:ext cx="0" cy="0"/>
          <a:chOff x="0" y="0"/>
          <a:chExt cx="0" cy="0"/>
        </a:xfrm>
      </p:grpSpPr>
      <p:sp>
        <p:nvSpPr>
          <p:cNvPr id="2831" name="Google Shape;2831;p62"/>
          <p:cNvSpPr txBox="1">
            <a:spLocks noGrp="1"/>
          </p:cNvSpPr>
          <p:nvPr>
            <p:ph type="title"/>
          </p:nvPr>
        </p:nvSpPr>
        <p:spPr>
          <a:xfrm>
            <a:off x="4572000" y="1979474"/>
            <a:ext cx="38589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2846" name="Google Shape;2846;p62"/>
          <p:cNvGrpSpPr/>
          <p:nvPr/>
        </p:nvGrpSpPr>
        <p:grpSpPr>
          <a:xfrm>
            <a:off x="1311900" y="1759647"/>
            <a:ext cx="2222728" cy="2764328"/>
            <a:chOff x="1311900" y="2073147"/>
            <a:chExt cx="2222728" cy="2764328"/>
          </a:xfrm>
        </p:grpSpPr>
        <p:sp>
          <p:nvSpPr>
            <p:cNvPr id="2847" name="Google Shape;2847;p62"/>
            <p:cNvSpPr/>
            <p:nvPr/>
          </p:nvSpPr>
          <p:spPr>
            <a:xfrm>
              <a:off x="1311900" y="43796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8" name="Google Shape;2848;p62"/>
            <p:cNvGrpSpPr/>
            <p:nvPr/>
          </p:nvGrpSpPr>
          <p:grpSpPr>
            <a:xfrm>
              <a:off x="1553108" y="2073147"/>
              <a:ext cx="1981520" cy="2535354"/>
              <a:chOff x="900306" y="1128050"/>
              <a:chExt cx="3138296" cy="4015448"/>
            </a:xfrm>
          </p:grpSpPr>
          <p:sp>
            <p:nvSpPr>
              <p:cNvPr id="2849" name="Google Shape;2849;p62"/>
              <p:cNvSpPr/>
              <p:nvPr/>
            </p:nvSpPr>
            <p:spPr>
              <a:xfrm flipH="1">
                <a:off x="1939169" y="2402385"/>
                <a:ext cx="398524" cy="570418"/>
              </a:xfrm>
              <a:custGeom>
                <a:avLst/>
                <a:gdLst/>
                <a:ahLst/>
                <a:cxnLst/>
                <a:rect l="l" t="t" r="r" b="b"/>
                <a:pathLst>
                  <a:path w="2075" h="2970" extrusionOk="0">
                    <a:moveTo>
                      <a:pt x="241" y="1"/>
                    </a:moveTo>
                    <a:cubicBezTo>
                      <a:pt x="110" y="1"/>
                      <a:pt x="0" y="111"/>
                      <a:pt x="0" y="241"/>
                    </a:cubicBezTo>
                    <a:lnTo>
                      <a:pt x="0" y="2729"/>
                    </a:lnTo>
                    <a:cubicBezTo>
                      <a:pt x="0" y="2860"/>
                      <a:pt x="110" y="2970"/>
                      <a:pt x="241" y="2970"/>
                    </a:cubicBezTo>
                    <a:lnTo>
                      <a:pt x="1833" y="2970"/>
                    </a:lnTo>
                    <a:cubicBezTo>
                      <a:pt x="1964" y="2970"/>
                      <a:pt x="2074" y="2860"/>
                      <a:pt x="2074" y="2729"/>
                    </a:cubicBezTo>
                    <a:lnTo>
                      <a:pt x="2074" y="241"/>
                    </a:lnTo>
                    <a:cubicBezTo>
                      <a:pt x="2074" y="111"/>
                      <a:pt x="1964" y="1"/>
                      <a:pt x="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2"/>
              <p:cNvSpPr/>
              <p:nvPr/>
            </p:nvSpPr>
            <p:spPr>
              <a:xfrm flipH="1">
                <a:off x="1931103" y="2389325"/>
                <a:ext cx="414658" cy="595578"/>
              </a:xfrm>
              <a:custGeom>
                <a:avLst/>
                <a:gdLst/>
                <a:ahLst/>
                <a:cxnLst/>
                <a:rect l="l" t="t" r="r" b="b"/>
                <a:pathLst>
                  <a:path w="2159" h="3101" extrusionOk="0">
                    <a:moveTo>
                      <a:pt x="1875" y="131"/>
                    </a:moveTo>
                    <a:cubicBezTo>
                      <a:pt x="1964" y="131"/>
                      <a:pt x="2053" y="220"/>
                      <a:pt x="2053" y="309"/>
                    </a:cubicBezTo>
                    <a:lnTo>
                      <a:pt x="2053" y="2797"/>
                    </a:lnTo>
                    <a:cubicBezTo>
                      <a:pt x="2053" y="2907"/>
                      <a:pt x="1964" y="2991"/>
                      <a:pt x="1875" y="2991"/>
                    </a:cubicBezTo>
                    <a:lnTo>
                      <a:pt x="283" y="2991"/>
                    </a:lnTo>
                    <a:cubicBezTo>
                      <a:pt x="194" y="2991"/>
                      <a:pt x="110" y="2907"/>
                      <a:pt x="110" y="2797"/>
                    </a:cubicBezTo>
                    <a:lnTo>
                      <a:pt x="110" y="309"/>
                    </a:lnTo>
                    <a:cubicBezTo>
                      <a:pt x="110" y="220"/>
                      <a:pt x="194" y="131"/>
                      <a:pt x="283" y="131"/>
                    </a:cubicBezTo>
                    <a:close/>
                    <a:moveTo>
                      <a:pt x="283" y="1"/>
                    </a:moveTo>
                    <a:cubicBezTo>
                      <a:pt x="131" y="1"/>
                      <a:pt x="1" y="158"/>
                      <a:pt x="1" y="309"/>
                    </a:cubicBezTo>
                    <a:lnTo>
                      <a:pt x="1" y="2797"/>
                    </a:lnTo>
                    <a:cubicBezTo>
                      <a:pt x="1" y="2970"/>
                      <a:pt x="131" y="3101"/>
                      <a:pt x="283" y="3101"/>
                    </a:cubicBezTo>
                    <a:lnTo>
                      <a:pt x="1875" y="3101"/>
                    </a:lnTo>
                    <a:cubicBezTo>
                      <a:pt x="2027" y="3101"/>
                      <a:pt x="2158" y="2970"/>
                      <a:pt x="2158" y="2797"/>
                    </a:cubicBezTo>
                    <a:lnTo>
                      <a:pt x="2158" y="309"/>
                    </a:lnTo>
                    <a:cubicBezTo>
                      <a:pt x="2158" y="158"/>
                      <a:pt x="2027" y="1"/>
                      <a:pt x="18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2"/>
              <p:cNvSpPr/>
              <p:nvPr/>
            </p:nvSpPr>
            <p:spPr>
              <a:xfrm flipH="1">
                <a:off x="2215740"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2"/>
              <p:cNvSpPr/>
              <p:nvPr/>
            </p:nvSpPr>
            <p:spPr>
              <a:xfrm flipH="1">
                <a:off x="2207865" y="4615138"/>
                <a:ext cx="410432" cy="452877"/>
              </a:xfrm>
              <a:custGeom>
                <a:avLst/>
                <a:gdLst/>
                <a:ahLst/>
                <a:cxnLst/>
                <a:rect l="l" t="t" r="r" b="b"/>
                <a:pathLst>
                  <a:path w="2137" h="2358" extrusionOk="0">
                    <a:moveTo>
                      <a:pt x="2032" y="111"/>
                    </a:moveTo>
                    <a:lnTo>
                      <a:pt x="2032"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2"/>
              <p:cNvSpPr/>
              <p:nvPr/>
            </p:nvSpPr>
            <p:spPr>
              <a:xfrm flipH="1">
                <a:off x="1473609" y="4623204"/>
                <a:ext cx="394299" cy="431751"/>
              </a:xfrm>
              <a:custGeom>
                <a:avLst/>
                <a:gdLst/>
                <a:ahLst/>
                <a:cxnLst/>
                <a:rect l="l" t="t" r="r" b="b"/>
                <a:pathLst>
                  <a:path w="2053" h="2248" extrusionOk="0">
                    <a:moveTo>
                      <a:pt x="0" y="1"/>
                    </a:moveTo>
                    <a:lnTo>
                      <a:pt x="0" y="2247"/>
                    </a:lnTo>
                    <a:lnTo>
                      <a:pt x="2053" y="2247"/>
                    </a:ln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2"/>
              <p:cNvSpPr/>
              <p:nvPr/>
            </p:nvSpPr>
            <p:spPr>
              <a:xfrm flipH="1">
                <a:off x="1465543" y="4615138"/>
                <a:ext cx="415618" cy="452877"/>
              </a:xfrm>
              <a:custGeom>
                <a:avLst/>
                <a:gdLst/>
                <a:ahLst/>
                <a:cxnLst/>
                <a:rect l="l" t="t" r="r" b="b"/>
                <a:pathLst>
                  <a:path w="2164" h="2358" extrusionOk="0">
                    <a:moveTo>
                      <a:pt x="2054" y="111"/>
                    </a:moveTo>
                    <a:lnTo>
                      <a:pt x="2054" y="2226"/>
                    </a:lnTo>
                    <a:lnTo>
                      <a:pt x="132" y="2226"/>
                    </a:lnTo>
                    <a:lnTo>
                      <a:pt x="132" y="111"/>
                    </a:lnTo>
                    <a:close/>
                    <a:moveTo>
                      <a:pt x="1" y="1"/>
                    </a:moveTo>
                    <a:lnTo>
                      <a:pt x="1" y="43"/>
                    </a:lnTo>
                    <a:lnTo>
                      <a:pt x="1" y="2357"/>
                    </a:lnTo>
                    <a:lnTo>
                      <a:pt x="2164" y="2357"/>
                    </a:lnTo>
                    <a:lnTo>
                      <a:pt x="216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2"/>
              <p:cNvSpPr/>
              <p:nvPr/>
            </p:nvSpPr>
            <p:spPr>
              <a:xfrm flipH="1">
                <a:off x="2610044" y="4623204"/>
                <a:ext cx="393531" cy="431751"/>
              </a:xfrm>
              <a:custGeom>
                <a:avLst/>
                <a:gdLst/>
                <a:ahLst/>
                <a:cxnLst/>
                <a:rect l="l" t="t" r="r" b="b"/>
                <a:pathLst>
                  <a:path w="2049" h="2248" extrusionOk="0">
                    <a:moveTo>
                      <a:pt x="1" y="1"/>
                    </a:moveTo>
                    <a:lnTo>
                      <a:pt x="1" y="2247"/>
                    </a:lnTo>
                    <a:lnTo>
                      <a:pt x="2048" y="2247"/>
                    </a:lnTo>
                    <a:lnTo>
                      <a:pt x="20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2"/>
              <p:cNvSpPr/>
              <p:nvPr/>
            </p:nvSpPr>
            <p:spPr>
              <a:xfrm flipH="1">
                <a:off x="2596984" y="4615138"/>
                <a:ext cx="415618" cy="452877"/>
              </a:xfrm>
              <a:custGeom>
                <a:avLst/>
                <a:gdLst/>
                <a:ahLst/>
                <a:cxnLst/>
                <a:rect l="l" t="t" r="r" b="b"/>
                <a:pathLst>
                  <a:path w="2164" h="2358" extrusionOk="0">
                    <a:moveTo>
                      <a:pt x="2032" y="111"/>
                    </a:moveTo>
                    <a:lnTo>
                      <a:pt x="2032" y="2226"/>
                    </a:lnTo>
                    <a:lnTo>
                      <a:pt x="110" y="2226"/>
                    </a:lnTo>
                    <a:lnTo>
                      <a:pt x="110" y="111"/>
                    </a:lnTo>
                    <a:close/>
                    <a:moveTo>
                      <a:pt x="0" y="1"/>
                    </a:moveTo>
                    <a:lnTo>
                      <a:pt x="0" y="43"/>
                    </a:lnTo>
                    <a:lnTo>
                      <a:pt x="0" y="2357"/>
                    </a:lnTo>
                    <a:lnTo>
                      <a:pt x="2163" y="2357"/>
                    </a:lnTo>
                    <a:lnTo>
                      <a:pt x="216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2"/>
              <p:cNvSpPr/>
              <p:nvPr/>
            </p:nvSpPr>
            <p:spPr>
              <a:xfrm flipH="1">
                <a:off x="1867722"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2"/>
              <p:cNvSpPr/>
              <p:nvPr/>
            </p:nvSpPr>
            <p:spPr>
              <a:xfrm flipH="1">
                <a:off x="1859847" y="4615138"/>
                <a:ext cx="410432" cy="452877"/>
              </a:xfrm>
              <a:custGeom>
                <a:avLst/>
                <a:gdLst/>
                <a:ahLst/>
                <a:cxnLst/>
                <a:rect l="l" t="t" r="r" b="b"/>
                <a:pathLst>
                  <a:path w="2137" h="2358" extrusionOk="0">
                    <a:moveTo>
                      <a:pt x="2027" y="111"/>
                    </a:moveTo>
                    <a:lnTo>
                      <a:pt x="2027"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2"/>
              <p:cNvSpPr/>
              <p:nvPr/>
            </p:nvSpPr>
            <p:spPr>
              <a:xfrm flipH="1">
                <a:off x="2194615"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2"/>
              <p:cNvSpPr/>
              <p:nvPr/>
            </p:nvSpPr>
            <p:spPr>
              <a:xfrm flipH="1">
                <a:off x="2182707" y="4903808"/>
                <a:ext cx="578485" cy="239691"/>
              </a:xfrm>
              <a:custGeom>
                <a:avLst/>
                <a:gdLst/>
                <a:ahLst/>
                <a:cxnLst/>
                <a:rect l="l" t="t" r="r" b="b"/>
                <a:pathLst>
                  <a:path w="3012" h="1248" extrusionOk="0">
                    <a:moveTo>
                      <a:pt x="2881" y="111"/>
                    </a:moveTo>
                    <a:lnTo>
                      <a:pt x="2881"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2"/>
              <p:cNvSpPr/>
              <p:nvPr/>
            </p:nvSpPr>
            <p:spPr>
              <a:xfrm flipH="1">
                <a:off x="1453445" y="4916868"/>
                <a:ext cx="553325" cy="213571"/>
              </a:xfrm>
              <a:custGeom>
                <a:avLst/>
                <a:gdLst/>
                <a:ahLst/>
                <a:cxnLst/>
                <a:rect l="l" t="t" r="r" b="b"/>
                <a:pathLst>
                  <a:path w="2881" h="1112" extrusionOk="0">
                    <a:moveTo>
                      <a:pt x="0" y="1"/>
                    </a:moveTo>
                    <a:lnTo>
                      <a:pt x="0" y="1111"/>
                    </a:lnTo>
                    <a:lnTo>
                      <a:pt x="2881" y="1111"/>
                    </a:lnTo>
                    <a:lnTo>
                      <a:pt x="2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2"/>
              <p:cNvSpPr/>
              <p:nvPr/>
            </p:nvSpPr>
            <p:spPr>
              <a:xfrm flipH="1">
                <a:off x="1440385" y="4903808"/>
                <a:ext cx="578485" cy="239691"/>
              </a:xfrm>
              <a:custGeom>
                <a:avLst/>
                <a:gdLst/>
                <a:ahLst/>
                <a:cxnLst/>
                <a:rect l="l" t="t" r="r" b="b"/>
                <a:pathLst>
                  <a:path w="3012" h="1248" extrusionOk="0">
                    <a:moveTo>
                      <a:pt x="2881" y="111"/>
                    </a:moveTo>
                    <a:lnTo>
                      <a:pt x="2881" y="1137"/>
                    </a:lnTo>
                    <a:lnTo>
                      <a:pt x="110" y="1137"/>
                    </a:lnTo>
                    <a:lnTo>
                      <a:pt x="110" y="111"/>
                    </a:lnTo>
                    <a:close/>
                    <a:moveTo>
                      <a:pt x="0" y="1"/>
                    </a:moveTo>
                    <a:lnTo>
                      <a:pt x="0" y="69"/>
                    </a:lnTo>
                    <a:lnTo>
                      <a:pt x="0"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2"/>
              <p:cNvSpPr/>
              <p:nvPr/>
            </p:nvSpPr>
            <p:spPr>
              <a:xfrm flipH="1">
                <a:off x="1377979" y="1137077"/>
                <a:ext cx="1571243" cy="1349029"/>
              </a:xfrm>
              <a:custGeom>
                <a:avLst/>
                <a:gdLst/>
                <a:ahLst/>
                <a:cxnLst/>
                <a:rect l="l" t="t" r="r" b="b"/>
                <a:pathLst>
                  <a:path w="8181" h="7024" extrusionOk="0">
                    <a:moveTo>
                      <a:pt x="2289" y="1"/>
                    </a:moveTo>
                    <a:cubicBezTo>
                      <a:pt x="1027" y="1"/>
                      <a:pt x="0" y="1022"/>
                      <a:pt x="0" y="2310"/>
                    </a:cubicBezTo>
                    <a:lnTo>
                      <a:pt x="0" y="4714"/>
                    </a:lnTo>
                    <a:cubicBezTo>
                      <a:pt x="0" y="5976"/>
                      <a:pt x="1027" y="7023"/>
                      <a:pt x="2289" y="7023"/>
                    </a:cubicBezTo>
                    <a:lnTo>
                      <a:pt x="5871" y="7023"/>
                    </a:lnTo>
                    <a:cubicBezTo>
                      <a:pt x="7159" y="7023"/>
                      <a:pt x="8180" y="5976"/>
                      <a:pt x="8180" y="4714"/>
                    </a:cubicBezTo>
                    <a:lnTo>
                      <a:pt x="8180" y="2310"/>
                    </a:lnTo>
                    <a:cubicBezTo>
                      <a:pt x="8180" y="1022"/>
                      <a:pt x="7159" y="1"/>
                      <a:pt x="5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2"/>
              <p:cNvSpPr/>
              <p:nvPr/>
            </p:nvSpPr>
            <p:spPr>
              <a:xfrm flipH="1">
                <a:off x="1368952" y="1128050"/>
                <a:ext cx="1593330" cy="1367083"/>
              </a:xfrm>
              <a:custGeom>
                <a:avLst/>
                <a:gdLst/>
                <a:ahLst/>
                <a:cxnLst/>
                <a:rect l="l" t="t" r="r" b="b"/>
                <a:pathLst>
                  <a:path w="8296" h="7118" extrusionOk="0">
                    <a:moveTo>
                      <a:pt x="5939" y="110"/>
                    </a:moveTo>
                    <a:cubicBezTo>
                      <a:pt x="7180" y="110"/>
                      <a:pt x="8186" y="1116"/>
                      <a:pt x="8186" y="2357"/>
                    </a:cubicBezTo>
                    <a:lnTo>
                      <a:pt x="8186" y="4761"/>
                    </a:lnTo>
                    <a:cubicBezTo>
                      <a:pt x="8186" y="6002"/>
                      <a:pt x="7180" y="7007"/>
                      <a:pt x="5939" y="7007"/>
                    </a:cubicBezTo>
                    <a:lnTo>
                      <a:pt x="2357" y="7007"/>
                    </a:lnTo>
                    <a:cubicBezTo>
                      <a:pt x="1116" y="7007"/>
                      <a:pt x="110" y="6002"/>
                      <a:pt x="110" y="4761"/>
                    </a:cubicBezTo>
                    <a:lnTo>
                      <a:pt x="110" y="2357"/>
                    </a:lnTo>
                    <a:cubicBezTo>
                      <a:pt x="110" y="1116"/>
                      <a:pt x="1116" y="110"/>
                      <a:pt x="2357" y="110"/>
                    </a:cubicBezTo>
                    <a:close/>
                    <a:moveTo>
                      <a:pt x="2357" y="0"/>
                    </a:moveTo>
                    <a:cubicBezTo>
                      <a:pt x="1048" y="0"/>
                      <a:pt x="0" y="1048"/>
                      <a:pt x="0" y="2357"/>
                    </a:cubicBezTo>
                    <a:lnTo>
                      <a:pt x="0" y="4761"/>
                    </a:lnTo>
                    <a:cubicBezTo>
                      <a:pt x="0" y="6070"/>
                      <a:pt x="1048" y="7117"/>
                      <a:pt x="2357" y="7117"/>
                    </a:cubicBezTo>
                    <a:lnTo>
                      <a:pt x="5939" y="7117"/>
                    </a:lnTo>
                    <a:cubicBezTo>
                      <a:pt x="7248" y="7117"/>
                      <a:pt x="8296" y="6070"/>
                      <a:pt x="8296" y="4761"/>
                    </a:cubicBezTo>
                    <a:lnTo>
                      <a:pt x="8296" y="2357"/>
                    </a:lnTo>
                    <a:cubicBezTo>
                      <a:pt x="8296" y="1048"/>
                      <a:pt x="7248" y="0"/>
                      <a:pt x="59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2"/>
              <p:cNvSpPr/>
              <p:nvPr/>
            </p:nvSpPr>
            <p:spPr>
              <a:xfrm flipH="1">
                <a:off x="1813569" y="1450907"/>
                <a:ext cx="1023104" cy="1035203"/>
              </a:xfrm>
              <a:custGeom>
                <a:avLst/>
                <a:gdLst/>
                <a:ahLst/>
                <a:cxnLst/>
                <a:rect l="l" t="t" r="r" b="b"/>
                <a:pathLst>
                  <a:path w="5327" h="5390" extrusionOk="0">
                    <a:moveTo>
                      <a:pt x="786" y="0"/>
                    </a:moveTo>
                    <a:cubicBezTo>
                      <a:pt x="352" y="0"/>
                      <a:pt x="1" y="351"/>
                      <a:pt x="1" y="786"/>
                    </a:cubicBezTo>
                    <a:lnTo>
                      <a:pt x="1" y="4625"/>
                    </a:lnTo>
                    <a:cubicBezTo>
                      <a:pt x="441" y="5086"/>
                      <a:pt x="1027" y="5389"/>
                      <a:pt x="1703" y="5389"/>
                    </a:cubicBezTo>
                    <a:lnTo>
                      <a:pt x="5327" y="5389"/>
                    </a:lnTo>
                    <a:lnTo>
                      <a:pt x="5327" y="786"/>
                    </a:lnTo>
                    <a:cubicBezTo>
                      <a:pt x="5327" y="351"/>
                      <a:pt x="4976" y="0"/>
                      <a:pt x="4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2"/>
              <p:cNvSpPr/>
              <p:nvPr/>
            </p:nvSpPr>
            <p:spPr>
              <a:xfrm flipH="1">
                <a:off x="1800509" y="1442841"/>
                <a:ext cx="1044038" cy="1052297"/>
              </a:xfrm>
              <a:custGeom>
                <a:avLst/>
                <a:gdLst/>
                <a:ahLst/>
                <a:cxnLst/>
                <a:rect l="l" t="t" r="r" b="b"/>
                <a:pathLst>
                  <a:path w="5436" h="5479" extrusionOk="0">
                    <a:moveTo>
                      <a:pt x="4582" y="111"/>
                    </a:moveTo>
                    <a:cubicBezTo>
                      <a:pt x="4996" y="111"/>
                      <a:pt x="5305" y="435"/>
                      <a:pt x="5305" y="828"/>
                    </a:cubicBezTo>
                    <a:lnTo>
                      <a:pt x="5305" y="5368"/>
                    </a:lnTo>
                    <a:lnTo>
                      <a:pt x="1744" y="5368"/>
                    </a:lnTo>
                    <a:cubicBezTo>
                      <a:pt x="1089" y="5368"/>
                      <a:pt x="524" y="5086"/>
                      <a:pt x="110" y="4646"/>
                    </a:cubicBezTo>
                    <a:lnTo>
                      <a:pt x="110" y="828"/>
                    </a:lnTo>
                    <a:cubicBezTo>
                      <a:pt x="110" y="435"/>
                      <a:pt x="435" y="111"/>
                      <a:pt x="827" y="111"/>
                    </a:cubicBezTo>
                    <a:close/>
                    <a:moveTo>
                      <a:pt x="827" y="1"/>
                    </a:moveTo>
                    <a:cubicBezTo>
                      <a:pt x="372" y="1"/>
                      <a:pt x="0" y="372"/>
                      <a:pt x="0" y="828"/>
                    </a:cubicBezTo>
                    <a:lnTo>
                      <a:pt x="0" y="4693"/>
                    </a:lnTo>
                    <a:lnTo>
                      <a:pt x="0" y="4714"/>
                    </a:lnTo>
                    <a:cubicBezTo>
                      <a:pt x="435" y="5190"/>
                      <a:pt x="1047" y="5478"/>
                      <a:pt x="1744" y="5478"/>
                    </a:cubicBezTo>
                    <a:lnTo>
                      <a:pt x="5436" y="5478"/>
                    </a:lnTo>
                    <a:lnTo>
                      <a:pt x="5436" y="828"/>
                    </a:lnTo>
                    <a:cubicBezTo>
                      <a:pt x="5436" y="372"/>
                      <a:pt x="5043" y="1"/>
                      <a:pt x="45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2"/>
              <p:cNvSpPr/>
              <p:nvPr/>
            </p:nvSpPr>
            <p:spPr>
              <a:xfrm flipH="1">
                <a:off x="2651333" y="1589768"/>
                <a:ext cx="88732" cy="150959"/>
              </a:xfrm>
              <a:custGeom>
                <a:avLst/>
                <a:gdLst/>
                <a:ahLst/>
                <a:cxnLst/>
                <a:rect l="l" t="t" r="r" b="b"/>
                <a:pathLst>
                  <a:path w="462" h="786" extrusionOk="0">
                    <a:moveTo>
                      <a:pt x="242" y="0"/>
                    </a:moveTo>
                    <a:cubicBezTo>
                      <a:pt x="111" y="0"/>
                      <a:pt x="1" y="173"/>
                      <a:pt x="1" y="393"/>
                    </a:cubicBezTo>
                    <a:cubicBezTo>
                      <a:pt x="1" y="608"/>
                      <a:pt x="111" y="786"/>
                      <a:pt x="242" y="786"/>
                    </a:cubicBezTo>
                    <a:cubicBezTo>
                      <a:pt x="352" y="786"/>
                      <a:pt x="461" y="608"/>
                      <a:pt x="461" y="393"/>
                    </a:cubicBezTo>
                    <a:cubicBezTo>
                      <a:pt x="461" y="173"/>
                      <a:pt x="35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2"/>
              <p:cNvSpPr/>
              <p:nvPr/>
            </p:nvSpPr>
            <p:spPr>
              <a:xfrm flipH="1">
                <a:off x="2039806" y="1589768"/>
                <a:ext cx="92765" cy="150959"/>
              </a:xfrm>
              <a:custGeom>
                <a:avLst/>
                <a:gdLst/>
                <a:ahLst/>
                <a:cxnLst/>
                <a:rect l="l" t="t" r="r" b="b"/>
                <a:pathLst>
                  <a:path w="483" h="786" extrusionOk="0">
                    <a:moveTo>
                      <a:pt x="242" y="0"/>
                    </a:moveTo>
                    <a:cubicBezTo>
                      <a:pt x="111" y="0"/>
                      <a:pt x="1" y="173"/>
                      <a:pt x="1" y="393"/>
                    </a:cubicBezTo>
                    <a:cubicBezTo>
                      <a:pt x="1" y="608"/>
                      <a:pt x="111" y="786"/>
                      <a:pt x="242" y="786"/>
                    </a:cubicBezTo>
                    <a:cubicBezTo>
                      <a:pt x="373" y="786"/>
                      <a:pt x="483" y="608"/>
                      <a:pt x="483" y="393"/>
                    </a:cubicBezTo>
                    <a:cubicBezTo>
                      <a:pt x="483" y="173"/>
                      <a:pt x="373"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2"/>
              <p:cNvSpPr/>
              <p:nvPr/>
            </p:nvSpPr>
            <p:spPr>
              <a:xfrm flipH="1">
                <a:off x="2299285" y="1759168"/>
                <a:ext cx="251599" cy="98719"/>
              </a:xfrm>
              <a:custGeom>
                <a:avLst/>
                <a:gdLst/>
                <a:ahLst/>
                <a:cxnLst/>
                <a:rect l="l" t="t" r="r" b="b"/>
                <a:pathLst>
                  <a:path w="1310" h="514" extrusionOk="0">
                    <a:moveTo>
                      <a:pt x="1233" y="0"/>
                    </a:moveTo>
                    <a:cubicBezTo>
                      <a:pt x="1209" y="0"/>
                      <a:pt x="1194" y="21"/>
                      <a:pt x="1178" y="56"/>
                    </a:cubicBezTo>
                    <a:cubicBezTo>
                      <a:pt x="1178" y="56"/>
                      <a:pt x="1158" y="139"/>
                      <a:pt x="1069" y="228"/>
                    </a:cubicBezTo>
                    <a:cubicBezTo>
                      <a:pt x="979" y="317"/>
                      <a:pt x="849" y="401"/>
                      <a:pt x="587" y="401"/>
                    </a:cubicBezTo>
                    <a:cubicBezTo>
                      <a:pt x="346" y="380"/>
                      <a:pt x="241" y="296"/>
                      <a:pt x="173" y="228"/>
                    </a:cubicBezTo>
                    <a:cubicBezTo>
                      <a:pt x="110" y="139"/>
                      <a:pt x="110" y="77"/>
                      <a:pt x="110" y="77"/>
                    </a:cubicBezTo>
                    <a:cubicBezTo>
                      <a:pt x="110" y="56"/>
                      <a:pt x="84" y="35"/>
                      <a:pt x="42" y="35"/>
                    </a:cubicBezTo>
                    <a:cubicBezTo>
                      <a:pt x="21" y="35"/>
                      <a:pt x="0" y="56"/>
                      <a:pt x="0" y="97"/>
                    </a:cubicBezTo>
                    <a:cubicBezTo>
                      <a:pt x="0" y="97"/>
                      <a:pt x="0" y="186"/>
                      <a:pt x="84" y="296"/>
                    </a:cubicBezTo>
                    <a:cubicBezTo>
                      <a:pt x="173" y="401"/>
                      <a:pt x="325" y="490"/>
                      <a:pt x="587" y="511"/>
                    </a:cubicBezTo>
                    <a:cubicBezTo>
                      <a:pt x="611" y="513"/>
                      <a:pt x="635" y="514"/>
                      <a:pt x="658" y="514"/>
                    </a:cubicBezTo>
                    <a:cubicBezTo>
                      <a:pt x="900" y="514"/>
                      <a:pt x="1057" y="418"/>
                      <a:pt x="1158" y="317"/>
                    </a:cubicBezTo>
                    <a:cubicBezTo>
                      <a:pt x="1262" y="186"/>
                      <a:pt x="1288" y="77"/>
                      <a:pt x="1288" y="77"/>
                    </a:cubicBezTo>
                    <a:cubicBezTo>
                      <a:pt x="1309" y="56"/>
                      <a:pt x="1288" y="8"/>
                      <a:pt x="1262" y="8"/>
                    </a:cubicBezTo>
                    <a:cubicBezTo>
                      <a:pt x="1251" y="3"/>
                      <a:pt x="1242" y="0"/>
                      <a:pt x="12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2"/>
              <p:cNvSpPr/>
              <p:nvPr/>
            </p:nvSpPr>
            <p:spPr>
              <a:xfrm flipH="1">
                <a:off x="1561976" y="2829916"/>
                <a:ext cx="1630589" cy="1953442"/>
              </a:xfrm>
              <a:custGeom>
                <a:avLst/>
                <a:gdLst/>
                <a:ahLst/>
                <a:cxnLst/>
                <a:rect l="l" t="t" r="r" b="b"/>
                <a:pathLst>
                  <a:path w="8490" h="10171" extrusionOk="0">
                    <a:moveTo>
                      <a:pt x="2294" y="0"/>
                    </a:moveTo>
                    <a:cubicBezTo>
                      <a:pt x="1985" y="0"/>
                      <a:pt x="1723" y="220"/>
                      <a:pt x="1681" y="524"/>
                    </a:cubicBezTo>
                    <a:lnTo>
                      <a:pt x="89" y="9317"/>
                    </a:lnTo>
                    <a:cubicBezTo>
                      <a:pt x="0" y="9710"/>
                      <a:pt x="262" y="10081"/>
                      <a:pt x="676" y="10170"/>
                    </a:cubicBezTo>
                    <a:lnTo>
                      <a:pt x="8489" y="10170"/>
                    </a:lnTo>
                    <a:lnTo>
                      <a:pt x="8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2"/>
              <p:cNvSpPr/>
              <p:nvPr/>
            </p:nvSpPr>
            <p:spPr>
              <a:xfrm flipH="1">
                <a:off x="1548916" y="2821850"/>
                <a:ext cx="1655749" cy="1973609"/>
              </a:xfrm>
              <a:custGeom>
                <a:avLst/>
                <a:gdLst/>
                <a:ahLst/>
                <a:cxnLst/>
                <a:rect l="l" t="t" r="r" b="b"/>
                <a:pathLst>
                  <a:path w="8621" h="10276" extrusionOk="0">
                    <a:moveTo>
                      <a:pt x="8489" y="105"/>
                    </a:moveTo>
                    <a:lnTo>
                      <a:pt x="8489" y="10144"/>
                    </a:lnTo>
                    <a:lnTo>
                      <a:pt x="870" y="10144"/>
                    </a:lnTo>
                    <a:cubicBezTo>
                      <a:pt x="435" y="10144"/>
                      <a:pt x="131" y="9772"/>
                      <a:pt x="194" y="9359"/>
                    </a:cubicBezTo>
                    <a:lnTo>
                      <a:pt x="1786" y="566"/>
                    </a:lnTo>
                    <a:cubicBezTo>
                      <a:pt x="1833" y="304"/>
                      <a:pt x="2095" y="105"/>
                      <a:pt x="2357" y="105"/>
                    </a:cubicBezTo>
                    <a:close/>
                    <a:moveTo>
                      <a:pt x="2310" y="0"/>
                    </a:moveTo>
                    <a:lnTo>
                      <a:pt x="2310" y="21"/>
                    </a:lnTo>
                    <a:cubicBezTo>
                      <a:pt x="2006" y="42"/>
                      <a:pt x="1744" y="236"/>
                      <a:pt x="1681" y="545"/>
                    </a:cubicBezTo>
                    <a:lnTo>
                      <a:pt x="84" y="9338"/>
                    </a:lnTo>
                    <a:cubicBezTo>
                      <a:pt x="0" y="9820"/>
                      <a:pt x="372" y="10275"/>
                      <a:pt x="870" y="10275"/>
                    </a:cubicBezTo>
                    <a:lnTo>
                      <a:pt x="8620" y="10275"/>
                    </a:lnTo>
                    <a:lnTo>
                      <a:pt x="862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2"/>
              <p:cNvSpPr/>
              <p:nvPr/>
            </p:nvSpPr>
            <p:spPr>
              <a:xfrm flipH="1">
                <a:off x="1130592" y="2831837"/>
                <a:ext cx="859084" cy="1951522"/>
              </a:xfrm>
              <a:custGeom>
                <a:avLst/>
                <a:gdLst/>
                <a:ahLst/>
                <a:cxnLst/>
                <a:rect l="l" t="t" r="r" b="b"/>
                <a:pathLst>
                  <a:path w="4473" h="10161" extrusionOk="0">
                    <a:moveTo>
                      <a:pt x="2200" y="0"/>
                    </a:moveTo>
                    <a:cubicBezTo>
                      <a:pt x="1913" y="0"/>
                      <a:pt x="1653" y="204"/>
                      <a:pt x="1592" y="514"/>
                    </a:cubicBezTo>
                    <a:lnTo>
                      <a:pt x="0" y="9307"/>
                    </a:lnTo>
                    <a:lnTo>
                      <a:pt x="0" y="9417"/>
                    </a:lnTo>
                    <a:cubicBezTo>
                      <a:pt x="0" y="9830"/>
                      <a:pt x="330" y="10160"/>
                      <a:pt x="723" y="10160"/>
                    </a:cubicBezTo>
                    <a:lnTo>
                      <a:pt x="3577" y="10160"/>
                    </a:lnTo>
                    <a:cubicBezTo>
                      <a:pt x="3645" y="10160"/>
                      <a:pt x="3687" y="10160"/>
                      <a:pt x="3734" y="10134"/>
                    </a:cubicBezTo>
                    <a:cubicBezTo>
                      <a:pt x="4190" y="10071"/>
                      <a:pt x="4473" y="9637"/>
                      <a:pt x="4410" y="9176"/>
                    </a:cubicBezTo>
                    <a:lnTo>
                      <a:pt x="2839" y="514"/>
                    </a:lnTo>
                    <a:cubicBezTo>
                      <a:pt x="2771" y="252"/>
                      <a:pt x="2577" y="53"/>
                      <a:pt x="2315" y="11"/>
                    </a:cubicBezTo>
                    <a:cubicBezTo>
                      <a:pt x="2277" y="4"/>
                      <a:pt x="2238" y="0"/>
                      <a:pt x="2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2"/>
              <p:cNvSpPr/>
              <p:nvPr/>
            </p:nvSpPr>
            <p:spPr>
              <a:xfrm flipH="1">
                <a:off x="1113499" y="2821850"/>
                <a:ext cx="901338" cy="1973609"/>
              </a:xfrm>
              <a:custGeom>
                <a:avLst/>
                <a:gdLst/>
                <a:ahLst/>
                <a:cxnLst/>
                <a:rect l="l" t="t" r="r" b="b"/>
                <a:pathLst>
                  <a:path w="4693" h="10276" extrusionOk="0">
                    <a:moveTo>
                      <a:pt x="2336" y="105"/>
                    </a:moveTo>
                    <a:cubicBezTo>
                      <a:pt x="2598" y="105"/>
                      <a:pt x="2839" y="262"/>
                      <a:pt x="2902" y="566"/>
                    </a:cubicBezTo>
                    <a:lnTo>
                      <a:pt x="4473" y="9249"/>
                    </a:lnTo>
                    <a:cubicBezTo>
                      <a:pt x="4562" y="9731"/>
                      <a:pt x="4190" y="10144"/>
                      <a:pt x="3708" y="10144"/>
                    </a:cubicBezTo>
                    <a:lnTo>
                      <a:pt x="854" y="10144"/>
                    </a:lnTo>
                    <a:cubicBezTo>
                      <a:pt x="435" y="10144"/>
                      <a:pt x="110" y="9772"/>
                      <a:pt x="199" y="9359"/>
                    </a:cubicBezTo>
                    <a:lnTo>
                      <a:pt x="1791" y="566"/>
                    </a:lnTo>
                    <a:cubicBezTo>
                      <a:pt x="1833" y="262"/>
                      <a:pt x="2095" y="105"/>
                      <a:pt x="2336" y="105"/>
                    </a:cubicBezTo>
                    <a:close/>
                    <a:moveTo>
                      <a:pt x="2336" y="0"/>
                    </a:moveTo>
                    <a:cubicBezTo>
                      <a:pt x="2053" y="0"/>
                      <a:pt x="1744" y="173"/>
                      <a:pt x="1681" y="545"/>
                    </a:cubicBezTo>
                    <a:lnTo>
                      <a:pt x="89" y="9338"/>
                    </a:lnTo>
                    <a:cubicBezTo>
                      <a:pt x="0" y="9820"/>
                      <a:pt x="372" y="10275"/>
                      <a:pt x="854" y="10275"/>
                    </a:cubicBezTo>
                    <a:lnTo>
                      <a:pt x="3708" y="10275"/>
                    </a:lnTo>
                    <a:cubicBezTo>
                      <a:pt x="4258" y="10275"/>
                      <a:pt x="4693" y="9772"/>
                      <a:pt x="4583" y="9228"/>
                    </a:cubicBezTo>
                    <a:lnTo>
                      <a:pt x="3012" y="545"/>
                    </a:lnTo>
                    <a:cubicBezTo>
                      <a:pt x="2949" y="173"/>
                      <a:pt x="2640" y="0"/>
                      <a:pt x="233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2"/>
              <p:cNvSpPr/>
              <p:nvPr/>
            </p:nvSpPr>
            <p:spPr>
              <a:xfrm flipH="1">
                <a:off x="1264261" y="1472034"/>
                <a:ext cx="410624" cy="746537"/>
              </a:xfrm>
              <a:custGeom>
                <a:avLst/>
                <a:gdLst/>
                <a:ahLst/>
                <a:cxnLst/>
                <a:rect l="l" t="t" r="r" b="b"/>
                <a:pathLst>
                  <a:path w="2138" h="3887" extrusionOk="0">
                    <a:moveTo>
                      <a:pt x="1069" y="0"/>
                    </a:moveTo>
                    <a:cubicBezTo>
                      <a:pt x="477" y="0"/>
                      <a:pt x="1" y="875"/>
                      <a:pt x="1" y="1943"/>
                    </a:cubicBezTo>
                    <a:cubicBezTo>
                      <a:pt x="1" y="3012"/>
                      <a:pt x="477" y="3886"/>
                      <a:pt x="1069" y="3886"/>
                    </a:cubicBezTo>
                    <a:cubicBezTo>
                      <a:pt x="1655" y="3886"/>
                      <a:pt x="2137" y="3012"/>
                      <a:pt x="2137" y="1943"/>
                    </a:cubicBezTo>
                    <a:cubicBezTo>
                      <a:pt x="2137" y="875"/>
                      <a:pt x="1655" y="0"/>
                      <a:pt x="1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2"/>
              <p:cNvSpPr/>
              <p:nvPr/>
            </p:nvSpPr>
            <p:spPr>
              <a:xfrm flipH="1">
                <a:off x="1252353" y="1463967"/>
                <a:ext cx="431559" cy="762670"/>
              </a:xfrm>
              <a:custGeom>
                <a:avLst/>
                <a:gdLst/>
                <a:ahLst/>
                <a:cxnLst/>
                <a:rect l="l" t="t" r="r" b="b"/>
                <a:pathLst>
                  <a:path w="2247" h="3971" extrusionOk="0">
                    <a:moveTo>
                      <a:pt x="1116" y="105"/>
                    </a:moveTo>
                    <a:cubicBezTo>
                      <a:pt x="1378" y="105"/>
                      <a:pt x="1640" y="304"/>
                      <a:pt x="1812" y="655"/>
                    </a:cubicBezTo>
                    <a:cubicBezTo>
                      <a:pt x="2011" y="980"/>
                      <a:pt x="2116" y="1462"/>
                      <a:pt x="2116" y="1985"/>
                    </a:cubicBezTo>
                    <a:cubicBezTo>
                      <a:pt x="2116" y="2509"/>
                      <a:pt x="2011" y="2986"/>
                      <a:pt x="1812" y="3336"/>
                    </a:cubicBezTo>
                    <a:cubicBezTo>
                      <a:pt x="1640" y="3666"/>
                      <a:pt x="1378" y="3860"/>
                      <a:pt x="1116" y="3860"/>
                    </a:cubicBezTo>
                    <a:cubicBezTo>
                      <a:pt x="854" y="3860"/>
                      <a:pt x="592" y="3666"/>
                      <a:pt x="414" y="3336"/>
                    </a:cubicBezTo>
                    <a:cubicBezTo>
                      <a:pt x="220" y="2986"/>
                      <a:pt x="110" y="2509"/>
                      <a:pt x="110" y="1985"/>
                    </a:cubicBezTo>
                    <a:cubicBezTo>
                      <a:pt x="110" y="1462"/>
                      <a:pt x="220" y="980"/>
                      <a:pt x="414" y="655"/>
                    </a:cubicBezTo>
                    <a:cubicBezTo>
                      <a:pt x="592" y="304"/>
                      <a:pt x="854" y="105"/>
                      <a:pt x="1116" y="105"/>
                    </a:cubicBezTo>
                    <a:close/>
                    <a:moveTo>
                      <a:pt x="1116" y="1"/>
                    </a:moveTo>
                    <a:cubicBezTo>
                      <a:pt x="786" y="1"/>
                      <a:pt x="503" y="236"/>
                      <a:pt x="309" y="587"/>
                    </a:cubicBezTo>
                    <a:cubicBezTo>
                      <a:pt x="110" y="959"/>
                      <a:pt x="0" y="1441"/>
                      <a:pt x="0" y="1985"/>
                    </a:cubicBezTo>
                    <a:cubicBezTo>
                      <a:pt x="0" y="2530"/>
                      <a:pt x="110" y="3033"/>
                      <a:pt x="309" y="3378"/>
                    </a:cubicBezTo>
                    <a:cubicBezTo>
                      <a:pt x="503" y="3750"/>
                      <a:pt x="786" y="3970"/>
                      <a:pt x="1116" y="3970"/>
                    </a:cubicBezTo>
                    <a:cubicBezTo>
                      <a:pt x="1441" y="3970"/>
                      <a:pt x="1723" y="3750"/>
                      <a:pt x="1922" y="3378"/>
                    </a:cubicBezTo>
                    <a:cubicBezTo>
                      <a:pt x="2116" y="3033"/>
                      <a:pt x="2247" y="2530"/>
                      <a:pt x="2247" y="1985"/>
                    </a:cubicBezTo>
                    <a:cubicBezTo>
                      <a:pt x="2247" y="1441"/>
                      <a:pt x="2116" y="959"/>
                      <a:pt x="1922" y="587"/>
                    </a:cubicBezTo>
                    <a:cubicBezTo>
                      <a:pt x="1723" y="236"/>
                      <a:pt x="1441" y="1"/>
                      <a:pt x="1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2"/>
              <p:cNvSpPr/>
              <p:nvPr/>
            </p:nvSpPr>
            <p:spPr>
              <a:xfrm flipH="1">
                <a:off x="1260225" y="1568642"/>
                <a:ext cx="251791" cy="553325"/>
              </a:xfrm>
              <a:custGeom>
                <a:avLst/>
                <a:gdLst/>
                <a:ahLst/>
                <a:cxnLst/>
                <a:rect l="l" t="t" r="r" b="b"/>
                <a:pathLst>
                  <a:path w="1311" h="2881" extrusionOk="0">
                    <a:moveTo>
                      <a:pt x="656" y="0"/>
                    </a:moveTo>
                    <a:cubicBezTo>
                      <a:pt x="305" y="0"/>
                      <a:pt x="1" y="655"/>
                      <a:pt x="1" y="1440"/>
                    </a:cubicBezTo>
                    <a:cubicBezTo>
                      <a:pt x="1" y="2247"/>
                      <a:pt x="305" y="2880"/>
                      <a:pt x="656" y="2880"/>
                    </a:cubicBezTo>
                    <a:cubicBezTo>
                      <a:pt x="1027" y="2880"/>
                      <a:pt x="1310" y="2247"/>
                      <a:pt x="1310" y="1440"/>
                    </a:cubicBezTo>
                    <a:cubicBezTo>
                      <a:pt x="1310" y="655"/>
                      <a:pt x="1027" y="0"/>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2"/>
              <p:cNvSpPr/>
              <p:nvPr/>
            </p:nvSpPr>
            <p:spPr>
              <a:xfrm flipH="1">
                <a:off x="1248125" y="1559615"/>
                <a:ext cx="272917" cy="574451"/>
              </a:xfrm>
              <a:custGeom>
                <a:avLst/>
                <a:gdLst/>
                <a:ahLst/>
                <a:cxnLst/>
                <a:rect l="l" t="t" r="r" b="b"/>
                <a:pathLst>
                  <a:path w="1421" h="2991" extrusionOk="0">
                    <a:moveTo>
                      <a:pt x="698" y="110"/>
                    </a:moveTo>
                    <a:cubicBezTo>
                      <a:pt x="787" y="110"/>
                      <a:pt x="849" y="131"/>
                      <a:pt x="917" y="199"/>
                    </a:cubicBezTo>
                    <a:cubicBezTo>
                      <a:pt x="980" y="262"/>
                      <a:pt x="1069" y="372"/>
                      <a:pt x="1111" y="503"/>
                    </a:cubicBezTo>
                    <a:cubicBezTo>
                      <a:pt x="1221" y="744"/>
                      <a:pt x="1310" y="1095"/>
                      <a:pt x="1310" y="1487"/>
                    </a:cubicBezTo>
                    <a:cubicBezTo>
                      <a:pt x="1310" y="1880"/>
                      <a:pt x="1221" y="2226"/>
                      <a:pt x="1111" y="2488"/>
                    </a:cubicBezTo>
                    <a:cubicBezTo>
                      <a:pt x="1069" y="2598"/>
                      <a:pt x="980" y="2708"/>
                      <a:pt x="917" y="2776"/>
                    </a:cubicBezTo>
                    <a:cubicBezTo>
                      <a:pt x="849" y="2838"/>
                      <a:pt x="787" y="2859"/>
                      <a:pt x="698" y="2859"/>
                    </a:cubicBezTo>
                    <a:cubicBezTo>
                      <a:pt x="635" y="2859"/>
                      <a:pt x="567" y="2838"/>
                      <a:pt x="478" y="2776"/>
                    </a:cubicBezTo>
                    <a:cubicBezTo>
                      <a:pt x="415" y="2708"/>
                      <a:pt x="347" y="2598"/>
                      <a:pt x="305" y="2488"/>
                    </a:cubicBezTo>
                    <a:cubicBezTo>
                      <a:pt x="174" y="2226"/>
                      <a:pt x="111" y="1880"/>
                      <a:pt x="111" y="1487"/>
                    </a:cubicBezTo>
                    <a:cubicBezTo>
                      <a:pt x="111" y="1095"/>
                      <a:pt x="174" y="744"/>
                      <a:pt x="305" y="503"/>
                    </a:cubicBezTo>
                    <a:cubicBezTo>
                      <a:pt x="347" y="372"/>
                      <a:pt x="415" y="262"/>
                      <a:pt x="478" y="199"/>
                    </a:cubicBezTo>
                    <a:cubicBezTo>
                      <a:pt x="567" y="131"/>
                      <a:pt x="635" y="110"/>
                      <a:pt x="698" y="110"/>
                    </a:cubicBezTo>
                    <a:close/>
                    <a:moveTo>
                      <a:pt x="698" y="0"/>
                    </a:moveTo>
                    <a:cubicBezTo>
                      <a:pt x="588" y="0"/>
                      <a:pt x="504" y="47"/>
                      <a:pt x="415" y="110"/>
                    </a:cubicBezTo>
                    <a:cubicBezTo>
                      <a:pt x="326" y="199"/>
                      <a:pt x="263" y="309"/>
                      <a:pt x="195" y="440"/>
                    </a:cubicBezTo>
                    <a:cubicBezTo>
                      <a:pt x="64" y="723"/>
                      <a:pt x="1" y="1095"/>
                      <a:pt x="1" y="1487"/>
                    </a:cubicBezTo>
                    <a:cubicBezTo>
                      <a:pt x="1" y="1901"/>
                      <a:pt x="64" y="2252"/>
                      <a:pt x="195" y="2535"/>
                    </a:cubicBezTo>
                    <a:cubicBezTo>
                      <a:pt x="263" y="2666"/>
                      <a:pt x="326" y="2776"/>
                      <a:pt x="415" y="2859"/>
                    </a:cubicBezTo>
                    <a:cubicBezTo>
                      <a:pt x="504" y="2927"/>
                      <a:pt x="588" y="2990"/>
                      <a:pt x="698" y="2990"/>
                    </a:cubicBezTo>
                    <a:cubicBezTo>
                      <a:pt x="807" y="2990"/>
                      <a:pt x="917" y="2927"/>
                      <a:pt x="1001" y="2859"/>
                    </a:cubicBezTo>
                    <a:cubicBezTo>
                      <a:pt x="1090" y="2776"/>
                      <a:pt x="1158" y="2666"/>
                      <a:pt x="1221" y="2535"/>
                    </a:cubicBezTo>
                    <a:cubicBezTo>
                      <a:pt x="1331" y="2252"/>
                      <a:pt x="1420" y="1901"/>
                      <a:pt x="1420" y="1487"/>
                    </a:cubicBezTo>
                    <a:cubicBezTo>
                      <a:pt x="1420" y="1095"/>
                      <a:pt x="1331" y="723"/>
                      <a:pt x="1221" y="440"/>
                    </a:cubicBezTo>
                    <a:cubicBezTo>
                      <a:pt x="1158" y="309"/>
                      <a:pt x="1090" y="199"/>
                      <a:pt x="1001" y="110"/>
                    </a:cubicBezTo>
                    <a:cubicBezTo>
                      <a:pt x="917" y="47"/>
                      <a:pt x="807" y="0"/>
                      <a:pt x="6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2"/>
              <p:cNvSpPr/>
              <p:nvPr/>
            </p:nvSpPr>
            <p:spPr>
              <a:xfrm flipH="1">
                <a:off x="1277318" y="1605710"/>
                <a:ext cx="217604" cy="478037"/>
              </a:xfrm>
              <a:custGeom>
                <a:avLst/>
                <a:gdLst/>
                <a:ahLst/>
                <a:cxnLst/>
                <a:rect l="l" t="t" r="r" b="b"/>
                <a:pathLst>
                  <a:path w="1133" h="2489" extrusionOk="0">
                    <a:moveTo>
                      <a:pt x="567" y="1"/>
                    </a:moveTo>
                    <a:cubicBezTo>
                      <a:pt x="263" y="1"/>
                      <a:pt x="1" y="546"/>
                      <a:pt x="1" y="1247"/>
                    </a:cubicBezTo>
                    <a:cubicBezTo>
                      <a:pt x="1" y="1944"/>
                      <a:pt x="263" y="2488"/>
                      <a:pt x="567" y="2488"/>
                    </a:cubicBezTo>
                    <a:cubicBezTo>
                      <a:pt x="896" y="2488"/>
                      <a:pt x="1132" y="1944"/>
                      <a:pt x="1132" y="1247"/>
                    </a:cubicBezTo>
                    <a:cubicBezTo>
                      <a:pt x="1132" y="546"/>
                      <a:pt x="896"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2"/>
              <p:cNvSpPr/>
              <p:nvPr/>
            </p:nvSpPr>
            <p:spPr>
              <a:xfrm flipH="1">
                <a:off x="1264258" y="1593802"/>
                <a:ext cx="239691" cy="503005"/>
              </a:xfrm>
              <a:custGeom>
                <a:avLst/>
                <a:gdLst/>
                <a:ahLst/>
                <a:cxnLst/>
                <a:rect l="l" t="t" r="r" b="b"/>
                <a:pathLst>
                  <a:path w="1248" h="2619" extrusionOk="0">
                    <a:moveTo>
                      <a:pt x="614" y="110"/>
                    </a:moveTo>
                    <a:cubicBezTo>
                      <a:pt x="682" y="110"/>
                      <a:pt x="744" y="152"/>
                      <a:pt x="813" y="194"/>
                    </a:cubicBezTo>
                    <a:cubicBezTo>
                      <a:pt x="854" y="262"/>
                      <a:pt x="917" y="346"/>
                      <a:pt x="964" y="456"/>
                    </a:cubicBezTo>
                    <a:cubicBezTo>
                      <a:pt x="1074" y="676"/>
                      <a:pt x="1137" y="979"/>
                      <a:pt x="1137" y="1309"/>
                    </a:cubicBezTo>
                    <a:cubicBezTo>
                      <a:pt x="1137" y="1655"/>
                      <a:pt x="1074" y="1964"/>
                      <a:pt x="964" y="2179"/>
                    </a:cubicBezTo>
                    <a:cubicBezTo>
                      <a:pt x="917" y="2289"/>
                      <a:pt x="854" y="2357"/>
                      <a:pt x="813" y="2420"/>
                    </a:cubicBezTo>
                    <a:cubicBezTo>
                      <a:pt x="744" y="2488"/>
                      <a:pt x="682" y="2509"/>
                      <a:pt x="614" y="2509"/>
                    </a:cubicBezTo>
                    <a:cubicBezTo>
                      <a:pt x="572" y="2509"/>
                      <a:pt x="504" y="2488"/>
                      <a:pt x="441" y="2420"/>
                    </a:cubicBezTo>
                    <a:cubicBezTo>
                      <a:pt x="373" y="2357"/>
                      <a:pt x="331" y="2289"/>
                      <a:pt x="263" y="2179"/>
                    </a:cubicBezTo>
                    <a:cubicBezTo>
                      <a:pt x="179" y="1964"/>
                      <a:pt x="111" y="1655"/>
                      <a:pt x="111" y="1309"/>
                    </a:cubicBezTo>
                    <a:cubicBezTo>
                      <a:pt x="111" y="979"/>
                      <a:pt x="179" y="676"/>
                      <a:pt x="263" y="456"/>
                    </a:cubicBezTo>
                    <a:cubicBezTo>
                      <a:pt x="331" y="346"/>
                      <a:pt x="373" y="262"/>
                      <a:pt x="441" y="194"/>
                    </a:cubicBezTo>
                    <a:cubicBezTo>
                      <a:pt x="504" y="152"/>
                      <a:pt x="572" y="110"/>
                      <a:pt x="614" y="110"/>
                    </a:cubicBezTo>
                    <a:close/>
                    <a:moveTo>
                      <a:pt x="614" y="0"/>
                    </a:moveTo>
                    <a:cubicBezTo>
                      <a:pt x="524" y="0"/>
                      <a:pt x="441" y="42"/>
                      <a:pt x="352" y="110"/>
                    </a:cubicBezTo>
                    <a:cubicBezTo>
                      <a:pt x="289" y="194"/>
                      <a:pt x="221" y="283"/>
                      <a:pt x="179" y="393"/>
                    </a:cubicBezTo>
                    <a:cubicBezTo>
                      <a:pt x="69" y="634"/>
                      <a:pt x="1" y="958"/>
                      <a:pt x="1" y="1309"/>
                    </a:cubicBezTo>
                    <a:cubicBezTo>
                      <a:pt x="1" y="1655"/>
                      <a:pt x="69" y="1985"/>
                      <a:pt x="179" y="2226"/>
                    </a:cubicBezTo>
                    <a:cubicBezTo>
                      <a:pt x="221" y="2336"/>
                      <a:pt x="289" y="2441"/>
                      <a:pt x="352" y="2509"/>
                    </a:cubicBezTo>
                    <a:cubicBezTo>
                      <a:pt x="441" y="2571"/>
                      <a:pt x="524" y="2619"/>
                      <a:pt x="614" y="2619"/>
                    </a:cubicBezTo>
                    <a:cubicBezTo>
                      <a:pt x="723" y="2619"/>
                      <a:pt x="813" y="2571"/>
                      <a:pt x="875" y="2509"/>
                    </a:cubicBezTo>
                    <a:cubicBezTo>
                      <a:pt x="964" y="2441"/>
                      <a:pt x="1027" y="2336"/>
                      <a:pt x="1074" y="2226"/>
                    </a:cubicBezTo>
                    <a:cubicBezTo>
                      <a:pt x="1179" y="1985"/>
                      <a:pt x="1247" y="1655"/>
                      <a:pt x="1247" y="1309"/>
                    </a:cubicBezTo>
                    <a:cubicBezTo>
                      <a:pt x="1247" y="958"/>
                      <a:pt x="1179" y="634"/>
                      <a:pt x="1074" y="393"/>
                    </a:cubicBezTo>
                    <a:cubicBezTo>
                      <a:pt x="1027" y="283"/>
                      <a:pt x="964" y="194"/>
                      <a:pt x="875" y="110"/>
                    </a:cubicBezTo>
                    <a:cubicBezTo>
                      <a:pt x="813" y="42"/>
                      <a:pt x="723" y="0"/>
                      <a:pt x="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2"/>
              <p:cNvSpPr/>
              <p:nvPr/>
            </p:nvSpPr>
            <p:spPr>
              <a:xfrm flipH="1">
                <a:off x="1331671" y="1614929"/>
                <a:ext cx="163251" cy="460752"/>
              </a:xfrm>
              <a:custGeom>
                <a:avLst/>
                <a:gdLst/>
                <a:ahLst/>
                <a:cxnLst/>
                <a:rect l="l" t="t" r="r" b="b"/>
                <a:pathLst>
                  <a:path w="850" h="2399" extrusionOk="0">
                    <a:moveTo>
                      <a:pt x="415" y="0"/>
                    </a:moveTo>
                    <a:cubicBezTo>
                      <a:pt x="174" y="152"/>
                      <a:pt x="1" y="629"/>
                      <a:pt x="1" y="1199"/>
                    </a:cubicBezTo>
                    <a:cubicBezTo>
                      <a:pt x="1" y="1765"/>
                      <a:pt x="174" y="2268"/>
                      <a:pt x="415" y="2399"/>
                    </a:cubicBezTo>
                    <a:cubicBezTo>
                      <a:pt x="676" y="2268"/>
                      <a:pt x="828" y="1765"/>
                      <a:pt x="828" y="1199"/>
                    </a:cubicBezTo>
                    <a:cubicBezTo>
                      <a:pt x="849" y="629"/>
                      <a:pt x="676" y="152"/>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2"/>
              <p:cNvSpPr/>
              <p:nvPr/>
            </p:nvSpPr>
            <p:spPr>
              <a:xfrm flipH="1">
                <a:off x="1322645" y="1601868"/>
                <a:ext cx="181305" cy="485912"/>
              </a:xfrm>
              <a:custGeom>
                <a:avLst/>
                <a:gdLst/>
                <a:ahLst/>
                <a:cxnLst/>
                <a:rect l="l" t="t" r="r" b="b"/>
                <a:pathLst>
                  <a:path w="944" h="2530" extrusionOk="0">
                    <a:moveTo>
                      <a:pt x="462" y="152"/>
                    </a:moveTo>
                    <a:cubicBezTo>
                      <a:pt x="572" y="220"/>
                      <a:pt x="655" y="351"/>
                      <a:pt x="723" y="524"/>
                    </a:cubicBezTo>
                    <a:cubicBezTo>
                      <a:pt x="786" y="744"/>
                      <a:pt x="833" y="985"/>
                      <a:pt x="833" y="1267"/>
                    </a:cubicBezTo>
                    <a:cubicBezTo>
                      <a:pt x="833" y="1550"/>
                      <a:pt x="786" y="1812"/>
                      <a:pt x="723" y="2006"/>
                    </a:cubicBezTo>
                    <a:cubicBezTo>
                      <a:pt x="655" y="2184"/>
                      <a:pt x="572" y="2315"/>
                      <a:pt x="462" y="2378"/>
                    </a:cubicBezTo>
                    <a:cubicBezTo>
                      <a:pt x="373" y="2315"/>
                      <a:pt x="289" y="2184"/>
                      <a:pt x="221" y="2006"/>
                    </a:cubicBezTo>
                    <a:cubicBezTo>
                      <a:pt x="158" y="1812"/>
                      <a:pt x="111" y="1550"/>
                      <a:pt x="111" y="1267"/>
                    </a:cubicBezTo>
                    <a:cubicBezTo>
                      <a:pt x="111" y="985"/>
                      <a:pt x="158" y="744"/>
                      <a:pt x="221" y="524"/>
                    </a:cubicBezTo>
                    <a:cubicBezTo>
                      <a:pt x="289" y="351"/>
                      <a:pt x="373" y="220"/>
                      <a:pt x="462" y="152"/>
                    </a:cubicBezTo>
                    <a:close/>
                    <a:moveTo>
                      <a:pt x="462" y="0"/>
                    </a:moveTo>
                    <a:lnTo>
                      <a:pt x="441" y="21"/>
                    </a:lnTo>
                    <a:cubicBezTo>
                      <a:pt x="310" y="110"/>
                      <a:pt x="200" y="262"/>
                      <a:pt x="111" y="482"/>
                    </a:cubicBezTo>
                    <a:cubicBezTo>
                      <a:pt x="48" y="723"/>
                      <a:pt x="1" y="985"/>
                      <a:pt x="1" y="1267"/>
                    </a:cubicBezTo>
                    <a:cubicBezTo>
                      <a:pt x="1" y="1550"/>
                      <a:pt x="48" y="1833"/>
                      <a:pt x="111" y="2053"/>
                    </a:cubicBezTo>
                    <a:cubicBezTo>
                      <a:pt x="200" y="2268"/>
                      <a:pt x="310" y="2446"/>
                      <a:pt x="441" y="2529"/>
                    </a:cubicBezTo>
                    <a:lnTo>
                      <a:pt x="504" y="2529"/>
                    </a:lnTo>
                    <a:cubicBezTo>
                      <a:pt x="634" y="2446"/>
                      <a:pt x="744" y="2268"/>
                      <a:pt x="833" y="2053"/>
                    </a:cubicBezTo>
                    <a:cubicBezTo>
                      <a:pt x="896" y="1833"/>
                      <a:pt x="943" y="1550"/>
                      <a:pt x="943" y="1267"/>
                    </a:cubicBezTo>
                    <a:cubicBezTo>
                      <a:pt x="943" y="985"/>
                      <a:pt x="896" y="723"/>
                      <a:pt x="833" y="503"/>
                    </a:cubicBezTo>
                    <a:cubicBezTo>
                      <a:pt x="744" y="262"/>
                      <a:pt x="634" y="110"/>
                      <a:pt x="504" y="21"/>
                    </a:cubicBezTo>
                    <a:lnTo>
                      <a:pt x="4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2"/>
              <p:cNvSpPr/>
              <p:nvPr/>
            </p:nvSpPr>
            <p:spPr>
              <a:xfrm flipH="1">
                <a:off x="2140458" y="4259054"/>
                <a:ext cx="880211" cy="373365"/>
              </a:xfrm>
              <a:custGeom>
                <a:avLst/>
                <a:gdLst/>
                <a:ahLst/>
                <a:cxnLst/>
                <a:rect l="l" t="t" r="r" b="b"/>
                <a:pathLst>
                  <a:path w="4583" h="1944" extrusionOk="0">
                    <a:moveTo>
                      <a:pt x="283" y="1"/>
                    </a:moveTo>
                    <a:lnTo>
                      <a:pt x="1" y="1944"/>
                    </a:lnTo>
                    <a:lnTo>
                      <a:pt x="4300" y="1944"/>
                    </a:lnTo>
                    <a:lnTo>
                      <a:pt x="4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2"/>
              <p:cNvSpPr/>
              <p:nvPr/>
            </p:nvSpPr>
            <p:spPr>
              <a:xfrm flipH="1">
                <a:off x="2127398" y="4245993"/>
                <a:ext cx="905371" cy="398525"/>
              </a:xfrm>
              <a:custGeom>
                <a:avLst/>
                <a:gdLst/>
                <a:ahLst/>
                <a:cxnLst/>
                <a:rect l="l" t="t" r="r" b="b"/>
                <a:pathLst>
                  <a:path w="4714" h="2075" extrusionOk="0">
                    <a:moveTo>
                      <a:pt x="4583" y="111"/>
                    </a:moveTo>
                    <a:lnTo>
                      <a:pt x="4295" y="1965"/>
                    </a:lnTo>
                    <a:lnTo>
                      <a:pt x="132" y="1965"/>
                    </a:lnTo>
                    <a:lnTo>
                      <a:pt x="393" y="111"/>
                    </a:lnTo>
                    <a:close/>
                    <a:moveTo>
                      <a:pt x="283" y="1"/>
                    </a:moveTo>
                    <a:lnTo>
                      <a:pt x="283" y="69"/>
                    </a:lnTo>
                    <a:lnTo>
                      <a:pt x="1" y="2075"/>
                    </a:lnTo>
                    <a:lnTo>
                      <a:pt x="4405" y="2075"/>
                    </a:lnTo>
                    <a:lnTo>
                      <a:pt x="471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2"/>
              <p:cNvSpPr/>
              <p:nvPr/>
            </p:nvSpPr>
            <p:spPr>
              <a:xfrm flipH="1">
                <a:off x="2588920"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2"/>
              <p:cNvSpPr/>
              <p:nvPr/>
            </p:nvSpPr>
            <p:spPr>
              <a:xfrm flipH="1">
                <a:off x="2575860" y="4903808"/>
                <a:ext cx="578485" cy="239691"/>
              </a:xfrm>
              <a:custGeom>
                <a:avLst/>
                <a:gdLst/>
                <a:ahLst/>
                <a:cxnLst/>
                <a:rect l="l" t="t" r="r" b="b"/>
                <a:pathLst>
                  <a:path w="3012" h="1248" extrusionOk="0">
                    <a:moveTo>
                      <a:pt x="2901" y="111"/>
                    </a:moveTo>
                    <a:lnTo>
                      <a:pt x="2901" y="1137"/>
                    </a:lnTo>
                    <a:lnTo>
                      <a:pt x="110" y="1137"/>
                    </a:lnTo>
                    <a:lnTo>
                      <a:pt x="110" y="111"/>
                    </a:lnTo>
                    <a:close/>
                    <a:moveTo>
                      <a:pt x="0" y="1"/>
                    </a:moveTo>
                    <a:lnTo>
                      <a:pt x="0" y="69"/>
                    </a:lnTo>
                    <a:lnTo>
                      <a:pt x="0" y="1247"/>
                    </a:lnTo>
                    <a:lnTo>
                      <a:pt x="3011" y="1247"/>
                    </a:lnTo>
                    <a:lnTo>
                      <a:pt x="301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2"/>
              <p:cNvSpPr/>
              <p:nvPr/>
            </p:nvSpPr>
            <p:spPr>
              <a:xfrm flipH="1">
                <a:off x="1846789" y="4916868"/>
                <a:ext cx="553325" cy="213571"/>
              </a:xfrm>
              <a:custGeom>
                <a:avLst/>
                <a:gdLst/>
                <a:ahLst/>
                <a:cxnLst/>
                <a:rect l="l" t="t" r="r" b="b"/>
                <a:pathLst>
                  <a:path w="2881" h="1112" extrusionOk="0">
                    <a:moveTo>
                      <a:pt x="1" y="1"/>
                    </a:moveTo>
                    <a:lnTo>
                      <a:pt x="1" y="1111"/>
                    </a:lnTo>
                    <a:lnTo>
                      <a:pt x="2881" y="1111"/>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2"/>
              <p:cNvSpPr/>
              <p:nvPr/>
            </p:nvSpPr>
            <p:spPr>
              <a:xfrm flipH="1">
                <a:off x="1834690" y="4903808"/>
                <a:ext cx="578485" cy="239691"/>
              </a:xfrm>
              <a:custGeom>
                <a:avLst/>
                <a:gdLst/>
                <a:ahLst/>
                <a:cxnLst/>
                <a:rect l="l" t="t" r="r" b="b"/>
                <a:pathLst>
                  <a:path w="3012" h="1248" extrusionOk="0">
                    <a:moveTo>
                      <a:pt x="2902" y="111"/>
                    </a:moveTo>
                    <a:lnTo>
                      <a:pt x="2902"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2"/>
              <p:cNvSpPr/>
              <p:nvPr/>
            </p:nvSpPr>
            <p:spPr>
              <a:xfrm flipH="1">
                <a:off x="912214" y="2687022"/>
                <a:ext cx="671058" cy="675091"/>
              </a:xfrm>
              <a:custGeom>
                <a:avLst/>
                <a:gdLst/>
                <a:ahLst/>
                <a:cxnLst/>
                <a:rect l="l" t="t" r="r" b="b"/>
                <a:pathLst>
                  <a:path w="3494" h="3515" extrusionOk="0">
                    <a:moveTo>
                      <a:pt x="1749" y="1"/>
                    </a:moveTo>
                    <a:cubicBezTo>
                      <a:pt x="786" y="1"/>
                      <a:pt x="0" y="786"/>
                      <a:pt x="0" y="1750"/>
                    </a:cubicBezTo>
                    <a:cubicBezTo>
                      <a:pt x="0" y="2729"/>
                      <a:pt x="786" y="3515"/>
                      <a:pt x="1749" y="3515"/>
                    </a:cubicBezTo>
                    <a:cubicBezTo>
                      <a:pt x="2728" y="3515"/>
                      <a:pt x="3493" y="2729"/>
                      <a:pt x="3493" y="1750"/>
                    </a:cubicBezTo>
                    <a:cubicBezTo>
                      <a:pt x="3493" y="786"/>
                      <a:pt x="2728" y="1"/>
                      <a:pt x="1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2"/>
              <p:cNvSpPr/>
              <p:nvPr/>
            </p:nvSpPr>
            <p:spPr>
              <a:xfrm flipH="1">
                <a:off x="900306" y="2678955"/>
                <a:ext cx="695065" cy="691224"/>
              </a:xfrm>
              <a:custGeom>
                <a:avLst/>
                <a:gdLst/>
                <a:ahLst/>
                <a:cxnLst/>
                <a:rect l="l" t="t" r="r" b="b"/>
                <a:pathLst>
                  <a:path w="3619" h="3599" extrusionOk="0">
                    <a:moveTo>
                      <a:pt x="1812" y="111"/>
                    </a:moveTo>
                    <a:cubicBezTo>
                      <a:pt x="2750" y="111"/>
                      <a:pt x="3514" y="849"/>
                      <a:pt x="3514" y="1792"/>
                    </a:cubicBezTo>
                    <a:cubicBezTo>
                      <a:pt x="3514" y="2729"/>
                      <a:pt x="2750" y="3494"/>
                      <a:pt x="1812" y="3494"/>
                    </a:cubicBezTo>
                    <a:cubicBezTo>
                      <a:pt x="870" y="3494"/>
                      <a:pt x="131" y="2729"/>
                      <a:pt x="131" y="1792"/>
                    </a:cubicBezTo>
                    <a:cubicBezTo>
                      <a:pt x="131" y="849"/>
                      <a:pt x="870" y="111"/>
                      <a:pt x="1812" y="111"/>
                    </a:cubicBezTo>
                    <a:close/>
                    <a:moveTo>
                      <a:pt x="1812" y="1"/>
                    </a:moveTo>
                    <a:cubicBezTo>
                      <a:pt x="807" y="1"/>
                      <a:pt x="0" y="807"/>
                      <a:pt x="0" y="1792"/>
                    </a:cubicBezTo>
                    <a:cubicBezTo>
                      <a:pt x="0" y="2792"/>
                      <a:pt x="807" y="3599"/>
                      <a:pt x="1812" y="3599"/>
                    </a:cubicBezTo>
                    <a:cubicBezTo>
                      <a:pt x="2812" y="3599"/>
                      <a:pt x="3619" y="2792"/>
                      <a:pt x="3619" y="1792"/>
                    </a:cubicBezTo>
                    <a:cubicBezTo>
                      <a:pt x="3619" y="807"/>
                      <a:pt x="2812" y="1"/>
                      <a:pt x="18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2"/>
              <p:cNvSpPr/>
              <p:nvPr/>
            </p:nvSpPr>
            <p:spPr>
              <a:xfrm flipH="1">
                <a:off x="937368" y="2855076"/>
                <a:ext cx="268884" cy="268692"/>
              </a:xfrm>
              <a:custGeom>
                <a:avLst/>
                <a:gdLst/>
                <a:ahLst/>
                <a:cxnLst/>
                <a:rect l="l" t="t" r="r" b="b"/>
                <a:pathLst>
                  <a:path w="1400" h="1399" extrusionOk="0">
                    <a:moveTo>
                      <a:pt x="703" y="0"/>
                    </a:moveTo>
                    <a:cubicBezTo>
                      <a:pt x="310" y="0"/>
                      <a:pt x="1" y="325"/>
                      <a:pt x="1" y="697"/>
                    </a:cubicBezTo>
                    <a:cubicBezTo>
                      <a:pt x="1" y="1089"/>
                      <a:pt x="310" y="1398"/>
                      <a:pt x="703" y="1398"/>
                    </a:cubicBezTo>
                    <a:cubicBezTo>
                      <a:pt x="1069" y="1398"/>
                      <a:pt x="1399" y="1089"/>
                      <a:pt x="1399" y="697"/>
                    </a:cubicBezTo>
                    <a:cubicBezTo>
                      <a:pt x="1399" y="325"/>
                      <a:pt x="1069"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2"/>
              <p:cNvSpPr/>
              <p:nvPr/>
            </p:nvSpPr>
            <p:spPr>
              <a:xfrm flipH="1">
                <a:off x="929302" y="2847010"/>
                <a:ext cx="284825" cy="284825"/>
              </a:xfrm>
              <a:custGeom>
                <a:avLst/>
                <a:gdLst/>
                <a:ahLst/>
                <a:cxnLst/>
                <a:rect l="l" t="t" r="r" b="b"/>
                <a:pathLst>
                  <a:path w="1483" h="1483" extrusionOk="0">
                    <a:moveTo>
                      <a:pt x="744" y="105"/>
                    </a:moveTo>
                    <a:cubicBezTo>
                      <a:pt x="1089" y="105"/>
                      <a:pt x="1372" y="393"/>
                      <a:pt x="1372" y="739"/>
                    </a:cubicBezTo>
                    <a:cubicBezTo>
                      <a:pt x="1372" y="1090"/>
                      <a:pt x="1089" y="1372"/>
                      <a:pt x="744" y="1372"/>
                    </a:cubicBezTo>
                    <a:cubicBezTo>
                      <a:pt x="393" y="1372"/>
                      <a:pt x="110" y="1090"/>
                      <a:pt x="110" y="739"/>
                    </a:cubicBezTo>
                    <a:cubicBezTo>
                      <a:pt x="110" y="393"/>
                      <a:pt x="393" y="105"/>
                      <a:pt x="744" y="105"/>
                    </a:cubicBezTo>
                    <a:close/>
                    <a:moveTo>
                      <a:pt x="744" y="0"/>
                    </a:moveTo>
                    <a:cubicBezTo>
                      <a:pt x="325" y="0"/>
                      <a:pt x="0" y="325"/>
                      <a:pt x="0" y="739"/>
                    </a:cubicBezTo>
                    <a:cubicBezTo>
                      <a:pt x="0" y="1152"/>
                      <a:pt x="325" y="1482"/>
                      <a:pt x="744" y="1482"/>
                    </a:cubicBezTo>
                    <a:cubicBezTo>
                      <a:pt x="1157" y="1482"/>
                      <a:pt x="1482" y="1152"/>
                      <a:pt x="1482" y="739"/>
                    </a:cubicBezTo>
                    <a:cubicBezTo>
                      <a:pt x="1482" y="325"/>
                      <a:pt x="1157" y="0"/>
                      <a:pt x="74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2"/>
              <p:cNvSpPr/>
              <p:nvPr/>
            </p:nvSpPr>
            <p:spPr>
              <a:xfrm flipH="1">
                <a:off x="1314585" y="3079982"/>
                <a:ext cx="692184" cy="579829"/>
              </a:xfrm>
              <a:custGeom>
                <a:avLst/>
                <a:gdLst/>
                <a:ahLst/>
                <a:cxnLst/>
                <a:rect l="l" t="t" r="r" b="b"/>
                <a:pathLst>
                  <a:path w="3604" h="3019" extrusionOk="0">
                    <a:moveTo>
                      <a:pt x="2939" y="1"/>
                    </a:moveTo>
                    <a:cubicBezTo>
                      <a:pt x="2927" y="1"/>
                      <a:pt x="2916" y="3"/>
                      <a:pt x="2907" y="8"/>
                    </a:cubicBezTo>
                    <a:lnTo>
                      <a:pt x="0" y="2144"/>
                    </a:lnTo>
                    <a:lnTo>
                      <a:pt x="613" y="3019"/>
                    </a:lnTo>
                    <a:lnTo>
                      <a:pt x="3514" y="903"/>
                    </a:lnTo>
                    <a:cubicBezTo>
                      <a:pt x="3603" y="835"/>
                      <a:pt x="3535" y="594"/>
                      <a:pt x="3362" y="358"/>
                    </a:cubicBezTo>
                    <a:cubicBezTo>
                      <a:pt x="3209" y="144"/>
                      <a:pt x="3035" y="1"/>
                      <a:pt x="2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2"/>
              <p:cNvSpPr/>
              <p:nvPr/>
            </p:nvSpPr>
            <p:spPr>
              <a:xfrm flipH="1">
                <a:off x="1310552" y="3069418"/>
                <a:ext cx="708317" cy="607486"/>
              </a:xfrm>
              <a:custGeom>
                <a:avLst/>
                <a:gdLst/>
                <a:ahLst/>
                <a:cxnLst/>
                <a:rect l="l" t="t" r="r" b="b"/>
                <a:pathLst>
                  <a:path w="3688" h="3163" extrusionOk="0">
                    <a:moveTo>
                      <a:pt x="3012" y="104"/>
                    </a:moveTo>
                    <a:lnTo>
                      <a:pt x="3033" y="125"/>
                    </a:lnTo>
                    <a:cubicBezTo>
                      <a:pt x="3054" y="125"/>
                      <a:pt x="3101" y="152"/>
                      <a:pt x="3143" y="172"/>
                    </a:cubicBezTo>
                    <a:cubicBezTo>
                      <a:pt x="3205" y="235"/>
                      <a:pt x="3295" y="324"/>
                      <a:pt x="3384" y="434"/>
                    </a:cubicBezTo>
                    <a:cubicBezTo>
                      <a:pt x="3467" y="565"/>
                      <a:pt x="3514" y="675"/>
                      <a:pt x="3556" y="759"/>
                    </a:cubicBezTo>
                    <a:lnTo>
                      <a:pt x="3556" y="869"/>
                    </a:lnTo>
                    <a:lnTo>
                      <a:pt x="3556" y="911"/>
                    </a:lnTo>
                    <a:lnTo>
                      <a:pt x="697" y="3006"/>
                    </a:lnTo>
                    <a:lnTo>
                      <a:pt x="152" y="2199"/>
                    </a:lnTo>
                    <a:lnTo>
                      <a:pt x="3012" y="104"/>
                    </a:lnTo>
                    <a:close/>
                    <a:moveTo>
                      <a:pt x="3011" y="1"/>
                    </a:moveTo>
                    <a:cubicBezTo>
                      <a:pt x="2989" y="1"/>
                      <a:pt x="2967" y="8"/>
                      <a:pt x="2944" y="21"/>
                    </a:cubicBezTo>
                    <a:lnTo>
                      <a:pt x="0" y="2178"/>
                    </a:lnTo>
                    <a:lnTo>
                      <a:pt x="676" y="3163"/>
                    </a:lnTo>
                    <a:lnTo>
                      <a:pt x="3624" y="1000"/>
                    </a:lnTo>
                    <a:cubicBezTo>
                      <a:pt x="3666" y="979"/>
                      <a:pt x="3666" y="937"/>
                      <a:pt x="3666" y="890"/>
                    </a:cubicBezTo>
                    <a:cubicBezTo>
                      <a:pt x="3687" y="848"/>
                      <a:pt x="3666" y="780"/>
                      <a:pt x="3666" y="738"/>
                    </a:cubicBezTo>
                    <a:cubicBezTo>
                      <a:pt x="3624" y="628"/>
                      <a:pt x="3556" y="497"/>
                      <a:pt x="3467" y="366"/>
                    </a:cubicBezTo>
                    <a:cubicBezTo>
                      <a:pt x="3384" y="256"/>
                      <a:pt x="3295" y="152"/>
                      <a:pt x="3205" y="83"/>
                    </a:cubicBezTo>
                    <a:cubicBezTo>
                      <a:pt x="3164" y="42"/>
                      <a:pt x="3122" y="21"/>
                      <a:pt x="3075" y="21"/>
                    </a:cubicBezTo>
                    <a:cubicBezTo>
                      <a:pt x="3054" y="8"/>
                      <a:pt x="3033" y="1"/>
                      <a:pt x="30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2"/>
              <p:cNvSpPr/>
              <p:nvPr/>
            </p:nvSpPr>
            <p:spPr>
              <a:xfrm flipH="1">
                <a:off x="2069005" y="2599633"/>
                <a:ext cx="503005" cy="540265"/>
              </a:xfrm>
              <a:custGeom>
                <a:avLst/>
                <a:gdLst/>
                <a:ahLst/>
                <a:cxnLst/>
                <a:rect l="l" t="t" r="r" b="b"/>
                <a:pathLst>
                  <a:path w="2619" h="2813" extrusionOk="0">
                    <a:moveTo>
                      <a:pt x="1288" y="0"/>
                    </a:moveTo>
                    <a:cubicBezTo>
                      <a:pt x="1179" y="0"/>
                      <a:pt x="1089" y="21"/>
                      <a:pt x="980" y="63"/>
                    </a:cubicBezTo>
                    <a:lnTo>
                      <a:pt x="0" y="456"/>
                    </a:lnTo>
                    <a:lnTo>
                      <a:pt x="152" y="869"/>
                    </a:lnTo>
                    <a:lnTo>
                      <a:pt x="676" y="655"/>
                    </a:lnTo>
                    <a:lnTo>
                      <a:pt x="697" y="655"/>
                    </a:lnTo>
                    <a:cubicBezTo>
                      <a:pt x="697" y="676"/>
                      <a:pt x="718" y="676"/>
                      <a:pt x="718" y="676"/>
                    </a:cubicBezTo>
                    <a:cubicBezTo>
                      <a:pt x="744" y="697"/>
                      <a:pt x="765" y="697"/>
                      <a:pt x="786" y="717"/>
                    </a:cubicBezTo>
                    <a:cubicBezTo>
                      <a:pt x="807" y="738"/>
                      <a:pt x="828" y="738"/>
                      <a:pt x="849" y="765"/>
                    </a:cubicBezTo>
                    <a:cubicBezTo>
                      <a:pt x="875" y="786"/>
                      <a:pt x="896" y="786"/>
                      <a:pt x="896" y="807"/>
                    </a:cubicBezTo>
                    <a:cubicBezTo>
                      <a:pt x="917" y="827"/>
                      <a:pt x="938" y="848"/>
                      <a:pt x="959" y="869"/>
                    </a:cubicBezTo>
                    <a:cubicBezTo>
                      <a:pt x="980" y="896"/>
                      <a:pt x="980" y="896"/>
                      <a:pt x="1006" y="916"/>
                    </a:cubicBezTo>
                    <a:cubicBezTo>
                      <a:pt x="1027" y="937"/>
                      <a:pt x="1048" y="958"/>
                      <a:pt x="1048" y="979"/>
                    </a:cubicBezTo>
                    <a:cubicBezTo>
                      <a:pt x="1069" y="1000"/>
                      <a:pt x="1089" y="1026"/>
                      <a:pt x="1110" y="1047"/>
                    </a:cubicBezTo>
                    <a:cubicBezTo>
                      <a:pt x="1110" y="1068"/>
                      <a:pt x="1137" y="1089"/>
                      <a:pt x="1137" y="1110"/>
                    </a:cubicBezTo>
                    <a:cubicBezTo>
                      <a:pt x="1158" y="1131"/>
                      <a:pt x="1179" y="1157"/>
                      <a:pt x="1179" y="1178"/>
                    </a:cubicBezTo>
                    <a:cubicBezTo>
                      <a:pt x="1199" y="1199"/>
                      <a:pt x="1199" y="1220"/>
                      <a:pt x="1220" y="1241"/>
                    </a:cubicBezTo>
                    <a:cubicBezTo>
                      <a:pt x="1220" y="1288"/>
                      <a:pt x="1241" y="1309"/>
                      <a:pt x="1241" y="1330"/>
                    </a:cubicBezTo>
                    <a:cubicBezTo>
                      <a:pt x="1268" y="1330"/>
                      <a:pt x="1268" y="1351"/>
                      <a:pt x="1268" y="1351"/>
                    </a:cubicBezTo>
                    <a:lnTo>
                      <a:pt x="1268" y="1372"/>
                    </a:lnTo>
                    <a:lnTo>
                      <a:pt x="503" y="1723"/>
                    </a:lnTo>
                    <a:lnTo>
                      <a:pt x="938" y="2812"/>
                    </a:lnTo>
                    <a:lnTo>
                      <a:pt x="1922" y="2419"/>
                    </a:lnTo>
                    <a:cubicBezTo>
                      <a:pt x="2420" y="2226"/>
                      <a:pt x="2619" y="1550"/>
                      <a:pt x="2357" y="896"/>
                    </a:cubicBezTo>
                    <a:cubicBezTo>
                      <a:pt x="2158" y="372"/>
                      <a:pt x="1723" y="21"/>
                      <a:pt x="12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2"/>
              <p:cNvSpPr/>
              <p:nvPr/>
            </p:nvSpPr>
            <p:spPr>
              <a:xfrm flipH="1">
                <a:off x="2082065" y="2590414"/>
                <a:ext cx="507038" cy="566577"/>
              </a:xfrm>
              <a:custGeom>
                <a:avLst/>
                <a:gdLst/>
                <a:ahLst/>
                <a:cxnLst/>
                <a:rect l="l" t="t" r="r" b="b"/>
                <a:pathLst>
                  <a:path w="2640" h="2950" extrusionOk="0">
                    <a:moveTo>
                      <a:pt x="1377" y="111"/>
                    </a:moveTo>
                    <a:cubicBezTo>
                      <a:pt x="1770" y="111"/>
                      <a:pt x="2184" y="462"/>
                      <a:pt x="2378" y="964"/>
                    </a:cubicBezTo>
                    <a:cubicBezTo>
                      <a:pt x="2509" y="1268"/>
                      <a:pt x="2535" y="1598"/>
                      <a:pt x="2467" y="1860"/>
                    </a:cubicBezTo>
                    <a:cubicBezTo>
                      <a:pt x="2378" y="2122"/>
                      <a:pt x="2226" y="2337"/>
                      <a:pt x="1985" y="2426"/>
                    </a:cubicBezTo>
                    <a:lnTo>
                      <a:pt x="1048" y="2797"/>
                    </a:lnTo>
                    <a:lnTo>
                      <a:pt x="655" y="1792"/>
                    </a:lnTo>
                    <a:lnTo>
                      <a:pt x="1398" y="1467"/>
                    </a:lnTo>
                    <a:lnTo>
                      <a:pt x="1419" y="1399"/>
                    </a:lnTo>
                    <a:lnTo>
                      <a:pt x="1398" y="1378"/>
                    </a:lnTo>
                    <a:lnTo>
                      <a:pt x="1398" y="1357"/>
                    </a:lnTo>
                    <a:cubicBezTo>
                      <a:pt x="1377" y="1336"/>
                      <a:pt x="1377" y="1289"/>
                      <a:pt x="1357" y="1268"/>
                    </a:cubicBezTo>
                    <a:cubicBezTo>
                      <a:pt x="1357" y="1247"/>
                      <a:pt x="1330" y="1226"/>
                      <a:pt x="1330" y="1205"/>
                    </a:cubicBezTo>
                    <a:cubicBezTo>
                      <a:pt x="1309" y="1179"/>
                      <a:pt x="1288" y="1158"/>
                      <a:pt x="1288" y="1137"/>
                    </a:cubicBezTo>
                    <a:cubicBezTo>
                      <a:pt x="1268" y="1116"/>
                      <a:pt x="1247" y="1074"/>
                      <a:pt x="1247" y="1048"/>
                    </a:cubicBezTo>
                    <a:cubicBezTo>
                      <a:pt x="1226" y="1027"/>
                      <a:pt x="1199" y="1006"/>
                      <a:pt x="1199" y="985"/>
                    </a:cubicBezTo>
                    <a:cubicBezTo>
                      <a:pt x="1178" y="964"/>
                      <a:pt x="1158" y="944"/>
                      <a:pt x="1137" y="944"/>
                    </a:cubicBezTo>
                    <a:cubicBezTo>
                      <a:pt x="1116" y="917"/>
                      <a:pt x="1116" y="896"/>
                      <a:pt x="1095" y="875"/>
                    </a:cubicBezTo>
                    <a:lnTo>
                      <a:pt x="1027" y="813"/>
                    </a:lnTo>
                    <a:cubicBezTo>
                      <a:pt x="1006" y="813"/>
                      <a:pt x="985" y="786"/>
                      <a:pt x="964" y="765"/>
                    </a:cubicBezTo>
                    <a:cubicBezTo>
                      <a:pt x="964" y="745"/>
                      <a:pt x="938" y="745"/>
                      <a:pt x="917" y="724"/>
                    </a:cubicBezTo>
                    <a:cubicBezTo>
                      <a:pt x="896" y="703"/>
                      <a:pt x="875" y="703"/>
                      <a:pt x="854" y="682"/>
                    </a:cubicBezTo>
                    <a:cubicBezTo>
                      <a:pt x="833" y="682"/>
                      <a:pt x="807" y="656"/>
                      <a:pt x="807" y="656"/>
                    </a:cubicBezTo>
                    <a:lnTo>
                      <a:pt x="765" y="635"/>
                    </a:lnTo>
                    <a:lnTo>
                      <a:pt x="283" y="834"/>
                    </a:lnTo>
                    <a:lnTo>
                      <a:pt x="152" y="525"/>
                    </a:lnTo>
                    <a:lnTo>
                      <a:pt x="1095" y="158"/>
                    </a:lnTo>
                    <a:cubicBezTo>
                      <a:pt x="1178" y="132"/>
                      <a:pt x="1268" y="111"/>
                      <a:pt x="1377" y="111"/>
                    </a:cubicBezTo>
                    <a:close/>
                    <a:moveTo>
                      <a:pt x="1377" y="1"/>
                    </a:moveTo>
                    <a:cubicBezTo>
                      <a:pt x="1268" y="1"/>
                      <a:pt x="1158" y="1"/>
                      <a:pt x="1048" y="48"/>
                    </a:cubicBezTo>
                    <a:lnTo>
                      <a:pt x="0" y="462"/>
                    </a:lnTo>
                    <a:lnTo>
                      <a:pt x="220" y="985"/>
                    </a:lnTo>
                    <a:lnTo>
                      <a:pt x="765" y="765"/>
                    </a:lnTo>
                    <a:lnTo>
                      <a:pt x="786" y="765"/>
                    </a:lnTo>
                    <a:cubicBezTo>
                      <a:pt x="807" y="786"/>
                      <a:pt x="833" y="813"/>
                      <a:pt x="854" y="813"/>
                    </a:cubicBezTo>
                    <a:cubicBezTo>
                      <a:pt x="854" y="834"/>
                      <a:pt x="875" y="834"/>
                      <a:pt x="896" y="855"/>
                    </a:cubicBezTo>
                    <a:cubicBezTo>
                      <a:pt x="917" y="875"/>
                      <a:pt x="938" y="875"/>
                      <a:pt x="964" y="896"/>
                    </a:cubicBezTo>
                    <a:cubicBezTo>
                      <a:pt x="964" y="917"/>
                      <a:pt x="985" y="944"/>
                      <a:pt x="1006" y="944"/>
                    </a:cubicBezTo>
                    <a:cubicBezTo>
                      <a:pt x="1027" y="964"/>
                      <a:pt x="1048" y="985"/>
                      <a:pt x="1048" y="1006"/>
                    </a:cubicBezTo>
                    <a:cubicBezTo>
                      <a:pt x="1069" y="1027"/>
                      <a:pt x="1095" y="1048"/>
                      <a:pt x="1095" y="1074"/>
                    </a:cubicBezTo>
                    <a:cubicBezTo>
                      <a:pt x="1116" y="1074"/>
                      <a:pt x="1137" y="1095"/>
                      <a:pt x="1137" y="1116"/>
                    </a:cubicBezTo>
                    <a:cubicBezTo>
                      <a:pt x="1158" y="1137"/>
                      <a:pt x="1178" y="1158"/>
                      <a:pt x="1178" y="1179"/>
                    </a:cubicBezTo>
                    <a:cubicBezTo>
                      <a:pt x="1199" y="1205"/>
                      <a:pt x="1199" y="1226"/>
                      <a:pt x="1226" y="1247"/>
                    </a:cubicBezTo>
                    <a:cubicBezTo>
                      <a:pt x="1247" y="1268"/>
                      <a:pt x="1247" y="1289"/>
                      <a:pt x="1268" y="1336"/>
                    </a:cubicBezTo>
                    <a:cubicBezTo>
                      <a:pt x="1268" y="1336"/>
                      <a:pt x="1268" y="1357"/>
                      <a:pt x="1288" y="1378"/>
                    </a:cubicBezTo>
                    <a:lnTo>
                      <a:pt x="503" y="1750"/>
                    </a:lnTo>
                    <a:lnTo>
                      <a:pt x="985" y="2949"/>
                    </a:lnTo>
                    <a:lnTo>
                      <a:pt x="2032" y="2536"/>
                    </a:lnTo>
                    <a:cubicBezTo>
                      <a:pt x="2315" y="2426"/>
                      <a:pt x="2488" y="2185"/>
                      <a:pt x="2577" y="1902"/>
                    </a:cubicBezTo>
                    <a:cubicBezTo>
                      <a:pt x="2640" y="1598"/>
                      <a:pt x="2619" y="1247"/>
                      <a:pt x="2488" y="917"/>
                    </a:cubicBezTo>
                    <a:cubicBezTo>
                      <a:pt x="2294" y="373"/>
                      <a:pt x="1833" y="1"/>
                      <a:pt x="13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2"/>
              <p:cNvSpPr/>
              <p:nvPr/>
            </p:nvSpPr>
            <p:spPr>
              <a:xfrm flipH="1">
                <a:off x="2521500" y="2674922"/>
                <a:ext cx="143085" cy="130025"/>
              </a:xfrm>
              <a:custGeom>
                <a:avLst/>
                <a:gdLst/>
                <a:ahLst/>
                <a:cxnLst/>
                <a:rect l="l" t="t" r="r" b="b"/>
                <a:pathLst>
                  <a:path w="745" h="677" extrusionOk="0">
                    <a:moveTo>
                      <a:pt x="723" y="1"/>
                    </a:moveTo>
                    <a:cubicBezTo>
                      <a:pt x="634" y="22"/>
                      <a:pt x="545" y="22"/>
                      <a:pt x="482" y="64"/>
                    </a:cubicBezTo>
                    <a:cubicBezTo>
                      <a:pt x="262" y="153"/>
                      <a:pt x="89" y="325"/>
                      <a:pt x="0" y="587"/>
                    </a:cubicBezTo>
                    <a:lnTo>
                      <a:pt x="110" y="676"/>
                    </a:lnTo>
                    <a:cubicBezTo>
                      <a:pt x="199" y="435"/>
                      <a:pt x="351" y="284"/>
                      <a:pt x="524" y="195"/>
                    </a:cubicBezTo>
                    <a:cubicBezTo>
                      <a:pt x="592" y="174"/>
                      <a:pt x="655" y="174"/>
                      <a:pt x="744" y="153"/>
                    </a:cubicBezTo>
                    <a:lnTo>
                      <a:pt x="723" y="1"/>
                    </a:lnTo>
                    <a:close/>
                  </a:path>
                </a:pathLst>
              </a:custGeom>
              <a:solidFill>
                <a:srgbClr val="C7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2"/>
              <p:cNvSpPr/>
              <p:nvPr/>
            </p:nvSpPr>
            <p:spPr>
              <a:xfrm flipH="1">
                <a:off x="2509592" y="2665895"/>
                <a:ext cx="167092" cy="151151"/>
              </a:xfrm>
              <a:custGeom>
                <a:avLst/>
                <a:gdLst/>
                <a:ahLst/>
                <a:cxnLst/>
                <a:rect l="l" t="t" r="r" b="b"/>
                <a:pathLst>
                  <a:path w="870" h="787" extrusionOk="0">
                    <a:moveTo>
                      <a:pt x="718" y="132"/>
                    </a:moveTo>
                    <a:lnTo>
                      <a:pt x="739" y="158"/>
                    </a:lnTo>
                    <a:cubicBezTo>
                      <a:pt x="676" y="179"/>
                      <a:pt x="634" y="179"/>
                      <a:pt x="566" y="200"/>
                    </a:cubicBezTo>
                    <a:cubicBezTo>
                      <a:pt x="393" y="263"/>
                      <a:pt x="262" y="441"/>
                      <a:pt x="173" y="634"/>
                    </a:cubicBezTo>
                    <a:lnTo>
                      <a:pt x="152" y="634"/>
                    </a:lnTo>
                    <a:cubicBezTo>
                      <a:pt x="241" y="393"/>
                      <a:pt x="372" y="242"/>
                      <a:pt x="566" y="158"/>
                    </a:cubicBezTo>
                    <a:cubicBezTo>
                      <a:pt x="608" y="132"/>
                      <a:pt x="676" y="132"/>
                      <a:pt x="718" y="132"/>
                    </a:cubicBezTo>
                    <a:close/>
                    <a:moveTo>
                      <a:pt x="765" y="1"/>
                    </a:moveTo>
                    <a:cubicBezTo>
                      <a:pt x="676" y="1"/>
                      <a:pt x="587" y="27"/>
                      <a:pt x="524" y="48"/>
                    </a:cubicBezTo>
                    <a:cubicBezTo>
                      <a:pt x="283" y="158"/>
                      <a:pt x="111" y="352"/>
                      <a:pt x="1" y="613"/>
                    </a:cubicBezTo>
                    <a:lnTo>
                      <a:pt x="1" y="655"/>
                    </a:lnTo>
                    <a:lnTo>
                      <a:pt x="215" y="786"/>
                    </a:lnTo>
                    <a:lnTo>
                      <a:pt x="241" y="723"/>
                    </a:lnTo>
                    <a:cubicBezTo>
                      <a:pt x="304" y="524"/>
                      <a:pt x="435" y="372"/>
                      <a:pt x="608" y="310"/>
                    </a:cubicBezTo>
                    <a:cubicBezTo>
                      <a:pt x="676" y="289"/>
                      <a:pt x="739" y="263"/>
                      <a:pt x="807" y="263"/>
                    </a:cubicBezTo>
                    <a:lnTo>
                      <a:pt x="870" y="263"/>
                    </a:lnTo>
                    <a:lnTo>
                      <a:pt x="849" y="200"/>
                    </a:lnTo>
                    <a:lnTo>
                      <a:pt x="8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2"/>
              <p:cNvSpPr/>
              <p:nvPr/>
            </p:nvSpPr>
            <p:spPr>
              <a:xfrm flipH="1">
                <a:off x="2291220" y="2704115"/>
                <a:ext cx="352238" cy="418883"/>
              </a:xfrm>
              <a:custGeom>
                <a:avLst/>
                <a:gdLst/>
                <a:ahLst/>
                <a:cxnLst/>
                <a:rect l="l" t="t" r="r" b="b"/>
                <a:pathLst>
                  <a:path w="1834" h="2181" extrusionOk="0">
                    <a:moveTo>
                      <a:pt x="655" y="1"/>
                    </a:moveTo>
                    <a:cubicBezTo>
                      <a:pt x="566" y="1"/>
                      <a:pt x="503" y="22"/>
                      <a:pt x="414" y="43"/>
                    </a:cubicBezTo>
                    <a:cubicBezTo>
                      <a:pt x="241" y="132"/>
                      <a:pt x="89" y="283"/>
                      <a:pt x="0" y="524"/>
                    </a:cubicBezTo>
                    <a:lnTo>
                      <a:pt x="21" y="524"/>
                    </a:lnTo>
                    <a:lnTo>
                      <a:pt x="1048" y="111"/>
                    </a:lnTo>
                    <a:lnTo>
                      <a:pt x="1069" y="111"/>
                    </a:lnTo>
                    <a:cubicBezTo>
                      <a:pt x="938" y="43"/>
                      <a:pt x="786" y="1"/>
                      <a:pt x="655" y="1"/>
                    </a:cubicBezTo>
                    <a:close/>
                    <a:moveTo>
                      <a:pt x="1640" y="807"/>
                    </a:moveTo>
                    <a:lnTo>
                      <a:pt x="1640" y="828"/>
                    </a:lnTo>
                    <a:lnTo>
                      <a:pt x="110" y="1530"/>
                    </a:lnTo>
                    <a:cubicBezTo>
                      <a:pt x="305" y="1932"/>
                      <a:pt x="671" y="2180"/>
                      <a:pt x="1012" y="2180"/>
                    </a:cubicBezTo>
                    <a:cubicBezTo>
                      <a:pt x="1092" y="2180"/>
                      <a:pt x="1172" y="2166"/>
                      <a:pt x="1247" y="2137"/>
                    </a:cubicBezTo>
                    <a:cubicBezTo>
                      <a:pt x="1681" y="1965"/>
                      <a:pt x="1833" y="1373"/>
                      <a:pt x="1640" y="8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2"/>
              <p:cNvSpPr/>
              <p:nvPr/>
            </p:nvSpPr>
            <p:spPr>
              <a:xfrm flipH="1">
                <a:off x="2295253" y="2696049"/>
                <a:ext cx="360305" cy="437513"/>
              </a:xfrm>
              <a:custGeom>
                <a:avLst/>
                <a:gdLst/>
                <a:ahLst/>
                <a:cxnLst/>
                <a:rect l="l" t="t" r="r" b="b"/>
                <a:pathLst>
                  <a:path w="1876" h="2278" extrusionOk="0">
                    <a:moveTo>
                      <a:pt x="718" y="106"/>
                    </a:moveTo>
                    <a:cubicBezTo>
                      <a:pt x="786" y="106"/>
                      <a:pt x="870" y="132"/>
                      <a:pt x="938" y="153"/>
                    </a:cubicBezTo>
                    <a:lnTo>
                      <a:pt x="236" y="435"/>
                    </a:lnTo>
                    <a:cubicBezTo>
                      <a:pt x="325" y="325"/>
                      <a:pt x="393" y="195"/>
                      <a:pt x="498" y="153"/>
                    </a:cubicBezTo>
                    <a:cubicBezTo>
                      <a:pt x="566" y="132"/>
                      <a:pt x="655" y="106"/>
                      <a:pt x="718" y="106"/>
                    </a:cubicBezTo>
                    <a:close/>
                    <a:moveTo>
                      <a:pt x="718" y="1"/>
                    </a:moveTo>
                    <a:cubicBezTo>
                      <a:pt x="629" y="1"/>
                      <a:pt x="545" y="1"/>
                      <a:pt x="456" y="43"/>
                    </a:cubicBezTo>
                    <a:cubicBezTo>
                      <a:pt x="262" y="132"/>
                      <a:pt x="105" y="305"/>
                      <a:pt x="21" y="545"/>
                    </a:cubicBezTo>
                    <a:lnTo>
                      <a:pt x="1" y="587"/>
                    </a:lnTo>
                    <a:lnTo>
                      <a:pt x="84" y="629"/>
                    </a:lnTo>
                    <a:lnTo>
                      <a:pt x="1111" y="215"/>
                    </a:lnTo>
                    <a:lnTo>
                      <a:pt x="1153" y="106"/>
                    </a:lnTo>
                    <a:lnTo>
                      <a:pt x="1132" y="106"/>
                    </a:lnTo>
                    <a:lnTo>
                      <a:pt x="1111" y="85"/>
                    </a:lnTo>
                    <a:lnTo>
                      <a:pt x="1090" y="85"/>
                    </a:lnTo>
                    <a:cubicBezTo>
                      <a:pt x="980" y="43"/>
                      <a:pt x="849" y="1"/>
                      <a:pt x="718" y="1"/>
                    </a:cubicBezTo>
                    <a:close/>
                    <a:moveTo>
                      <a:pt x="1655" y="959"/>
                    </a:moveTo>
                    <a:cubicBezTo>
                      <a:pt x="1723" y="1200"/>
                      <a:pt x="1744" y="1441"/>
                      <a:pt x="1676" y="1656"/>
                    </a:cubicBezTo>
                    <a:cubicBezTo>
                      <a:pt x="1614" y="1876"/>
                      <a:pt x="1483" y="2048"/>
                      <a:pt x="1284" y="2116"/>
                    </a:cubicBezTo>
                    <a:cubicBezTo>
                      <a:pt x="1213" y="2147"/>
                      <a:pt x="1139" y="2162"/>
                      <a:pt x="1063" y="2162"/>
                    </a:cubicBezTo>
                    <a:cubicBezTo>
                      <a:pt x="767" y="2162"/>
                      <a:pt x="450" y="1939"/>
                      <a:pt x="262" y="1593"/>
                    </a:cubicBezTo>
                    <a:lnTo>
                      <a:pt x="1655" y="959"/>
                    </a:lnTo>
                    <a:close/>
                    <a:moveTo>
                      <a:pt x="1634" y="828"/>
                    </a:moveTo>
                    <a:lnTo>
                      <a:pt x="131" y="1525"/>
                    </a:lnTo>
                    <a:lnTo>
                      <a:pt x="84" y="1546"/>
                    </a:lnTo>
                    <a:lnTo>
                      <a:pt x="105" y="1593"/>
                    </a:lnTo>
                    <a:cubicBezTo>
                      <a:pt x="315" y="2012"/>
                      <a:pt x="693" y="2277"/>
                      <a:pt x="1061" y="2277"/>
                    </a:cubicBezTo>
                    <a:cubicBezTo>
                      <a:pt x="1152" y="2277"/>
                      <a:pt x="1243" y="2261"/>
                      <a:pt x="1331" y="2226"/>
                    </a:cubicBezTo>
                    <a:cubicBezTo>
                      <a:pt x="1572" y="2137"/>
                      <a:pt x="1723" y="1938"/>
                      <a:pt x="1786" y="1677"/>
                    </a:cubicBezTo>
                    <a:cubicBezTo>
                      <a:pt x="1875" y="1441"/>
                      <a:pt x="1854" y="1153"/>
                      <a:pt x="1744" y="870"/>
                    </a:cubicBezTo>
                    <a:lnTo>
                      <a:pt x="1765" y="849"/>
                    </a:lnTo>
                    <a:lnTo>
                      <a:pt x="1744" y="828"/>
                    </a:lnTo>
                    <a:lnTo>
                      <a:pt x="1655" y="870"/>
                    </a:lnTo>
                    <a:lnTo>
                      <a:pt x="1634" y="849"/>
                    </a:lnTo>
                    <a:lnTo>
                      <a:pt x="1634" y="828"/>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2"/>
              <p:cNvSpPr/>
              <p:nvPr/>
            </p:nvSpPr>
            <p:spPr>
              <a:xfrm flipH="1">
                <a:off x="1850629" y="2934206"/>
                <a:ext cx="448844" cy="742120"/>
              </a:xfrm>
              <a:custGeom>
                <a:avLst/>
                <a:gdLst/>
                <a:ahLst/>
                <a:cxnLst/>
                <a:rect l="l" t="t" r="r" b="b"/>
                <a:pathLst>
                  <a:path w="2337" h="3864" extrusionOk="0">
                    <a:moveTo>
                      <a:pt x="700" y="1"/>
                    </a:moveTo>
                    <a:cubicBezTo>
                      <a:pt x="397" y="1"/>
                      <a:pt x="199" y="207"/>
                      <a:pt x="0" y="437"/>
                    </a:cubicBezTo>
                    <a:lnTo>
                      <a:pt x="1289" y="3799"/>
                    </a:lnTo>
                    <a:cubicBezTo>
                      <a:pt x="1309" y="3841"/>
                      <a:pt x="1373" y="3863"/>
                      <a:pt x="1465" y="3863"/>
                    </a:cubicBezTo>
                    <a:cubicBezTo>
                      <a:pt x="1568" y="3863"/>
                      <a:pt x="1705" y="3836"/>
                      <a:pt x="1854" y="3778"/>
                    </a:cubicBezTo>
                    <a:cubicBezTo>
                      <a:pt x="2137" y="3689"/>
                      <a:pt x="2336" y="3537"/>
                      <a:pt x="2310" y="3427"/>
                    </a:cubicBezTo>
                    <a:lnTo>
                      <a:pt x="1027" y="70"/>
                    </a:lnTo>
                    <a:cubicBezTo>
                      <a:pt x="905" y="22"/>
                      <a:pt x="797"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2"/>
              <p:cNvSpPr/>
              <p:nvPr/>
            </p:nvSpPr>
            <p:spPr>
              <a:xfrm flipH="1">
                <a:off x="1842755" y="2924411"/>
                <a:ext cx="469779" cy="760558"/>
              </a:xfrm>
              <a:custGeom>
                <a:avLst/>
                <a:gdLst/>
                <a:ahLst/>
                <a:cxnLst/>
                <a:rect l="l" t="t" r="r" b="b"/>
                <a:pathLst>
                  <a:path w="2446" h="3960" extrusionOk="0">
                    <a:moveTo>
                      <a:pt x="734" y="114"/>
                    </a:moveTo>
                    <a:cubicBezTo>
                      <a:pt x="829" y="114"/>
                      <a:pt x="933" y="136"/>
                      <a:pt x="1048" y="184"/>
                    </a:cubicBezTo>
                    <a:lnTo>
                      <a:pt x="2315" y="3499"/>
                    </a:lnTo>
                    <a:cubicBezTo>
                      <a:pt x="2315" y="3499"/>
                      <a:pt x="2336" y="3525"/>
                      <a:pt x="2315" y="3546"/>
                    </a:cubicBezTo>
                    <a:cubicBezTo>
                      <a:pt x="2294" y="3567"/>
                      <a:pt x="2273" y="3588"/>
                      <a:pt x="2226" y="3609"/>
                    </a:cubicBezTo>
                    <a:cubicBezTo>
                      <a:pt x="2163" y="3677"/>
                      <a:pt x="2053" y="3740"/>
                      <a:pt x="1901" y="3787"/>
                    </a:cubicBezTo>
                    <a:cubicBezTo>
                      <a:pt x="1770" y="3829"/>
                      <a:pt x="1639" y="3850"/>
                      <a:pt x="1550" y="3850"/>
                    </a:cubicBezTo>
                    <a:lnTo>
                      <a:pt x="1440" y="3850"/>
                    </a:lnTo>
                    <a:lnTo>
                      <a:pt x="1420" y="3829"/>
                    </a:lnTo>
                    <a:lnTo>
                      <a:pt x="131" y="488"/>
                    </a:lnTo>
                    <a:cubicBezTo>
                      <a:pt x="262" y="357"/>
                      <a:pt x="372" y="226"/>
                      <a:pt x="503" y="163"/>
                    </a:cubicBezTo>
                    <a:cubicBezTo>
                      <a:pt x="574" y="131"/>
                      <a:pt x="650" y="114"/>
                      <a:pt x="734" y="114"/>
                    </a:cubicBezTo>
                    <a:close/>
                    <a:moveTo>
                      <a:pt x="777" y="1"/>
                    </a:moveTo>
                    <a:cubicBezTo>
                      <a:pt x="659" y="1"/>
                      <a:pt x="553" y="29"/>
                      <a:pt x="461" y="74"/>
                    </a:cubicBezTo>
                    <a:cubicBezTo>
                      <a:pt x="283" y="142"/>
                      <a:pt x="152" y="294"/>
                      <a:pt x="21" y="446"/>
                    </a:cubicBezTo>
                    <a:lnTo>
                      <a:pt x="0" y="467"/>
                    </a:lnTo>
                    <a:lnTo>
                      <a:pt x="1310" y="3850"/>
                    </a:lnTo>
                    <a:cubicBezTo>
                      <a:pt x="1330" y="3918"/>
                      <a:pt x="1357" y="3939"/>
                      <a:pt x="1399" y="3939"/>
                    </a:cubicBezTo>
                    <a:cubicBezTo>
                      <a:pt x="1440" y="3960"/>
                      <a:pt x="1488" y="3960"/>
                      <a:pt x="1550" y="3960"/>
                    </a:cubicBezTo>
                    <a:cubicBezTo>
                      <a:pt x="1660" y="3960"/>
                      <a:pt x="1791" y="3939"/>
                      <a:pt x="1943" y="3892"/>
                    </a:cubicBezTo>
                    <a:cubicBezTo>
                      <a:pt x="2095" y="3829"/>
                      <a:pt x="2226" y="3761"/>
                      <a:pt x="2315" y="3698"/>
                    </a:cubicBezTo>
                    <a:cubicBezTo>
                      <a:pt x="2357" y="3677"/>
                      <a:pt x="2378" y="3630"/>
                      <a:pt x="2404" y="3609"/>
                    </a:cubicBezTo>
                    <a:cubicBezTo>
                      <a:pt x="2425" y="3567"/>
                      <a:pt x="2446" y="3525"/>
                      <a:pt x="2425" y="3478"/>
                    </a:cubicBezTo>
                    <a:lnTo>
                      <a:pt x="1137" y="74"/>
                    </a:lnTo>
                    <a:lnTo>
                      <a:pt x="1116" y="74"/>
                    </a:lnTo>
                    <a:cubicBezTo>
                      <a:pt x="994" y="23"/>
                      <a:pt x="881" y="1"/>
                      <a:pt x="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2"/>
              <p:cNvSpPr/>
              <p:nvPr/>
            </p:nvSpPr>
            <p:spPr>
              <a:xfrm flipH="1">
                <a:off x="1817592" y="3445477"/>
                <a:ext cx="280792" cy="276758"/>
              </a:xfrm>
              <a:custGeom>
                <a:avLst/>
                <a:gdLst/>
                <a:ahLst/>
                <a:cxnLst/>
                <a:rect l="l" t="t" r="r" b="b"/>
                <a:pathLst>
                  <a:path w="1462" h="1441" extrusionOk="0">
                    <a:moveTo>
                      <a:pt x="739" y="0"/>
                    </a:moveTo>
                    <a:cubicBezTo>
                      <a:pt x="325" y="0"/>
                      <a:pt x="1" y="330"/>
                      <a:pt x="1" y="723"/>
                    </a:cubicBezTo>
                    <a:cubicBezTo>
                      <a:pt x="1" y="1116"/>
                      <a:pt x="325" y="1440"/>
                      <a:pt x="739" y="1440"/>
                    </a:cubicBezTo>
                    <a:cubicBezTo>
                      <a:pt x="1132" y="1440"/>
                      <a:pt x="1462" y="1116"/>
                      <a:pt x="1462" y="723"/>
                    </a:cubicBezTo>
                    <a:cubicBezTo>
                      <a:pt x="1462" y="330"/>
                      <a:pt x="1132" y="0"/>
                      <a:pt x="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2"/>
              <p:cNvSpPr/>
              <p:nvPr/>
            </p:nvSpPr>
            <p:spPr>
              <a:xfrm flipH="1">
                <a:off x="1809525" y="3433377"/>
                <a:ext cx="297885" cy="301918"/>
              </a:xfrm>
              <a:custGeom>
                <a:avLst/>
                <a:gdLst/>
                <a:ahLst/>
                <a:cxnLst/>
                <a:rect l="l" t="t" r="r" b="b"/>
                <a:pathLst>
                  <a:path w="1551" h="1572" extrusionOk="0">
                    <a:moveTo>
                      <a:pt x="786" y="110"/>
                    </a:moveTo>
                    <a:cubicBezTo>
                      <a:pt x="1158" y="110"/>
                      <a:pt x="1441" y="414"/>
                      <a:pt x="1441" y="786"/>
                    </a:cubicBezTo>
                    <a:cubicBezTo>
                      <a:pt x="1441" y="1158"/>
                      <a:pt x="1158" y="1462"/>
                      <a:pt x="786" y="1462"/>
                    </a:cubicBezTo>
                    <a:cubicBezTo>
                      <a:pt x="420" y="1462"/>
                      <a:pt x="111" y="1158"/>
                      <a:pt x="111" y="786"/>
                    </a:cubicBezTo>
                    <a:cubicBezTo>
                      <a:pt x="111" y="414"/>
                      <a:pt x="420" y="110"/>
                      <a:pt x="786" y="110"/>
                    </a:cubicBezTo>
                    <a:close/>
                    <a:moveTo>
                      <a:pt x="786" y="0"/>
                    </a:moveTo>
                    <a:cubicBezTo>
                      <a:pt x="352" y="0"/>
                      <a:pt x="1" y="351"/>
                      <a:pt x="1" y="786"/>
                    </a:cubicBezTo>
                    <a:cubicBezTo>
                      <a:pt x="1" y="1221"/>
                      <a:pt x="352" y="1572"/>
                      <a:pt x="786" y="1572"/>
                    </a:cubicBezTo>
                    <a:cubicBezTo>
                      <a:pt x="1205" y="1572"/>
                      <a:pt x="1551" y="1221"/>
                      <a:pt x="1551" y="786"/>
                    </a:cubicBezTo>
                    <a:cubicBezTo>
                      <a:pt x="1551" y="351"/>
                      <a:pt x="1205" y="0"/>
                      <a:pt x="78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2"/>
              <p:cNvSpPr/>
              <p:nvPr/>
            </p:nvSpPr>
            <p:spPr>
              <a:xfrm flipH="1">
                <a:off x="2454279" y="2997779"/>
                <a:ext cx="189179" cy="155184"/>
              </a:xfrm>
              <a:custGeom>
                <a:avLst/>
                <a:gdLst/>
                <a:ahLst/>
                <a:cxnLst/>
                <a:rect l="l" t="t" r="r" b="b"/>
                <a:pathLst>
                  <a:path w="985" h="808" extrusionOk="0">
                    <a:moveTo>
                      <a:pt x="110" y="1"/>
                    </a:moveTo>
                    <a:lnTo>
                      <a:pt x="0" y="85"/>
                    </a:lnTo>
                    <a:cubicBezTo>
                      <a:pt x="220" y="498"/>
                      <a:pt x="613" y="786"/>
                      <a:pt x="985" y="807"/>
                    </a:cubicBezTo>
                    <a:lnTo>
                      <a:pt x="959" y="655"/>
                    </a:lnTo>
                    <a:cubicBezTo>
                      <a:pt x="613" y="629"/>
                      <a:pt x="283" y="36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2"/>
              <p:cNvSpPr/>
              <p:nvPr/>
            </p:nvSpPr>
            <p:spPr>
              <a:xfrm flipH="1">
                <a:off x="2446212" y="2984752"/>
                <a:ext cx="205312" cy="180344"/>
              </a:xfrm>
              <a:custGeom>
                <a:avLst/>
                <a:gdLst/>
                <a:ahLst/>
                <a:cxnLst/>
                <a:rect l="l" t="t" r="r" b="b"/>
                <a:pathLst>
                  <a:path w="1069" h="939" extrusionOk="0">
                    <a:moveTo>
                      <a:pt x="42" y="111"/>
                    </a:moveTo>
                    <a:lnTo>
                      <a:pt x="21" y="132"/>
                    </a:lnTo>
                    <a:lnTo>
                      <a:pt x="42" y="111"/>
                    </a:lnTo>
                    <a:close/>
                    <a:moveTo>
                      <a:pt x="131" y="174"/>
                    </a:moveTo>
                    <a:cubicBezTo>
                      <a:pt x="325" y="504"/>
                      <a:pt x="634" y="744"/>
                      <a:pt x="938" y="786"/>
                    </a:cubicBezTo>
                    <a:lnTo>
                      <a:pt x="959" y="807"/>
                    </a:lnTo>
                    <a:cubicBezTo>
                      <a:pt x="634" y="765"/>
                      <a:pt x="325" y="525"/>
                      <a:pt x="131" y="174"/>
                    </a:cubicBezTo>
                    <a:close/>
                    <a:moveTo>
                      <a:pt x="152" y="1"/>
                    </a:moveTo>
                    <a:lnTo>
                      <a:pt x="42" y="111"/>
                    </a:lnTo>
                    <a:lnTo>
                      <a:pt x="0" y="174"/>
                    </a:lnTo>
                    <a:lnTo>
                      <a:pt x="0" y="195"/>
                    </a:lnTo>
                    <a:cubicBezTo>
                      <a:pt x="215" y="614"/>
                      <a:pt x="587" y="875"/>
                      <a:pt x="959" y="938"/>
                    </a:cubicBezTo>
                    <a:lnTo>
                      <a:pt x="1027" y="938"/>
                    </a:lnTo>
                    <a:lnTo>
                      <a:pt x="1027" y="828"/>
                    </a:lnTo>
                    <a:lnTo>
                      <a:pt x="1069" y="875"/>
                    </a:lnTo>
                    <a:lnTo>
                      <a:pt x="1069" y="875"/>
                    </a:lnTo>
                    <a:lnTo>
                      <a:pt x="1048" y="676"/>
                    </a:lnTo>
                    <a:lnTo>
                      <a:pt x="1001" y="676"/>
                    </a:lnTo>
                    <a:cubicBezTo>
                      <a:pt x="697" y="655"/>
                      <a:pt x="372" y="415"/>
                      <a:pt x="194" y="64"/>
                    </a:cubicBezTo>
                    <a:lnTo>
                      <a:pt x="1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2"/>
              <p:cNvSpPr/>
              <p:nvPr/>
            </p:nvSpPr>
            <p:spPr>
              <a:xfrm flipH="1">
                <a:off x="1222006" y="2255841"/>
                <a:ext cx="319012" cy="272149"/>
              </a:xfrm>
              <a:custGeom>
                <a:avLst/>
                <a:gdLst/>
                <a:ahLst/>
                <a:cxnLst/>
                <a:rect l="l" t="t" r="r" b="b"/>
                <a:pathLst>
                  <a:path w="1661" h="1417" extrusionOk="0">
                    <a:moveTo>
                      <a:pt x="990" y="1"/>
                    </a:moveTo>
                    <a:cubicBezTo>
                      <a:pt x="922" y="1"/>
                      <a:pt x="853" y="14"/>
                      <a:pt x="786" y="41"/>
                    </a:cubicBezTo>
                    <a:lnTo>
                      <a:pt x="351" y="219"/>
                    </a:lnTo>
                    <a:cubicBezTo>
                      <a:pt x="110" y="350"/>
                      <a:pt x="0" y="633"/>
                      <a:pt x="110" y="895"/>
                    </a:cubicBezTo>
                    <a:lnTo>
                      <a:pt x="194" y="1135"/>
                    </a:lnTo>
                    <a:cubicBezTo>
                      <a:pt x="290" y="1313"/>
                      <a:pt x="473" y="1417"/>
                      <a:pt x="667" y="1417"/>
                    </a:cubicBezTo>
                    <a:cubicBezTo>
                      <a:pt x="736" y="1417"/>
                      <a:pt x="806" y="1404"/>
                      <a:pt x="875" y="1376"/>
                    </a:cubicBezTo>
                    <a:lnTo>
                      <a:pt x="1288" y="1198"/>
                    </a:lnTo>
                    <a:cubicBezTo>
                      <a:pt x="1550" y="1088"/>
                      <a:pt x="1660" y="785"/>
                      <a:pt x="1550" y="544"/>
                    </a:cubicBezTo>
                    <a:lnTo>
                      <a:pt x="1461" y="303"/>
                    </a:lnTo>
                    <a:cubicBezTo>
                      <a:pt x="1364" y="109"/>
                      <a:pt x="1183" y="1"/>
                      <a:pt x="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2"/>
              <p:cNvSpPr/>
              <p:nvPr/>
            </p:nvSpPr>
            <p:spPr>
              <a:xfrm flipH="1">
                <a:off x="1210098" y="2244126"/>
                <a:ext cx="344172" cy="296349"/>
              </a:xfrm>
              <a:custGeom>
                <a:avLst/>
                <a:gdLst/>
                <a:ahLst/>
                <a:cxnLst/>
                <a:rect l="l" t="t" r="r" b="b"/>
                <a:pathLst>
                  <a:path w="1792" h="1543" extrusionOk="0">
                    <a:moveTo>
                      <a:pt x="1061" y="115"/>
                    </a:moveTo>
                    <a:cubicBezTo>
                      <a:pt x="1239" y="115"/>
                      <a:pt x="1401" y="210"/>
                      <a:pt x="1467" y="390"/>
                    </a:cubicBezTo>
                    <a:lnTo>
                      <a:pt x="1572" y="626"/>
                    </a:lnTo>
                    <a:cubicBezTo>
                      <a:pt x="1661" y="846"/>
                      <a:pt x="1572" y="1107"/>
                      <a:pt x="1336" y="1196"/>
                    </a:cubicBezTo>
                    <a:lnTo>
                      <a:pt x="917" y="1390"/>
                    </a:lnTo>
                    <a:cubicBezTo>
                      <a:pt x="854" y="1420"/>
                      <a:pt x="789" y="1433"/>
                      <a:pt x="725" y="1433"/>
                    </a:cubicBezTo>
                    <a:cubicBezTo>
                      <a:pt x="553" y="1433"/>
                      <a:pt x="396" y="1332"/>
                      <a:pt x="331" y="1175"/>
                    </a:cubicBezTo>
                    <a:lnTo>
                      <a:pt x="221" y="935"/>
                    </a:lnTo>
                    <a:cubicBezTo>
                      <a:pt x="132" y="694"/>
                      <a:pt x="221" y="432"/>
                      <a:pt x="462" y="343"/>
                    </a:cubicBezTo>
                    <a:lnTo>
                      <a:pt x="876" y="149"/>
                    </a:lnTo>
                    <a:cubicBezTo>
                      <a:pt x="937" y="126"/>
                      <a:pt x="1000" y="115"/>
                      <a:pt x="1061" y="115"/>
                    </a:cubicBezTo>
                    <a:close/>
                    <a:moveTo>
                      <a:pt x="1040" y="0"/>
                    </a:moveTo>
                    <a:cubicBezTo>
                      <a:pt x="971" y="0"/>
                      <a:pt x="901" y="13"/>
                      <a:pt x="834" y="39"/>
                    </a:cubicBezTo>
                    <a:lnTo>
                      <a:pt x="394" y="233"/>
                    </a:lnTo>
                    <a:cubicBezTo>
                      <a:pt x="132" y="364"/>
                      <a:pt x="1" y="694"/>
                      <a:pt x="111" y="976"/>
                    </a:cubicBezTo>
                    <a:lnTo>
                      <a:pt x="221" y="1217"/>
                    </a:lnTo>
                    <a:cubicBezTo>
                      <a:pt x="318" y="1427"/>
                      <a:pt x="525" y="1542"/>
                      <a:pt x="741" y="1542"/>
                    </a:cubicBezTo>
                    <a:cubicBezTo>
                      <a:pt x="816" y="1542"/>
                      <a:pt x="892" y="1528"/>
                      <a:pt x="965" y="1500"/>
                    </a:cubicBezTo>
                    <a:lnTo>
                      <a:pt x="1399" y="1306"/>
                    </a:lnTo>
                    <a:cubicBezTo>
                      <a:pt x="1661" y="1196"/>
                      <a:pt x="1792" y="846"/>
                      <a:pt x="1682" y="584"/>
                    </a:cubicBezTo>
                    <a:lnTo>
                      <a:pt x="1572" y="343"/>
                    </a:lnTo>
                    <a:cubicBezTo>
                      <a:pt x="1472" y="128"/>
                      <a:pt x="1260" y="0"/>
                      <a:pt x="104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2"/>
              <p:cNvSpPr/>
              <p:nvPr/>
            </p:nvSpPr>
            <p:spPr>
              <a:xfrm flipH="1">
                <a:off x="1461522" y="2339004"/>
                <a:ext cx="1269517" cy="729444"/>
              </a:xfrm>
              <a:custGeom>
                <a:avLst/>
                <a:gdLst/>
                <a:ahLst/>
                <a:cxnLst/>
                <a:rect l="l" t="t" r="r" b="b"/>
                <a:pathLst>
                  <a:path w="6610" h="3798" extrusionOk="0">
                    <a:moveTo>
                      <a:pt x="6086" y="1"/>
                    </a:moveTo>
                    <a:lnTo>
                      <a:pt x="1" y="2645"/>
                    </a:lnTo>
                    <a:lnTo>
                      <a:pt x="498" y="3797"/>
                    </a:lnTo>
                    <a:lnTo>
                      <a:pt x="6610" y="1158"/>
                    </a:lnTo>
                    <a:lnTo>
                      <a:pt x="60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2"/>
              <p:cNvSpPr/>
              <p:nvPr/>
            </p:nvSpPr>
            <p:spPr>
              <a:xfrm flipH="1">
                <a:off x="1448462" y="2322871"/>
                <a:ext cx="1299670" cy="762670"/>
              </a:xfrm>
              <a:custGeom>
                <a:avLst/>
                <a:gdLst/>
                <a:ahLst/>
                <a:cxnLst/>
                <a:rect l="l" t="t" r="r" b="b"/>
                <a:pathLst>
                  <a:path w="6767" h="3971" extrusionOk="0">
                    <a:moveTo>
                      <a:pt x="6154" y="153"/>
                    </a:moveTo>
                    <a:lnTo>
                      <a:pt x="6610" y="1200"/>
                    </a:lnTo>
                    <a:lnTo>
                      <a:pt x="613" y="3819"/>
                    </a:lnTo>
                    <a:lnTo>
                      <a:pt x="153" y="2771"/>
                    </a:lnTo>
                    <a:lnTo>
                      <a:pt x="6154" y="153"/>
                    </a:lnTo>
                    <a:close/>
                    <a:moveTo>
                      <a:pt x="6217" y="1"/>
                    </a:moveTo>
                    <a:lnTo>
                      <a:pt x="6154" y="22"/>
                    </a:lnTo>
                    <a:lnTo>
                      <a:pt x="1" y="2703"/>
                    </a:lnTo>
                    <a:lnTo>
                      <a:pt x="566" y="3970"/>
                    </a:lnTo>
                    <a:lnTo>
                      <a:pt x="6767" y="1263"/>
                    </a:lnTo>
                    <a:lnTo>
                      <a:pt x="621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2"/>
              <p:cNvSpPr/>
              <p:nvPr/>
            </p:nvSpPr>
            <p:spPr>
              <a:xfrm flipH="1">
                <a:off x="1490714" y="2398352"/>
                <a:ext cx="1215164" cy="607678"/>
              </a:xfrm>
              <a:custGeom>
                <a:avLst/>
                <a:gdLst/>
                <a:ahLst/>
                <a:cxnLst/>
                <a:rect l="l" t="t" r="r" b="b"/>
                <a:pathLst>
                  <a:path w="6327" h="3164" extrusionOk="0">
                    <a:moveTo>
                      <a:pt x="6107" y="1"/>
                    </a:moveTo>
                    <a:lnTo>
                      <a:pt x="1" y="2661"/>
                    </a:lnTo>
                    <a:lnTo>
                      <a:pt x="236" y="3164"/>
                    </a:lnTo>
                    <a:lnTo>
                      <a:pt x="6327" y="524"/>
                    </a:lnTo>
                    <a:lnTo>
                      <a:pt x="6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2"/>
              <p:cNvSpPr/>
              <p:nvPr/>
            </p:nvSpPr>
            <p:spPr>
              <a:xfrm flipH="1">
                <a:off x="1473621" y="2385291"/>
                <a:ext cx="1245317" cy="637831"/>
              </a:xfrm>
              <a:custGeom>
                <a:avLst/>
                <a:gdLst/>
                <a:ahLst/>
                <a:cxnLst/>
                <a:rect l="l" t="t" r="r" b="b"/>
                <a:pathLst>
                  <a:path w="6484" h="3321" extrusionOk="0">
                    <a:moveTo>
                      <a:pt x="6154" y="152"/>
                    </a:moveTo>
                    <a:lnTo>
                      <a:pt x="6327" y="545"/>
                    </a:lnTo>
                    <a:lnTo>
                      <a:pt x="331" y="3164"/>
                    </a:lnTo>
                    <a:lnTo>
                      <a:pt x="152" y="2750"/>
                    </a:lnTo>
                    <a:lnTo>
                      <a:pt x="6154" y="152"/>
                    </a:lnTo>
                    <a:close/>
                    <a:moveTo>
                      <a:pt x="6196" y="1"/>
                    </a:moveTo>
                    <a:lnTo>
                      <a:pt x="6154" y="22"/>
                    </a:lnTo>
                    <a:lnTo>
                      <a:pt x="1" y="2708"/>
                    </a:lnTo>
                    <a:lnTo>
                      <a:pt x="262" y="3321"/>
                    </a:lnTo>
                    <a:lnTo>
                      <a:pt x="6484" y="613"/>
                    </a:lnTo>
                    <a:lnTo>
                      <a:pt x="619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2"/>
              <p:cNvSpPr/>
              <p:nvPr/>
            </p:nvSpPr>
            <p:spPr>
              <a:xfrm flipH="1">
                <a:off x="1377959" y="2301744"/>
                <a:ext cx="184186" cy="259857"/>
              </a:xfrm>
              <a:custGeom>
                <a:avLst/>
                <a:gdLst/>
                <a:ahLst/>
                <a:cxnLst/>
                <a:rect l="l" t="t" r="r" b="b"/>
                <a:pathLst>
                  <a:path w="959" h="1353" extrusionOk="0">
                    <a:moveTo>
                      <a:pt x="461" y="1"/>
                    </a:moveTo>
                    <a:lnTo>
                      <a:pt x="0" y="195"/>
                    </a:lnTo>
                    <a:lnTo>
                      <a:pt x="524" y="1352"/>
                    </a:lnTo>
                    <a:lnTo>
                      <a:pt x="958" y="1158"/>
                    </a:lnTo>
                    <a:lnTo>
                      <a:pt x="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2"/>
              <p:cNvSpPr/>
              <p:nvPr/>
            </p:nvSpPr>
            <p:spPr>
              <a:xfrm flipH="1">
                <a:off x="1364899" y="2284651"/>
                <a:ext cx="209345" cy="290011"/>
              </a:xfrm>
              <a:custGeom>
                <a:avLst/>
                <a:gdLst/>
                <a:ahLst/>
                <a:cxnLst/>
                <a:rect l="l" t="t" r="r" b="b"/>
                <a:pathLst>
                  <a:path w="1090" h="1510" extrusionOk="0">
                    <a:moveTo>
                      <a:pt x="477" y="153"/>
                    </a:moveTo>
                    <a:lnTo>
                      <a:pt x="959" y="1200"/>
                    </a:lnTo>
                    <a:lnTo>
                      <a:pt x="608" y="1357"/>
                    </a:lnTo>
                    <a:lnTo>
                      <a:pt x="152" y="310"/>
                    </a:lnTo>
                    <a:lnTo>
                      <a:pt x="477" y="153"/>
                    </a:lnTo>
                    <a:close/>
                    <a:moveTo>
                      <a:pt x="545" y="1"/>
                    </a:moveTo>
                    <a:lnTo>
                      <a:pt x="498" y="22"/>
                    </a:lnTo>
                    <a:lnTo>
                      <a:pt x="0" y="242"/>
                    </a:lnTo>
                    <a:lnTo>
                      <a:pt x="545" y="1509"/>
                    </a:lnTo>
                    <a:lnTo>
                      <a:pt x="1089" y="1268"/>
                    </a:lnTo>
                    <a:lnTo>
                      <a:pt x="5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2"/>
              <p:cNvSpPr/>
              <p:nvPr/>
            </p:nvSpPr>
            <p:spPr>
              <a:xfrm flipH="1">
                <a:off x="2635203" y="2847010"/>
                <a:ext cx="255632" cy="221445"/>
              </a:xfrm>
              <a:custGeom>
                <a:avLst/>
                <a:gdLst/>
                <a:ahLst/>
                <a:cxnLst/>
                <a:rect l="l" t="t" r="r" b="b"/>
                <a:pathLst>
                  <a:path w="1331" h="1153" extrusionOk="0">
                    <a:moveTo>
                      <a:pt x="833" y="0"/>
                    </a:moveTo>
                    <a:lnTo>
                      <a:pt x="0" y="1048"/>
                    </a:lnTo>
                    <a:lnTo>
                      <a:pt x="1330" y="1152"/>
                    </a:lnTo>
                    <a:lnTo>
                      <a:pt x="1095" y="587"/>
                    </a:lnTo>
                    <a:lnTo>
                      <a:pt x="1068" y="587"/>
                    </a:lnTo>
                    <a:lnTo>
                      <a:pt x="833" y="0"/>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2"/>
              <p:cNvSpPr/>
              <p:nvPr/>
            </p:nvSpPr>
            <p:spPr>
              <a:xfrm flipH="1">
                <a:off x="2618109" y="2825883"/>
                <a:ext cx="276758" cy="255632"/>
              </a:xfrm>
              <a:custGeom>
                <a:avLst/>
                <a:gdLst/>
                <a:ahLst/>
                <a:cxnLst/>
                <a:rect l="l" t="t" r="r" b="b"/>
                <a:pathLst>
                  <a:path w="1441" h="1331" extrusionOk="0">
                    <a:moveTo>
                      <a:pt x="828" y="215"/>
                    </a:moveTo>
                    <a:lnTo>
                      <a:pt x="1048" y="718"/>
                    </a:lnTo>
                    <a:lnTo>
                      <a:pt x="1267" y="1200"/>
                    </a:lnTo>
                    <a:lnTo>
                      <a:pt x="131" y="1111"/>
                    </a:lnTo>
                    <a:lnTo>
                      <a:pt x="828" y="215"/>
                    </a:lnTo>
                    <a:close/>
                    <a:moveTo>
                      <a:pt x="0" y="1179"/>
                    </a:moveTo>
                    <a:lnTo>
                      <a:pt x="0" y="1221"/>
                    </a:lnTo>
                    <a:lnTo>
                      <a:pt x="21" y="1221"/>
                    </a:lnTo>
                    <a:lnTo>
                      <a:pt x="0" y="1179"/>
                    </a:lnTo>
                    <a:close/>
                    <a:moveTo>
                      <a:pt x="875" y="0"/>
                    </a:moveTo>
                    <a:lnTo>
                      <a:pt x="807" y="84"/>
                    </a:lnTo>
                    <a:lnTo>
                      <a:pt x="0" y="1111"/>
                    </a:lnTo>
                    <a:lnTo>
                      <a:pt x="0" y="1179"/>
                    </a:lnTo>
                    <a:lnTo>
                      <a:pt x="42" y="1221"/>
                    </a:lnTo>
                    <a:lnTo>
                      <a:pt x="1440" y="1331"/>
                    </a:lnTo>
                    <a:lnTo>
                      <a:pt x="1440" y="1331"/>
                    </a:lnTo>
                    <a:lnTo>
                      <a:pt x="1158" y="676"/>
                    </a:lnTo>
                    <a:lnTo>
                      <a:pt x="1158" y="655"/>
                    </a:lnTo>
                    <a:lnTo>
                      <a:pt x="87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2"/>
              <p:cNvSpPr/>
              <p:nvPr/>
            </p:nvSpPr>
            <p:spPr>
              <a:xfrm flipH="1">
                <a:off x="2811322" y="2984719"/>
                <a:ext cx="79513" cy="71638"/>
              </a:xfrm>
              <a:custGeom>
                <a:avLst/>
                <a:gdLst/>
                <a:ahLst/>
                <a:cxnLst/>
                <a:rect l="l" t="t" r="r" b="b"/>
                <a:pathLst>
                  <a:path w="414" h="373" extrusionOk="0">
                    <a:moveTo>
                      <a:pt x="262" y="1"/>
                    </a:moveTo>
                    <a:lnTo>
                      <a:pt x="0" y="331"/>
                    </a:lnTo>
                    <a:lnTo>
                      <a:pt x="414" y="373"/>
                    </a:lnTo>
                    <a:lnTo>
                      <a:pt x="262" y="1"/>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2"/>
              <p:cNvSpPr/>
              <p:nvPr/>
            </p:nvSpPr>
            <p:spPr>
              <a:xfrm flipH="1">
                <a:off x="2794228" y="2963592"/>
                <a:ext cx="100639" cy="104865"/>
              </a:xfrm>
              <a:custGeom>
                <a:avLst/>
                <a:gdLst/>
                <a:ahLst/>
                <a:cxnLst/>
                <a:rect l="l" t="t" r="r" b="b"/>
                <a:pathLst>
                  <a:path w="524" h="546" extrusionOk="0">
                    <a:moveTo>
                      <a:pt x="262" y="221"/>
                    </a:moveTo>
                    <a:lnTo>
                      <a:pt x="351" y="415"/>
                    </a:lnTo>
                    <a:lnTo>
                      <a:pt x="351" y="415"/>
                    </a:lnTo>
                    <a:lnTo>
                      <a:pt x="131" y="394"/>
                    </a:lnTo>
                    <a:lnTo>
                      <a:pt x="262" y="221"/>
                    </a:lnTo>
                    <a:close/>
                    <a:moveTo>
                      <a:pt x="0" y="462"/>
                    </a:moveTo>
                    <a:lnTo>
                      <a:pt x="0" y="504"/>
                    </a:lnTo>
                    <a:lnTo>
                      <a:pt x="21" y="504"/>
                    </a:lnTo>
                    <a:lnTo>
                      <a:pt x="0" y="462"/>
                    </a:lnTo>
                    <a:close/>
                    <a:moveTo>
                      <a:pt x="304" y="1"/>
                    </a:moveTo>
                    <a:lnTo>
                      <a:pt x="241" y="90"/>
                    </a:lnTo>
                    <a:lnTo>
                      <a:pt x="0" y="394"/>
                    </a:lnTo>
                    <a:lnTo>
                      <a:pt x="0" y="462"/>
                    </a:lnTo>
                    <a:lnTo>
                      <a:pt x="42" y="504"/>
                    </a:lnTo>
                    <a:lnTo>
                      <a:pt x="524" y="545"/>
                    </a:lnTo>
                    <a:lnTo>
                      <a:pt x="30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2"/>
              <p:cNvSpPr/>
              <p:nvPr/>
            </p:nvSpPr>
            <p:spPr>
              <a:xfrm flipH="1">
                <a:off x="2262025" y="2674922"/>
                <a:ext cx="263698" cy="478037"/>
              </a:xfrm>
              <a:custGeom>
                <a:avLst/>
                <a:gdLst/>
                <a:ahLst/>
                <a:cxnLst/>
                <a:rect l="l" t="t" r="r" b="b"/>
                <a:pathLst>
                  <a:path w="1373" h="2489" extrusionOk="0">
                    <a:moveTo>
                      <a:pt x="0" y="1"/>
                    </a:moveTo>
                    <a:lnTo>
                      <a:pt x="21" y="153"/>
                    </a:lnTo>
                    <a:lnTo>
                      <a:pt x="42" y="153"/>
                    </a:lnTo>
                    <a:cubicBezTo>
                      <a:pt x="173" y="153"/>
                      <a:pt x="325" y="195"/>
                      <a:pt x="456" y="263"/>
                    </a:cubicBezTo>
                    <a:cubicBezTo>
                      <a:pt x="456" y="284"/>
                      <a:pt x="477" y="284"/>
                      <a:pt x="477" y="284"/>
                    </a:cubicBezTo>
                    <a:cubicBezTo>
                      <a:pt x="503" y="305"/>
                      <a:pt x="524" y="305"/>
                      <a:pt x="545" y="325"/>
                    </a:cubicBezTo>
                    <a:cubicBezTo>
                      <a:pt x="566" y="346"/>
                      <a:pt x="587" y="346"/>
                      <a:pt x="608" y="373"/>
                    </a:cubicBezTo>
                    <a:cubicBezTo>
                      <a:pt x="634" y="394"/>
                      <a:pt x="655" y="394"/>
                      <a:pt x="655" y="415"/>
                    </a:cubicBezTo>
                    <a:cubicBezTo>
                      <a:pt x="676" y="435"/>
                      <a:pt x="697" y="456"/>
                      <a:pt x="718" y="477"/>
                    </a:cubicBezTo>
                    <a:cubicBezTo>
                      <a:pt x="739" y="504"/>
                      <a:pt x="739" y="504"/>
                      <a:pt x="765" y="524"/>
                    </a:cubicBezTo>
                    <a:cubicBezTo>
                      <a:pt x="786" y="545"/>
                      <a:pt x="807" y="566"/>
                      <a:pt x="807" y="587"/>
                    </a:cubicBezTo>
                    <a:cubicBezTo>
                      <a:pt x="828" y="608"/>
                      <a:pt x="848" y="634"/>
                      <a:pt x="869" y="655"/>
                    </a:cubicBezTo>
                    <a:cubicBezTo>
                      <a:pt x="869" y="676"/>
                      <a:pt x="896" y="697"/>
                      <a:pt x="896" y="718"/>
                    </a:cubicBezTo>
                    <a:cubicBezTo>
                      <a:pt x="917" y="739"/>
                      <a:pt x="938" y="765"/>
                      <a:pt x="938" y="786"/>
                    </a:cubicBezTo>
                    <a:cubicBezTo>
                      <a:pt x="958" y="807"/>
                      <a:pt x="958" y="828"/>
                      <a:pt x="979" y="849"/>
                    </a:cubicBezTo>
                    <a:cubicBezTo>
                      <a:pt x="979" y="896"/>
                      <a:pt x="1000" y="917"/>
                      <a:pt x="1000" y="938"/>
                    </a:cubicBezTo>
                    <a:cubicBezTo>
                      <a:pt x="1027" y="938"/>
                      <a:pt x="1027" y="959"/>
                      <a:pt x="1027" y="959"/>
                    </a:cubicBezTo>
                    <a:cubicBezTo>
                      <a:pt x="1220" y="1525"/>
                      <a:pt x="1068" y="2117"/>
                      <a:pt x="634" y="2289"/>
                    </a:cubicBezTo>
                    <a:cubicBezTo>
                      <a:pt x="545" y="2310"/>
                      <a:pt x="435" y="2336"/>
                      <a:pt x="346" y="2336"/>
                    </a:cubicBezTo>
                    <a:lnTo>
                      <a:pt x="372" y="2488"/>
                    </a:lnTo>
                    <a:cubicBezTo>
                      <a:pt x="477" y="2488"/>
                      <a:pt x="587" y="2467"/>
                      <a:pt x="697" y="2420"/>
                    </a:cubicBezTo>
                    <a:cubicBezTo>
                      <a:pt x="1199" y="2226"/>
                      <a:pt x="1372" y="1551"/>
                      <a:pt x="1110" y="896"/>
                    </a:cubicBezTo>
                    <a:cubicBezTo>
                      <a:pt x="917" y="373"/>
                      <a:pt x="456"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2"/>
              <p:cNvSpPr/>
              <p:nvPr/>
            </p:nvSpPr>
            <p:spPr>
              <a:xfrm flipH="1">
                <a:off x="2270091" y="2666472"/>
                <a:ext cx="268692" cy="496667"/>
              </a:xfrm>
              <a:custGeom>
                <a:avLst/>
                <a:gdLst/>
                <a:ahLst/>
                <a:cxnLst/>
                <a:rect l="l" t="t" r="r" b="b"/>
                <a:pathLst>
                  <a:path w="1399" h="2586" extrusionOk="0">
                    <a:moveTo>
                      <a:pt x="131" y="132"/>
                    </a:moveTo>
                    <a:cubicBezTo>
                      <a:pt x="199" y="132"/>
                      <a:pt x="283" y="179"/>
                      <a:pt x="372" y="221"/>
                    </a:cubicBezTo>
                    <a:cubicBezTo>
                      <a:pt x="283" y="200"/>
                      <a:pt x="199" y="158"/>
                      <a:pt x="131" y="158"/>
                    </a:cubicBezTo>
                    <a:lnTo>
                      <a:pt x="131" y="132"/>
                    </a:lnTo>
                    <a:close/>
                    <a:moveTo>
                      <a:pt x="699" y="363"/>
                    </a:moveTo>
                    <a:lnTo>
                      <a:pt x="699" y="363"/>
                    </a:lnTo>
                    <a:cubicBezTo>
                      <a:pt x="708" y="370"/>
                      <a:pt x="716" y="379"/>
                      <a:pt x="723" y="393"/>
                    </a:cubicBezTo>
                    <a:lnTo>
                      <a:pt x="702" y="372"/>
                    </a:lnTo>
                    <a:cubicBezTo>
                      <a:pt x="702" y="369"/>
                      <a:pt x="701" y="366"/>
                      <a:pt x="699" y="363"/>
                    </a:cubicBezTo>
                    <a:close/>
                    <a:moveTo>
                      <a:pt x="1200" y="1488"/>
                    </a:moveTo>
                    <a:cubicBezTo>
                      <a:pt x="1221" y="1618"/>
                      <a:pt x="1229" y="1746"/>
                      <a:pt x="1199" y="1860"/>
                    </a:cubicBezTo>
                    <a:cubicBezTo>
                      <a:pt x="1136" y="2122"/>
                      <a:pt x="964" y="2336"/>
                      <a:pt x="744" y="2425"/>
                    </a:cubicBezTo>
                    <a:cubicBezTo>
                      <a:pt x="655" y="2467"/>
                      <a:pt x="571" y="2467"/>
                      <a:pt x="482" y="2467"/>
                    </a:cubicBezTo>
                    <a:lnTo>
                      <a:pt x="482" y="2425"/>
                    </a:lnTo>
                    <a:cubicBezTo>
                      <a:pt x="571" y="2425"/>
                      <a:pt x="655" y="2425"/>
                      <a:pt x="723" y="2383"/>
                    </a:cubicBezTo>
                    <a:cubicBezTo>
                      <a:pt x="964" y="2294"/>
                      <a:pt x="1115" y="2095"/>
                      <a:pt x="1178" y="1834"/>
                    </a:cubicBezTo>
                    <a:cubicBezTo>
                      <a:pt x="1221" y="1725"/>
                      <a:pt x="1218" y="1609"/>
                      <a:pt x="1200" y="1488"/>
                    </a:cubicBezTo>
                    <a:close/>
                    <a:moveTo>
                      <a:pt x="0" y="1"/>
                    </a:moveTo>
                    <a:lnTo>
                      <a:pt x="21" y="263"/>
                    </a:lnTo>
                    <a:lnTo>
                      <a:pt x="110" y="263"/>
                    </a:lnTo>
                    <a:cubicBezTo>
                      <a:pt x="241" y="263"/>
                      <a:pt x="372" y="289"/>
                      <a:pt x="482" y="372"/>
                    </a:cubicBezTo>
                    <a:lnTo>
                      <a:pt x="524" y="372"/>
                    </a:lnTo>
                    <a:cubicBezTo>
                      <a:pt x="545" y="393"/>
                      <a:pt x="571" y="420"/>
                      <a:pt x="592" y="420"/>
                    </a:cubicBezTo>
                    <a:cubicBezTo>
                      <a:pt x="592" y="441"/>
                      <a:pt x="613" y="441"/>
                      <a:pt x="634" y="462"/>
                    </a:cubicBezTo>
                    <a:cubicBezTo>
                      <a:pt x="655" y="482"/>
                      <a:pt x="676" y="482"/>
                      <a:pt x="702" y="503"/>
                    </a:cubicBezTo>
                    <a:cubicBezTo>
                      <a:pt x="702" y="524"/>
                      <a:pt x="723" y="551"/>
                      <a:pt x="744" y="551"/>
                    </a:cubicBezTo>
                    <a:cubicBezTo>
                      <a:pt x="765" y="571"/>
                      <a:pt x="786" y="592"/>
                      <a:pt x="786" y="613"/>
                    </a:cubicBezTo>
                    <a:cubicBezTo>
                      <a:pt x="807" y="634"/>
                      <a:pt x="833" y="655"/>
                      <a:pt x="833" y="681"/>
                    </a:cubicBezTo>
                    <a:cubicBezTo>
                      <a:pt x="854" y="681"/>
                      <a:pt x="875" y="702"/>
                      <a:pt x="875" y="723"/>
                    </a:cubicBezTo>
                    <a:cubicBezTo>
                      <a:pt x="896" y="744"/>
                      <a:pt x="916" y="765"/>
                      <a:pt x="916" y="786"/>
                    </a:cubicBezTo>
                    <a:cubicBezTo>
                      <a:pt x="937" y="812"/>
                      <a:pt x="937" y="833"/>
                      <a:pt x="964" y="854"/>
                    </a:cubicBezTo>
                    <a:cubicBezTo>
                      <a:pt x="985" y="875"/>
                      <a:pt x="985" y="896"/>
                      <a:pt x="1006" y="943"/>
                    </a:cubicBezTo>
                    <a:cubicBezTo>
                      <a:pt x="1006" y="964"/>
                      <a:pt x="1006" y="985"/>
                      <a:pt x="1026" y="1006"/>
                    </a:cubicBezTo>
                    <a:lnTo>
                      <a:pt x="1026" y="1027"/>
                    </a:lnTo>
                    <a:cubicBezTo>
                      <a:pt x="1136" y="1310"/>
                      <a:pt x="1136" y="1572"/>
                      <a:pt x="1068" y="1813"/>
                    </a:cubicBezTo>
                    <a:cubicBezTo>
                      <a:pt x="1006" y="2033"/>
                      <a:pt x="875" y="2205"/>
                      <a:pt x="676" y="2273"/>
                    </a:cubicBezTo>
                    <a:cubicBezTo>
                      <a:pt x="614" y="2304"/>
                      <a:pt x="550" y="2324"/>
                      <a:pt x="485" y="2324"/>
                    </a:cubicBezTo>
                    <a:cubicBezTo>
                      <a:pt x="461" y="2324"/>
                      <a:pt x="438" y="2321"/>
                      <a:pt x="414" y="2315"/>
                    </a:cubicBezTo>
                    <a:lnTo>
                      <a:pt x="351" y="2315"/>
                    </a:lnTo>
                    <a:lnTo>
                      <a:pt x="393" y="2577"/>
                    </a:lnTo>
                    <a:lnTo>
                      <a:pt x="440" y="2577"/>
                    </a:lnTo>
                    <a:cubicBezTo>
                      <a:pt x="468" y="2583"/>
                      <a:pt x="498" y="2585"/>
                      <a:pt x="529" y="2585"/>
                    </a:cubicBezTo>
                    <a:cubicBezTo>
                      <a:pt x="613" y="2585"/>
                      <a:pt x="705" y="2566"/>
                      <a:pt x="786" y="2535"/>
                    </a:cubicBezTo>
                    <a:cubicBezTo>
                      <a:pt x="1047" y="2425"/>
                      <a:pt x="1225" y="2184"/>
                      <a:pt x="1309" y="1902"/>
                    </a:cubicBezTo>
                    <a:cubicBezTo>
                      <a:pt x="1398" y="1598"/>
                      <a:pt x="1377" y="1247"/>
                      <a:pt x="1246" y="917"/>
                    </a:cubicBezTo>
                    <a:cubicBezTo>
                      <a:pt x="1026" y="372"/>
                      <a:pt x="571" y="1"/>
                      <a:pt x="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2"/>
              <p:cNvSpPr/>
              <p:nvPr/>
            </p:nvSpPr>
            <p:spPr>
              <a:xfrm flipH="1">
                <a:off x="2069005" y="2599633"/>
                <a:ext cx="503005" cy="540265"/>
              </a:xfrm>
              <a:custGeom>
                <a:avLst/>
                <a:gdLst/>
                <a:ahLst/>
                <a:cxnLst/>
                <a:rect l="l" t="t" r="r" b="b"/>
                <a:pathLst>
                  <a:path w="2619" h="2813" extrusionOk="0">
                    <a:moveTo>
                      <a:pt x="85" y="422"/>
                    </a:moveTo>
                    <a:cubicBezTo>
                      <a:pt x="57" y="431"/>
                      <a:pt x="29" y="442"/>
                      <a:pt x="0" y="456"/>
                    </a:cubicBezTo>
                    <a:lnTo>
                      <a:pt x="85" y="422"/>
                    </a:lnTo>
                    <a:close/>
                    <a:moveTo>
                      <a:pt x="1288" y="0"/>
                    </a:moveTo>
                    <a:cubicBezTo>
                      <a:pt x="1179" y="0"/>
                      <a:pt x="1089" y="21"/>
                      <a:pt x="980" y="63"/>
                    </a:cubicBezTo>
                    <a:lnTo>
                      <a:pt x="85" y="422"/>
                    </a:lnTo>
                    <a:lnTo>
                      <a:pt x="85" y="422"/>
                    </a:lnTo>
                    <a:cubicBezTo>
                      <a:pt x="144" y="402"/>
                      <a:pt x="202" y="393"/>
                      <a:pt x="262" y="393"/>
                    </a:cubicBezTo>
                    <a:cubicBezTo>
                      <a:pt x="697" y="393"/>
                      <a:pt x="1158" y="765"/>
                      <a:pt x="1351" y="1288"/>
                    </a:cubicBezTo>
                    <a:cubicBezTo>
                      <a:pt x="1610" y="1936"/>
                      <a:pt x="1444" y="2603"/>
                      <a:pt x="954" y="2806"/>
                    </a:cubicBezTo>
                    <a:lnTo>
                      <a:pt x="954" y="2806"/>
                    </a:lnTo>
                    <a:lnTo>
                      <a:pt x="1922" y="2419"/>
                    </a:lnTo>
                    <a:cubicBezTo>
                      <a:pt x="2420" y="2226"/>
                      <a:pt x="2619" y="1550"/>
                      <a:pt x="2357" y="896"/>
                    </a:cubicBezTo>
                    <a:cubicBezTo>
                      <a:pt x="2158" y="372"/>
                      <a:pt x="1723" y="21"/>
                      <a:pt x="1288" y="0"/>
                    </a:cubicBezTo>
                    <a:close/>
                    <a:moveTo>
                      <a:pt x="954" y="2806"/>
                    </a:moveTo>
                    <a:lnTo>
                      <a:pt x="938" y="2812"/>
                    </a:lnTo>
                    <a:cubicBezTo>
                      <a:pt x="943" y="2810"/>
                      <a:pt x="949" y="2808"/>
                      <a:pt x="954" y="28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2"/>
              <p:cNvSpPr/>
              <p:nvPr/>
            </p:nvSpPr>
            <p:spPr>
              <a:xfrm flipH="1">
                <a:off x="2082065" y="2590414"/>
                <a:ext cx="493978" cy="562544"/>
              </a:xfrm>
              <a:custGeom>
                <a:avLst/>
                <a:gdLst/>
                <a:ahLst/>
                <a:cxnLst/>
                <a:rect l="l" t="t" r="r" b="b"/>
                <a:pathLst>
                  <a:path w="2572" h="2929" extrusionOk="0">
                    <a:moveTo>
                      <a:pt x="1309" y="111"/>
                    </a:moveTo>
                    <a:cubicBezTo>
                      <a:pt x="1702" y="111"/>
                      <a:pt x="2116" y="462"/>
                      <a:pt x="2310" y="964"/>
                    </a:cubicBezTo>
                    <a:cubicBezTo>
                      <a:pt x="2441" y="1268"/>
                      <a:pt x="2467" y="1598"/>
                      <a:pt x="2399" y="1860"/>
                    </a:cubicBezTo>
                    <a:cubicBezTo>
                      <a:pt x="2310" y="2122"/>
                      <a:pt x="2158" y="2337"/>
                      <a:pt x="1917" y="2426"/>
                    </a:cubicBezTo>
                    <a:lnTo>
                      <a:pt x="1309" y="2666"/>
                    </a:lnTo>
                    <a:cubicBezTo>
                      <a:pt x="1393" y="2557"/>
                      <a:pt x="1461" y="2426"/>
                      <a:pt x="1503" y="2295"/>
                    </a:cubicBezTo>
                    <a:cubicBezTo>
                      <a:pt x="1592" y="1991"/>
                      <a:pt x="1571" y="1640"/>
                      <a:pt x="1440" y="1310"/>
                    </a:cubicBezTo>
                    <a:cubicBezTo>
                      <a:pt x="1241" y="786"/>
                      <a:pt x="807" y="462"/>
                      <a:pt x="372" y="420"/>
                    </a:cubicBezTo>
                    <a:lnTo>
                      <a:pt x="1027" y="158"/>
                    </a:lnTo>
                    <a:cubicBezTo>
                      <a:pt x="1110" y="132"/>
                      <a:pt x="1200" y="111"/>
                      <a:pt x="1309" y="111"/>
                    </a:cubicBezTo>
                    <a:close/>
                    <a:moveTo>
                      <a:pt x="1309" y="1"/>
                    </a:moveTo>
                    <a:cubicBezTo>
                      <a:pt x="1200" y="1"/>
                      <a:pt x="1090" y="1"/>
                      <a:pt x="980" y="48"/>
                    </a:cubicBezTo>
                    <a:lnTo>
                      <a:pt x="0" y="441"/>
                    </a:lnTo>
                    <a:lnTo>
                      <a:pt x="42" y="551"/>
                    </a:lnTo>
                    <a:cubicBezTo>
                      <a:pt x="110" y="525"/>
                      <a:pt x="194" y="504"/>
                      <a:pt x="283" y="504"/>
                    </a:cubicBezTo>
                    <a:cubicBezTo>
                      <a:pt x="697" y="504"/>
                      <a:pt x="1131" y="834"/>
                      <a:pt x="1330" y="1357"/>
                    </a:cubicBezTo>
                    <a:cubicBezTo>
                      <a:pt x="1461" y="1661"/>
                      <a:pt x="1461" y="1991"/>
                      <a:pt x="1393" y="2253"/>
                    </a:cubicBezTo>
                    <a:cubicBezTo>
                      <a:pt x="1330" y="2515"/>
                      <a:pt x="1158" y="2729"/>
                      <a:pt x="938" y="2818"/>
                    </a:cubicBezTo>
                    <a:lnTo>
                      <a:pt x="980" y="2928"/>
                    </a:lnTo>
                    <a:lnTo>
                      <a:pt x="1964" y="2536"/>
                    </a:lnTo>
                    <a:cubicBezTo>
                      <a:pt x="2247" y="2426"/>
                      <a:pt x="2420" y="2185"/>
                      <a:pt x="2509" y="1902"/>
                    </a:cubicBezTo>
                    <a:cubicBezTo>
                      <a:pt x="2572" y="1598"/>
                      <a:pt x="2551" y="1247"/>
                      <a:pt x="2420" y="917"/>
                    </a:cubicBezTo>
                    <a:cubicBezTo>
                      <a:pt x="2226" y="373"/>
                      <a:pt x="1765"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2"/>
              <p:cNvSpPr/>
              <p:nvPr/>
            </p:nvSpPr>
            <p:spPr>
              <a:xfrm flipH="1">
                <a:off x="2387846" y="2595600"/>
                <a:ext cx="1638656" cy="1617529"/>
              </a:xfrm>
              <a:custGeom>
                <a:avLst/>
                <a:gdLst/>
                <a:ahLst/>
                <a:cxnLst/>
                <a:rect l="l" t="t" r="r" b="b"/>
                <a:pathLst>
                  <a:path w="8532" h="8422" extrusionOk="0">
                    <a:moveTo>
                      <a:pt x="1" y="0"/>
                    </a:moveTo>
                    <a:lnTo>
                      <a:pt x="1923" y="8421"/>
                    </a:lnTo>
                    <a:lnTo>
                      <a:pt x="8532" y="8421"/>
                    </a:lnTo>
                    <a:lnTo>
                      <a:pt x="6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2"/>
              <p:cNvSpPr/>
              <p:nvPr/>
            </p:nvSpPr>
            <p:spPr>
              <a:xfrm flipH="1">
                <a:off x="2374786" y="2582348"/>
                <a:ext cx="1663816" cy="1642689"/>
              </a:xfrm>
              <a:custGeom>
                <a:avLst/>
                <a:gdLst/>
                <a:ahLst/>
                <a:cxnLst/>
                <a:rect l="l" t="t" r="r" b="b"/>
                <a:pathLst>
                  <a:path w="8663" h="8553" extrusionOk="0">
                    <a:moveTo>
                      <a:pt x="6631" y="132"/>
                    </a:moveTo>
                    <a:lnTo>
                      <a:pt x="8511" y="8448"/>
                    </a:lnTo>
                    <a:lnTo>
                      <a:pt x="2027" y="8448"/>
                    </a:lnTo>
                    <a:lnTo>
                      <a:pt x="132" y="132"/>
                    </a:lnTo>
                    <a:close/>
                    <a:moveTo>
                      <a:pt x="1" y="1"/>
                    </a:moveTo>
                    <a:lnTo>
                      <a:pt x="1" y="90"/>
                    </a:lnTo>
                    <a:lnTo>
                      <a:pt x="1938" y="8553"/>
                    </a:lnTo>
                    <a:lnTo>
                      <a:pt x="8663" y="8553"/>
                    </a:lnTo>
                    <a:lnTo>
                      <a:pt x="672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2"/>
              <p:cNvSpPr/>
              <p:nvPr/>
            </p:nvSpPr>
            <p:spPr>
              <a:xfrm flipH="1">
                <a:off x="3510244" y="3199061"/>
                <a:ext cx="491097" cy="452685"/>
              </a:xfrm>
              <a:custGeom>
                <a:avLst/>
                <a:gdLst/>
                <a:ahLst/>
                <a:cxnLst/>
                <a:rect l="l" t="t" r="r" b="b"/>
                <a:pathLst>
                  <a:path w="2557" h="2357" extrusionOk="0">
                    <a:moveTo>
                      <a:pt x="2137" y="0"/>
                    </a:moveTo>
                    <a:lnTo>
                      <a:pt x="1" y="456"/>
                    </a:lnTo>
                    <a:lnTo>
                      <a:pt x="393" y="2357"/>
                    </a:lnTo>
                    <a:lnTo>
                      <a:pt x="2556" y="1896"/>
                    </a:lnTo>
                    <a:lnTo>
                      <a:pt x="2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2"/>
              <p:cNvSpPr/>
              <p:nvPr/>
            </p:nvSpPr>
            <p:spPr>
              <a:xfrm flipH="1">
                <a:off x="3498144" y="3186000"/>
                <a:ext cx="515297" cy="477845"/>
              </a:xfrm>
              <a:custGeom>
                <a:avLst/>
                <a:gdLst/>
                <a:ahLst/>
                <a:cxnLst/>
                <a:rect l="l" t="t" r="r" b="b"/>
                <a:pathLst>
                  <a:path w="2683" h="2488" extrusionOk="0">
                    <a:moveTo>
                      <a:pt x="2158" y="131"/>
                    </a:moveTo>
                    <a:lnTo>
                      <a:pt x="2551" y="1922"/>
                    </a:lnTo>
                    <a:lnTo>
                      <a:pt x="498" y="2357"/>
                    </a:lnTo>
                    <a:lnTo>
                      <a:pt x="132" y="566"/>
                    </a:lnTo>
                    <a:lnTo>
                      <a:pt x="2158" y="131"/>
                    </a:lnTo>
                    <a:close/>
                    <a:moveTo>
                      <a:pt x="2247" y="0"/>
                    </a:moveTo>
                    <a:lnTo>
                      <a:pt x="1" y="482"/>
                    </a:lnTo>
                    <a:lnTo>
                      <a:pt x="1" y="545"/>
                    </a:lnTo>
                    <a:lnTo>
                      <a:pt x="414" y="2488"/>
                    </a:lnTo>
                    <a:lnTo>
                      <a:pt x="2682" y="2006"/>
                    </a:lnTo>
                    <a:lnTo>
                      <a:pt x="224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2"/>
              <p:cNvSpPr/>
              <p:nvPr/>
            </p:nvSpPr>
            <p:spPr>
              <a:xfrm flipH="1">
                <a:off x="2287182" y="2976652"/>
                <a:ext cx="33418" cy="54545"/>
              </a:xfrm>
              <a:custGeom>
                <a:avLst/>
                <a:gdLst/>
                <a:ahLst/>
                <a:cxnLst/>
                <a:rect l="l" t="t" r="r" b="b"/>
                <a:pathLst>
                  <a:path w="174" h="284" extrusionOk="0">
                    <a:moveTo>
                      <a:pt x="89" y="1"/>
                    </a:moveTo>
                    <a:cubicBezTo>
                      <a:pt x="42" y="1"/>
                      <a:pt x="0" y="64"/>
                      <a:pt x="0" y="132"/>
                    </a:cubicBezTo>
                    <a:cubicBezTo>
                      <a:pt x="0" y="216"/>
                      <a:pt x="42" y="284"/>
                      <a:pt x="89" y="284"/>
                    </a:cubicBezTo>
                    <a:cubicBezTo>
                      <a:pt x="131" y="284"/>
                      <a:pt x="173" y="216"/>
                      <a:pt x="173" y="132"/>
                    </a:cubicBezTo>
                    <a:cubicBezTo>
                      <a:pt x="173" y="64"/>
                      <a:pt x="131"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2"/>
              <p:cNvSpPr/>
              <p:nvPr/>
            </p:nvSpPr>
            <p:spPr>
              <a:xfrm flipH="1">
                <a:off x="2274122" y="2967625"/>
                <a:ext cx="59539" cy="71638"/>
              </a:xfrm>
              <a:custGeom>
                <a:avLst/>
                <a:gdLst/>
                <a:ahLst/>
                <a:cxnLst/>
                <a:rect l="l" t="t" r="r" b="b"/>
                <a:pathLst>
                  <a:path w="310" h="373" extrusionOk="0">
                    <a:moveTo>
                      <a:pt x="157" y="111"/>
                    </a:moveTo>
                    <a:lnTo>
                      <a:pt x="178" y="132"/>
                    </a:lnTo>
                    <a:cubicBezTo>
                      <a:pt x="178" y="132"/>
                      <a:pt x="199" y="158"/>
                      <a:pt x="199" y="179"/>
                    </a:cubicBezTo>
                    <a:cubicBezTo>
                      <a:pt x="199" y="221"/>
                      <a:pt x="178" y="242"/>
                      <a:pt x="178" y="242"/>
                    </a:cubicBezTo>
                    <a:lnTo>
                      <a:pt x="157" y="263"/>
                    </a:lnTo>
                    <a:lnTo>
                      <a:pt x="131" y="242"/>
                    </a:lnTo>
                    <a:cubicBezTo>
                      <a:pt x="131" y="242"/>
                      <a:pt x="110" y="221"/>
                      <a:pt x="110" y="179"/>
                    </a:cubicBezTo>
                    <a:cubicBezTo>
                      <a:pt x="110" y="158"/>
                      <a:pt x="131" y="132"/>
                      <a:pt x="131" y="132"/>
                    </a:cubicBezTo>
                    <a:lnTo>
                      <a:pt x="157" y="111"/>
                    </a:lnTo>
                    <a:close/>
                    <a:moveTo>
                      <a:pt x="157" y="1"/>
                    </a:moveTo>
                    <a:cubicBezTo>
                      <a:pt x="110" y="1"/>
                      <a:pt x="68" y="27"/>
                      <a:pt x="47" y="69"/>
                    </a:cubicBezTo>
                    <a:cubicBezTo>
                      <a:pt x="27" y="90"/>
                      <a:pt x="0" y="132"/>
                      <a:pt x="0" y="179"/>
                    </a:cubicBezTo>
                    <a:cubicBezTo>
                      <a:pt x="0" y="242"/>
                      <a:pt x="27" y="289"/>
                      <a:pt x="47" y="310"/>
                    </a:cubicBezTo>
                    <a:cubicBezTo>
                      <a:pt x="68" y="352"/>
                      <a:pt x="110" y="373"/>
                      <a:pt x="157" y="373"/>
                    </a:cubicBezTo>
                    <a:cubicBezTo>
                      <a:pt x="199" y="373"/>
                      <a:pt x="241" y="352"/>
                      <a:pt x="262" y="310"/>
                    </a:cubicBezTo>
                    <a:cubicBezTo>
                      <a:pt x="288" y="289"/>
                      <a:pt x="309" y="242"/>
                      <a:pt x="309" y="179"/>
                    </a:cubicBezTo>
                    <a:cubicBezTo>
                      <a:pt x="309" y="132"/>
                      <a:pt x="288" y="90"/>
                      <a:pt x="262" y="69"/>
                    </a:cubicBezTo>
                    <a:cubicBezTo>
                      <a:pt x="241" y="27"/>
                      <a:pt x="199"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3">
            <a:extLst>
              <a:ext uri="{FF2B5EF4-FFF2-40B4-BE49-F238E27FC236}">
                <a16:creationId xmlns:a16="http://schemas.microsoft.com/office/drawing/2014/main" id="{26BA587A-0083-688F-A906-443E87B21354}"/>
              </a:ext>
            </a:extLst>
          </p:cNvPr>
          <p:cNvSpPr/>
          <p:nvPr/>
        </p:nvSpPr>
        <p:spPr>
          <a:xfrm>
            <a:off x="4572000" y="3353108"/>
            <a:ext cx="4008235" cy="1170867"/>
          </a:xfrm>
          <a:prstGeom prst="rect">
            <a:avLst/>
          </a:prstGeom>
          <a:solidFill>
            <a:srgbClr val="F5F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i="1">
                <a:solidFill>
                  <a:srgbClr val="112E54"/>
                </a:solidFill>
                <a:latin typeface="Inter" panose="02000503000000020004" charset="0"/>
                <a:ea typeface="Inter" panose="02000503000000020004" charset="0"/>
              </a:rPr>
              <a:t>Cảm ơn thầy và các bạn đã lắng nghe</a:t>
            </a:r>
          </a:p>
        </p:txBody>
      </p:sp>
      <p:sp>
        <p:nvSpPr>
          <p:cNvPr id="5" name="Google Shape;536;p33">
            <a:extLst>
              <a:ext uri="{FF2B5EF4-FFF2-40B4-BE49-F238E27FC236}">
                <a16:creationId xmlns:a16="http://schemas.microsoft.com/office/drawing/2014/main" id="{90A280BE-32A0-35B5-DD1C-46545806D79B}"/>
              </a:ext>
            </a:extLst>
          </p:cNvPr>
          <p:cNvSpPr txBox="1">
            <a:spLocks/>
          </p:cNvSpPr>
          <p:nvPr/>
        </p:nvSpPr>
        <p:spPr>
          <a:xfrm>
            <a:off x="3220475" y="236107"/>
            <a:ext cx="2963765" cy="335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ctr"/>
            <a:r>
              <a:rPr lang="vi-VN" sz="1200" b="1"/>
              <a:t>Mã nguồn mở trong Khoa học Dữ liệu</a:t>
            </a:r>
          </a:p>
        </p:txBody>
      </p:sp>
      <p:sp>
        <p:nvSpPr>
          <p:cNvPr id="6" name="Rectangle: Rounded Corners 5">
            <a:extLst>
              <a:ext uri="{FF2B5EF4-FFF2-40B4-BE49-F238E27FC236}">
                <a16:creationId xmlns:a16="http://schemas.microsoft.com/office/drawing/2014/main" id="{6B7C15D5-B669-436D-CF6E-6F2EA5D5924E}"/>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7" name="Rectangle: Rounded Corners 6">
            <a:extLst>
              <a:ext uri="{FF2B5EF4-FFF2-40B4-BE49-F238E27FC236}">
                <a16:creationId xmlns:a16="http://schemas.microsoft.com/office/drawing/2014/main" id="{66B75976-2B22-EB83-1382-6477712B312E}"/>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1320</TotalTime>
  <Words>614</Words>
  <Application>Microsoft Office PowerPoint</Application>
  <PresentationFormat>On-screen Show (16:9)</PresentationFormat>
  <Paragraphs>74</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Inter</vt:lpstr>
      <vt:lpstr>PT Sans</vt:lpstr>
      <vt:lpstr>Arial</vt:lpstr>
      <vt:lpstr>Montserrat SemiBold</vt:lpstr>
      <vt:lpstr>Bebas Neue</vt:lpstr>
      <vt:lpstr>Montserrat</vt:lpstr>
      <vt:lpstr>Open Sans</vt:lpstr>
      <vt:lpstr>Computer Workshop for Beginners by Slidesgo</vt:lpstr>
      <vt:lpstr>Thu thập và phân tích dữ liệu giao dịch ETH từ website https://etherscan.io sử dụng công cụ mã nguồn mở BeautifulSoup và MongoDB</vt:lpstr>
      <vt:lpstr>Thành viên nhóm</vt:lpstr>
      <vt:lpstr>Lý do chọn đề tài</vt:lpstr>
      <vt:lpstr>Mục tiêu</vt:lpstr>
      <vt:lpstr>Mục tiêu</vt:lpstr>
      <vt:lpstr>Các bước thực hiện</vt:lpstr>
      <vt:lpstr>Các bước thực hiện</vt:lpstr>
      <vt:lpstr>Các bước thực hiện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Nami</dc:creator>
  <cp:lastModifiedBy>Trieu Minh Kien</cp:lastModifiedBy>
  <cp:revision>12</cp:revision>
  <dcterms:modified xsi:type="dcterms:W3CDTF">2024-10-30T11:29:14Z</dcterms:modified>
</cp:coreProperties>
</file>