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74" r:id="rId5"/>
    <p:sldId id="276" r:id="rId6"/>
    <p:sldId id="278" r:id="rId7"/>
    <p:sldId id="277" r:id="rId8"/>
    <p:sldId id="279" r:id="rId9"/>
    <p:sldId id="280" r:id="rId10"/>
    <p:sldId id="285" r:id="rId11"/>
    <p:sldId id="282" r:id="rId12"/>
    <p:sldId id="286" r:id="rId13"/>
    <p:sldId id="283" r:id="rId14"/>
    <p:sldId id="284" r:id="rId15"/>
    <p:sldId id="287" r:id="rId16"/>
    <p:sldId id="28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EFC5-9AB8-4288-81C1-0599CDEB37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F34C-A508-45F8-A209-A8F9F062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92db7b064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92db7b064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ảnh, chọn “Replace Image” để thay ảnh.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1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92db7b064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92db7b064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92db7b064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92db7b064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67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2db7b064_0_2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2db7b064_0_2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3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background 1">
  <p:cSld name="Pattern background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00901" y="198467"/>
            <a:ext cx="2411367" cy="273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l="52713" r="13580" b="36772"/>
          <a:stretch/>
        </p:blipFill>
        <p:spPr>
          <a:xfrm>
            <a:off x="0" y="3723534"/>
            <a:ext cx="1472232" cy="31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895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4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5DC2-676A-474A-93C8-A128B128D0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F79C-D363-4567-9E03-4B710D5B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1560579F-9741-4531-A585-FC509DC67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52" y="2703699"/>
            <a:ext cx="5074047" cy="3805535"/>
          </a:xfrm>
          <a:prstGeom prst="rect">
            <a:avLst/>
          </a:prstGeom>
        </p:spPr>
      </p:pic>
      <p:pic>
        <p:nvPicPr>
          <p:cNvPr id="247" name="Google Shape;24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71849"/>
            <a:ext cx="12192000" cy="685803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7"/>
          <p:cNvSpPr txBox="1">
            <a:spLocks noGrp="1"/>
          </p:cNvSpPr>
          <p:nvPr>
            <p:ph type="ctrTitle"/>
          </p:nvPr>
        </p:nvSpPr>
        <p:spPr>
          <a:xfrm>
            <a:off x="-124350" y="-659822"/>
            <a:ext cx="7485333" cy="3363521"/>
          </a:xfrm>
          <a:prstGeom prst="rect">
            <a:avLst/>
          </a:prstGeom>
        </p:spPr>
        <p:txBody>
          <a:bodyPr spcFirstLastPara="1" vert="horz" wrap="square" lIns="121900" tIns="121900" rIns="1822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b="1" dirty="0"/>
              <a:t>PHÂN TÍCH</a:t>
            </a:r>
            <a:br>
              <a:rPr lang="en-US" sz="4800" b="1" dirty="0"/>
            </a:br>
            <a:r>
              <a:rPr lang="en-US" sz="4800" b="1" dirty="0"/>
              <a:t>BÀI TOÁN ĐƠN THUỐC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29056" y="2967335"/>
            <a:ext cx="340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: </a:t>
            </a:r>
            <a:r>
              <a:rPr lang="en-US" dirty="0"/>
              <a:t>RM5S Team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Hướng</a:t>
            </a:r>
            <a:r>
              <a:rPr lang="en-US" i="1" dirty="0"/>
              <a:t> </a:t>
            </a:r>
            <a:r>
              <a:rPr lang="en-US" i="1" dirty="0" err="1"/>
              <a:t>dẫn</a:t>
            </a:r>
            <a:r>
              <a:rPr lang="en-US" i="1" dirty="0"/>
              <a:t>: </a:t>
            </a:r>
            <a:r>
              <a:rPr lang="en-US" dirty="0"/>
              <a:t>TS.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Ngọc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1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21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8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17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56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22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34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C50A9-D064-47F8-B5D6-B2E074A6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38" y="1479984"/>
            <a:ext cx="7457162" cy="5002932"/>
          </a:xfrm>
          <a:prstGeom prst="rect">
            <a:avLst/>
          </a:prstGeom>
        </p:spPr>
      </p:pic>
      <p:sp>
        <p:nvSpPr>
          <p:cNvPr id="9" name="Google Shape;255;p48">
            <a:extLst>
              <a:ext uri="{FF2B5EF4-FFF2-40B4-BE49-F238E27FC236}">
                <a16:creationId xmlns:a16="http://schemas.microsoft.com/office/drawing/2014/main" id="{B29405D7-1C67-4756-9E05-70EC84EF9996}"/>
              </a:ext>
            </a:extLst>
          </p:cNvPr>
          <p:cNvSpPr txBox="1">
            <a:spLocks/>
          </p:cNvSpPr>
          <p:nvPr/>
        </p:nvSpPr>
        <p:spPr>
          <a:xfrm>
            <a:off x="1452142" y="629018"/>
            <a:ext cx="6940400" cy="9664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DỮ LIỆU ĐANG CÓ:</a:t>
            </a:r>
          </a:p>
        </p:txBody>
      </p:sp>
    </p:spTree>
    <p:extLst>
      <p:ext uri="{BB962C8B-B14F-4D97-AF65-F5344CB8AC3E}">
        <p14:creationId xmlns:p14="http://schemas.microsoft.com/office/powerpoint/2010/main" val="383822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5" name="Google Shape;254;p48">
            <a:extLst>
              <a:ext uri="{FF2B5EF4-FFF2-40B4-BE49-F238E27FC236}">
                <a16:creationId xmlns:a16="http://schemas.microsoft.com/office/drawing/2014/main" id="{2CC0F5EC-6A1A-4A0A-9146-E38071A7B42B}"/>
              </a:ext>
            </a:extLst>
          </p:cNvPr>
          <p:cNvSpPr txBox="1">
            <a:spLocks/>
          </p:cNvSpPr>
          <p:nvPr/>
        </p:nvSpPr>
        <p:spPr>
          <a:xfrm>
            <a:off x="1559343" y="1462101"/>
            <a:ext cx="8176328" cy="451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80990" indent="-38099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SĐT,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80990" indent="-38099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80990" indent="-38099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dặn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gồm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thuốc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3/27/2021 - 3/29/2021</a:t>
            </a:r>
            <a:r>
              <a:rPr lang="en-US" sz="2000" b="0" i="0" dirty="0">
                <a:solidFill>
                  <a:srgbClr val="35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/>
          </a:p>
        </p:txBody>
      </p:sp>
      <p:sp>
        <p:nvSpPr>
          <p:cNvPr id="6" name="Google Shape;255;p48">
            <a:extLst>
              <a:ext uri="{FF2B5EF4-FFF2-40B4-BE49-F238E27FC236}">
                <a16:creationId xmlns:a16="http://schemas.microsoft.com/office/drawing/2014/main" id="{17113EAA-49A5-430C-9421-B250341CD3AF}"/>
              </a:ext>
            </a:extLst>
          </p:cNvPr>
          <p:cNvSpPr txBox="1">
            <a:spLocks/>
          </p:cNvSpPr>
          <p:nvPr/>
        </p:nvSpPr>
        <p:spPr>
          <a:xfrm>
            <a:off x="1452142" y="629018"/>
            <a:ext cx="6940400" cy="9664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DỮ LIỆU ĐANG CÓ:</a:t>
            </a:r>
          </a:p>
        </p:txBody>
      </p:sp>
    </p:spTree>
    <p:extLst>
      <p:ext uri="{BB962C8B-B14F-4D97-AF65-F5344CB8AC3E}">
        <p14:creationId xmlns:p14="http://schemas.microsoft.com/office/powerpoint/2010/main" val="423022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52">
            <a:extLst>
              <a:ext uri="{FF2B5EF4-FFF2-40B4-BE49-F238E27FC236}">
                <a16:creationId xmlns:a16="http://schemas.microsoft.com/office/drawing/2014/main" id="{4A886320-3124-42DB-8D67-F6FE447AD5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3" name="Google Shape;332;p52">
            <a:extLst>
              <a:ext uri="{FF2B5EF4-FFF2-40B4-BE49-F238E27FC236}">
                <a16:creationId xmlns:a16="http://schemas.microsoft.com/office/drawing/2014/main" id="{68D08CDE-E600-4007-A199-12AA01E59119}"/>
              </a:ext>
            </a:extLst>
          </p:cNvPr>
          <p:cNvSpPr txBox="1"/>
          <p:nvPr/>
        </p:nvSpPr>
        <p:spPr>
          <a:xfrm>
            <a:off x="7552300" y="4395233"/>
            <a:ext cx="24488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dirty="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284;p51">
            <a:extLst>
              <a:ext uri="{FF2B5EF4-FFF2-40B4-BE49-F238E27FC236}">
                <a16:creationId xmlns:a16="http://schemas.microsoft.com/office/drawing/2014/main" id="{A6534A60-F3F1-460E-8429-49E228B1CD81}"/>
              </a:ext>
            </a:extLst>
          </p:cNvPr>
          <p:cNvSpPr txBox="1">
            <a:spLocks/>
          </p:cNvSpPr>
          <p:nvPr/>
        </p:nvSpPr>
        <p:spPr>
          <a:xfrm>
            <a:off x="921112" y="1548198"/>
            <a:ext cx="7437177" cy="37616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255;p48">
            <a:extLst>
              <a:ext uri="{FF2B5EF4-FFF2-40B4-BE49-F238E27FC236}">
                <a16:creationId xmlns:a16="http://schemas.microsoft.com/office/drawing/2014/main" id="{56B27AC9-1E4F-4AE9-AE61-40BFFEAE794B}"/>
              </a:ext>
            </a:extLst>
          </p:cNvPr>
          <p:cNvSpPr txBox="1">
            <a:spLocks/>
          </p:cNvSpPr>
          <p:nvPr/>
        </p:nvSpPr>
        <p:spPr>
          <a:xfrm>
            <a:off x="680436" y="417210"/>
            <a:ext cx="8143967" cy="9664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PHÂN PHỐI THUỐC, XU HƯỚNG SỬ DỤNG THUỐC</a:t>
            </a:r>
          </a:p>
        </p:txBody>
      </p:sp>
      <p:sp>
        <p:nvSpPr>
          <p:cNvPr id="6" name="Google Shape;337;p53">
            <a:extLst>
              <a:ext uri="{FF2B5EF4-FFF2-40B4-BE49-F238E27FC236}">
                <a16:creationId xmlns:a16="http://schemas.microsoft.com/office/drawing/2014/main" id="{6EE03DB7-DF79-47D3-B870-92C686D98CEE}"/>
              </a:ext>
            </a:extLst>
          </p:cNvPr>
          <p:cNvSpPr txBox="1">
            <a:spLocks/>
          </p:cNvSpPr>
          <p:nvPr/>
        </p:nvSpPr>
        <p:spPr>
          <a:xfrm>
            <a:off x="1616372" y="3940221"/>
            <a:ext cx="7208031" cy="451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Ý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chiến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, …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2000" dirty="0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2DF46-1296-4E4C-9DA0-B8F0CCF51537}"/>
              </a:ext>
            </a:extLst>
          </p:cNvPr>
          <p:cNvSpPr txBox="1"/>
          <p:nvPr/>
        </p:nvSpPr>
        <p:spPr>
          <a:xfrm>
            <a:off x="810087" y="1656143"/>
            <a:ext cx="6638278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&amp; ý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C54B5-8417-49CC-B9E0-021C0AD56193}"/>
              </a:ext>
            </a:extLst>
          </p:cNvPr>
          <p:cNvSpPr txBox="1"/>
          <p:nvPr/>
        </p:nvSpPr>
        <p:spPr>
          <a:xfrm>
            <a:off x="810086" y="2281460"/>
            <a:ext cx="6742213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xu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, xu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557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52">
            <a:extLst>
              <a:ext uri="{FF2B5EF4-FFF2-40B4-BE49-F238E27FC236}">
                <a16:creationId xmlns:a16="http://schemas.microsoft.com/office/drawing/2014/main" id="{7C67B58E-E4C1-41BA-98BE-2326187AA3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3" name="Google Shape;332;p52">
            <a:extLst>
              <a:ext uri="{FF2B5EF4-FFF2-40B4-BE49-F238E27FC236}">
                <a16:creationId xmlns:a16="http://schemas.microsoft.com/office/drawing/2014/main" id="{CB923EF9-1E01-40A4-B3C7-1532770DACD7}"/>
              </a:ext>
            </a:extLst>
          </p:cNvPr>
          <p:cNvSpPr txBox="1"/>
          <p:nvPr/>
        </p:nvSpPr>
        <p:spPr>
          <a:xfrm>
            <a:off x="7552300" y="4395233"/>
            <a:ext cx="24488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dirty="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284;p51">
            <a:extLst>
              <a:ext uri="{FF2B5EF4-FFF2-40B4-BE49-F238E27FC236}">
                <a16:creationId xmlns:a16="http://schemas.microsoft.com/office/drawing/2014/main" id="{7DE624EE-DE2F-434D-BF97-1E4BDCCABE12}"/>
              </a:ext>
            </a:extLst>
          </p:cNvPr>
          <p:cNvSpPr txBox="1">
            <a:spLocks/>
          </p:cNvSpPr>
          <p:nvPr/>
        </p:nvSpPr>
        <p:spPr>
          <a:xfrm>
            <a:off x="921112" y="1548198"/>
            <a:ext cx="7437177" cy="37616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B3AE1-A81D-413F-8FFD-B2820AA177CA}"/>
              </a:ext>
            </a:extLst>
          </p:cNvPr>
          <p:cNvSpPr txBox="1"/>
          <p:nvPr/>
        </p:nvSpPr>
        <p:spPr>
          <a:xfrm>
            <a:off x="755772" y="1896353"/>
            <a:ext cx="6638278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BF440-99B4-40FE-ACD8-1AC23C8CC2A9}"/>
              </a:ext>
            </a:extLst>
          </p:cNvPr>
          <p:cNvSpPr txBox="1"/>
          <p:nvPr/>
        </p:nvSpPr>
        <p:spPr>
          <a:xfrm>
            <a:off x="755772" y="2601625"/>
            <a:ext cx="6742213" cy="305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55;p48">
            <a:extLst>
              <a:ext uri="{FF2B5EF4-FFF2-40B4-BE49-F238E27FC236}">
                <a16:creationId xmlns:a16="http://schemas.microsoft.com/office/drawing/2014/main" id="{869C9965-20A4-4562-88A2-577E2EF050F6}"/>
              </a:ext>
            </a:extLst>
          </p:cNvPr>
          <p:cNvSpPr txBox="1">
            <a:spLocks/>
          </p:cNvSpPr>
          <p:nvPr/>
        </p:nvSpPr>
        <p:spPr>
          <a:xfrm>
            <a:off x="680436" y="417210"/>
            <a:ext cx="8143967" cy="9664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PHÂN PHỐI THUỐC, XU HƯỚNG SỬ DỤNG THUỐC</a:t>
            </a:r>
          </a:p>
        </p:txBody>
      </p:sp>
    </p:spTree>
    <p:extLst>
      <p:ext uri="{BB962C8B-B14F-4D97-AF65-F5344CB8AC3E}">
        <p14:creationId xmlns:p14="http://schemas.microsoft.com/office/powerpoint/2010/main" val="48031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52">
            <a:extLst>
              <a:ext uri="{FF2B5EF4-FFF2-40B4-BE49-F238E27FC236}">
                <a16:creationId xmlns:a16="http://schemas.microsoft.com/office/drawing/2014/main" id="{6D77D9FC-9DCA-43E1-A130-0E8778EF38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3" name="Google Shape;332;p52">
            <a:extLst>
              <a:ext uri="{FF2B5EF4-FFF2-40B4-BE49-F238E27FC236}">
                <a16:creationId xmlns:a16="http://schemas.microsoft.com/office/drawing/2014/main" id="{5C04677B-DBEC-4B85-A5CB-0CC0679B00A2}"/>
              </a:ext>
            </a:extLst>
          </p:cNvPr>
          <p:cNvSpPr txBox="1"/>
          <p:nvPr/>
        </p:nvSpPr>
        <p:spPr>
          <a:xfrm>
            <a:off x="7552300" y="4395233"/>
            <a:ext cx="24488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dirty="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284;p51">
            <a:extLst>
              <a:ext uri="{FF2B5EF4-FFF2-40B4-BE49-F238E27FC236}">
                <a16:creationId xmlns:a16="http://schemas.microsoft.com/office/drawing/2014/main" id="{F5AE3D33-BCE6-49A9-BCB5-F55BFDF9765C}"/>
              </a:ext>
            </a:extLst>
          </p:cNvPr>
          <p:cNvSpPr txBox="1">
            <a:spLocks/>
          </p:cNvSpPr>
          <p:nvPr/>
        </p:nvSpPr>
        <p:spPr>
          <a:xfrm>
            <a:off x="921112" y="1548198"/>
            <a:ext cx="7437177" cy="37616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AA124-1487-4E32-9D3A-D09DFFF51870}"/>
              </a:ext>
            </a:extLst>
          </p:cNvPr>
          <p:cNvSpPr txBox="1"/>
          <p:nvPr/>
        </p:nvSpPr>
        <p:spPr>
          <a:xfrm>
            <a:off x="810087" y="1695500"/>
            <a:ext cx="6742213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34B29-ECED-4E58-898E-334F8C715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92" y="2072806"/>
            <a:ext cx="8553328" cy="4644854"/>
          </a:xfrm>
          <a:prstGeom prst="rect">
            <a:avLst/>
          </a:prstGeom>
        </p:spPr>
      </p:pic>
      <p:sp>
        <p:nvSpPr>
          <p:cNvPr id="11" name="Google Shape;255;p48">
            <a:extLst>
              <a:ext uri="{FF2B5EF4-FFF2-40B4-BE49-F238E27FC236}">
                <a16:creationId xmlns:a16="http://schemas.microsoft.com/office/drawing/2014/main" id="{C20CA022-D6EF-4642-B457-95EA480B5628}"/>
              </a:ext>
            </a:extLst>
          </p:cNvPr>
          <p:cNvSpPr txBox="1">
            <a:spLocks/>
          </p:cNvSpPr>
          <p:nvPr/>
        </p:nvSpPr>
        <p:spPr>
          <a:xfrm>
            <a:off x="680436" y="417210"/>
            <a:ext cx="8143967" cy="9664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PHÂN PHỐI THUỐC, XU HƯỚNG SỬ DỤNG THUỐC</a:t>
            </a:r>
          </a:p>
        </p:txBody>
      </p:sp>
    </p:spTree>
    <p:extLst>
      <p:ext uri="{BB962C8B-B14F-4D97-AF65-F5344CB8AC3E}">
        <p14:creationId xmlns:p14="http://schemas.microsoft.com/office/powerpoint/2010/main" val="172437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52">
            <a:extLst>
              <a:ext uri="{FF2B5EF4-FFF2-40B4-BE49-F238E27FC236}">
                <a16:creationId xmlns:a16="http://schemas.microsoft.com/office/drawing/2014/main" id="{6A7F8F87-B3AA-4021-8578-4B4DA8E5B0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3" name="Google Shape;332;p52">
            <a:extLst>
              <a:ext uri="{FF2B5EF4-FFF2-40B4-BE49-F238E27FC236}">
                <a16:creationId xmlns:a16="http://schemas.microsoft.com/office/drawing/2014/main" id="{687FCBFF-93E8-4E1C-93AB-F2CCA199E4D5}"/>
              </a:ext>
            </a:extLst>
          </p:cNvPr>
          <p:cNvSpPr txBox="1"/>
          <p:nvPr/>
        </p:nvSpPr>
        <p:spPr>
          <a:xfrm>
            <a:off x="7552300" y="4395233"/>
            <a:ext cx="24488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dirty="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284;p51">
            <a:extLst>
              <a:ext uri="{FF2B5EF4-FFF2-40B4-BE49-F238E27FC236}">
                <a16:creationId xmlns:a16="http://schemas.microsoft.com/office/drawing/2014/main" id="{A81DB406-819F-4804-A886-0D296C3C1853}"/>
              </a:ext>
            </a:extLst>
          </p:cNvPr>
          <p:cNvSpPr txBox="1">
            <a:spLocks/>
          </p:cNvSpPr>
          <p:nvPr/>
        </p:nvSpPr>
        <p:spPr>
          <a:xfrm>
            <a:off x="921112" y="1548198"/>
            <a:ext cx="7437177" cy="37616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3AD6E-8607-4F32-A967-3D05CB347AC1}"/>
              </a:ext>
            </a:extLst>
          </p:cNvPr>
          <p:cNvSpPr txBox="1"/>
          <p:nvPr/>
        </p:nvSpPr>
        <p:spPr>
          <a:xfrm>
            <a:off x="1627695" y="2623706"/>
            <a:ext cx="5589851" cy="306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Xu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C026D-419E-47F5-80E9-1B0C394FDF94}"/>
              </a:ext>
            </a:extLst>
          </p:cNvPr>
          <p:cNvSpPr txBox="1"/>
          <p:nvPr/>
        </p:nvSpPr>
        <p:spPr>
          <a:xfrm>
            <a:off x="746979" y="1890422"/>
            <a:ext cx="6638278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255;p48">
            <a:extLst>
              <a:ext uri="{FF2B5EF4-FFF2-40B4-BE49-F238E27FC236}">
                <a16:creationId xmlns:a16="http://schemas.microsoft.com/office/drawing/2014/main" id="{1810F9A5-D9C9-4C84-93FF-5FBF651459E5}"/>
              </a:ext>
            </a:extLst>
          </p:cNvPr>
          <p:cNvSpPr txBox="1">
            <a:spLocks/>
          </p:cNvSpPr>
          <p:nvPr/>
        </p:nvSpPr>
        <p:spPr>
          <a:xfrm>
            <a:off x="680436" y="417210"/>
            <a:ext cx="8143967" cy="9664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PHÂN PHỐI THUỐC, XU HƯỚNG SỬ DỤNG THUỐC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8EAE781-B8C4-4871-B89E-B00417229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46" y="1856219"/>
            <a:ext cx="3471308" cy="50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1959B-5100-4CEB-8A29-8FFDD4E0AD17}"/>
              </a:ext>
            </a:extLst>
          </p:cNvPr>
          <p:cNvSpPr txBox="1"/>
          <p:nvPr/>
        </p:nvSpPr>
        <p:spPr>
          <a:xfrm>
            <a:off x="677876" y="1800169"/>
            <a:ext cx="6742213" cy="43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thuốc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a typeface="Arial" panose="020B0604020202020204" pitchFamily="34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ea typeface="Arial" panose="020B0604020202020204" pitchFamily="34" charset="0"/>
                <a:cs typeface="Times New Roman" panose="02020603050405020304" pitchFamily="18" charset="0"/>
              </a:rPr>
              <a:t>) : </a:t>
            </a:r>
            <a:r>
              <a:rPr lang="en-US" sz="2000" b="0" i="0" dirty="0">
                <a:effectLst/>
                <a:cs typeface="Arial" panose="020B0604020202020204" pitchFamily="34" charset="0"/>
              </a:rPr>
              <a:t>5176 </a:t>
            </a:r>
            <a:r>
              <a:rPr lang="en-US" sz="2000" b="0" i="0" dirty="0" err="1">
                <a:effectLst/>
                <a:cs typeface="Arial" panose="020B0604020202020204" pitchFamily="34" charset="0"/>
              </a:rPr>
              <a:t>loại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CE6D5-9D5B-40E4-BEBE-CB11EB64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71" y="2439451"/>
            <a:ext cx="4639322" cy="3886742"/>
          </a:xfrm>
          <a:prstGeom prst="rect">
            <a:avLst/>
          </a:prstGeom>
        </p:spPr>
      </p:pic>
      <p:sp>
        <p:nvSpPr>
          <p:cNvPr id="7" name="Google Shape;255;p48">
            <a:extLst>
              <a:ext uri="{FF2B5EF4-FFF2-40B4-BE49-F238E27FC236}">
                <a16:creationId xmlns:a16="http://schemas.microsoft.com/office/drawing/2014/main" id="{71C71ABA-F682-4977-86FA-AB41832F5DDE}"/>
              </a:ext>
            </a:extLst>
          </p:cNvPr>
          <p:cNvSpPr txBox="1">
            <a:spLocks/>
          </p:cNvSpPr>
          <p:nvPr/>
        </p:nvSpPr>
        <p:spPr>
          <a:xfrm>
            <a:off x="680436" y="417210"/>
            <a:ext cx="8143967" cy="9664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PHÂN PHỐI THUỐC, XU HƯỚNG SỬ DỤNG THUỐC</a:t>
            </a:r>
          </a:p>
        </p:txBody>
      </p:sp>
    </p:spTree>
    <p:extLst>
      <p:ext uri="{BB962C8B-B14F-4D97-AF65-F5344CB8AC3E}">
        <p14:creationId xmlns:p14="http://schemas.microsoft.com/office/powerpoint/2010/main" val="75626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AC126-AD6D-4B8A-9155-F5A5DE498DCD}"/>
              </a:ext>
            </a:extLst>
          </p:cNvPr>
          <p:cNvSpPr txBox="1"/>
          <p:nvPr/>
        </p:nvSpPr>
        <p:spPr>
          <a:xfrm>
            <a:off x="668044" y="528679"/>
            <a:ext cx="7623700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 Demo ]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xu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i="0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E28665-5629-4533-A945-DAB282EA3F32}"/>
              </a:ext>
            </a:extLst>
          </p:cNvPr>
          <p:cNvCxnSpPr/>
          <p:nvPr/>
        </p:nvCxnSpPr>
        <p:spPr>
          <a:xfrm>
            <a:off x="807868" y="1025675"/>
            <a:ext cx="7315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1E9E75-C1FF-46DD-9D43-366A91A78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456</Words>
  <Application>Microsoft Office PowerPoint</Application>
  <PresentationFormat>Widescreen</PresentationFormat>
  <Paragraphs>41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Barlow</vt:lpstr>
      <vt:lpstr>Calibri</vt:lpstr>
      <vt:lpstr>Calibri Light</vt:lpstr>
      <vt:lpstr>Wingdings</vt:lpstr>
      <vt:lpstr>Office Theme</vt:lpstr>
      <vt:lpstr>PHÂN TÍCH BÀI TOÁN ĐƠN THUỐC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Nguyễn</cp:lastModifiedBy>
  <cp:revision>40</cp:revision>
  <dcterms:created xsi:type="dcterms:W3CDTF">2021-03-09T10:01:42Z</dcterms:created>
  <dcterms:modified xsi:type="dcterms:W3CDTF">2021-05-04T18:43:15Z</dcterms:modified>
</cp:coreProperties>
</file>