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advance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master17@hcmut.edu.vn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19.1 </a:t>
            </a:r>
            <a:r>
              <a:rPr lang="en-US" b="1" dirty="0" smtClean="0"/>
              <a:t>We describe the notation for mapping of the queries from SQL into query trees and graphs. </a:t>
            </a:r>
            <a:r>
              <a:rPr lang="en-US" dirty="0" smtClean="0"/>
              <a:t>Most RDBMS use an internal representation of the query as a tree. We present heuristics to transform the query into a more efficient equivalent form followed by a general procedure for applying those heuristics.</a:t>
            </a:r>
          </a:p>
          <a:p>
            <a:r>
              <a:rPr lang="en-US" dirty="0" smtClean="0"/>
              <a:t>In section 19.2, </a:t>
            </a:r>
            <a:r>
              <a:rPr lang="en-US" b="1" dirty="0" smtClean="0"/>
              <a:t>we discuss the conversion of queries into execution plans. We discuss nested </a:t>
            </a:r>
            <a:r>
              <a:rPr lang="en-US" b="1" dirty="0" err="1" smtClean="0"/>
              <a:t>subquery</a:t>
            </a:r>
            <a:r>
              <a:rPr lang="en-US" b="1" dirty="0" smtClean="0"/>
              <a:t> optimization</a:t>
            </a:r>
            <a:r>
              <a:rPr lang="en-US" dirty="0" smtClean="0"/>
              <a:t>. We also present examples of query transformation in two cases: merging of views in Group By queries and transformation of Star Schema queries that arise in data warehouses. We also briefly discuss materialized 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19.3 is devoted to a discussion of selectivity and result-size estimation and present </a:t>
            </a:r>
            <a:r>
              <a:rPr lang="en-US" b="1" dirty="0" smtClean="0"/>
              <a:t>a cost-based approach to optimization</a:t>
            </a:r>
            <a:r>
              <a:rPr lang="en-US" dirty="0" smtClean="0"/>
              <a:t>. We revisit the information in the system catalog that we presented in Section 18.3.4 earlier and present </a:t>
            </a:r>
            <a:r>
              <a:rPr lang="en-US" b="1" dirty="0" smtClean="0"/>
              <a:t>histograms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Cost models for selection and join operation </a:t>
            </a:r>
            <a:r>
              <a:rPr lang="en-US" dirty="0" smtClean="0"/>
              <a:t>are presented in Sections 19.4 and 19.5. We discuss the join ordering problem, which is a critical one, in some detail in Section 19.5.3.</a:t>
            </a:r>
          </a:p>
          <a:p>
            <a:r>
              <a:rPr lang="en-US" dirty="0" smtClean="0"/>
              <a:t>Section 19.6 presents an example of cost-based optimization.</a:t>
            </a:r>
          </a:p>
          <a:p>
            <a:r>
              <a:rPr lang="en-US" dirty="0" smtClean="0"/>
              <a:t>Section 19.7 discuss some additional issues related to query optimization </a:t>
            </a:r>
          </a:p>
        </p:txBody>
      </p:sp>
    </p:spTree>
    <p:extLst>
      <p:ext uri="{BB962C8B-B14F-4D97-AF65-F5344CB8AC3E}">
        <p14:creationId xmlns:p14="http://schemas.microsoft.com/office/powerpoint/2010/main" val="241123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19.8 is devoted to a discussion of query optimization in data warehouses.</a:t>
            </a:r>
          </a:p>
          <a:p>
            <a:r>
              <a:rPr lang="en-US" dirty="0" smtClean="0"/>
              <a:t>Section 19.9 gives an overview of query optimization in oracle.</a:t>
            </a:r>
          </a:p>
          <a:p>
            <a:r>
              <a:rPr lang="en-US" dirty="0" smtClean="0"/>
              <a:t>Section 19.10 Briefly discusses semantic query optimization.</a:t>
            </a:r>
          </a:p>
          <a:p>
            <a:r>
              <a:rPr lang="en-US" dirty="0" smtClean="0"/>
              <a:t>We end chapter with summary in Section 19.11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8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Trees and Heuristics for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heuristic rules to modify the internal representation of a query – which is usually in the form of a query tree or a query graph data structure- to improve its expected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9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19.2 Choice of Query 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19.2.1 Alternatives for Query Evaluation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Address </a:t>
            </a:r>
            <a:br>
              <a:rPr lang="en-US" dirty="0" smtClean="0"/>
            </a:br>
            <a:r>
              <a:rPr lang="en-US" dirty="0" smtClean="0"/>
              <a:t>FROM (EMPLOYEE JOIN DEPARTMENT ON </a:t>
            </a:r>
            <a:r>
              <a:rPr lang="en-US" dirty="0" err="1" smtClean="0"/>
              <a:t>Dno</a:t>
            </a:r>
            <a:r>
              <a:rPr lang="en-US" dirty="0" smtClean="0"/>
              <a:t> = </a:t>
            </a:r>
            <a:r>
              <a:rPr lang="en-US" dirty="0" err="1" smtClean="0"/>
              <a:t>Dnumber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WHERE </a:t>
            </a:r>
            <a:r>
              <a:rPr lang="en-US" dirty="0" err="1" smtClean="0"/>
              <a:t>Dname</a:t>
            </a:r>
            <a:r>
              <a:rPr lang="en-US" dirty="0" smtClean="0"/>
              <a:t> = ‘Research’;</a:t>
            </a:r>
          </a:p>
          <a:p>
            <a:r>
              <a:rPr lang="en-US" dirty="0"/>
              <a:t>π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Address(</a:t>
            </a:r>
            <a:r>
              <a:rPr lang="en-US" dirty="0" err="1"/>
              <a:t>σDname</a:t>
            </a:r>
            <a:r>
              <a:rPr lang="en-US" dirty="0"/>
              <a:t>=‘Research’(DEPARTMENT) </a:t>
            </a:r>
            <a:r>
              <a:rPr lang="en-US" dirty="0" err="1"/>
              <a:t>Dnumber</a:t>
            </a:r>
            <a:r>
              <a:rPr lang="en-US" dirty="0"/>
              <a:t>=</a:t>
            </a:r>
            <a:r>
              <a:rPr lang="en-US" dirty="0" err="1"/>
              <a:t>Dno</a:t>
            </a:r>
            <a:r>
              <a:rPr lang="en-US" dirty="0"/>
              <a:t> EMPLOYEE)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b="1"/>
              <a:t>pipelined evaluation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112" y="1965282"/>
            <a:ext cx="4352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9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advance</vt:lpstr>
      <vt:lpstr>Summary (1)</vt:lpstr>
      <vt:lpstr>Summary (2)</vt:lpstr>
      <vt:lpstr>Summary (3)</vt:lpstr>
      <vt:lpstr>Query Trees and Heuristics for query Optimization</vt:lpstr>
      <vt:lpstr>19.2 Choice of Query Execution Plans</vt:lpstr>
      <vt:lpstr>PowerPoint Presentation</vt:lpstr>
    </vt:vector>
  </TitlesOfParts>
  <Company>MADE VIET 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advance</dc:title>
  <dc:creator>Windows User</dc:creator>
  <cp:lastModifiedBy>Windows User</cp:lastModifiedBy>
  <cp:revision>16</cp:revision>
  <dcterms:created xsi:type="dcterms:W3CDTF">2018-10-15T14:02:37Z</dcterms:created>
  <dcterms:modified xsi:type="dcterms:W3CDTF">2018-10-16T16:34:25Z</dcterms:modified>
</cp:coreProperties>
</file>