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7" d="100"/>
          <a:sy n="57" d="100"/>
        </p:scale>
        <p:origin x="36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4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5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1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3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16/10/2018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6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16/10/2018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3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16/10/2018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3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6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EEC-C862-4702-A4AB-A4F7E3DBC3CC}" type="datetimeFigureOut">
              <a:rPr lang="en-US" smtClean="0"/>
              <a:t>16/10/2018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0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CAEEC-C862-4702-A4AB-A4F7E3DBC3CC}" type="datetimeFigureOut">
              <a:rPr lang="en-US" smtClean="0"/>
              <a:t>16/10/2018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41F95-624B-4296-8185-61DAE3086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advance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master17@hcmut.edu.vn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7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19.1 </a:t>
            </a:r>
            <a:r>
              <a:rPr lang="en-US" b="1" dirty="0" smtClean="0"/>
              <a:t>We describe the notation for mapping of the queries from SQL into query trees and graphs. </a:t>
            </a:r>
            <a:r>
              <a:rPr lang="en-US" dirty="0" smtClean="0"/>
              <a:t>Most RDBMS use an internal representation of the query as a tree. We present heuristics to transform the query into a more efficient equivalent form followed by a general procedure for applying those heuristics.</a:t>
            </a:r>
          </a:p>
          <a:p>
            <a:r>
              <a:rPr lang="en-US" dirty="0" smtClean="0"/>
              <a:t>In section 19.2, </a:t>
            </a:r>
            <a:r>
              <a:rPr lang="en-US" b="1" dirty="0" smtClean="0"/>
              <a:t>we discuss the conversion of queries into execution plans. We discuss nested </a:t>
            </a:r>
            <a:r>
              <a:rPr lang="en-US" b="1" dirty="0" err="1" smtClean="0"/>
              <a:t>subquery</a:t>
            </a:r>
            <a:r>
              <a:rPr lang="en-US" b="1" dirty="0" smtClean="0"/>
              <a:t> optimization</a:t>
            </a:r>
            <a:r>
              <a:rPr lang="en-US" dirty="0" smtClean="0"/>
              <a:t>. We also present examples of query transformation in two cases: merging of views in Group By queries and transformation of Star Schema queries that arise in data warehouses. We also briefly discuss materialized views.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7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19.3 is devoted to a discussion of selectivity and result-size estimation and present </a:t>
            </a:r>
            <a:r>
              <a:rPr lang="en-US" b="1" dirty="0" smtClean="0"/>
              <a:t>a cost-based approach to optimization</a:t>
            </a:r>
            <a:r>
              <a:rPr lang="en-US" dirty="0" smtClean="0"/>
              <a:t>. We revisit the information in the system catalog that we presented in Section 18.3.4 earlier and present </a:t>
            </a:r>
            <a:r>
              <a:rPr lang="en-US" b="1" dirty="0" smtClean="0"/>
              <a:t>histograms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Cost models for selection and join operation </a:t>
            </a:r>
            <a:r>
              <a:rPr lang="en-US" dirty="0" smtClean="0"/>
              <a:t>are presented in Sections 19.4 and </a:t>
            </a:r>
            <a:r>
              <a:rPr lang="en-US" dirty="0" smtClean="0"/>
              <a:t>19.5. We discuss the join ordering problem, which is a critical one, in some detail in Section 19.5.3.</a:t>
            </a:r>
          </a:p>
          <a:p>
            <a:r>
              <a:rPr lang="en-US" dirty="0" smtClean="0"/>
              <a:t>Section 19.6 presents an example of cost-based optimization.</a:t>
            </a:r>
          </a:p>
          <a:p>
            <a:r>
              <a:rPr lang="en-US" dirty="0" smtClean="0"/>
              <a:t>Section 19.7 discuss some additional issues related to query optimization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123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19.8 is devoted to a discussion of query optimization in data warehouses.</a:t>
            </a:r>
          </a:p>
          <a:p>
            <a:r>
              <a:rPr lang="en-US" dirty="0" smtClean="0"/>
              <a:t>Section 19.9 gives an overview of query optimization in oracle.</a:t>
            </a:r>
          </a:p>
          <a:p>
            <a:r>
              <a:rPr lang="en-US" dirty="0" smtClean="0"/>
              <a:t>Section 19.10 Briefly discusses semantic query optimization.</a:t>
            </a:r>
          </a:p>
          <a:p>
            <a:r>
              <a:rPr lang="en-US" dirty="0" smtClean="0"/>
              <a:t>We end chapter with summary in Section 19.11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8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Trees and Heuristics for query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heuristic rules to modify the internal representation of a query – which is usually in the form of a query tree or a query graph data structure- to improve its </a:t>
            </a:r>
            <a:r>
              <a:rPr lang="en-US" smtClean="0"/>
              <a:t>expected performance.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9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302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Database advance</vt:lpstr>
      <vt:lpstr>Summary (1)</vt:lpstr>
      <vt:lpstr>Summary (2)</vt:lpstr>
      <vt:lpstr>Summary (3)</vt:lpstr>
      <vt:lpstr>Query Trees and Heuristics for query Optimization</vt:lpstr>
    </vt:vector>
  </TitlesOfParts>
  <Company>MADE VIET NAM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advance</dc:title>
  <dc:creator>Windows User</dc:creator>
  <cp:lastModifiedBy>Windows User</cp:lastModifiedBy>
  <cp:revision>13</cp:revision>
  <dcterms:created xsi:type="dcterms:W3CDTF">2018-10-15T14:02:37Z</dcterms:created>
  <dcterms:modified xsi:type="dcterms:W3CDTF">2018-10-15T23:54:04Z</dcterms:modified>
</cp:coreProperties>
</file>