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4149" r:id="rId2"/>
  </p:sldMasterIdLst>
  <p:notesMasterIdLst>
    <p:notesMasterId r:id="rId17"/>
  </p:notesMasterIdLst>
  <p:handoutMasterIdLst>
    <p:handoutMasterId r:id="rId18"/>
  </p:handoutMasterIdLst>
  <p:sldIdLst>
    <p:sldId id="277" r:id="rId3"/>
    <p:sldId id="267" r:id="rId4"/>
    <p:sldId id="268" r:id="rId5"/>
    <p:sldId id="265" r:id="rId6"/>
    <p:sldId id="266" r:id="rId7"/>
    <p:sldId id="269" r:id="rId8"/>
    <p:sldId id="280" r:id="rId9"/>
    <p:sldId id="278" r:id="rId10"/>
    <p:sldId id="279" r:id="rId11"/>
    <p:sldId id="272" r:id="rId12"/>
    <p:sldId id="273" r:id="rId13"/>
    <p:sldId id="274" r:id="rId14"/>
    <p:sldId id="276" r:id="rId15"/>
    <p:sldId id="260" r:id="rId16"/>
  </p:sldIdLst>
  <p:sldSz cx="12192000" cy="6858000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oBVT" initials="A" lastIdx="2" clrIdx="0">
    <p:extLst>
      <p:ext uri="{19B8F6BF-5375-455C-9EA6-DF929625EA0E}">
        <p15:presenceInfo xmlns:p15="http://schemas.microsoft.com/office/powerpoint/2012/main" xmlns="" userId="AutoBV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532"/>
    <a:srgbClr val="8B29F7"/>
    <a:srgbClr val="0CC1E0"/>
    <a:srgbClr val="1B00FE"/>
    <a:srgbClr val="00499F"/>
    <a:srgbClr val="5D8223"/>
    <a:srgbClr val="377F85"/>
    <a:srgbClr val="397B0D"/>
    <a:srgbClr val="6E8F1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88" autoAdjust="0"/>
    <p:restoredTop sz="94648" autoAdjust="0"/>
  </p:normalViewPr>
  <p:slideViewPr>
    <p:cSldViewPr>
      <p:cViewPr varScale="1">
        <p:scale>
          <a:sx n="63" d="100"/>
          <a:sy n="63" d="100"/>
        </p:scale>
        <p:origin x="-966" y="-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1716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2AE085-E5B6-4A2F-BE04-9B6BAB43E760}" type="doc">
      <dgm:prSet loTypeId="urn:microsoft.com/office/officeart/2005/8/layout/equation2" loCatId="relationship" qsTypeId="urn:microsoft.com/office/officeart/2005/8/quickstyle/simple1" qsCatId="simple" csTypeId="urn:microsoft.com/office/officeart/2005/8/colors/accent1_2" csCatId="accent1" phldr="1"/>
      <dgm:spPr/>
    </dgm:pt>
    <dgm:pt modelId="{12969447-237E-489C-AE08-65CE66FA896E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r>
            <a:rPr lang="en-US" smtClean="0">
              <a:latin typeface="Consolas" panose="020B0609020204030204" pitchFamily="49" charset="0"/>
              <a:cs typeface="Consolas" panose="020B0609020204030204" pitchFamily="49" charset="0"/>
            </a:rPr>
            <a:t>Admin, nhân viên</a:t>
          </a:r>
          <a:endParaRPr lang="en-US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F224AA8A-1977-40B3-ACA4-023007C0870F}" type="parTrans" cxnId="{A0E2AD70-1D04-4D02-817C-3E95BBE95187}">
      <dgm:prSet/>
      <dgm:spPr/>
      <dgm:t>
        <a:bodyPr/>
        <a:lstStyle/>
        <a:p>
          <a:endParaRPr lang="en-US"/>
        </a:p>
      </dgm:t>
    </dgm:pt>
    <dgm:pt modelId="{F5C06147-CA9E-4818-86D9-FE43177FB65D}" type="sibTrans" cxnId="{A0E2AD70-1D04-4D02-817C-3E95BBE95187}">
      <dgm:prSet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/>
        </a:p>
      </dgm:t>
    </dgm:pt>
    <dgm:pt modelId="{2196F6D5-08CE-4A6A-BE31-7D516075B15F}">
      <dgm:prSet phldrT="[Text]" custT="1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200" smtClean="0">
              <a:latin typeface="Consolas" panose="020B0609020204030204" pitchFamily="49" charset="0"/>
              <a:cs typeface="Consolas" panose="020B0609020204030204" pitchFamily="49" charset="0"/>
            </a:rPr>
            <a:t>Khách hàng, Nhà cung cấp</a:t>
          </a:r>
          <a:endParaRPr lang="en-US" sz="220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98AE56DE-9A60-4080-9EBC-C4AF21D787DD}" type="parTrans" cxnId="{D8FFEC4E-512F-446A-A690-067268A267D4}">
      <dgm:prSet/>
      <dgm:spPr/>
      <dgm:t>
        <a:bodyPr/>
        <a:lstStyle/>
        <a:p>
          <a:endParaRPr lang="en-US"/>
        </a:p>
      </dgm:t>
    </dgm:pt>
    <dgm:pt modelId="{C04F8840-754B-43F6-BE93-CAF9475A0ED6}" type="sibTrans" cxnId="{D8FFEC4E-512F-446A-A690-067268A267D4}">
      <dgm:prSet/>
      <dgm:spPr/>
      <dgm:t>
        <a:bodyPr/>
        <a:lstStyle/>
        <a:p>
          <a:endParaRPr lang="en-US"/>
        </a:p>
      </dgm:t>
    </dgm:pt>
    <dgm:pt modelId="{16DB42AB-EADB-4E61-80E3-B616284965E8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mtClean="0">
              <a:latin typeface="Consolas" panose="020B0609020204030204" pitchFamily="49" charset="0"/>
              <a:cs typeface="Consolas" panose="020B0609020204030204" pitchFamily="49" charset="0"/>
            </a:rPr>
            <a:t>Đối tượng tham gia hệ thống</a:t>
          </a:r>
          <a:endParaRPr lang="en-US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20C64ECA-6E19-4741-AF91-BC931AC0408A}" type="parTrans" cxnId="{BAA9A65A-705A-4B90-BCC8-69BD8F68D517}">
      <dgm:prSet/>
      <dgm:spPr/>
      <dgm:t>
        <a:bodyPr/>
        <a:lstStyle/>
        <a:p>
          <a:endParaRPr lang="en-US"/>
        </a:p>
      </dgm:t>
    </dgm:pt>
    <dgm:pt modelId="{A0E2A6DD-745A-4CCE-BDE1-90D12AB4D383}" type="sibTrans" cxnId="{BAA9A65A-705A-4B90-BCC8-69BD8F68D517}">
      <dgm:prSet/>
      <dgm:spPr/>
      <dgm:t>
        <a:bodyPr/>
        <a:lstStyle/>
        <a:p>
          <a:endParaRPr lang="en-US"/>
        </a:p>
      </dgm:t>
    </dgm:pt>
    <dgm:pt modelId="{82E88294-0265-4A05-81AB-A6094E54150F}" type="pres">
      <dgm:prSet presAssocID="{682AE085-E5B6-4A2F-BE04-9B6BAB43E760}" presName="Name0" presStyleCnt="0">
        <dgm:presLayoutVars>
          <dgm:dir/>
          <dgm:resizeHandles val="exact"/>
        </dgm:presLayoutVars>
      </dgm:prSet>
      <dgm:spPr/>
    </dgm:pt>
    <dgm:pt modelId="{ECD49BE2-2CDA-463D-A0AD-534808197020}" type="pres">
      <dgm:prSet presAssocID="{682AE085-E5B6-4A2F-BE04-9B6BAB43E760}" presName="vNodes" presStyleCnt="0"/>
      <dgm:spPr/>
    </dgm:pt>
    <dgm:pt modelId="{DDAA9CE0-FF02-42DE-9B5C-EE63368C2C85}" type="pres">
      <dgm:prSet presAssocID="{12969447-237E-489C-AE08-65CE66FA896E}" presName="node" presStyleLbl="node1" presStyleIdx="0" presStyleCnt="3" custLinFactNeighborX="-1127" custLinFactNeighborY="-9975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B871D2-09ED-4681-A145-50602B21E78F}" type="pres">
      <dgm:prSet presAssocID="{F5C06147-CA9E-4818-86D9-FE43177FB65D}" presName="spacerT" presStyleCnt="0"/>
      <dgm:spPr/>
    </dgm:pt>
    <dgm:pt modelId="{6ACD6ED9-47AE-4522-A0BB-D041106F2E9D}" type="pres">
      <dgm:prSet presAssocID="{F5C06147-CA9E-4818-86D9-FE43177FB65D}" presName="sibTrans" presStyleLbl="sibTrans2D1" presStyleIdx="0" presStyleCnt="2" custLinFactNeighborX="2161" custLinFactNeighborY="-96151"/>
      <dgm:spPr/>
      <dgm:t>
        <a:bodyPr/>
        <a:lstStyle/>
        <a:p>
          <a:endParaRPr lang="en-US"/>
        </a:p>
      </dgm:t>
    </dgm:pt>
    <dgm:pt modelId="{5F5E4DCA-F3CA-48F8-B3AC-5C33EACE418A}" type="pres">
      <dgm:prSet presAssocID="{F5C06147-CA9E-4818-86D9-FE43177FB65D}" presName="spacerB" presStyleCnt="0"/>
      <dgm:spPr/>
    </dgm:pt>
    <dgm:pt modelId="{824C85D0-01EC-4998-9D19-69C4BC7FF90B}" type="pres">
      <dgm:prSet presAssocID="{2196F6D5-08CE-4A6A-BE31-7D516075B15F}" presName="node" presStyleLbl="node1" presStyleIdx="1" presStyleCnt="3" custLinFactNeighborX="922" custLinFactNeighborY="-5605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5C95A2-4B7B-4622-8DCE-EFCCCB30F375}" type="pres">
      <dgm:prSet presAssocID="{682AE085-E5B6-4A2F-BE04-9B6BAB43E760}" presName="sibTransLast" presStyleLbl="sibTrans2D1" presStyleIdx="1" presStyleCnt="2"/>
      <dgm:spPr/>
      <dgm:t>
        <a:bodyPr/>
        <a:lstStyle/>
        <a:p>
          <a:endParaRPr lang="en-US"/>
        </a:p>
      </dgm:t>
    </dgm:pt>
    <dgm:pt modelId="{4CCF5BD9-22E8-4E86-A9CD-E6F574ED577A}" type="pres">
      <dgm:prSet presAssocID="{682AE085-E5B6-4A2F-BE04-9B6BAB43E760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3111EEC0-7A3C-466D-8A74-9F83A4D9C442}" type="pres">
      <dgm:prSet presAssocID="{682AE085-E5B6-4A2F-BE04-9B6BAB43E760}" presName="lastNode" presStyleLbl="node1" presStyleIdx="2" presStyleCnt="3" custLinFactNeighborX="4928" custLinFactNeighborY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0E2AD70-1D04-4D02-817C-3E95BBE95187}" srcId="{682AE085-E5B6-4A2F-BE04-9B6BAB43E760}" destId="{12969447-237E-489C-AE08-65CE66FA896E}" srcOrd="0" destOrd="0" parTransId="{F224AA8A-1977-40B3-ACA4-023007C0870F}" sibTransId="{F5C06147-CA9E-4818-86D9-FE43177FB65D}"/>
    <dgm:cxn modelId="{A343820D-CFFF-4750-837F-E4579CCD4556}" type="presOf" srcId="{F5C06147-CA9E-4818-86D9-FE43177FB65D}" destId="{6ACD6ED9-47AE-4522-A0BB-D041106F2E9D}" srcOrd="0" destOrd="0" presId="urn:microsoft.com/office/officeart/2005/8/layout/equation2"/>
    <dgm:cxn modelId="{10180715-8F50-4A8A-B5BA-6D6554D4DCA1}" type="presOf" srcId="{682AE085-E5B6-4A2F-BE04-9B6BAB43E760}" destId="{82E88294-0265-4A05-81AB-A6094E54150F}" srcOrd="0" destOrd="0" presId="urn:microsoft.com/office/officeart/2005/8/layout/equation2"/>
    <dgm:cxn modelId="{C4385398-DC98-4C35-BFA5-EB78619F65A0}" type="presOf" srcId="{12969447-237E-489C-AE08-65CE66FA896E}" destId="{DDAA9CE0-FF02-42DE-9B5C-EE63368C2C85}" srcOrd="0" destOrd="0" presId="urn:microsoft.com/office/officeart/2005/8/layout/equation2"/>
    <dgm:cxn modelId="{BAA9A65A-705A-4B90-BCC8-69BD8F68D517}" srcId="{682AE085-E5B6-4A2F-BE04-9B6BAB43E760}" destId="{16DB42AB-EADB-4E61-80E3-B616284965E8}" srcOrd="2" destOrd="0" parTransId="{20C64ECA-6E19-4741-AF91-BC931AC0408A}" sibTransId="{A0E2A6DD-745A-4CCE-BDE1-90D12AB4D383}"/>
    <dgm:cxn modelId="{2B1B10D4-C55C-42BF-B62C-0AB1767F56F1}" type="presOf" srcId="{C04F8840-754B-43F6-BE93-CAF9475A0ED6}" destId="{225C95A2-4B7B-4622-8DCE-EFCCCB30F375}" srcOrd="0" destOrd="0" presId="urn:microsoft.com/office/officeart/2005/8/layout/equation2"/>
    <dgm:cxn modelId="{18C34AC1-A15B-4751-BF2B-C236DBBDE72E}" type="presOf" srcId="{2196F6D5-08CE-4A6A-BE31-7D516075B15F}" destId="{824C85D0-01EC-4998-9D19-69C4BC7FF90B}" srcOrd="0" destOrd="0" presId="urn:microsoft.com/office/officeart/2005/8/layout/equation2"/>
    <dgm:cxn modelId="{17E77C1E-D87F-44B6-A649-19FF1F50FAF7}" type="presOf" srcId="{C04F8840-754B-43F6-BE93-CAF9475A0ED6}" destId="{4CCF5BD9-22E8-4E86-A9CD-E6F574ED577A}" srcOrd="1" destOrd="0" presId="urn:microsoft.com/office/officeart/2005/8/layout/equation2"/>
    <dgm:cxn modelId="{9760B126-2C22-4722-ABB8-46F84688151E}" type="presOf" srcId="{16DB42AB-EADB-4E61-80E3-B616284965E8}" destId="{3111EEC0-7A3C-466D-8A74-9F83A4D9C442}" srcOrd="0" destOrd="0" presId="urn:microsoft.com/office/officeart/2005/8/layout/equation2"/>
    <dgm:cxn modelId="{D8FFEC4E-512F-446A-A690-067268A267D4}" srcId="{682AE085-E5B6-4A2F-BE04-9B6BAB43E760}" destId="{2196F6D5-08CE-4A6A-BE31-7D516075B15F}" srcOrd="1" destOrd="0" parTransId="{98AE56DE-9A60-4080-9EBC-C4AF21D787DD}" sibTransId="{C04F8840-754B-43F6-BE93-CAF9475A0ED6}"/>
    <dgm:cxn modelId="{8DF18261-85CA-463D-BE79-8F558F98CC0B}" type="presParOf" srcId="{82E88294-0265-4A05-81AB-A6094E54150F}" destId="{ECD49BE2-2CDA-463D-A0AD-534808197020}" srcOrd="0" destOrd="0" presId="urn:microsoft.com/office/officeart/2005/8/layout/equation2"/>
    <dgm:cxn modelId="{8C6C52D8-F68E-418A-83B0-7669E9D7E585}" type="presParOf" srcId="{ECD49BE2-2CDA-463D-A0AD-534808197020}" destId="{DDAA9CE0-FF02-42DE-9B5C-EE63368C2C85}" srcOrd="0" destOrd="0" presId="urn:microsoft.com/office/officeart/2005/8/layout/equation2"/>
    <dgm:cxn modelId="{042841DC-402C-4D3C-91D0-E326D5EE57F4}" type="presParOf" srcId="{ECD49BE2-2CDA-463D-A0AD-534808197020}" destId="{C0B871D2-09ED-4681-A145-50602B21E78F}" srcOrd="1" destOrd="0" presId="urn:microsoft.com/office/officeart/2005/8/layout/equation2"/>
    <dgm:cxn modelId="{0C6D58C9-E4CC-4484-971D-42B567A33FED}" type="presParOf" srcId="{ECD49BE2-2CDA-463D-A0AD-534808197020}" destId="{6ACD6ED9-47AE-4522-A0BB-D041106F2E9D}" srcOrd="2" destOrd="0" presId="urn:microsoft.com/office/officeart/2005/8/layout/equation2"/>
    <dgm:cxn modelId="{E3354B4E-5C05-4B82-A70A-91B1571184F5}" type="presParOf" srcId="{ECD49BE2-2CDA-463D-A0AD-534808197020}" destId="{5F5E4DCA-F3CA-48F8-B3AC-5C33EACE418A}" srcOrd="3" destOrd="0" presId="urn:microsoft.com/office/officeart/2005/8/layout/equation2"/>
    <dgm:cxn modelId="{A7009E50-7A96-4610-8F9C-838A5CD57DA7}" type="presParOf" srcId="{ECD49BE2-2CDA-463D-A0AD-534808197020}" destId="{824C85D0-01EC-4998-9D19-69C4BC7FF90B}" srcOrd="4" destOrd="0" presId="urn:microsoft.com/office/officeart/2005/8/layout/equation2"/>
    <dgm:cxn modelId="{CDAE0BA8-103D-4638-AB22-6866EE057751}" type="presParOf" srcId="{82E88294-0265-4A05-81AB-A6094E54150F}" destId="{225C95A2-4B7B-4622-8DCE-EFCCCB30F375}" srcOrd="1" destOrd="0" presId="urn:microsoft.com/office/officeart/2005/8/layout/equation2"/>
    <dgm:cxn modelId="{8904F579-8B11-4460-AC99-BACC18561119}" type="presParOf" srcId="{225C95A2-4B7B-4622-8DCE-EFCCCB30F375}" destId="{4CCF5BD9-22E8-4E86-A9CD-E6F574ED577A}" srcOrd="0" destOrd="0" presId="urn:microsoft.com/office/officeart/2005/8/layout/equation2"/>
    <dgm:cxn modelId="{9664335E-62BD-4A2A-A0F0-BAF7E60CEA0B}" type="presParOf" srcId="{82E88294-0265-4A05-81AB-A6094E54150F}" destId="{3111EEC0-7A3C-466D-8A74-9F83A4D9C442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AA9CE0-FF02-42DE-9B5C-EE63368C2C85}">
      <dsp:nvSpPr>
        <dsp:cNvPr id="0" name=""/>
        <dsp:cNvSpPr/>
      </dsp:nvSpPr>
      <dsp:spPr>
        <a:xfrm>
          <a:off x="0" y="0"/>
          <a:ext cx="1690687" cy="1690687"/>
        </a:xfrm>
        <a:prstGeom prst="ellipse">
          <a:avLst/>
        </a:prstGeom>
        <a:solidFill>
          <a:schemeClr val="accent3"/>
        </a:solidFill>
        <a:ln w="25400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smtClean="0">
              <a:latin typeface="Consolas" panose="020B0609020204030204" pitchFamily="49" charset="0"/>
              <a:cs typeface="Consolas" panose="020B0609020204030204" pitchFamily="49" charset="0"/>
            </a:rPr>
            <a:t>Admin, nhân viên</a:t>
          </a:r>
          <a:endParaRPr lang="en-US" sz="2600" kern="1200">
            <a:latin typeface="Consolas" panose="020B0609020204030204" pitchFamily="49" charset="0"/>
            <a:cs typeface="Consolas" panose="020B0609020204030204" pitchFamily="49" charset="0"/>
          </a:endParaRPr>
        </a:p>
      </dsp:txBody>
      <dsp:txXfrm>
        <a:off x="247595" y="247595"/>
        <a:ext cx="1195497" cy="1195497"/>
      </dsp:txXfrm>
    </dsp:sp>
    <dsp:sp modelId="{6ACD6ED9-47AE-4522-A0BB-D041106F2E9D}">
      <dsp:nvSpPr>
        <dsp:cNvPr id="0" name=""/>
        <dsp:cNvSpPr/>
      </dsp:nvSpPr>
      <dsp:spPr>
        <a:xfrm>
          <a:off x="380997" y="1828800"/>
          <a:ext cx="980598" cy="980598"/>
        </a:xfrm>
        <a:prstGeom prst="mathPlus">
          <a:avLst/>
        </a:prstGeom>
        <a:gradFill rotWithShape="1">
          <a:gsLst>
            <a:gs pos="0">
              <a:schemeClr val="accent1">
                <a:shade val="85000"/>
                <a:satMod val="130000"/>
              </a:schemeClr>
            </a:gs>
            <a:gs pos="34000">
              <a:schemeClr val="accent1">
                <a:shade val="87000"/>
                <a:satMod val="125000"/>
              </a:schemeClr>
            </a:gs>
            <a:gs pos="70000">
              <a:schemeClr val="accent1">
                <a:tint val="100000"/>
                <a:shade val="90000"/>
                <a:satMod val="130000"/>
              </a:schemeClr>
            </a:gs>
            <a:gs pos="100000">
              <a:schemeClr val="accent1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510975" y="2203781"/>
        <a:ext cx="720642" cy="230636"/>
      </dsp:txXfrm>
    </dsp:sp>
    <dsp:sp modelId="{824C85D0-01EC-4998-9D19-69C4BC7FF90B}">
      <dsp:nvSpPr>
        <dsp:cNvPr id="0" name=""/>
        <dsp:cNvSpPr/>
      </dsp:nvSpPr>
      <dsp:spPr>
        <a:xfrm>
          <a:off x="20350" y="3001735"/>
          <a:ext cx="1690687" cy="1690687"/>
        </a:xfrm>
        <a:prstGeom prst="ellipse">
          <a:avLst/>
        </a:prstGeom>
        <a:solidFill>
          <a:schemeClr val="accent3"/>
        </a:solidFill>
        <a:ln w="25400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>
              <a:latin typeface="Consolas" panose="020B0609020204030204" pitchFamily="49" charset="0"/>
              <a:cs typeface="Consolas" panose="020B0609020204030204" pitchFamily="49" charset="0"/>
            </a:rPr>
            <a:t>Khách hàng, Nhà cung cấp</a:t>
          </a:r>
          <a:endParaRPr lang="en-US" sz="2200" kern="1200">
            <a:latin typeface="Consolas" panose="020B0609020204030204" pitchFamily="49" charset="0"/>
            <a:cs typeface="Consolas" panose="020B0609020204030204" pitchFamily="49" charset="0"/>
          </a:endParaRPr>
        </a:p>
      </dsp:txBody>
      <dsp:txXfrm>
        <a:off x="267945" y="3249330"/>
        <a:ext cx="1195497" cy="1195497"/>
      </dsp:txXfrm>
    </dsp:sp>
    <dsp:sp modelId="{225C95A2-4B7B-4622-8DCE-EFCCCB30F375}">
      <dsp:nvSpPr>
        <dsp:cNvPr id="0" name=""/>
        <dsp:cNvSpPr/>
      </dsp:nvSpPr>
      <dsp:spPr>
        <a:xfrm rot="101548">
          <a:off x="1962003" y="2072305"/>
          <a:ext cx="532524" cy="6289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/>
        </a:p>
      </dsp:txBody>
      <dsp:txXfrm>
        <a:off x="1962038" y="2195733"/>
        <a:ext cx="372767" cy="377361"/>
      </dsp:txXfrm>
    </dsp:sp>
    <dsp:sp modelId="{3111EEC0-7A3C-466D-8A74-9F83A4D9C442}">
      <dsp:nvSpPr>
        <dsp:cNvPr id="0" name=""/>
        <dsp:cNvSpPr/>
      </dsp:nvSpPr>
      <dsp:spPr>
        <a:xfrm>
          <a:off x="2714625" y="760412"/>
          <a:ext cx="3381374" cy="3381374"/>
        </a:xfrm>
        <a:prstGeom prst="ellipse">
          <a:avLst/>
        </a:prstGeom>
        <a:solidFill>
          <a:schemeClr val="accent3"/>
        </a:solidFill>
        <a:ln w="25400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smtClean="0">
              <a:latin typeface="Consolas" panose="020B0609020204030204" pitchFamily="49" charset="0"/>
              <a:cs typeface="Consolas" panose="020B0609020204030204" pitchFamily="49" charset="0"/>
            </a:rPr>
            <a:t>Đối tượng tham gia hệ thống</a:t>
          </a:r>
          <a:endParaRPr lang="en-US" sz="4000" kern="1200">
            <a:latin typeface="Consolas" panose="020B0609020204030204" pitchFamily="49" charset="0"/>
            <a:cs typeface="Consolas" panose="020B0609020204030204" pitchFamily="49" charset="0"/>
          </a:endParaRPr>
        </a:p>
      </dsp:txBody>
      <dsp:txXfrm>
        <a:off x="3209816" y="1255603"/>
        <a:ext cx="2390992" cy="23909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578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ru-RU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ru-RU"/>
          </a:p>
        </p:txBody>
      </p:sp>
      <p:sp>
        <p:nvSpPr>
          <p:cNvPr id="696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</a:p>
        </p:txBody>
      </p:sp>
      <p:sp>
        <p:nvSpPr>
          <p:cNvPr id="696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ru-RU"/>
          </a:p>
        </p:txBody>
      </p:sp>
      <p:sp>
        <p:nvSpPr>
          <p:cNvPr id="696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86B94FDE-E46D-4E0F-8F55-50F82D52FCE3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52392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DB1659D-156F-4711-8CB8-4F8A9C3A0FEA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764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3" name="Shape 3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2549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ề bản chiế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Tiêu đề phụ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vi-VN" smtClean="0"/>
              <a:t>Bấm &amp; sửa kiểu phụ đề</a:t>
            </a:r>
            <a:endParaRPr lang="en-US"/>
          </a:p>
        </p:txBody>
      </p:sp>
      <p:sp>
        <p:nvSpPr>
          <p:cNvPr id="4" name="Chỗ dành sẵn cho Ngày tháng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Chỗ dành sẵn cho Số hiệu Bản chiế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382CF1-3234-4647-891B-FE14D2DB66E9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227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Dọc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Chỗ dành sẵn cho Ngày tháng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Chỗ dành sẵn cho Số hiệu Bản chiế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DCC426-D804-4A61-BBD0-64AEC6A0A4EF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4643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Dọc 1"/>
          <p:cNvSpPr>
            <a:spLocks noGrp="1"/>
          </p:cNvSpPr>
          <p:nvPr>
            <p:ph type="title" orient="vert"/>
          </p:nvPr>
        </p:nvSpPr>
        <p:spPr>
          <a:xfrm>
            <a:off x="9323917" y="274639"/>
            <a:ext cx="2258483" cy="5851525"/>
          </a:xfrm>
        </p:spPr>
        <p:txBody>
          <a:bodyPr vert="eaVert"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Dọc 2"/>
          <p:cNvSpPr>
            <a:spLocks noGrp="1"/>
          </p:cNvSpPr>
          <p:nvPr>
            <p:ph type="body" orient="vert" idx="1"/>
          </p:nvPr>
        </p:nvSpPr>
        <p:spPr>
          <a:xfrm>
            <a:off x="2544234" y="274639"/>
            <a:ext cx="6576484" cy="5851525"/>
          </a:xfrm>
        </p:spPr>
        <p:txBody>
          <a:bodyPr vert="eaVert"/>
          <a:lstStyle/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Chỗ dành sẵn cho Ngày tháng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Chỗ dành sẵn cho Số hiệu Bản chiế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376D6C-CACB-4606-88BC-AB46C1144663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64411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1841669" y="1230226"/>
            <a:ext cx="5171199" cy="580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1841667" y="2155293"/>
            <a:ext cx="9079600" cy="4149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600"/>
              </a:spcBef>
              <a:buClr>
                <a:srgbClr val="FFCD00"/>
              </a:buClr>
              <a:buSzPct val="1000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rtl="0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rtl="0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5309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35CF8-5B74-47FE-9A74-1E9044471B62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353857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35CF8-5B74-47FE-9A74-1E9044471B6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38400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35CF8-5B74-47FE-9A74-1E9044471B62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41474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35CF8-5B74-47FE-9A74-1E9044471B6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47264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35CF8-5B74-47FE-9A74-1E9044471B6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11842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35CF8-5B74-47FE-9A74-1E9044471B6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03948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35CF8-5B74-47FE-9A74-1E9044471B6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5076647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ề và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Nộ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Chỗ dành sẵn cho Ngày tháng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Chỗ dành sẵn cho Số hiệu Bản chiế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2F1C06-1F0B-46EF-8295-4D9BE2768F62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7323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0635CF8-5B74-47FE-9A74-1E9044471B6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4406997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35CF8-5B74-47FE-9A74-1E9044471B6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70737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35CF8-5B74-47FE-9A74-1E9044471B6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44113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35CF8-5B74-47FE-9A74-1E9044471B6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75877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1841669" y="1230226"/>
            <a:ext cx="5171199" cy="580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1841667" y="2155293"/>
            <a:ext cx="9079600" cy="4149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600"/>
              </a:spcBef>
              <a:buClr>
                <a:srgbClr val="FFCD00"/>
              </a:buClr>
              <a:buSzPct val="1000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rtl="0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rtl="0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33951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ầu trang của Phầ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4" name="Chỗ dành sẵn cho Ngày tháng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Chỗ dành sẵn cho Số hiệu Bản chiế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8750AC-D79C-4E41-8BEE-5B587B2436A8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4266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Nội dung 2"/>
          <p:cNvSpPr>
            <a:spLocks noGrp="1"/>
          </p:cNvSpPr>
          <p:nvPr>
            <p:ph sz="half" idx="1"/>
          </p:nvPr>
        </p:nvSpPr>
        <p:spPr>
          <a:xfrm>
            <a:off x="2544234" y="1600201"/>
            <a:ext cx="441748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Chỗ dành sẵn cho Nội dung 3"/>
          <p:cNvSpPr>
            <a:spLocks noGrp="1"/>
          </p:cNvSpPr>
          <p:nvPr>
            <p:ph sz="half" idx="2"/>
          </p:nvPr>
        </p:nvSpPr>
        <p:spPr>
          <a:xfrm>
            <a:off x="7164917" y="1600201"/>
            <a:ext cx="441748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5" name="Chỗ dành sẵn cho Ngày tháng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Chỗ dành sẵn cho Số hiệu Bản chiế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64C8FD-A0B8-4281-B996-B3DBFF4BAFF4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1477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ép so sá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4" name="Chỗ dành sẵn cho Nội dung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5" name="Chỗ dành sẵn cho Văn bản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6" name="Chỗ dành sẵn cho Nội dung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7" name="Chỗ dành sẵn cho Ngày tháng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" name="Chỗ dành sẵn cho Chân trang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Chỗ dành sẵn cho Số hiệu Bản chiế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B260B2-B998-421E-8D3A-756CA182F752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1126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ỉ Tiêu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Ngày tháng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Chỗ dành sẵn cho Chân trang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Chỗ dành sẵn cho Số hiệu Bản chiế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3EF02F-31BD-4F65-AB4F-844C6C368EFE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8084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ố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ày tháng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" name="Chỗ dành sẵn cho Chân trang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Chỗ dành sẵn cho Số hiệu Bản chiế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91A8A9-E69C-4CE7-8C43-7DF281418AF4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9208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ội dung với Phụ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Nội dung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Chỗ dành sẵn cho Văn bản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5" name="Chỗ dành sẵn cho Ngày tháng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Chỗ dành sẵn cho Số hiệu Bản chiế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03D6F9-81C5-4C7A-917C-D68F83EA9C06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4004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Ảnh với Phụ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Hình ảnh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Chỗ dành sẵn cho Văn bản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5" name="Chỗ dành sẵn cho Ngày tháng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Chỗ dành sẵn cho Số hiệu Bản chiế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87120D-9118-4253-B38D-3EFC2E1BF092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0519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639485" y="274638"/>
            <a:ext cx="8942916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Click to edit Master title style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44234" y="1600201"/>
            <a:ext cx="9038167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</a:p>
        </p:txBody>
      </p:sp>
      <p:sp>
        <p:nvSpPr>
          <p:cNvPr id="1904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endParaRPr lang="ru-RU"/>
          </a:p>
        </p:txBody>
      </p:sp>
      <p:sp>
        <p:nvSpPr>
          <p:cNvPr id="1904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endParaRPr lang="ru-RU"/>
          </a:p>
        </p:txBody>
      </p:sp>
      <p:sp>
        <p:nvSpPr>
          <p:cNvPr id="1904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D0635CF8-5B74-47FE-9A74-1E9044471B62}" type="slidenum">
              <a:rPr lang="ru-RU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0635CF8-5B74-47FE-9A74-1E9044471B62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122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50" r:id="rId1"/>
    <p:sldLayoutId id="2147484151" r:id="rId2"/>
    <p:sldLayoutId id="2147484152" r:id="rId3"/>
    <p:sldLayoutId id="2147484153" r:id="rId4"/>
    <p:sldLayoutId id="2147484154" r:id="rId5"/>
    <p:sldLayoutId id="2147484155" r:id="rId6"/>
    <p:sldLayoutId id="2147484156" r:id="rId7"/>
    <p:sldLayoutId id="2147484157" r:id="rId8"/>
    <p:sldLayoutId id="2147484158" r:id="rId9"/>
    <p:sldLayoutId id="2147484159" r:id="rId10"/>
    <p:sldLayoutId id="2147484160" r:id="rId11"/>
    <p:sldLayoutId id="2147484161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6419" y="1929589"/>
            <a:ext cx="4361782" cy="11096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500" b="1" i="1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Website </a:t>
            </a:r>
            <a:r>
              <a:rPr lang="en-US" sz="3500" b="1" i="1" dirty="0" err="1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sz="3500" b="1" i="1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500" b="1" i="1" dirty="0" err="1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sz="3500" b="1" i="1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500" b="1" i="1" dirty="0" err="1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sz="3500" b="1" i="1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500" b="1" i="1" dirty="0" err="1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sạn</a:t>
            </a:r>
            <a:r>
              <a:rPr lang="en-US" sz="3500" b="1" i="1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, homestay</a:t>
            </a:r>
            <a:endParaRPr lang="en-US" sz="3500" b="1" i="1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399" y="4419600"/>
            <a:ext cx="4952999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Nguyễn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Văn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Long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86418" y="533400"/>
            <a:ext cx="41331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bg2">
                    <a:lumMod val="10000"/>
                  </a:schemeClr>
                </a:solidFill>
              </a:rPr>
              <a:t>ĐỒ ÁN 2</a:t>
            </a:r>
            <a:endParaRPr lang="en-US" sz="6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2400" y="3886200"/>
            <a:ext cx="4952999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err="1" smtClean="0"/>
              <a:t>Giảng</a:t>
            </a:r>
            <a:r>
              <a:rPr lang="en-US" sz="1700" dirty="0" smtClean="0"/>
              <a:t> </a:t>
            </a:r>
            <a:r>
              <a:rPr lang="en-US" sz="1700" dirty="0" err="1" smtClean="0"/>
              <a:t>viên</a:t>
            </a:r>
            <a:r>
              <a:rPr lang="en-US" sz="1700" dirty="0" smtClean="0"/>
              <a:t> </a:t>
            </a:r>
            <a:r>
              <a:rPr lang="en-US" sz="1700" dirty="0" err="1" smtClean="0"/>
              <a:t>hướng</a:t>
            </a:r>
            <a:r>
              <a:rPr lang="en-US" sz="1700" dirty="0" smtClean="0"/>
              <a:t> </a:t>
            </a:r>
            <a:r>
              <a:rPr lang="en-US" sz="1700" dirty="0" err="1" smtClean="0"/>
              <a:t>dẫn</a:t>
            </a:r>
            <a:r>
              <a:rPr lang="en-US" sz="1700" dirty="0" smtClean="0"/>
              <a:t>: </a:t>
            </a:r>
            <a:r>
              <a:rPr lang="en-US" sz="1700" dirty="0" err="1" smtClean="0"/>
              <a:t>Trịnh</a:t>
            </a:r>
            <a:r>
              <a:rPr lang="en-US" sz="1700" dirty="0" smtClean="0"/>
              <a:t> </a:t>
            </a:r>
            <a:r>
              <a:rPr lang="en-US" sz="1700" dirty="0" err="1" smtClean="0"/>
              <a:t>Thị</a:t>
            </a:r>
            <a:r>
              <a:rPr lang="en-US" sz="1700" dirty="0" smtClean="0"/>
              <a:t> </a:t>
            </a:r>
            <a:r>
              <a:rPr lang="en-US" sz="1700" dirty="0" err="1" smtClean="0"/>
              <a:t>Nhị</a:t>
            </a:r>
            <a:endParaRPr lang="en-US" sz="17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0"/>
            <a:ext cx="67818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714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2725738" y="1860264"/>
            <a:ext cx="5094288" cy="1635125"/>
          </a:xfrm>
          <a:custGeom>
            <a:avLst/>
            <a:gdLst>
              <a:gd name="connsiteX0" fmla="*/ 0 w 5074920"/>
              <a:gd name="connsiteY0" fmla="*/ 30480 h 1645920"/>
              <a:gd name="connsiteX1" fmla="*/ 0 w 5074920"/>
              <a:gd name="connsiteY1" fmla="*/ 1645920 h 1645920"/>
              <a:gd name="connsiteX2" fmla="*/ 4663440 w 5074920"/>
              <a:gd name="connsiteY2" fmla="*/ 1645920 h 1645920"/>
              <a:gd name="connsiteX3" fmla="*/ 5074920 w 5074920"/>
              <a:gd name="connsiteY3" fmla="*/ 1554480 h 1645920"/>
              <a:gd name="connsiteX4" fmla="*/ 5074920 w 5074920"/>
              <a:gd name="connsiteY4" fmla="*/ 0 h 1645920"/>
              <a:gd name="connsiteX5" fmla="*/ 0 w 5074920"/>
              <a:gd name="connsiteY5" fmla="*/ 30480 h 1645920"/>
              <a:gd name="connsiteX0" fmla="*/ 0 w 5079682"/>
              <a:gd name="connsiteY0" fmla="*/ 6668 h 1622108"/>
              <a:gd name="connsiteX1" fmla="*/ 0 w 5079682"/>
              <a:gd name="connsiteY1" fmla="*/ 1622108 h 1622108"/>
              <a:gd name="connsiteX2" fmla="*/ 4663440 w 5079682"/>
              <a:gd name="connsiteY2" fmla="*/ 1622108 h 1622108"/>
              <a:gd name="connsiteX3" fmla="*/ 5074920 w 5079682"/>
              <a:gd name="connsiteY3" fmla="*/ 1530668 h 1622108"/>
              <a:gd name="connsiteX4" fmla="*/ 5079682 w 5079682"/>
              <a:gd name="connsiteY4" fmla="*/ 0 h 1622108"/>
              <a:gd name="connsiteX5" fmla="*/ 0 w 5079682"/>
              <a:gd name="connsiteY5" fmla="*/ 6668 h 1622108"/>
              <a:gd name="connsiteX0" fmla="*/ 0 w 5075131"/>
              <a:gd name="connsiteY0" fmla="*/ 20955 h 1636395"/>
              <a:gd name="connsiteX1" fmla="*/ 0 w 5075131"/>
              <a:gd name="connsiteY1" fmla="*/ 1636395 h 1636395"/>
              <a:gd name="connsiteX2" fmla="*/ 4663440 w 5075131"/>
              <a:gd name="connsiteY2" fmla="*/ 1636395 h 1636395"/>
              <a:gd name="connsiteX3" fmla="*/ 5074920 w 5075131"/>
              <a:gd name="connsiteY3" fmla="*/ 1544955 h 1636395"/>
              <a:gd name="connsiteX4" fmla="*/ 5070157 w 5075131"/>
              <a:gd name="connsiteY4" fmla="*/ 0 h 1636395"/>
              <a:gd name="connsiteX5" fmla="*/ 0 w 5075131"/>
              <a:gd name="connsiteY5" fmla="*/ 20955 h 1636395"/>
              <a:gd name="connsiteX0" fmla="*/ 0 w 5075022"/>
              <a:gd name="connsiteY0" fmla="*/ 6667 h 1622107"/>
              <a:gd name="connsiteX1" fmla="*/ 0 w 5075022"/>
              <a:gd name="connsiteY1" fmla="*/ 1622107 h 1622107"/>
              <a:gd name="connsiteX2" fmla="*/ 4663440 w 5075022"/>
              <a:gd name="connsiteY2" fmla="*/ 1622107 h 1622107"/>
              <a:gd name="connsiteX3" fmla="*/ 5074920 w 5075022"/>
              <a:gd name="connsiteY3" fmla="*/ 1530667 h 1622107"/>
              <a:gd name="connsiteX4" fmla="*/ 5060632 w 5075022"/>
              <a:gd name="connsiteY4" fmla="*/ 0 h 1622107"/>
              <a:gd name="connsiteX5" fmla="*/ 0 w 5075022"/>
              <a:gd name="connsiteY5" fmla="*/ 6667 h 1622107"/>
              <a:gd name="connsiteX0" fmla="*/ 0 w 5075001"/>
              <a:gd name="connsiteY0" fmla="*/ 20955 h 1636395"/>
              <a:gd name="connsiteX1" fmla="*/ 0 w 5075001"/>
              <a:gd name="connsiteY1" fmla="*/ 1636395 h 1636395"/>
              <a:gd name="connsiteX2" fmla="*/ 4663440 w 5075001"/>
              <a:gd name="connsiteY2" fmla="*/ 1636395 h 1636395"/>
              <a:gd name="connsiteX3" fmla="*/ 5074920 w 5075001"/>
              <a:gd name="connsiteY3" fmla="*/ 1544955 h 1636395"/>
              <a:gd name="connsiteX4" fmla="*/ 5055870 w 5075001"/>
              <a:gd name="connsiteY4" fmla="*/ 0 h 1636395"/>
              <a:gd name="connsiteX5" fmla="*/ 0 w 5075001"/>
              <a:gd name="connsiteY5" fmla="*/ 20955 h 1636395"/>
              <a:gd name="connsiteX0" fmla="*/ 0 w 5075001"/>
              <a:gd name="connsiteY0" fmla="*/ 20955 h 1636395"/>
              <a:gd name="connsiteX1" fmla="*/ 0 w 5075001"/>
              <a:gd name="connsiteY1" fmla="*/ 1636395 h 1636395"/>
              <a:gd name="connsiteX2" fmla="*/ 4663440 w 5075001"/>
              <a:gd name="connsiteY2" fmla="*/ 1636395 h 1636395"/>
              <a:gd name="connsiteX3" fmla="*/ 5074920 w 5075001"/>
              <a:gd name="connsiteY3" fmla="*/ 1544955 h 1636395"/>
              <a:gd name="connsiteX4" fmla="*/ 5055870 w 5075001"/>
              <a:gd name="connsiteY4" fmla="*/ 0 h 1636395"/>
              <a:gd name="connsiteX5" fmla="*/ 0 w 5075001"/>
              <a:gd name="connsiteY5" fmla="*/ 20955 h 1636395"/>
              <a:gd name="connsiteX0" fmla="*/ 0 w 5075001"/>
              <a:gd name="connsiteY0" fmla="*/ 20955 h 1636395"/>
              <a:gd name="connsiteX1" fmla="*/ 0 w 5075001"/>
              <a:gd name="connsiteY1" fmla="*/ 1636395 h 1636395"/>
              <a:gd name="connsiteX2" fmla="*/ 4663440 w 5075001"/>
              <a:gd name="connsiteY2" fmla="*/ 1636395 h 1636395"/>
              <a:gd name="connsiteX3" fmla="*/ 5074920 w 5075001"/>
              <a:gd name="connsiteY3" fmla="*/ 1544955 h 1636395"/>
              <a:gd name="connsiteX4" fmla="*/ 5055870 w 5075001"/>
              <a:gd name="connsiteY4" fmla="*/ 0 h 1636395"/>
              <a:gd name="connsiteX5" fmla="*/ 0 w 5075001"/>
              <a:gd name="connsiteY5" fmla="*/ 20955 h 1636395"/>
              <a:gd name="connsiteX0" fmla="*/ 0 w 5094014"/>
              <a:gd name="connsiteY0" fmla="*/ 20955 h 1636395"/>
              <a:gd name="connsiteX1" fmla="*/ 0 w 5094014"/>
              <a:gd name="connsiteY1" fmla="*/ 1636395 h 1636395"/>
              <a:gd name="connsiteX2" fmla="*/ 4663440 w 5094014"/>
              <a:gd name="connsiteY2" fmla="*/ 1636395 h 1636395"/>
              <a:gd name="connsiteX3" fmla="*/ 5093970 w 5094014"/>
              <a:gd name="connsiteY3" fmla="*/ 1525905 h 1636395"/>
              <a:gd name="connsiteX4" fmla="*/ 5055870 w 5094014"/>
              <a:gd name="connsiteY4" fmla="*/ 0 h 1636395"/>
              <a:gd name="connsiteX5" fmla="*/ 0 w 5094014"/>
              <a:gd name="connsiteY5" fmla="*/ 20955 h 1636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94014" h="1636395">
                <a:moveTo>
                  <a:pt x="0" y="20955"/>
                </a:moveTo>
                <a:lnTo>
                  <a:pt x="0" y="1636395"/>
                </a:lnTo>
                <a:lnTo>
                  <a:pt x="4663440" y="1636395"/>
                </a:lnTo>
                <a:cubicBezTo>
                  <a:pt x="4905375" y="1634490"/>
                  <a:pt x="5047298" y="1575435"/>
                  <a:pt x="5093970" y="1525905"/>
                </a:cubicBezTo>
                <a:cubicBezTo>
                  <a:pt x="5095557" y="1015682"/>
                  <a:pt x="5054283" y="510223"/>
                  <a:pt x="5055870" y="0"/>
                </a:cubicBezTo>
                <a:lnTo>
                  <a:pt x="0" y="20955"/>
                </a:lnTo>
                <a:close/>
              </a:path>
            </a:pathLst>
          </a:custGeom>
          <a:gradFill flip="none" rotWithShape="1">
            <a:gsLst>
              <a:gs pos="0">
                <a:schemeClr val="accent5">
                  <a:lumMod val="50000"/>
                </a:schemeClr>
              </a:gs>
              <a:gs pos="22000">
                <a:schemeClr val="accent5">
                  <a:lumMod val="75000"/>
                </a:schemeClr>
              </a:gs>
              <a:gs pos="61000">
                <a:schemeClr val="accent5"/>
              </a:gs>
            </a:gsLst>
            <a:lin ang="108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11268" name="Group 6"/>
          <p:cNvGrpSpPr>
            <a:grpSpLocks/>
          </p:cNvGrpSpPr>
          <p:nvPr/>
        </p:nvGrpSpPr>
        <p:grpSpPr bwMode="auto">
          <a:xfrm>
            <a:off x="7158040" y="1615282"/>
            <a:ext cx="661987" cy="1814513"/>
            <a:chOff x="4476750" y="1056604"/>
            <a:chExt cx="661988" cy="1815184"/>
          </a:xfrm>
        </p:grpSpPr>
        <p:sp>
          <p:nvSpPr>
            <p:cNvPr id="5" name="Freeform 4"/>
            <p:cNvSpPr/>
            <p:nvPr/>
          </p:nvSpPr>
          <p:spPr>
            <a:xfrm>
              <a:off x="4476750" y="1166183"/>
              <a:ext cx="661988" cy="1705605"/>
            </a:xfrm>
            <a:custGeom>
              <a:avLst/>
              <a:gdLst>
                <a:gd name="connsiteX0" fmla="*/ 604838 w 661988"/>
                <a:gd name="connsiteY0" fmla="*/ 1704975 h 1704975"/>
                <a:gd name="connsiteX1" fmla="*/ 42863 w 661988"/>
                <a:gd name="connsiteY1" fmla="*/ 1514475 h 1704975"/>
                <a:gd name="connsiteX2" fmla="*/ 0 w 661988"/>
                <a:gd name="connsiteY2" fmla="*/ 166687 h 1704975"/>
                <a:gd name="connsiteX3" fmla="*/ 614363 w 661988"/>
                <a:gd name="connsiteY3" fmla="*/ 0 h 1704975"/>
                <a:gd name="connsiteX4" fmla="*/ 661988 w 661988"/>
                <a:gd name="connsiteY4" fmla="*/ 95250 h 1704975"/>
                <a:gd name="connsiteX5" fmla="*/ 604838 w 661988"/>
                <a:gd name="connsiteY5" fmla="*/ 1704975 h 1704975"/>
                <a:gd name="connsiteX0" fmla="*/ 604838 w 661988"/>
                <a:gd name="connsiteY0" fmla="*/ 1704975 h 1704975"/>
                <a:gd name="connsiteX1" fmla="*/ 42863 w 661988"/>
                <a:gd name="connsiteY1" fmla="*/ 1514475 h 1704975"/>
                <a:gd name="connsiteX2" fmla="*/ 0 w 661988"/>
                <a:gd name="connsiteY2" fmla="*/ 166687 h 1704975"/>
                <a:gd name="connsiteX3" fmla="*/ 614363 w 661988"/>
                <a:gd name="connsiteY3" fmla="*/ 0 h 1704975"/>
                <a:gd name="connsiteX4" fmla="*/ 661988 w 661988"/>
                <a:gd name="connsiteY4" fmla="*/ 95250 h 1704975"/>
                <a:gd name="connsiteX5" fmla="*/ 604838 w 661988"/>
                <a:gd name="connsiteY5" fmla="*/ 1704975 h 1704975"/>
                <a:gd name="connsiteX0" fmla="*/ 604838 w 661988"/>
                <a:gd name="connsiteY0" fmla="*/ 1706055 h 1706055"/>
                <a:gd name="connsiteX1" fmla="*/ 42863 w 661988"/>
                <a:gd name="connsiteY1" fmla="*/ 1515555 h 1706055"/>
                <a:gd name="connsiteX2" fmla="*/ 0 w 661988"/>
                <a:gd name="connsiteY2" fmla="*/ 167767 h 1706055"/>
                <a:gd name="connsiteX3" fmla="*/ 614363 w 661988"/>
                <a:gd name="connsiteY3" fmla="*/ 1080 h 1706055"/>
                <a:gd name="connsiteX4" fmla="*/ 661988 w 661988"/>
                <a:gd name="connsiteY4" fmla="*/ 96330 h 1706055"/>
                <a:gd name="connsiteX5" fmla="*/ 604838 w 661988"/>
                <a:gd name="connsiteY5" fmla="*/ 1706055 h 1706055"/>
                <a:gd name="connsiteX0" fmla="*/ 604838 w 661988"/>
                <a:gd name="connsiteY0" fmla="*/ 1706055 h 1706055"/>
                <a:gd name="connsiteX1" fmla="*/ 42863 w 661988"/>
                <a:gd name="connsiteY1" fmla="*/ 1515555 h 1706055"/>
                <a:gd name="connsiteX2" fmla="*/ 0 w 661988"/>
                <a:gd name="connsiteY2" fmla="*/ 167767 h 1706055"/>
                <a:gd name="connsiteX3" fmla="*/ 614363 w 661988"/>
                <a:gd name="connsiteY3" fmla="*/ 1080 h 1706055"/>
                <a:gd name="connsiteX4" fmla="*/ 661988 w 661988"/>
                <a:gd name="connsiteY4" fmla="*/ 96330 h 1706055"/>
                <a:gd name="connsiteX5" fmla="*/ 604838 w 661988"/>
                <a:gd name="connsiteY5" fmla="*/ 1706055 h 1706055"/>
                <a:gd name="connsiteX0" fmla="*/ 604838 w 661988"/>
                <a:gd name="connsiteY0" fmla="*/ 1706055 h 1706055"/>
                <a:gd name="connsiteX1" fmla="*/ 42863 w 661988"/>
                <a:gd name="connsiteY1" fmla="*/ 1515555 h 1706055"/>
                <a:gd name="connsiteX2" fmla="*/ 0 w 661988"/>
                <a:gd name="connsiteY2" fmla="*/ 167767 h 1706055"/>
                <a:gd name="connsiteX3" fmla="*/ 614363 w 661988"/>
                <a:gd name="connsiteY3" fmla="*/ 1080 h 1706055"/>
                <a:gd name="connsiteX4" fmla="*/ 661988 w 661988"/>
                <a:gd name="connsiteY4" fmla="*/ 96330 h 1706055"/>
                <a:gd name="connsiteX5" fmla="*/ 604838 w 661988"/>
                <a:gd name="connsiteY5" fmla="*/ 1706055 h 1706055"/>
                <a:gd name="connsiteX0" fmla="*/ 604838 w 661988"/>
                <a:gd name="connsiteY0" fmla="*/ 1706055 h 1706055"/>
                <a:gd name="connsiteX1" fmla="*/ 42863 w 661988"/>
                <a:gd name="connsiteY1" fmla="*/ 1515555 h 1706055"/>
                <a:gd name="connsiteX2" fmla="*/ 0 w 661988"/>
                <a:gd name="connsiteY2" fmla="*/ 167767 h 1706055"/>
                <a:gd name="connsiteX3" fmla="*/ 614363 w 661988"/>
                <a:gd name="connsiteY3" fmla="*/ 1080 h 1706055"/>
                <a:gd name="connsiteX4" fmla="*/ 661988 w 661988"/>
                <a:gd name="connsiteY4" fmla="*/ 96330 h 1706055"/>
                <a:gd name="connsiteX5" fmla="*/ 604838 w 661988"/>
                <a:gd name="connsiteY5" fmla="*/ 1706055 h 1706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1988" h="1706055">
                  <a:moveTo>
                    <a:pt x="604838" y="1706055"/>
                  </a:moveTo>
                  <a:cubicBezTo>
                    <a:pt x="446088" y="1699705"/>
                    <a:pt x="196850" y="1693355"/>
                    <a:pt x="42863" y="1515555"/>
                  </a:cubicBezTo>
                  <a:lnTo>
                    <a:pt x="0" y="167767"/>
                  </a:lnTo>
                  <a:cubicBezTo>
                    <a:pt x="104776" y="12193"/>
                    <a:pt x="442912" y="-5270"/>
                    <a:pt x="614363" y="1080"/>
                  </a:cubicBezTo>
                  <a:cubicBezTo>
                    <a:pt x="687388" y="4255"/>
                    <a:pt x="646113" y="64580"/>
                    <a:pt x="661988" y="96330"/>
                  </a:cubicBezTo>
                  <a:lnTo>
                    <a:pt x="604838" y="1706055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50000"/>
                  </a:schemeClr>
                </a:gs>
                <a:gs pos="50000">
                  <a:schemeClr val="accent5"/>
                </a:gs>
                <a:gs pos="100000">
                  <a:schemeClr val="accent5">
                    <a:lumMod val="50000"/>
                  </a:schemeClr>
                </a:gs>
              </a:gsLst>
              <a:lin ang="10800000" scaled="1"/>
              <a:tileRect/>
            </a:gradFill>
            <a:ln w="3175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Freeform 5"/>
            <p:cNvSpPr/>
            <p:nvPr/>
          </p:nvSpPr>
          <p:spPr>
            <a:xfrm>
              <a:off x="4648200" y="1056604"/>
              <a:ext cx="400051" cy="166750"/>
            </a:xfrm>
            <a:custGeom>
              <a:avLst/>
              <a:gdLst>
                <a:gd name="connsiteX0" fmla="*/ 0 w 400050"/>
                <a:gd name="connsiteY0" fmla="*/ 176213 h 176213"/>
                <a:gd name="connsiteX1" fmla="*/ 0 w 400050"/>
                <a:gd name="connsiteY1" fmla="*/ 119063 h 176213"/>
                <a:gd name="connsiteX2" fmla="*/ 333375 w 400050"/>
                <a:gd name="connsiteY2" fmla="*/ 0 h 176213"/>
                <a:gd name="connsiteX3" fmla="*/ 400050 w 400050"/>
                <a:gd name="connsiteY3" fmla="*/ 42863 h 176213"/>
                <a:gd name="connsiteX4" fmla="*/ 385763 w 400050"/>
                <a:gd name="connsiteY4" fmla="*/ 119063 h 176213"/>
                <a:gd name="connsiteX5" fmla="*/ 0 w 400050"/>
                <a:gd name="connsiteY5" fmla="*/ 176213 h 176213"/>
                <a:gd name="connsiteX0" fmla="*/ 0 w 400050"/>
                <a:gd name="connsiteY0" fmla="*/ 176213 h 176213"/>
                <a:gd name="connsiteX1" fmla="*/ 9525 w 400050"/>
                <a:gd name="connsiteY1" fmla="*/ 130969 h 176213"/>
                <a:gd name="connsiteX2" fmla="*/ 333375 w 400050"/>
                <a:gd name="connsiteY2" fmla="*/ 0 h 176213"/>
                <a:gd name="connsiteX3" fmla="*/ 400050 w 400050"/>
                <a:gd name="connsiteY3" fmla="*/ 42863 h 176213"/>
                <a:gd name="connsiteX4" fmla="*/ 385763 w 400050"/>
                <a:gd name="connsiteY4" fmla="*/ 119063 h 176213"/>
                <a:gd name="connsiteX5" fmla="*/ 0 w 400050"/>
                <a:gd name="connsiteY5" fmla="*/ 176213 h 176213"/>
                <a:gd name="connsiteX0" fmla="*/ 0 w 400050"/>
                <a:gd name="connsiteY0" fmla="*/ 176213 h 176213"/>
                <a:gd name="connsiteX1" fmla="*/ 9525 w 400050"/>
                <a:gd name="connsiteY1" fmla="*/ 130969 h 176213"/>
                <a:gd name="connsiteX2" fmla="*/ 333375 w 400050"/>
                <a:gd name="connsiteY2" fmla="*/ 0 h 176213"/>
                <a:gd name="connsiteX3" fmla="*/ 400050 w 400050"/>
                <a:gd name="connsiteY3" fmla="*/ 42863 h 176213"/>
                <a:gd name="connsiteX4" fmla="*/ 385763 w 400050"/>
                <a:gd name="connsiteY4" fmla="*/ 119063 h 176213"/>
                <a:gd name="connsiteX5" fmla="*/ 0 w 400050"/>
                <a:gd name="connsiteY5" fmla="*/ 176213 h 176213"/>
                <a:gd name="connsiteX0" fmla="*/ 0 w 400050"/>
                <a:gd name="connsiteY0" fmla="*/ 166688 h 166688"/>
                <a:gd name="connsiteX1" fmla="*/ 9525 w 400050"/>
                <a:gd name="connsiteY1" fmla="*/ 121444 h 166688"/>
                <a:gd name="connsiteX2" fmla="*/ 333375 w 400050"/>
                <a:gd name="connsiteY2" fmla="*/ 0 h 166688"/>
                <a:gd name="connsiteX3" fmla="*/ 400050 w 400050"/>
                <a:gd name="connsiteY3" fmla="*/ 33338 h 166688"/>
                <a:gd name="connsiteX4" fmla="*/ 385763 w 400050"/>
                <a:gd name="connsiteY4" fmla="*/ 109538 h 166688"/>
                <a:gd name="connsiteX5" fmla="*/ 0 w 400050"/>
                <a:gd name="connsiteY5" fmla="*/ 166688 h 166688"/>
                <a:gd name="connsiteX0" fmla="*/ 0 w 400050"/>
                <a:gd name="connsiteY0" fmla="*/ 167360 h 167360"/>
                <a:gd name="connsiteX1" fmla="*/ 9525 w 400050"/>
                <a:gd name="connsiteY1" fmla="*/ 122116 h 167360"/>
                <a:gd name="connsiteX2" fmla="*/ 333375 w 400050"/>
                <a:gd name="connsiteY2" fmla="*/ 672 h 167360"/>
                <a:gd name="connsiteX3" fmla="*/ 400050 w 400050"/>
                <a:gd name="connsiteY3" fmla="*/ 34010 h 167360"/>
                <a:gd name="connsiteX4" fmla="*/ 385763 w 400050"/>
                <a:gd name="connsiteY4" fmla="*/ 110210 h 167360"/>
                <a:gd name="connsiteX5" fmla="*/ 0 w 400050"/>
                <a:gd name="connsiteY5" fmla="*/ 167360 h 167360"/>
                <a:gd name="connsiteX0" fmla="*/ 0 w 400050"/>
                <a:gd name="connsiteY0" fmla="*/ 167360 h 167360"/>
                <a:gd name="connsiteX1" fmla="*/ 9525 w 400050"/>
                <a:gd name="connsiteY1" fmla="*/ 122116 h 167360"/>
                <a:gd name="connsiteX2" fmla="*/ 333375 w 400050"/>
                <a:gd name="connsiteY2" fmla="*/ 672 h 167360"/>
                <a:gd name="connsiteX3" fmla="*/ 400050 w 400050"/>
                <a:gd name="connsiteY3" fmla="*/ 34010 h 167360"/>
                <a:gd name="connsiteX4" fmla="*/ 385763 w 400050"/>
                <a:gd name="connsiteY4" fmla="*/ 110210 h 167360"/>
                <a:gd name="connsiteX5" fmla="*/ 0 w 400050"/>
                <a:gd name="connsiteY5" fmla="*/ 167360 h 167360"/>
                <a:gd name="connsiteX0" fmla="*/ 0 w 400050"/>
                <a:gd name="connsiteY0" fmla="*/ 167360 h 167360"/>
                <a:gd name="connsiteX1" fmla="*/ 9525 w 400050"/>
                <a:gd name="connsiteY1" fmla="*/ 122116 h 167360"/>
                <a:gd name="connsiteX2" fmla="*/ 333375 w 400050"/>
                <a:gd name="connsiteY2" fmla="*/ 672 h 167360"/>
                <a:gd name="connsiteX3" fmla="*/ 400050 w 400050"/>
                <a:gd name="connsiteY3" fmla="*/ 34010 h 167360"/>
                <a:gd name="connsiteX4" fmla="*/ 385763 w 400050"/>
                <a:gd name="connsiteY4" fmla="*/ 110210 h 167360"/>
                <a:gd name="connsiteX5" fmla="*/ 0 w 400050"/>
                <a:gd name="connsiteY5" fmla="*/ 167360 h 167360"/>
                <a:gd name="connsiteX0" fmla="*/ 0 w 400050"/>
                <a:gd name="connsiteY0" fmla="*/ 167360 h 167360"/>
                <a:gd name="connsiteX1" fmla="*/ 9525 w 400050"/>
                <a:gd name="connsiteY1" fmla="*/ 122116 h 167360"/>
                <a:gd name="connsiteX2" fmla="*/ 333375 w 400050"/>
                <a:gd name="connsiteY2" fmla="*/ 672 h 167360"/>
                <a:gd name="connsiteX3" fmla="*/ 400050 w 400050"/>
                <a:gd name="connsiteY3" fmla="*/ 34010 h 167360"/>
                <a:gd name="connsiteX4" fmla="*/ 385763 w 400050"/>
                <a:gd name="connsiteY4" fmla="*/ 110210 h 167360"/>
                <a:gd name="connsiteX5" fmla="*/ 0 w 400050"/>
                <a:gd name="connsiteY5" fmla="*/ 167360 h 167360"/>
                <a:gd name="connsiteX0" fmla="*/ 0 w 400050"/>
                <a:gd name="connsiteY0" fmla="*/ 167360 h 167360"/>
                <a:gd name="connsiteX1" fmla="*/ 9525 w 400050"/>
                <a:gd name="connsiteY1" fmla="*/ 122116 h 167360"/>
                <a:gd name="connsiteX2" fmla="*/ 333375 w 400050"/>
                <a:gd name="connsiteY2" fmla="*/ 672 h 167360"/>
                <a:gd name="connsiteX3" fmla="*/ 400050 w 400050"/>
                <a:gd name="connsiteY3" fmla="*/ 34010 h 167360"/>
                <a:gd name="connsiteX4" fmla="*/ 385763 w 400050"/>
                <a:gd name="connsiteY4" fmla="*/ 110210 h 167360"/>
                <a:gd name="connsiteX5" fmla="*/ 0 w 400050"/>
                <a:gd name="connsiteY5" fmla="*/ 167360 h 167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0050" h="167360">
                  <a:moveTo>
                    <a:pt x="0" y="167360"/>
                  </a:moveTo>
                  <a:lnTo>
                    <a:pt x="9525" y="122116"/>
                  </a:lnTo>
                  <a:cubicBezTo>
                    <a:pt x="98425" y="7022"/>
                    <a:pt x="277812" y="-3297"/>
                    <a:pt x="333375" y="672"/>
                  </a:cubicBezTo>
                  <a:cubicBezTo>
                    <a:pt x="365125" y="2260"/>
                    <a:pt x="394493" y="15753"/>
                    <a:pt x="400050" y="34010"/>
                  </a:cubicBezTo>
                  <a:lnTo>
                    <a:pt x="385763" y="110210"/>
                  </a:lnTo>
                  <a:cubicBezTo>
                    <a:pt x="288131" y="110210"/>
                    <a:pt x="130969" y="119735"/>
                    <a:pt x="0" y="16736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50000"/>
                  </a:schemeClr>
                </a:gs>
                <a:gs pos="50000">
                  <a:schemeClr val="accent5"/>
                </a:gs>
                <a:gs pos="100000">
                  <a:schemeClr val="accent5">
                    <a:lumMod val="50000"/>
                  </a:schemeClr>
                </a:gs>
              </a:gsLst>
              <a:lin ang="1080000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79" name="Freeform 78"/>
          <p:cNvSpPr/>
          <p:nvPr/>
        </p:nvSpPr>
        <p:spPr>
          <a:xfrm>
            <a:off x="2725738" y="4071939"/>
            <a:ext cx="6172200" cy="1636713"/>
          </a:xfrm>
          <a:custGeom>
            <a:avLst/>
            <a:gdLst>
              <a:gd name="connsiteX0" fmla="*/ 0 w 5074920"/>
              <a:gd name="connsiteY0" fmla="*/ 30480 h 1645920"/>
              <a:gd name="connsiteX1" fmla="*/ 0 w 5074920"/>
              <a:gd name="connsiteY1" fmla="*/ 1645920 h 1645920"/>
              <a:gd name="connsiteX2" fmla="*/ 4663440 w 5074920"/>
              <a:gd name="connsiteY2" fmla="*/ 1645920 h 1645920"/>
              <a:gd name="connsiteX3" fmla="*/ 5074920 w 5074920"/>
              <a:gd name="connsiteY3" fmla="*/ 1554480 h 1645920"/>
              <a:gd name="connsiteX4" fmla="*/ 5074920 w 5074920"/>
              <a:gd name="connsiteY4" fmla="*/ 0 h 1645920"/>
              <a:gd name="connsiteX5" fmla="*/ 0 w 5074920"/>
              <a:gd name="connsiteY5" fmla="*/ 30480 h 1645920"/>
              <a:gd name="connsiteX0" fmla="*/ 0 w 5079682"/>
              <a:gd name="connsiteY0" fmla="*/ 6668 h 1622108"/>
              <a:gd name="connsiteX1" fmla="*/ 0 w 5079682"/>
              <a:gd name="connsiteY1" fmla="*/ 1622108 h 1622108"/>
              <a:gd name="connsiteX2" fmla="*/ 4663440 w 5079682"/>
              <a:gd name="connsiteY2" fmla="*/ 1622108 h 1622108"/>
              <a:gd name="connsiteX3" fmla="*/ 5074920 w 5079682"/>
              <a:gd name="connsiteY3" fmla="*/ 1530668 h 1622108"/>
              <a:gd name="connsiteX4" fmla="*/ 5079682 w 5079682"/>
              <a:gd name="connsiteY4" fmla="*/ 0 h 1622108"/>
              <a:gd name="connsiteX5" fmla="*/ 0 w 5079682"/>
              <a:gd name="connsiteY5" fmla="*/ 6668 h 1622108"/>
              <a:gd name="connsiteX0" fmla="*/ 0 w 5075131"/>
              <a:gd name="connsiteY0" fmla="*/ 20955 h 1636395"/>
              <a:gd name="connsiteX1" fmla="*/ 0 w 5075131"/>
              <a:gd name="connsiteY1" fmla="*/ 1636395 h 1636395"/>
              <a:gd name="connsiteX2" fmla="*/ 4663440 w 5075131"/>
              <a:gd name="connsiteY2" fmla="*/ 1636395 h 1636395"/>
              <a:gd name="connsiteX3" fmla="*/ 5074920 w 5075131"/>
              <a:gd name="connsiteY3" fmla="*/ 1544955 h 1636395"/>
              <a:gd name="connsiteX4" fmla="*/ 5070157 w 5075131"/>
              <a:gd name="connsiteY4" fmla="*/ 0 h 1636395"/>
              <a:gd name="connsiteX5" fmla="*/ 0 w 5075131"/>
              <a:gd name="connsiteY5" fmla="*/ 20955 h 1636395"/>
              <a:gd name="connsiteX0" fmla="*/ 0 w 5075022"/>
              <a:gd name="connsiteY0" fmla="*/ 6667 h 1622107"/>
              <a:gd name="connsiteX1" fmla="*/ 0 w 5075022"/>
              <a:gd name="connsiteY1" fmla="*/ 1622107 h 1622107"/>
              <a:gd name="connsiteX2" fmla="*/ 4663440 w 5075022"/>
              <a:gd name="connsiteY2" fmla="*/ 1622107 h 1622107"/>
              <a:gd name="connsiteX3" fmla="*/ 5074920 w 5075022"/>
              <a:gd name="connsiteY3" fmla="*/ 1530667 h 1622107"/>
              <a:gd name="connsiteX4" fmla="*/ 5060632 w 5075022"/>
              <a:gd name="connsiteY4" fmla="*/ 0 h 1622107"/>
              <a:gd name="connsiteX5" fmla="*/ 0 w 5075022"/>
              <a:gd name="connsiteY5" fmla="*/ 6667 h 1622107"/>
              <a:gd name="connsiteX0" fmla="*/ 0 w 5075001"/>
              <a:gd name="connsiteY0" fmla="*/ 20955 h 1636395"/>
              <a:gd name="connsiteX1" fmla="*/ 0 w 5075001"/>
              <a:gd name="connsiteY1" fmla="*/ 1636395 h 1636395"/>
              <a:gd name="connsiteX2" fmla="*/ 4663440 w 5075001"/>
              <a:gd name="connsiteY2" fmla="*/ 1636395 h 1636395"/>
              <a:gd name="connsiteX3" fmla="*/ 5074920 w 5075001"/>
              <a:gd name="connsiteY3" fmla="*/ 1544955 h 1636395"/>
              <a:gd name="connsiteX4" fmla="*/ 5055870 w 5075001"/>
              <a:gd name="connsiteY4" fmla="*/ 0 h 1636395"/>
              <a:gd name="connsiteX5" fmla="*/ 0 w 5075001"/>
              <a:gd name="connsiteY5" fmla="*/ 20955 h 1636395"/>
              <a:gd name="connsiteX0" fmla="*/ 0 w 5075001"/>
              <a:gd name="connsiteY0" fmla="*/ 20955 h 1636395"/>
              <a:gd name="connsiteX1" fmla="*/ 0 w 5075001"/>
              <a:gd name="connsiteY1" fmla="*/ 1636395 h 1636395"/>
              <a:gd name="connsiteX2" fmla="*/ 4663440 w 5075001"/>
              <a:gd name="connsiteY2" fmla="*/ 1636395 h 1636395"/>
              <a:gd name="connsiteX3" fmla="*/ 5074920 w 5075001"/>
              <a:gd name="connsiteY3" fmla="*/ 1544955 h 1636395"/>
              <a:gd name="connsiteX4" fmla="*/ 5055870 w 5075001"/>
              <a:gd name="connsiteY4" fmla="*/ 0 h 1636395"/>
              <a:gd name="connsiteX5" fmla="*/ 0 w 5075001"/>
              <a:gd name="connsiteY5" fmla="*/ 20955 h 1636395"/>
              <a:gd name="connsiteX0" fmla="*/ 0 w 5075001"/>
              <a:gd name="connsiteY0" fmla="*/ 20955 h 1636395"/>
              <a:gd name="connsiteX1" fmla="*/ 0 w 5075001"/>
              <a:gd name="connsiteY1" fmla="*/ 1636395 h 1636395"/>
              <a:gd name="connsiteX2" fmla="*/ 4663440 w 5075001"/>
              <a:gd name="connsiteY2" fmla="*/ 1636395 h 1636395"/>
              <a:gd name="connsiteX3" fmla="*/ 5074920 w 5075001"/>
              <a:gd name="connsiteY3" fmla="*/ 1544955 h 1636395"/>
              <a:gd name="connsiteX4" fmla="*/ 5055870 w 5075001"/>
              <a:gd name="connsiteY4" fmla="*/ 0 h 1636395"/>
              <a:gd name="connsiteX5" fmla="*/ 0 w 5075001"/>
              <a:gd name="connsiteY5" fmla="*/ 20955 h 1636395"/>
              <a:gd name="connsiteX0" fmla="*/ 0 w 5094014"/>
              <a:gd name="connsiteY0" fmla="*/ 20955 h 1636395"/>
              <a:gd name="connsiteX1" fmla="*/ 0 w 5094014"/>
              <a:gd name="connsiteY1" fmla="*/ 1636395 h 1636395"/>
              <a:gd name="connsiteX2" fmla="*/ 4663440 w 5094014"/>
              <a:gd name="connsiteY2" fmla="*/ 1636395 h 1636395"/>
              <a:gd name="connsiteX3" fmla="*/ 5093970 w 5094014"/>
              <a:gd name="connsiteY3" fmla="*/ 1525905 h 1636395"/>
              <a:gd name="connsiteX4" fmla="*/ 5055870 w 5094014"/>
              <a:gd name="connsiteY4" fmla="*/ 0 h 1636395"/>
              <a:gd name="connsiteX5" fmla="*/ 0 w 5094014"/>
              <a:gd name="connsiteY5" fmla="*/ 20955 h 1636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94014" h="1636395">
                <a:moveTo>
                  <a:pt x="0" y="20955"/>
                </a:moveTo>
                <a:lnTo>
                  <a:pt x="0" y="1636395"/>
                </a:lnTo>
                <a:lnTo>
                  <a:pt x="4663440" y="1636395"/>
                </a:lnTo>
                <a:cubicBezTo>
                  <a:pt x="4905375" y="1634490"/>
                  <a:pt x="5047298" y="1575435"/>
                  <a:pt x="5093970" y="1525905"/>
                </a:cubicBezTo>
                <a:cubicBezTo>
                  <a:pt x="5095557" y="1015682"/>
                  <a:pt x="5054283" y="510223"/>
                  <a:pt x="5055870" y="0"/>
                </a:cubicBezTo>
                <a:lnTo>
                  <a:pt x="0" y="20955"/>
                </a:lnTo>
                <a:close/>
              </a:path>
            </a:pathLst>
          </a:custGeom>
          <a:gradFill flip="none" rotWithShape="1">
            <a:gsLst>
              <a:gs pos="0">
                <a:schemeClr val="accent6">
                  <a:lumMod val="50000"/>
                </a:schemeClr>
              </a:gs>
              <a:gs pos="22000">
                <a:schemeClr val="accent6">
                  <a:lumMod val="75000"/>
                </a:schemeClr>
              </a:gs>
              <a:gs pos="61000">
                <a:schemeClr val="accent6"/>
              </a:gs>
            </a:gsLst>
            <a:lin ang="108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11270" name="Group 79"/>
          <p:cNvGrpSpPr>
            <a:grpSpLocks/>
          </p:cNvGrpSpPr>
          <p:nvPr/>
        </p:nvGrpSpPr>
        <p:grpSpPr bwMode="auto">
          <a:xfrm>
            <a:off x="8415484" y="3810000"/>
            <a:ext cx="555625" cy="1816100"/>
            <a:chOff x="4476750" y="1056604"/>
            <a:chExt cx="661988" cy="1815184"/>
          </a:xfrm>
        </p:grpSpPr>
        <p:sp>
          <p:nvSpPr>
            <p:cNvPr id="81" name="Freeform 80"/>
            <p:cNvSpPr/>
            <p:nvPr/>
          </p:nvSpPr>
          <p:spPr>
            <a:xfrm>
              <a:off x="4476750" y="1166086"/>
              <a:ext cx="661988" cy="1705702"/>
            </a:xfrm>
            <a:custGeom>
              <a:avLst/>
              <a:gdLst>
                <a:gd name="connsiteX0" fmla="*/ 604838 w 661988"/>
                <a:gd name="connsiteY0" fmla="*/ 1704975 h 1704975"/>
                <a:gd name="connsiteX1" fmla="*/ 42863 w 661988"/>
                <a:gd name="connsiteY1" fmla="*/ 1514475 h 1704975"/>
                <a:gd name="connsiteX2" fmla="*/ 0 w 661988"/>
                <a:gd name="connsiteY2" fmla="*/ 166687 h 1704975"/>
                <a:gd name="connsiteX3" fmla="*/ 614363 w 661988"/>
                <a:gd name="connsiteY3" fmla="*/ 0 h 1704975"/>
                <a:gd name="connsiteX4" fmla="*/ 661988 w 661988"/>
                <a:gd name="connsiteY4" fmla="*/ 95250 h 1704975"/>
                <a:gd name="connsiteX5" fmla="*/ 604838 w 661988"/>
                <a:gd name="connsiteY5" fmla="*/ 1704975 h 1704975"/>
                <a:gd name="connsiteX0" fmla="*/ 604838 w 661988"/>
                <a:gd name="connsiteY0" fmla="*/ 1704975 h 1704975"/>
                <a:gd name="connsiteX1" fmla="*/ 42863 w 661988"/>
                <a:gd name="connsiteY1" fmla="*/ 1514475 h 1704975"/>
                <a:gd name="connsiteX2" fmla="*/ 0 w 661988"/>
                <a:gd name="connsiteY2" fmla="*/ 166687 h 1704975"/>
                <a:gd name="connsiteX3" fmla="*/ 614363 w 661988"/>
                <a:gd name="connsiteY3" fmla="*/ 0 h 1704975"/>
                <a:gd name="connsiteX4" fmla="*/ 661988 w 661988"/>
                <a:gd name="connsiteY4" fmla="*/ 95250 h 1704975"/>
                <a:gd name="connsiteX5" fmla="*/ 604838 w 661988"/>
                <a:gd name="connsiteY5" fmla="*/ 1704975 h 1704975"/>
                <a:gd name="connsiteX0" fmla="*/ 604838 w 661988"/>
                <a:gd name="connsiteY0" fmla="*/ 1706055 h 1706055"/>
                <a:gd name="connsiteX1" fmla="*/ 42863 w 661988"/>
                <a:gd name="connsiteY1" fmla="*/ 1515555 h 1706055"/>
                <a:gd name="connsiteX2" fmla="*/ 0 w 661988"/>
                <a:gd name="connsiteY2" fmla="*/ 167767 h 1706055"/>
                <a:gd name="connsiteX3" fmla="*/ 614363 w 661988"/>
                <a:gd name="connsiteY3" fmla="*/ 1080 h 1706055"/>
                <a:gd name="connsiteX4" fmla="*/ 661988 w 661988"/>
                <a:gd name="connsiteY4" fmla="*/ 96330 h 1706055"/>
                <a:gd name="connsiteX5" fmla="*/ 604838 w 661988"/>
                <a:gd name="connsiteY5" fmla="*/ 1706055 h 1706055"/>
                <a:gd name="connsiteX0" fmla="*/ 604838 w 661988"/>
                <a:gd name="connsiteY0" fmla="*/ 1706055 h 1706055"/>
                <a:gd name="connsiteX1" fmla="*/ 42863 w 661988"/>
                <a:gd name="connsiteY1" fmla="*/ 1515555 h 1706055"/>
                <a:gd name="connsiteX2" fmla="*/ 0 w 661988"/>
                <a:gd name="connsiteY2" fmla="*/ 167767 h 1706055"/>
                <a:gd name="connsiteX3" fmla="*/ 614363 w 661988"/>
                <a:gd name="connsiteY3" fmla="*/ 1080 h 1706055"/>
                <a:gd name="connsiteX4" fmla="*/ 661988 w 661988"/>
                <a:gd name="connsiteY4" fmla="*/ 96330 h 1706055"/>
                <a:gd name="connsiteX5" fmla="*/ 604838 w 661988"/>
                <a:gd name="connsiteY5" fmla="*/ 1706055 h 1706055"/>
                <a:gd name="connsiteX0" fmla="*/ 604838 w 661988"/>
                <a:gd name="connsiteY0" fmla="*/ 1706055 h 1706055"/>
                <a:gd name="connsiteX1" fmla="*/ 42863 w 661988"/>
                <a:gd name="connsiteY1" fmla="*/ 1515555 h 1706055"/>
                <a:gd name="connsiteX2" fmla="*/ 0 w 661988"/>
                <a:gd name="connsiteY2" fmla="*/ 167767 h 1706055"/>
                <a:gd name="connsiteX3" fmla="*/ 614363 w 661988"/>
                <a:gd name="connsiteY3" fmla="*/ 1080 h 1706055"/>
                <a:gd name="connsiteX4" fmla="*/ 661988 w 661988"/>
                <a:gd name="connsiteY4" fmla="*/ 96330 h 1706055"/>
                <a:gd name="connsiteX5" fmla="*/ 604838 w 661988"/>
                <a:gd name="connsiteY5" fmla="*/ 1706055 h 1706055"/>
                <a:gd name="connsiteX0" fmla="*/ 604838 w 661988"/>
                <a:gd name="connsiteY0" fmla="*/ 1706055 h 1706055"/>
                <a:gd name="connsiteX1" fmla="*/ 42863 w 661988"/>
                <a:gd name="connsiteY1" fmla="*/ 1515555 h 1706055"/>
                <a:gd name="connsiteX2" fmla="*/ 0 w 661988"/>
                <a:gd name="connsiteY2" fmla="*/ 167767 h 1706055"/>
                <a:gd name="connsiteX3" fmla="*/ 614363 w 661988"/>
                <a:gd name="connsiteY3" fmla="*/ 1080 h 1706055"/>
                <a:gd name="connsiteX4" fmla="*/ 661988 w 661988"/>
                <a:gd name="connsiteY4" fmla="*/ 96330 h 1706055"/>
                <a:gd name="connsiteX5" fmla="*/ 604838 w 661988"/>
                <a:gd name="connsiteY5" fmla="*/ 1706055 h 1706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1988" h="1706055">
                  <a:moveTo>
                    <a:pt x="604838" y="1706055"/>
                  </a:moveTo>
                  <a:cubicBezTo>
                    <a:pt x="446088" y="1699705"/>
                    <a:pt x="196850" y="1693355"/>
                    <a:pt x="42863" y="1515555"/>
                  </a:cubicBezTo>
                  <a:lnTo>
                    <a:pt x="0" y="167767"/>
                  </a:lnTo>
                  <a:cubicBezTo>
                    <a:pt x="104776" y="12193"/>
                    <a:pt x="442912" y="-5270"/>
                    <a:pt x="614363" y="1080"/>
                  </a:cubicBezTo>
                  <a:cubicBezTo>
                    <a:pt x="687388" y="4255"/>
                    <a:pt x="646113" y="64580"/>
                    <a:pt x="661988" y="96330"/>
                  </a:cubicBezTo>
                  <a:lnTo>
                    <a:pt x="604838" y="1706055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50000"/>
                  </a:schemeClr>
                </a:gs>
                <a:gs pos="50000">
                  <a:schemeClr val="accent6"/>
                </a:gs>
                <a:gs pos="100000">
                  <a:schemeClr val="accent6">
                    <a:lumMod val="50000"/>
                  </a:schemeClr>
                </a:gs>
              </a:gsLst>
              <a:lin ang="10800000" scaled="1"/>
              <a:tileRect/>
            </a:gradFill>
            <a:ln w="3175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2" name="Freeform 81"/>
            <p:cNvSpPr/>
            <p:nvPr/>
          </p:nvSpPr>
          <p:spPr>
            <a:xfrm>
              <a:off x="4648867" y="1056604"/>
              <a:ext cx="399084" cy="166603"/>
            </a:xfrm>
            <a:custGeom>
              <a:avLst/>
              <a:gdLst>
                <a:gd name="connsiteX0" fmla="*/ 0 w 400050"/>
                <a:gd name="connsiteY0" fmla="*/ 176213 h 176213"/>
                <a:gd name="connsiteX1" fmla="*/ 0 w 400050"/>
                <a:gd name="connsiteY1" fmla="*/ 119063 h 176213"/>
                <a:gd name="connsiteX2" fmla="*/ 333375 w 400050"/>
                <a:gd name="connsiteY2" fmla="*/ 0 h 176213"/>
                <a:gd name="connsiteX3" fmla="*/ 400050 w 400050"/>
                <a:gd name="connsiteY3" fmla="*/ 42863 h 176213"/>
                <a:gd name="connsiteX4" fmla="*/ 385763 w 400050"/>
                <a:gd name="connsiteY4" fmla="*/ 119063 h 176213"/>
                <a:gd name="connsiteX5" fmla="*/ 0 w 400050"/>
                <a:gd name="connsiteY5" fmla="*/ 176213 h 176213"/>
                <a:gd name="connsiteX0" fmla="*/ 0 w 400050"/>
                <a:gd name="connsiteY0" fmla="*/ 176213 h 176213"/>
                <a:gd name="connsiteX1" fmla="*/ 9525 w 400050"/>
                <a:gd name="connsiteY1" fmla="*/ 130969 h 176213"/>
                <a:gd name="connsiteX2" fmla="*/ 333375 w 400050"/>
                <a:gd name="connsiteY2" fmla="*/ 0 h 176213"/>
                <a:gd name="connsiteX3" fmla="*/ 400050 w 400050"/>
                <a:gd name="connsiteY3" fmla="*/ 42863 h 176213"/>
                <a:gd name="connsiteX4" fmla="*/ 385763 w 400050"/>
                <a:gd name="connsiteY4" fmla="*/ 119063 h 176213"/>
                <a:gd name="connsiteX5" fmla="*/ 0 w 400050"/>
                <a:gd name="connsiteY5" fmla="*/ 176213 h 176213"/>
                <a:gd name="connsiteX0" fmla="*/ 0 w 400050"/>
                <a:gd name="connsiteY0" fmla="*/ 176213 h 176213"/>
                <a:gd name="connsiteX1" fmla="*/ 9525 w 400050"/>
                <a:gd name="connsiteY1" fmla="*/ 130969 h 176213"/>
                <a:gd name="connsiteX2" fmla="*/ 333375 w 400050"/>
                <a:gd name="connsiteY2" fmla="*/ 0 h 176213"/>
                <a:gd name="connsiteX3" fmla="*/ 400050 w 400050"/>
                <a:gd name="connsiteY3" fmla="*/ 42863 h 176213"/>
                <a:gd name="connsiteX4" fmla="*/ 385763 w 400050"/>
                <a:gd name="connsiteY4" fmla="*/ 119063 h 176213"/>
                <a:gd name="connsiteX5" fmla="*/ 0 w 400050"/>
                <a:gd name="connsiteY5" fmla="*/ 176213 h 176213"/>
                <a:gd name="connsiteX0" fmla="*/ 0 w 400050"/>
                <a:gd name="connsiteY0" fmla="*/ 166688 h 166688"/>
                <a:gd name="connsiteX1" fmla="*/ 9525 w 400050"/>
                <a:gd name="connsiteY1" fmla="*/ 121444 h 166688"/>
                <a:gd name="connsiteX2" fmla="*/ 333375 w 400050"/>
                <a:gd name="connsiteY2" fmla="*/ 0 h 166688"/>
                <a:gd name="connsiteX3" fmla="*/ 400050 w 400050"/>
                <a:gd name="connsiteY3" fmla="*/ 33338 h 166688"/>
                <a:gd name="connsiteX4" fmla="*/ 385763 w 400050"/>
                <a:gd name="connsiteY4" fmla="*/ 109538 h 166688"/>
                <a:gd name="connsiteX5" fmla="*/ 0 w 400050"/>
                <a:gd name="connsiteY5" fmla="*/ 166688 h 166688"/>
                <a:gd name="connsiteX0" fmla="*/ 0 w 400050"/>
                <a:gd name="connsiteY0" fmla="*/ 167360 h 167360"/>
                <a:gd name="connsiteX1" fmla="*/ 9525 w 400050"/>
                <a:gd name="connsiteY1" fmla="*/ 122116 h 167360"/>
                <a:gd name="connsiteX2" fmla="*/ 333375 w 400050"/>
                <a:gd name="connsiteY2" fmla="*/ 672 h 167360"/>
                <a:gd name="connsiteX3" fmla="*/ 400050 w 400050"/>
                <a:gd name="connsiteY3" fmla="*/ 34010 h 167360"/>
                <a:gd name="connsiteX4" fmla="*/ 385763 w 400050"/>
                <a:gd name="connsiteY4" fmla="*/ 110210 h 167360"/>
                <a:gd name="connsiteX5" fmla="*/ 0 w 400050"/>
                <a:gd name="connsiteY5" fmla="*/ 167360 h 167360"/>
                <a:gd name="connsiteX0" fmla="*/ 0 w 400050"/>
                <a:gd name="connsiteY0" fmla="*/ 167360 h 167360"/>
                <a:gd name="connsiteX1" fmla="*/ 9525 w 400050"/>
                <a:gd name="connsiteY1" fmla="*/ 122116 h 167360"/>
                <a:gd name="connsiteX2" fmla="*/ 333375 w 400050"/>
                <a:gd name="connsiteY2" fmla="*/ 672 h 167360"/>
                <a:gd name="connsiteX3" fmla="*/ 400050 w 400050"/>
                <a:gd name="connsiteY3" fmla="*/ 34010 h 167360"/>
                <a:gd name="connsiteX4" fmla="*/ 385763 w 400050"/>
                <a:gd name="connsiteY4" fmla="*/ 110210 h 167360"/>
                <a:gd name="connsiteX5" fmla="*/ 0 w 400050"/>
                <a:gd name="connsiteY5" fmla="*/ 167360 h 167360"/>
                <a:gd name="connsiteX0" fmla="*/ 0 w 400050"/>
                <a:gd name="connsiteY0" fmla="*/ 167360 h 167360"/>
                <a:gd name="connsiteX1" fmla="*/ 9525 w 400050"/>
                <a:gd name="connsiteY1" fmla="*/ 122116 h 167360"/>
                <a:gd name="connsiteX2" fmla="*/ 333375 w 400050"/>
                <a:gd name="connsiteY2" fmla="*/ 672 h 167360"/>
                <a:gd name="connsiteX3" fmla="*/ 400050 w 400050"/>
                <a:gd name="connsiteY3" fmla="*/ 34010 h 167360"/>
                <a:gd name="connsiteX4" fmla="*/ 385763 w 400050"/>
                <a:gd name="connsiteY4" fmla="*/ 110210 h 167360"/>
                <a:gd name="connsiteX5" fmla="*/ 0 w 400050"/>
                <a:gd name="connsiteY5" fmla="*/ 167360 h 167360"/>
                <a:gd name="connsiteX0" fmla="*/ 0 w 400050"/>
                <a:gd name="connsiteY0" fmla="*/ 167360 h 167360"/>
                <a:gd name="connsiteX1" fmla="*/ 9525 w 400050"/>
                <a:gd name="connsiteY1" fmla="*/ 122116 h 167360"/>
                <a:gd name="connsiteX2" fmla="*/ 333375 w 400050"/>
                <a:gd name="connsiteY2" fmla="*/ 672 h 167360"/>
                <a:gd name="connsiteX3" fmla="*/ 400050 w 400050"/>
                <a:gd name="connsiteY3" fmla="*/ 34010 h 167360"/>
                <a:gd name="connsiteX4" fmla="*/ 385763 w 400050"/>
                <a:gd name="connsiteY4" fmla="*/ 110210 h 167360"/>
                <a:gd name="connsiteX5" fmla="*/ 0 w 400050"/>
                <a:gd name="connsiteY5" fmla="*/ 167360 h 167360"/>
                <a:gd name="connsiteX0" fmla="*/ 0 w 400050"/>
                <a:gd name="connsiteY0" fmla="*/ 167360 h 167360"/>
                <a:gd name="connsiteX1" fmla="*/ 9525 w 400050"/>
                <a:gd name="connsiteY1" fmla="*/ 122116 h 167360"/>
                <a:gd name="connsiteX2" fmla="*/ 333375 w 400050"/>
                <a:gd name="connsiteY2" fmla="*/ 672 h 167360"/>
                <a:gd name="connsiteX3" fmla="*/ 400050 w 400050"/>
                <a:gd name="connsiteY3" fmla="*/ 34010 h 167360"/>
                <a:gd name="connsiteX4" fmla="*/ 385763 w 400050"/>
                <a:gd name="connsiteY4" fmla="*/ 110210 h 167360"/>
                <a:gd name="connsiteX5" fmla="*/ 0 w 400050"/>
                <a:gd name="connsiteY5" fmla="*/ 167360 h 167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0050" h="167360">
                  <a:moveTo>
                    <a:pt x="0" y="167360"/>
                  </a:moveTo>
                  <a:lnTo>
                    <a:pt x="9525" y="122116"/>
                  </a:lnTo>
                  <a:cubicBezTo>
                    <a:pt x="98425" y="7022"/>
                    <a:pt x="277812" y="-3297"/>
                    <a:pt x="333375" y="672"/>
                  </a:cubicBezTo>
                  <a:cubicBezTo>
                    <a:pt x="365125" y="2260"/>
                    <a:pt x="394493" y="15753"/>
                    <a:pt x="400050" y="34010"/>
                  </a:cubicBezTo>
                  <a:lnTo>
                    <a:pt x="385763" y="110210"/>
                  </a:lnTo>
                  <a:cubicBezTo>
                    <a:pt x="288131" y="110210"/>
                    <a:pt x="130969" y="119735"/>
                    <a:pt x="0" y="16736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50000"/>
                  </a:schemeClr>
                </a:gs>
                <a:gs pos="50000">
                  <a:schemeClr val="accent6"/>
                </a:gs>
                <a:gs pos="100000">
                  <a:schemeClr val="accent6">
                    <a:lumMod val="50000"/>
                  </a:schemeClr>
                </a:gs>
              </a:gsLst>
              <a:lin ang="1080000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1273" name="TextBox 86"/>
          <p:cNvSpPr txBox="1">
            <a:spLocks noChangeArrowheads="1"/>
          </p:cNvSpPr>
          <p:nvPr/>
        </p:nvSpPr>
        <p:spPr bwMode="auto">
          <a:xfrm>
            <a:off x="2867250" y="2215862"/>
            <a:ext cx="103028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5400">
                <a:solidFill>
                  <a:schemeClr val="bg1"/>
                </a:solidFill>
                <a:latin typeface="Comic Sans MS" pitchFamily="66" charset="0"/>
              </a:rPr>
              <a:t>01</a:t>
            </a:r>
            <a:endParaRPr lang="en-US" sz="480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11274" name="TextBox 87"/>
          <p:cNvSpPr txBox="1">
            <a:spLocks noChangeArrowheads="1"/>
          </p:cNvSpPr>
          <p:nvPr/>
        </p:nvSpPr>
        <p:spPr bwMode="auto">
          <a:xfrm>
            <a:off x="3062671" y="4428629"/>
            <a:ext cx="94769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5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02</a:t>
            </a:r>
            <a:endParaRPr lang="en-US" sz="480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276" name="Rectangle 89"/>
          <p:cNvSpPr>
            <a:spLocks noChangeArrowheads="1"/>
          </p:cNvSpPr>
          <p:nvPr/>
        </p:nvSpPr>
        <p:spPr bwMode="auto">
          <a:xfrm>
            <a:off x="4540686" y="2139215"/>
            <a:ext cx="262096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Quản lý tất cả thông tin của cửa hang, phục vụ cho người dùng dễ thao tác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277" name="Rectangle 90"/>
          <p:cNvSpPr>
            <a:spLocks noChangeArrowheads="1"/>
          </p:cNvSpPr>
          <p:nvPr/>
        </p:nvSpPr>
        <p:spPr bwMode="auto">
          <a:xfrm>
            <a:off x="4320166" y="4351684"/>
            <a:ext cx="408146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Phạm vi: Các thông tin được hiển thị theo các tùy chọn có sẵn, đa dạng để người dung có thể dễ dàng sử dụng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97574" y="152401"/>
            <a:ext cx="58735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rgbClr val="0CC1E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Thiết kế đặc tả giao diện</a:t>
            </a:r>
          </a:p>
        </p:txBody>
      </p:sp>
    </p:spTree>
    <p:extLst>
      <p:ext uri="{BB962C8B-B14F-4D97-AF65-F5344CB8AC3E}">
        <p14:creationId xmlns:p14="http://schemas.microsoft.com/office/powerpoint/2010/main" val="2685779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1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9" grpId="0" animBg="1"/>
      <p:bldP spid="11273" grpId="0"/>
      <p:bldP spid="11274" grpId="0"/>
      <p:bldP spid="11276" grpId="0"/>
      <p:bldP spid="11277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46466" y="381000"/>
            <a:ext cx="3896934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10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Giao diện chính của chương trình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800" y="360218"/>
            <a:ext cx="141666" cy="5377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466" y="1676400"/>
            <a:ext cx="11129963" cy="438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0483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4"/>
          <p:cNvSpPr txBox="1">
            <a:spLocks noChangeArrowheads="1"/>
          </p:cNvSpPr>
          <p:nvPr/>
        </p:nvSpPr>
        <p:spPr bwMode="auto">
          <a:xfrm>
            <a:off x="4823561" y="242959"/>
            <a:ext cx="244169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40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KẾT LUẬN</a:t>
            </a:r>
          </a:p>
        </p:txBody>
      </p:sp>
      <p:sp>
        <p:nvSpPr>
          <p:cNvPr id="4" name="Round Same Side Corner Rectangle 3"/>
          <p:cNvSpPr/>
          <p:nvPr/>
        </p:nvSpPr>
        <p:spPr>
          <a:xfrm rot="16200000">
            <a:off x="4968876" y="-452437"/>
            <a:ext cx="989013" cy="4713287"/>
          </a:xfrm>
          <a:prstGeom prst="round2SameRect">
            <a:avLst>
              <a:gd name="adj1" fmla="val 23321"/>
              <a:gd name="adj2" fmla="val 0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ound Same Side Corner Rectangle 6"/>
          <p:cNvSpPr/>
          <p:nvPr/>
        </p:nvSpPr>
        <p:spPr>
          <a:xfrm rot="5400000" flipH="1">
            <a:off x="7827963" y="1401763"/>
            <a:ext cx="989013" cy="1004888"/>
          </a:xfrm>
          <a:prstGeom prst="round2SameRect">
            <a:avLst>
              <a:gd name="adj1" fmla="val 34679"/>
              <a:gd name="adj2" fmla="val 0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7" name="Round Same Side Corner Rectangle 26"/>
          <p:cNvSpPr/>
          <p:nvPr/>
        </p:nvSpPr>
        <p:spPr>
          <a:xfrm rot="16200000">
            <a:off x="4968876" y="733426"/>
            <a:ext cx="989012" cy="4713287"/>
          </a:xfrm>
          <a:prstGeom prst="round2SameRect">
            <a:avLst>
              <a:gd name="adj1" fmla="val 23321"/>
              <a:gd name="adj2" fmla="val 0"/>
            </a:avLst>
          </a:prstGeom>
          <a:gradFill flip="none" rotWithShape="1">
            <a:gsLst>
              <a:gs pos="0">
                <a:schemeClr val="accent2"/>
              </a:gs>
              <a:gs pos="99000">
                <a:schemeClr val="accent2">
                  <a:lumMod val="75000"/>
                </a:schemeClr>
              </a:gs>
            </a:gsLst>
            <a:lin ang="5400000" scaled="1"/>
            <a:tileRect/>
          </a:gradFill>
          <a:ln w="3175">
            <a:noFill/>
          </a:ln>
          <a:effectLst>
            <a:outerShdw blurRad="50800" dist="381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8" name="Round Same Side Corner Rectangle 27"/>
          <p:cNvSpPr/>
          <p:nvPr/>
        </p:nvSpPr>
        <p:spPr>
          <a:xfrm rot="5400000" flipH="1">
            <a:off x="7827963" y="2587625"/>
            <a:ext cx="989012" cy="1004888"/>
          </a:xfrm>
          <a:prstGeom prst="round2SameRect">
            <a:avLst>
              <a:gd name="adj1" fmla="val 34679"/>
              <a:gd name="adj2" fmla="val 0"/>
            </a:avLst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100000">
                <a:schemeClr val="accent2"/>
              </a:gs>
            </a:gsLst>
            <a:lin ang="16200000" scaled="1"/>
            <a:tileRect/>
          </a:gradFill>
          <a:ln w="317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9" name="Round Same Side Corner Rectangle 28"/>
          <p:cNvSpPr/>
          <p:nvPr/>
        </p:nvSpPr>
        <p:spPr>
          <a:xfrm rot="16200000">
            <a:off x="4969670" y="1955008"/>
            <a:ext cx="987425" cy="4713287"/>
          </a:xfrm>
          <a:prstGeom prst="round2SameRect">
            <a:avLst>
              <a:gd name="adj1" fmla="val 23321"/>
              <a:gd name="adj2" fmla="val 0"/>
            </a:avLst>
          </a:prstGeom>
          <a:gradFill flip="none" rotWithShape="1">
            <a:gsLst>
              <a:gs pos="0">
                <a:schemeClr val="tx2"/>
              </a:gs>
              <a:gs pos="99000">
                <a:schemeClr val="tx2">
                  <a:lumMod val="75000"/>
                </a:schemeClr>
              </a:gs>
            </a:gsLst>
            <a:lin ang="5400000" scaled="1"/>
            <a:tileRect/>
          </a:gradFill>
          <a:ln w="3175">
            <a:noFill/>
          </a:ln>
          <a:effectLst>
            <a:outerShdw blurRad="50800" dist="381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" name="Round Same Side Corner Rectangle 29"/>
          <p:cNvSpPr/>
          <p:nvPr/>
        </p:nvSpPr>
        <p:spPr>
          <a:xfrm rot="5400000" flipH="1">
            <a:off x="7828757" y="3809207"/>
            <a:ext cx="987425" cy="1004888"/>
          </a:xfrm>
          <a:prstGeom prst="round2SameRect">
            <a:avLst>
              <a:gd name="adj1" fmla="val 34679"/>
              <a:gd name="adj2" fmla="val 0"/>
            </a:avLst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tx2"/>
              </a:gs>
            </a:gsLst>
            <a:lin ang="16200000" scaled="1"/>
            <a:tileRect/>
          </a:gradFill>
          <a:ln w="317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251" name="Picture 345" descr="shadow_1_m"/>
          <p:cNvPicPr>
            <a:picLocks noChangeAspect="1" noChangeArrowheads="1"/>
          </p:cNvPicPr>
          <p:nvPr/>
        </p:nvPicPr>
        <p:blipFill>
          <a:blip r:embed="rId3"/>
          <a:srcRect r="61411"/>
          <a:stretch>
            <a:fillRect/>
          </a:stretch>
        </p:blipFill>
        <p:spPr bwMode="gray">
          <a:xfrm>
            <a:off x="7689851" y="185739"/>
            <a:ext cx="131763" cy="713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52" name="TextBox 8"/>
          <p:cNvSpPr txBox="1">
            <a:spLocks noChangeArrowheads="1"/>
          </p:cNvSpPr>
          <p:nvPr/>
        </p:nvSpPr>
        <p:spPr bwMode="auto">
          <a:xfrm>
            <a:off x="8026400" y="1549401"/>
            <a:ext cx="49688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4000">
                <a:solidFill>
                  <a:schemeClr val="bg1"/>
                </a:solidFill>
                <a:latin typeface="Comic Sans MS" pitchFamily="66" charset="0"/>
              </a:rPr>
              <a:t>1</a:t>
            </a:r>
          </a:p>
        </p:txBody>
      </p:sp>
      <p:sp>
        <p:nvSpPr>
          <p:cNvPr id="10253" name="TextBox 33"/>
          <p:cNvSpPr txBox="1">
            <a:spLocks noChangeArrowheads="1"/>
          </p:cNvSpPr>
          <p:nvPr/>
        </p:nvSpPr>
        <p:spPr bwMode="auto">
          <a:xfrm>
            <a:off x="8026400" y="2735264"/>
            <a:ext cx="49688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4000">
                <a:solidFill>
                  <a:schemeClr val="bg1"/>
                </a:solidFill>
                <a:latin typeface="Comic Sans MS" pitchFamily="66" charset="0"/>
              </a:rPr>
              <a:t>2</a:t>
            </a:r>
          </a:p>
        </p:txBody>
      </p:sp>
      <p:sp>
        <p:nvSpPr>
          <p:cNvPr id="10254" name="TextBox 34"/>
          <p:cNvSpPr txBox="1">
            <a:spLocks noChangeArrowheads="1"/>
          </p:cNvSpPr>
          <p:nvPr/>
        </p:nvSpPr>
        <p:spPr bwMode="auto">
          <a:xfrm>
            <a:off x="8026400" y="3957639"/>
            <a:ext cx="49688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4000">
                <a:solidFill>
                  <a:schemeClr val="bg1"/>
                </a:solidFill>
                <a:latin typeface="Comic Sans MS" pitchFamily="66" charset="0"/>
              </a:rPr>
              <a:t>3</a:t>
            </a:r>
          </a:p>
        </p:txBody>
      </p:sp>
      <p:sp>
        <p:nvSpPr>
          <p:cNvPr id="10256" name="Rectangle 32"/>
          <p:cNvSpPr>
            <a:spLocks noChangeArrowheads="1"/>
          </p:cNvSpPr>
          <p:nvPr/>
        </p:nvSpPr>
        <p:spPr bwMode="auto">
          <a:xfrm>
            <a:off x="3643025" y="1549400"/>
            <a:ext cx="3779837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5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Xây</a:t>
            </a:r>
            <a:r>
              <a:rPr lang="en-US" sz="15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dựng</a:t>
            </a:r>
            <a:r>
              <a:rPr lang="en-US" sz="15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được</a:t>
            </a:r>
            <a:r>
              <a:rPr lang="en-US" sz="15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website </a:t>
            </a:r>
            <a:r>
              <a:rPr lang="en-US" sz="15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giới</a:t>
            </a:r>
            <a:r>
              <a:rPr lang="en-US" sz="15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thiệu</a:t>
            </a:r>
            <a:r>
              <a:rPr lang="en-US" sz="15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khách</a:t>
            </a:r>
            <a:r>
              <a:rPr lang="en-US" sz="15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sạn</a:t>
            </a:r>
            <a:r>
              <a:rPr lang="en-US" sz="15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homestay, </a:t>
            </a:r>
            <a:r>
              <a:rPr lang="en-US" sz="15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đáp</a:t>
            </a:r>
            <a:r>
              <a:rPr lang="en-US" sz="15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ứng</a:t>
            </a:r>
            <a:r>
              <a:rPr lang="en-US" sz="15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nhu</a:t>
            </a:r>
            <a:r>
              <a:rPr lang="en-US" sz="15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cầu</a:t>
            </a:r>
            <a:r>
              <a:rPr lang="en-US" sz="15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cơ</a:t>
            </a:r>
            <a:r>
              <a:rPr lang="en-US" sz="15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bản</a:t>
            </a:r>
            <a:r>
              <a:rPr lang="en-US" sz="15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của</a:t>
            </a:r>
            <a:r>
              <a:rPr lang="en-US" sz="15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người</a:t>
            </a:r>
            <a:r>
              <a:rPr lang="en-US" sz="15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quản</a:t>
            </a:r>
            <a:r>
              <a:rPr lang="en-US" sz="15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lý</a:t>
            </a:r>
            <a:endParaRPr lang="en-US" sz="15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257" name="Rectangle 37"/>
          <p:cNvSpPr>
            <a:spLocks noChangeArrowheads="1"/>
          </p:cNvSpPr>
          <p:nvPr/>
        </p:nvSpPr>
        <p:spPr bwMode="auto">
          <a:xfrm>
            <a:off x="3579814" y="2921001"/>
            <a:ext cx="377983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Củng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cố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và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nắm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vững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kiến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thức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cơ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bản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về</a:t>
            </a:r>
            <a:r>
              <a:rPr lang="en-US" sz="1600" dirty="0" smtClean="0">
                <a:solidFill>
                  <a:schemeClr val="bg1"/>
                </a:solidFill>
              </a:rPr>
              <a:t> HTML, CSS</a:t>
            </a:r>
            <a:endParaRPr lang="en-US" sz="1600" dirty="0"/>
          </a:p>
        </p:txBody>
      </p:sp>
      <p:sp>
        <p:nvSpPr>
          <p:cNvPr id="10258" name="Rectangle 38"/>
          <p:cNvSpPr>
            <a:spLocks noChangeArrowheads="1"/>
          </p:cNvSpPr>
          <p:nvPr/>
        </p:nvSpPr>
        <p:spPr bwMode="auto">
          <a:xfrm>
            <a:off x="3579814" y="4143376"/>
            <a:ext cx="377983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Triển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khai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được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chương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trình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trên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các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trình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duyệt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khác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nhau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12506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0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10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10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/>
      <p:bldP spid="4" grpId="0" animBg="1"/>
      <p:bldP spid="7" grpId="0" animBg="1"/>
      <p:bldP spid="27" grpId="0" animBg="1"/>
      <p:bldP spid="28" grpId="0" animBg="1"/>
      <p:bldP spid="29" grpId="0" animBg="1"/>
      <p:bldP spid="30" grpId="0" animBg="1"/>
      <p:bldP spid="10252" grpId="0"/>
      <p:bldP spid="10253" grpId="0"/>
      <p:bldP spid="10254" grpId="0"/>
      <p:bldP spid="10256" grpId="0"/>
      <p:bldP spid="10257" grpId="0"/>
      <p:bldP spid="1025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/>
          <p:nvPr/>
        </p:nvSpPr>
        <p:spPr>
          <a:xfrm>
            <a:off x="7086600" y="2895600"/>
            <a:ext cx="3855147" cy="3001275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</a:pP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67" name="Shape 367"/>
          <p:cNvSpPr txBox="1">
            <a:spLocks noGrp="1"/>
          </p:cNvSpPr>
          <p:nvPr>
            <p:ph type="title"/>
          </p:nvPr>
        </p:nvSpPr>
        <p:spPr>
          <a:xfrm>
            <a:off x="2903240" y="1015608"/>
            <a:ext cx="6316960" cy="887225"/>
          </a:xfrm>
          <a:prstGeom prst="rect">
            <a:avLst/>
          </a:prstGeom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Website giới thiệu khách sạn, homestay Luxstay</a:t>
            </a:r>
            <a:endParaRPr lang="en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8" name="Shape 368"/>
          <p:cNvSpPr txBox="1">
            <a:spLocks noGrp="1"/>
          </p:cNvSpPr>
          <p:nvPr>
            <p:ph type="body" idx="1"/>
          </p:nvPr>
        </p:nvSpPr>
        <p:spPr>
          <a:xfrm>
            <a:off x="838200" y="2840137"/>
            <a:ext cx="5542039" cy="2491650"/>
          </a:xfrm>
          <a:prstGeom prst="rect">
            <a:avLst/>
          </a:prstGeom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Sau đây là bản demo về sản phẩm của em. Kính mời quý thầy cô và các bạn theo dõi</a:t>
            </a:r>
            <a:endParaRPr lang="en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42438" y="304800"/>
            <a:ext cx="28537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>
                <a:latin typeface="MV Boli" panose="02000500030200090000" pitchFamily="2" charset="0"/>
                <a:cs typeface="MV Boli" panose="02000500030200090000" pitchFamily="2" charset="0"/>
              </a:rPr>
              <a:t>DEMO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1" y="2895600"/>
            <a:ext cx="3702746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897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5" grpId="0" animBg="1"/>
      <p:bldP spid="367" grpId="0"/>
      <p:bldP spid="368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924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4"/>
          <p:cNvSpPr txBox="1">
            <a:spLocks noChangeArrowheads="1"/>
          </p:cNvSpPr>
          <p:nvPr/>
        </p:nvSpPr>
        <p:spPr bwMode="auto">
          <a:xfrm>
            <a:off x="1643914" y="86970"/>
            <a:ext cx="285687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3600">
                <a:solidFill>
                  <a:srgbClr val="1B00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PresentH" panose="020B7200000000000000" pitchFamily="34" charset="0"/>
                <a:ea typeface="Verdana" pitchFamily="34" charset="0"/>
                <a:cs typeface="Consolas" panose="020B0609020204030204" pitchFamily="49" charset="0"/>
              </a:rPr>
              <a:t>NỘI DUNG</a:t>
            </a:r>
          </a:p>
        </p:txBody>
      </p:sp>
      <p:grpSp>
        <p:nvGrpSpPr>
          <p:cNvPr id="6147" name="Group 12"/>
          <p:cNvGrpSpPr>
            <a:grpSpLocks/>
          </p:cNvGrpSpPr>
          <p:nvPr/>
        </p:nvGrpSpPr>
        <p:grpSpPr bwMode="auto">
          <a:xfrm>
            <a:off x="2866798" y="1100641"/>
            <a:ext cx="6223455" cy="5072954"/>
            <a:chOff x="1452218" y="1483023"/>
            <a:chExt cx="6223231" cy="5073899"/>
          </a:xfrm>
        </p:grpSpPr>
        <p:grpSp>
          <p:nvGrpSpPr>
            <p:cNvPr id="6176" name="Group 7"/>
            <p:cNvGrpSpPr>
              <a:grpSpLocks/>
            </p:cNvGrpSpPr>
            <p:nvPr/>
          </p:nvGrpSpPr>
          <p:grpSpPr bwMode="auto">
            <a:xfrm>
              <a:off x="1452219" y="1483023"/>
              <a:ext cx="6223228" cy="1455808"/>
              <a:chOff x="1803761" y="1558683"/>
              <a:chExt cx="5402581" cy="1263833"/>
            </a:xfrm>
          </p:grpSpPr>
          <p:pic>
            <p:nvPicPr>
              <p:cNvPr id="6181" name="Picture 345" descr="shadow_1_m"/>
              <p:cNvPicPr>
                <a:picLocks noChangeAspect="1" noChangeArrowheads="1"/>
              </p:cNvPicPr>
              <p:nvPr/>
            </p:nvPicPr>
            <p:blipFill>
              <a:blip r:embed="rId3"/>
              <a:srcRect t="1518" b="2"/>
              <a:stretch>
                <a:fillRect/>
              </a:stretch>
            </p:blipFill>
            <p:spPr bwMode="gray">
              <a:xfrm>
                <a:off x="1803761" y="2510102"/>
                <a:ext cx="5402581" cy="3124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9" name="Rectangle 38"/>
              <p:cNvSpPr/>
              <p:nvPr/>
            </p:nvSpPr>
            <p:spPr>
              <a:xfrm>
                <a:off x="2286492" y="1558683"/>
                <a:ext cx="4640094" cy="806223"/>
              </a:xfrm>
              <a:prstGeom prst="rect">
                <a:avLst/>
              </a:prstGeom>
              <a:solidFill>
                <a:schemeClr val="accent3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2" name="Rectangle 1"/>
              <p:cNvSpPr/>
              <p:nvPr/>
            </p:nvSpPr>
            <p:spPr>
              <a:xfrm>
                <a:off x="2392606" y="1661210"/>
                <a:ext cx="4443025" cy="627908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  <a:lumMod val="23000"/>
                      <a:lumOff val="77000"/>
                    </a:schemeClr>
                  </a:gs>
                  <a:gs pos="50000">
                    <a:schemeClr val="bg1">
                      <a:shade val="67500"/>
                      <a:satMod val="115000"/>
                      <a:lumMod val="33000"/>
                      <a:lumOff val="67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grpSp>
          <p:nvGrpSpPr>
            <p:cNvPr id="6168" name="Group 49"/>
            <p:cNvGrpSpPr>
              <a:grpSpLocks/>
            </p:cNvGrpSpPr>
            <p:nvPr/>
          </p:nvGrpSpPr>
          <p:grpSpPr bwMode="auto">
            <a:xfrm>
              <a:off x="1452218" y="2706367"/>
              <a:ext cx="6223229" cy="2046616"/>
              <a:chOff x="1803761" y="1045784"/>
              <a:chExt cx="5402582" cy="1776732"/>
            </a:xfrm>
          </p:grpSpPr>
          <p:pic>
            <p:nvPicPr>
              <p:cNvPr id="6173" name="Picture 345" descr="shadow_1_m"/>
              <p:cNvPicPr>
                <a:picLocks noChangeAspect="1" noChangeArrowheads="1"/>
              </p:cNvPicPr>
              <p:nvPr/>
            </p:nvPicPr>
            <p:blipFill>
              <a:blip r:embed="rId3"/>
              <a:srcRect t="1518" b="2"/>
              <a:stretch>
                <a:fillRect/>
              </a:stretch>
            </p:blipFill>
            <p:spPr bwMode="gray">
              <a:xfrm>
                <a:off x="1803761" y="2510102"/>
                <a:ext cx="5402582" cy="3124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62" name="Rectangle 61"/>
              <p:cNvSpPr/>
              <p:nvPr/>
            </p:nvSpPr>
            <p:spPr>
              <a:xfrm>
                <a:off x="2294071" y="1045784"/>
                <a:ext cx="4640094" cy="6981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2429573" y="1116818"/>
                <a:ext cx="4443025" cy="530019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  <a:lumMod val="23000"/>
                      <a:lumOff val="77000"/>
                    </a:schemeClr>
                  </a:gs>
                  <a:gs pos="50000">
                    <a:schemeClr val="bg1">
                      <a:shade val="67500"/>
                      <a:satMod val="115000"/>
                      <a:lumMod val="33000"/>
                      <a:lumOff val="67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mtClean="0">
                    <a:solidFill>
                      <a:schemeClr val="accent5">
                        <a:lumMod val="75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Nội dung thực hiện</a:t>
                </a:r>
                <a:endParaRPr lang="en-US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6160" name="Group 67"/>
            <p:cNvGrpSpPr>
              <a:grpSpLocks/>
            </p:cNvGrpSpPr>
            <p:nvPr/>
          </p:nvGrpSpPr>
          <p:grpSpPr bwMode="auto">
            <a:xfrm>
              <a:off x="1452220" y="3767107"/>
              <a:ext cx="6223229" cy="2789815"/>
              <a:chOff x="1803761" y="400589"/>
              <a:chExt cx="5402581" cy="2421927"/>
            </a:xfrm>
          </p:grpSpPr>
          <p:pic>
            <p:nvPicPr>
              <p:cNvPr id="6165" name="Picture 345" descr="shadow_1_m"/>
              <p:cNvPicPr>
                <a:picLocks noChangeAspect="1" noChangeArrowheads="1"/>
              </p:cNvPicPr>
              <p:nvPr/>
            </p:nvPicPr>
            <p:blipFill>
              <a:blip r:embed="rId3"/>
              <a:srcRect t="1518" b="2"/>
              <a:stretch>
                <a:fillRect/>
              </a:stretch>
            </p:blipFill>
            <p:spPr bwMode="gray">
              <a:xfrm>
                <a:off x="1803761" y="2510102"/>
                <a:ext cx="5402581" cy="3124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86" name="Rectangle 85"/>
              <p:cNvSpPr/>
              <p:nvPr/>
            </p:nvSpPr>
            <p:spPr>
              <a:xfrm>
                <a:off x="2294871" y="400589"/>
                <a:ext cx="4640094" cy="745411"/>
              </a:xfrm>
              <a:prstGeom prst="rect">
                <a:avLst/>
              </a:prstGeom>
              <a:ln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rgbClr val="0CC1E0"/>
                  </a:solidFill>
                </a:endParaRPr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2417544" y="477304"/>
                <a:ext cx="4443025" cy="569141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  <a:lumMod val="23000"/>
                      <a:lumOff val="77000"/>
                    </a:schemeClr>
                  </a:gs>
                  <a:gs pos="50000">
                    <a:schemeClr val="bg1">
                      <a:shade val="67500"/>
                      <a:satMod val="115000"/>
                      <a:lumMod val="33000"/>
                      <a:lumOff val="67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mtClean="0">
                    <a:solidFill>
                      <a:schemeClr val="accent3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Kết luận</a:t>
                </a:r>
                <a:endParaRPr lang="en-US">
                  <a:solidFill>
                    <a:schemeClr val="accent3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</p:grpSp>
      <p:sp>
        <p:nvSpPr>
          <p:cNvPr id="88" name="5-Point Star 87"/>
          <p:cNvSpPr/>
          <p:nvPr/>
        </p:nvSpPr>
        <p:spPr bwMode="auto">
          <a:xfrm>
            <a:off x="7876063" y="2375849"/>
            <a:ext cx="561975" cy="568325"/>
          </a:xfrm>
          <a:prstGeom prst="star5">
            <a:avLst>
              <a:gd name="adj" fmla="val 26056"/>
              <a:gd name="hf" fmla="val 105146"/>
              <a:gd name="vf" fmla="val 1105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89" name="Group 88"/>
          <p:cNvGrpSpPr/>
          <p:nvPr/>
        </p:nvGrpSpPr>
        <p:grpSpPr>
          <a:xfrm>
            <a:off x="7872756" y="3574907"/>
            <a:ext cx="617269" cy="455157"/>
            <a:chOff x="5210175" y="2278856"/>
            <a:chExt cx="235744" cy="173831"/>
          </a:xfrm>
          <a:solidFill>
            <a:schemeClr val="tx2"/>
          </a:solidFill>
        </p:grpSpPr>
        <p:sp>
          <p:nvSpPr>
            <p:cNvPr id="90" name="Frame 89"/>
            <p:cNvSpPr/>
            <p:nvPr/>
          </p:nvSpPr>
          <p:spPr>
            <a:xfrm>
              <a:off x="5226244" y="2278856"/>
              <a:ext cx="163128" cy="159546"/>
            </a:xfrm>
            <a:prstGeom prst="frame">
              <a:avLst>
                <a:gd name="adj1" fmla="val 5556"/>
              </a:avLst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1" name="Freeform 90"/>
            <p:cNvSpPr/>
            <p:nvPr/>
          </p:nvSpPr>
          <p:spPr>
            <a:xfrm>
              <a:off x="5210175" y="2297000"/>
              <a:ext cx="235744" cy="155687"/>
            </a:xfrm>
            <a:custGeom>
              <a:avLst/>
              <a:gdLst>
                <a:gd name="connsiteX0" fmla="*/ 66675 w 235744"/>
                <a:gd name="connsiteY0" fmla="*/ 78582 h 154782"/>
                <a:gd name="connsiteX1" fmla="*/ 0 w 235744"/>
                <a:gd name="connsiteY1" fmla="*/ 50007 h 154782"/>
                <a:gd name="connsiteX2" fmla="*/ 80963 w 235744"/>
                <a:gd name="connsiteY2" fmla="*/ 154782 h 154782"/>
                <a:gd name="connsiteX3" fmla="*/ 235744 w 235744"/>
                <a:gd name="connsiteY3" fmla="*/ 0 h 154782"/>
                <a:gd name="connsiteX4" fmla="*/ 66675 w 235744"/>
                <a:gd name="connsiteY4" fmla="*/ 78582 h 154782"/>
                <a:gd name="connsiteX0" fmla="*/ 66675 w 235744"/>
                <a:gd name="connsiteY0" fmla="*/ 85726 h 154782"/>
                <a:gd name="connsiteX1" fmla="*/ 0 w 235744"/>
                <a:gd name="connsiteY1" fmla="*/ 50007 h 154782"/>
                <a:gd name="connsiteX2" fmla="*/ 80963 w 235744"/>
                <a:gd name="connsiteY2" fmla="*/ 154782 h 154782"/>
                <a:gd name="connsiteX3" fmla="*/ 235744 w 235744"/>
                <a:gd name="connsiteY3" fmla="*/ 0 h 154782"/>
                <a:gd name="connsiteX4" fmla="*/ 66675 w 235744"/>
                <a:gd name="connsiteY4" fmla="*/ 85726 h 154782"/>
                <a:gd name="connsiteX0" fmla="*/ 66675 w 235744"/>
                <a:gd name="connsiteY0" fmla="*/ 85726 h 154782"/>
                <a:gd name="connsiteX1" fmla="*/ 0 w 235744"/>
                <a:gd name="connsiteY1" fmla="*/ 50007 h 154782"/>
                <a:gd name="connsiteX2" fmla="*/ 80963 w 235744"/>
                <a:gd name="connsiteY2" fmla="*/ 154782 h 154782"/>
                <a:gd name="connsiteX3" fmla="*/ 235744 w 235744"/>
                <a:gd name="connsiteY3" fmla="*/ 0 h 154782"/>
                <a:gd name="connsiteX4" fmla="*/ 66675 w 235744"/>
                <a:gd name="connsiteY4" fmla="*/ 85726 h 154782"/>
                <a:gd name="connsiteX0" fmla="*/ 66675 w 235744"/>
                <a:gd name="connsiteY0" fmla="*/ 85726 h 154782"/>
                <a:gd name="connsiteX1" fmla="*/ 0 w 235744"/>
                <a:gd name="connsiteY1" fmla="*/ 50007 h 154782"/>
                <a:gd name="connsiteX2" fmla="*/ 80963 w 235744"/>
                <a:gd name="connsiteY2" fmla="*/ 154782 h 154782"/>
                <a:gd name="connsiteX3" fmla="*/ 235744 w 235744"/>
                <a:gd name="connsiteY3" fmla="*/ 0 h 154782"/>
                <a:gd name="connsiteX4" fmla="*/ 66675 w 235744"/>
                <a:gd name="connsiteY4" fmla="*/ 85726 h 154782"/>
                <a:gd name="connsiteX0" fmla="*/ 66675 w 235744"/>
                <a:gd name="connsiteY0" fmla="*/ 85726 h 154782"/>
                <a:gd name="connsiteX1" fmla="*/ 0 w 235744"/>
                <a:gd name="connsiteY1" fmla="*/ 50007 h 154782"/>
                <a:gd name="connsiteX2" fmla="*/ 80963 w 235744"/>
                <a:gd name="connsiteY2" fmla="*/ 154782 h 154782"/>
                <a:gd name="connsiteX3" fmla="*/ 235744 w 235744"/>
                <a:gd name="connsiteY3" fmla="*/ 0 h 154782"/>
                <a:gd name="connsiteX4" fmla="*/ 66675 w 235744"/>
                <a:gd name="connsiteY4" fmla="*/ 85726 h 154782"/>
                <a:gd name="connsiteX0" fmla="*/ 66675 w 235744"/>
                <a:gd name="connsiteY0" fmla="*/ 86631 h 155687"/>
                <a:gd name="connsiteX1" fmla="*/ 0 w 235744"/>
                <a:gd name="connsiteY1" fmla="*/ 50912 h 155687"/>
                <a:gd name="connsiteX2" fmla="*/ 80963 w 235744"/>
                <a:gd name="connsiteY2" fmla="*/ 155687 h 155687"/>
                <a:gd name="connsiteX3" fmla="*/ 235744 w 235744"/>
                <a:gd name="connsiteY3" fmla="*/ 905 h 155687"/>
                <a:gd name="connsiteX4" fmla="*/ 66675 w 235744"/>
                <a:gd name="connsiteY4" fmla="*/ 86631 h 155687"/>
                <a:gd name="connsiteX0" fmla="*/ 66675 w 235744"/>
                <a:gd name="connsiteY0" fmla="*/ 86631 h 155687"/>
                <a:gd name="connsiteX1" fmla="*/ 0 w 235744"/>
                <a:gd name="connsiteY1" fmla="*/ 50912 h 155687"/>
                <a:gd name="connsiteX2" fmla="*/ 80963 w 235744"/>
                <a:gd name="connsiteY2" fmla="*/ 155687 h 155687"/>
                <a:gd name="connsiteX3" fmla="*/ 235744 w 235744"/>
                <a:gd name="connsiteY3" fmla="*/ 905 h 155687"/>
                <a:gd name="connsiteX4" fmla="*/ 66675 w 235744"/>
                <a:gd name="connsiteY4" fmla="*/ 86631 h 155687"/>
                <a:gd name="connsiteX0" fmla="*/ 66675 w 235744"/>
                <a:gd name="connsiteY0" fmla="*/ 86631 h 155687"/>
                <a:gd name="connsiteX1" fmla="*/ 0 w 235744"/>
                <a:gd name="connsiteY1" fmla="*/ 50912 h 155687"/>
                <a:gd name="connsiteX2" fmla="*/ 80963 w 235744"/>
                <a:gd name="connsiteY2" fmla="*/ 155687 h 155687"/>
                <a:gd name="connsiteX3" fmla="*/ 235744 w 235744"/>
                <a:gd name="connsiteY3" fmla="*/ 905 h 155687"/>
                <a:gd name="connsiteX4" fmla="*/ 66675 w 235744"/>
                <a:gd name="connsiteY4" fmla="*/ 86631 h 155687"/>
                <a:gd name="connsiteX0" fmla="*/ 66675 w 235744"/>
                <a:gd name="connsiteY0" fmla="*/ 86631 h 155687"/>
                <a:gd name="connsiteX1" fmla="*/ 0 w 235744"/>
                <a:gd name="connsiteY1" fmla="*/ 50912 h 155687"/>
                <a:gd name="connsiteX2" fmla="*/ 80963 w 235744"/>
                <a:gd name="connsiteY2" fmla="*/ 155687 h 155687"/>
                <a:gd name="connsiteX3" fmla="*/ 235744 w 235744"/>
                <a:gd name="connsiteY3" fmla="*/ 905 h 155687"/>
                <a:gd name="connsiteX4" fmla="*/ 66675 w 235744"/>
                <a:gd name="connsiteY4" fmla="*/ 86631 h 155687"/>
                <a:gd name="connsiteX0" fmla="*/ 66675 w 235744"/>
                <a:gd name="connsiteY0" fmla="*/ 86631 h 155687"/>
                <a:gd name="connsiteX1" fmla="*/ 0 w 235744"/>
                <a:gd name="connsiteY1" fmla="*/ 50912 h 155687"/>
                <a:gd name="connsiteX2" fmla="*/ 80963 w 235744"/>
                <a:gd name="connsiteY2" fmla="*/ 155687 h 155687"/>
                <a:gd name="connsiteX3" fmla="*/ 235744 w 235744"/>
                <a:gd name="connsiteY3" fmla="*/ 905 h 155687"/>
                <a:gd name="connsiteX4" fmla="*/ 66675 w 235744"/>
                <a:gd name="connsiteY4" fmla="*/ 86631 h 155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5744" h="155687">
                  <a:moveTo>
                    <a:pt x="66675" y="86631"/>
                  </a:moveTo>
                  <a:cubicBezTo>
                    <a:pt x="49212" y="67581"/>
                    <a:pt x="34131" y="53293"/>
                    <a:pt x="0" y="50912"/>
                  </a:cubicBezTo>
                  <a:cubicBezTo>
                    <a:pt x="34132" y="78693"/>
                    <a:pt x="65881" y="113618"/>
                    <a:pt x="80963" y="155687"/>
                  </a:cubicBezTo>
                  <a:cubicBezTo>
                    <a:pt x="108745" y="94568"/>
                    <a:pt x="141287" y="31068"/>
                    <a:pt x="235744" y="905"/>
                  </a:cubicBezTo>
                  <a:cubicBezTo>
                    <a:pt x="157957" y="-6239"/>
                    <a:pt x="103981" y="29481"/>
                    <a:pt x="66675" y="8663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7829774" y="1191402"/>
            <a:ext cx="638779" cy="718295"/>
            <a:chOff x="4290008" y="4767262"/>
            <a:chExt cx="902113" cy="1014412"/>
          </a:xfrm>
          <a:solidFill>
            <a:schemeClr val="accent3"/>
          </a:solidFill>
        </p:grpSpPr>
        <p:sp>
          <p:nvSpPr>
            <p:cNvPr id="93" name="Freeform 92"/>
            <p:cNvSpPr/>
            <p:nvPr/>
          </p:nvSpPr>
          <p:spPr>
            <a:xfrm>
              <a:off x="4444110" y="4922044"/>
              <a:ext cx="602358" cy="590550"/>
            </a:xfrm>
            <a:custGeom>
              <a:avLst/>
              <a:gdLst>
                <a:gd name="connsiteX0" fmla="*/ 107157 w 564357"/>
                <a:gd name="connsiteY0" fmla="*/ 600075 h 600075"/>
                <a:gd name="connsiteX1" fmla="*/ 107157 w 564357"/>
                <a:gd name="connsiteY1" fmla="*/ 531019 h 600075"/>
                <a:gd name="connsiteX2" fmla="*/ 0 w 564357"/>
                <a:gd name="connsiteY2" fmla="*/ 173831 h 600075"/>
                <a:gd name="connsiteX3" fmla="*/ 283369 w 564357"/>
                <a:gd name="connsiteY3" fmla="*/ 0 h 600075"/>
                <a:gd name="connsiteX4" fmla="*/ 526257 w 564357"/>
                <a:gd name="connsiteY4" fmla="*/ 138112 h 600075"/>
                <a:gd name="connsiteX5" fmla="*/ 564357 w 564357"/>
                <a:gd name="connsiteY5" fmla="*/ 407194 h 600075"/>
                <a:gd name="connsiteX6" fmla="*/ 445294 w 564357"/>
                <a:gd name="connsiteY6" fmla="*/ 557212 h 600075"/>
                <a:gd name="connsiteX7" fmla="*/ 445294 w 564357"/>
                <a:gd name="connsiteY7" fmla="*/ 588169 h 600075"/>
                <a:gd name="connsiteX8" fmla="*/ 342900 w 564357"/>
                <a:gd name="connsiteY8" fmla="*/ 588169 h 600075"/>
                <a:gd name="connsiteX9" fmla="*/ 342900 w 564357"/>
                <a:gd name="connsiteY9" fmla="*/ 481012 h 600075"/>
                <a:gd name="connsiteX10" fmla="*/ 476250 w 564357"/>
                <a:gd name="connsiteY10" fmla="*/ 307181 h 600075"/>
                <a:gd name="connsiteX11" fmla="*/ 285750 w 564357"/>
                <a:gd name="connsiteY11" fmla="*/ 119062 h 600075"/>
                <a:gd name="connsiteX12" fmla="*/ 92869 w 564357"/>
                <a:gd name="connsiteY12" fmla="*/ 316706 h 600075"/>
                <a:gd name="connsiteX13" fmla="*/ 207169 w 564357"/>
                <a:gd name="connsiteY13" fmla="*/ 485775 h 600075"/>
                <a:gd name="connsiteX14" fmla="*/ 207169 w 564357"/>
                <a:gd name="connsiteY14" fmla="*/ 592931 h 600075"/>
                <a:gd name="connsiteX15" fmla="*/ 107157 w 564357"/>
                <a:gd name="connsiteY15" fmla="*/ 600075 h 600075"/>
                <a:gd name="connsiteX0" fmla="*/ 109538 w 564357"/>
                <a:gd name="connsiteY0" fmla="*/ 590550 h 592931"/>
                <a:gd name="connsiteX1" fmla="*/ 107157 w 564357"/>
                <a:gd name="connsiteY1" fmla="*/ 531019 h 592931"/>
                <a:gd name="connsiteX2" fmla="*/ 0 w 564357"/>
                <a:gd name="connsiteY2" fmla="*/ 173831 h 592931"/>
                <a:gd name="connsiteX3" fmla="*/ 283369 w 564357"/>
                <a:gd name="connsiteY3" fmla="*/ 0 h 592931"/>
                <a:gd name="connsiteX4" fmla="*/ 526257 w 564357"/>
                <a:gd name="connsiteY4" fmla="*/ 138112 h 592931"/>
                <a:gd name="connsiteX5" fmla="*/ 564357 w 564357"/>
                <a:gd name="connsiteY5" fmla="*/ 407194 h 592931"/>
                <a:gd name="connsiteX6" fmla="*/ 445294 w 564357"/>
                <a:gd name="connsiteY6" fmla="*/ 557212 h 592931"/>
                <a:gd name="connsiteX7" fmla="*/ 445294 w 564357"/>
                <a:gd name="connsiteY7" fmla="*/ 588169 h 592931"/>
                <a:gd name="connsiteX8" fmla="*/ 342900 w 564357"/>
                <a:gd name="connsiteY8" fmla="*/ 588169 h 592931"/>
                <a:gd name="connsiteX9" fmla="*/ 342900 w 564357"/>
                <a:gd name="connsiteY9" fmla="*/ 481012 h 592931"/>
                <a:gd name="connsiteX10" fmla="*/ 476250 w 564357"/>
                <a:gd name="connsiteY10" fmla="*/ 307181 h 592931"/>
                <a:gd name="connsiteX11" fmla="*/ 285750 w 564357"/>
                <a:gd name="connsiteY11" fmla="*/ 119062 h 592931"/>
                <a:gd name="connsiteX12" fmla="*/ 92869 w 564357"/>
                <a:gd name="connsiteY12" fmla="*/ 316706 h 592931"/>
                <a:gd name="connsiteX13" fmla="*/ 207169 w 564357"/>
                <a:gd name="connsiteY13" fmla="*/ 485775 h 592931"/>
                <a:gd name="connsiteX14" fmla="*/ 207169 w 564357"/>
                <a:gd name="connsiteY14" fmla="*/ 592931 h 592931"/>
                <a:gd name="connsiteX15" fmla="*/ 109538 w 564357"/>
                <a:gd name="connsiteY15" fmla="*/ 590550 h 592931"/>
                <a:gd name="connsiteX0" fmla="*/ 121444 w 576263"/>
                <a:gd name="connsiteY0" fmla="*/ 590550 h 592931"/>
                <a:gd name="connsiteX1" fmla="*/ 119063 w 576263"/>
                <a:gd name="connsiteY1" fmla="*/ 531019 h 592931"/>
                <a:gd name="connsiteX2" fmla="*/ 11906 w 576263"/>
                <a:gd name="connsiteY2" fmla="*/ 173831 h 592931"/>
                <a:gd name="connsiteX3" fmla="*/ 295275 w 576263"/>
                <a:gd name="connsiteY3" fmla="*/ 0 h 592931"/>
                <a:gd name="connsiteX4" fmla="*/ 538163 w 576263"/>
                <a:gd name="connsiteY4" fmla="*/ 138112 h 592931"/>
                <a:gd name="connsiteX5" fmla="*/ 576263 w 576263"/>
                <a:gd name="connsiteY5" fmla="*/ 407194 h 592931"/>
                <a:gd name="connsiteX6" fmla="*/ 457200 w 576263"/>
                <a:gd name="connsiteY6" fmla="*/ 557212 h 592931"/>
                <a:gd name="connsiteX7" fmla="*/ 457200 w 576263"/>
                <a:gd name="connsiteY7" fmla="*/ 588169 h 592931"/>
                <a:gd name="connsiteX8" fmla="*/ 354806 w 576263"/>
                <a:gd name="connsiteY8" fmla="*/ 588169 h 592931"/>
                <a:gd name="connsiteX9" fmla="*/ 354806 w 576263"/>
                <a:gd name="connsiteY9" fmla="*/ 481012 h 592931"/>
                <a:gd name="connsiteX10" fmla="*/ 488156 w 576263"/>
                <a:gd name="connsiteY10" fmla="*/ 307181 h 592931"/>
                <a:gd name="connsiteX11" fmla="*/ 297656 w 576263"/>
                <a:gd name="connsiteY11" fmla="*/ 119062 h 592931"/>
                <a:gd name="connsiteX12" fmla="*/ 104775 w 576263"/>
                <a:gd name="connsiteY12" fmla="*/ 316706 h 592931"/>
                <a:gd name="connsiteX13" fmla="*/ 219075 w 576263"/>
                <a:gd name="connsiteY13" fmla="*/ 485775 h 592931"/>
                <a:gd name="connsiteX14" fmla="*/ 219075 w 576263"/>
                <a:gd name="connsiteY14" fmla="*/ 592931 h 592931"/>
                <a:gd name="connsiteX15" fmla="*/ 121444 w 576263"/>
                <a:gd name="connsiteY15" fmla="*/ 590550 h 592931"/>
                <a:gd name="connsiteX0" fmla="*/ 125510 w 580329"/>
                <a:gd name="connsiteY0" fmla="*/ 590550 h 592931"/>
                <a:gd name="connsiteX1" fmla="*/ 123129 w 580329"/>
                <a:gd name="connsiteY1" fmla="*/ 531019 h 592931"/>
                <a:gd name="connsiteX2" fmla="*/ 15972 w 580329"/>
                <a:gd name="connsiteY2" fmla="*/ 173831 h 592931"/>
                <a:gd name="connsiteX3" fmla="*/ 299341 w 580329"/>
                <a:gd name="connsiteY3" fmla="*/ 0 h 592931"/>
                <a:gd name="connsiteX4" fmla="*/ 542229 w 580329"/>
                <a:gd name="connsiteY4" fmla="*/ 138112 h 592931"/>
                <a:gd name="connsiteX5" fmla="*/ 580329 w 580329"/>
                <a:gd name="connsiteY5" fmla="*/ 407194 h 592931"/>
                <a:gd name="connsiteX6" fmla="*/ 461266 w 580329"/>
                <a:gd name="connsiteY6" fmla="*/ 557212 h 592931"/>
                <a:gd name="connsiteX7" fmla="*/ 461266 w 580329"/>
                <a:gd name="connsiteY7" fmla="*/ 588169 h 592931"/>
                <a:gd name="connsiteX8" fmla="*/ 358872 w 580329"/>
                <a:gd name="connsiteY8" fmla="*/ 588169 h 592931"/>
                <a:gd name="connsiteX9" fmla="*/ 358872 w 580329"/>
                <a:gd name="connsiteY9" fmla="*/ 481012 h 592931"/>
                <a:gd name="connsiteX10" fmla="*/ 492222 w 580329"/>
                <a:gd name="connsiteY10" fmla="*/ 307181 h 592931"/>
                <a:gd name="connsiteX11" fmla="*/ 301722 w 580329"/>
                <a:gd name="connsiteY11" fmla="*/ 119062 h 592931"/>
                <a:gd name="connsiteX12" fmla="*/ 108841 w 580329"/>
                <a:gd name="connsiteY12" fmla="*/ 316706 h 592931"/>
                <a:gd name="connsiteX13" fmla="*/ 223141 w 580329"/>
                <a:gd name="connsiteY13" fmla="*/ 485775 h 592931"/>
                <a:gd name="connsiteX14" fmla="*/ 223141 w 580329"/>
                <a:gd name="connsiteY14" fmla="*/ 592931 h 592931"/>
                <a:gd name="connsiteX15" fmla="*/ 125510 w 580329"/>
                <a:gd name="connsiteY15" fmla="*/ 590550 h 592931"/>
                <a:gd name="connsiteX0" fmla="*/ 125510 w 580329"/>
                <a:gd name="connsiteY0" fmla="*/ 590550 h 592931"/>
                <a:gd name="connsiteX1" fmla="*/ 123129 w 580329"/>
                <a:gd name="connsiteY1" fmla="*/ 531019 h 592931"/>
                <a:gd name="connsiteX2" fmla="*/ 15972 w 580329"/>
                <a:gd name="connsiteY2" fmla="*/ 173831 h 592931"/>
                <a:gd name="connsiteX3" fmla="*/ 299341 w 580329"/>
                <a:gd name="connsiteY3" fmla="*/ 0 h 592931"/>
                <a:gd name="connsiteX4" fmla="*/ 542229 w 580329"/>
                <a:gd name="connsiteY4" fmla="*/ 138112 h 592931"/>
                <a:gd name="connsiteX5" fmla="*/ 580329 w 580329"/>
                <a:gd name="connsiteY5" fmla="*/ 407194 h 592931"/>
                <a:gd name="connsiteX6" fmla="*/ 461266 w 580329"/>
                <a:gd name="connsiteY6" fmla="*/ 557212 h 592931"/>
                <a:gd name="connsiteX7" fmla="*/ 461266 w 580329"/>
                <a:gd name="connsiteY7" fmla="*/ 588169 h 592931"/>
                <a:gd name="connsiteX8" fmla="*/ 358872 w 580329"/>
                <a:gd name="connsiteY8" fmla="*/ 588169 h 592931"/>
                <a:gd name="connsiteX9" fmla="*/ 358872 w 580329"/>
                <a:gd name="connsiteY9" fmla="*/ 481012 h 592931"/>
                <a:gd name="connsiteX10" fmla="*/ 492222 w 580329"/>
                <a:gd name="connsiteY10" fmla="*/ 307181 h 592931"/>
                <a:gd name="connsiteX11" fmla="*/ 301722 w 580329"/>
                <a:gd name="connsiteY11" fmla="*/ 119062 h 592931"/>
                <a:gd name="connsiteX12" fmla="*/ 108841 w 580329"/>
                <a:gd name="connsiteY12" fmla="*/ 316706 h 592931"/>
                <a:gd name="connsiteX13" fmla="*/ 223141 w 580329"/>
                <a:gd name="connsiteY13" fmla="*/ 485775 h 592931"/>
                <a:gd name="connsiteX14" fmla="*/ 223141 w 580329"/>
                <a:gd name="connsiteY14" fmla="*/ 592931 h 592931"/>
                <a:gd name="connsiteX15" fmla="*/ 125510 w 580329"/>
                <a:gd name="connsiteY15" fmla="*/ 590550 h 592931"/>
                <a:gd name="connsiteX0" fmla="*/ 125510 w 580329"/>
                <a:gd name="connsiteY0" fmla="*/ 590550 h 592931"/>
                <a:gd name="connsiteX1" fmla="*/ 123129 w 580329"/>
                <a:gd name="connsiteY1" fmla="*/ 531019 h 592931"/>
                <a:gd name="connsiteX2" fmla="*/ 15972 w 580329"/>
                <a:gd name="connsiteY2" fmla="*/ 173831 h 592931"/>
                <a:gd name="connsiteX3" fmla="*/ 299341 w 580329"/>
                <a:gd name="connsiteY3" fmla="*/ 0 h 592931"/>
                <a:gd name="connsiteX4" fmla="*/ 542229 w 580329"/>
                <a:gd name="connsiteY4" fmla="*/ 138112 h 592931"/>
                <a:gd name="connsiteX5" fmla="*/ 580329 w 580329"/>
                <a:gd name="connsiteY5" fmla="*/ 407194 h 592931"/>
                <a:gd name="connsiteX6" fmla="*/ 461266 w 580329"/>
                <a:gd name="connsiteY6" fmla="*/ 557212 h 592931"/>
                <a:gd name="connsiteX7" fmla="*/ 461266 w 580329"/>
                <a:gd name="connsiteY7" fmla="*/ 588169 h 592931"/>
                <a:gd name="connsiteX8" fmla="*/ 358872 w 580329"/>
                <a:gd name="connsiteY8" fmla="*/ 588169 h 592931"/>
                <a:gd name="connsiteX9" fmla="*/ 358872 w 580329"/>
                <a:gd name="connsiteY9" fmla="*/ 481012 h 592931"/>
                <a:gd name="connsiteX10" fmla="*/ 492222 w 580329"/>
                <a:gd name="connsiteY10" fmla="*/ 307181 h 592931"/>
                <a:gd name="connsiteX11" fmla="*/ 301722 w 580329"/>
                <a:gd name="connsiteY11" fmla="*/ 119062 h 592931"/>
                <a:gd name="connsiteX12" fmla="*/ 108841 w 580329"/>
                <a:gd name="connsiteY12" fmla="*/ 316706 h 592931"/>
                <a:gd name="connsiteX13" fmla="*/ 223141 w 580329"/>
                <a:gd name="connsiteY13" fmla="*/ 485775 h 592931"/>
                <a:gd name="connsiteX14" fmla="*/ 223141 w 580329"/>
                <a:gd name="connsiteY14" fmla="*/ 592931 h 592931"/>
                <a:gd name="connsiteX15" fmla="*/ 125510 w 580329"/>
                <a:gd name="connsiteY15" fmla="*/ 590550 h 592931"/>
                <a:gd name="connsiteX0" fmla="*/ 125510 w 580329"/>
                <a:gd name="connsiteY0" fmla="*/ 590550 h 592931"/>
                <a:gd name="connsiteX1" fmla="*/ 123129 w 580329"/>
                <a:gd name="connsiteY1" fmla="*/ 531019 h 592931"/>
                <a:gd name="connsiteX2" fmla="*/ 15972 w 580329"/>
                <a:gd name="connsiteY2" fmla="*/ 173831 h 592931"/>
                <a:gd name="connsiteX3" fmla="*/ 299341 w 580329"/>
                <a:gd name="connsiteY3" fmla="*/ 0 h 592931"/>
                <a:gd name="connsiteX4" fmla="*/ 542229 w 580329"/>
                <a:gd name="connsiteY4" fmla="*/ 138112 h 592931"/>
                <a:gd name="connsiteX5" fmla="*/ 580329 w 580329"/>
                <a:gd name="connsiteY5" fmla="*/ 407194 h 592931"/>
                <a:gd name="connsiteX6" fmla="*/ 461266 w 580329"/>
                <a:gd name="connsiteY6" fmla="*/ 557212 h 592931"/>
                <a:gd name="connsiteX7" fmla="*/ 461266 w 580329"/>
                <a:gd name="connsiteY7" fmla="*/ 588169 h 592931"/>
                <a:gd name="connsiteX8" fmla="*/ 358872 w 580329"/>
                <a:gd name="connsiteY8" fmla="*/ 588169 h 592931"/>
                <a:gd name="connsiteX9" fmla="*/ 358872 w 580329"/>
                <a:gd name="connsiteY9" fmla="*/ 481012 h 592931"/>
                <a:gd name="connsiteX10" fmla="*/ 492222 w 580329"/>
                <a:gd name="connsiteY10" fmla="*/ 307181 h 592931"/>
                <a:gd name="connsiteX11" fmla="*/ 301722 w 580329"/>
                <a:gd name="connsiteY11" fmla="*/ 119062 h 592931"/>
                <a:gd name="connsiteX12" fmla="*/ 108841 w 580329"/>
                <a:gd name="connsiteY12" fmla="*/ 316706 h 592931"/>
                <a:gd name="connsiteX13" fmla="*/ 223141 w 580329"/>
                <a:gd name="connsiteY13" fmla="*/ 485775 h 592931"/>
                <a:gd name="connsiteX14" fmla="*/ 223141 w 580329"/>
                <a:gd name="connsiteY14" fmla="*/ 592931 h 592931"/>
                <a:gd name="connsiteX15" fmla="*/ 125510 w 580329"/>
                <a:gd name="connsiteY15" fmla="*/ 590550 h 592931"/>
                <a:gd name="connsiteX0" fmla="*/ 125510 w 580329"/>
                <a:gd name="connsiteY0" fmla="*/ 590550 h 592931"/>
                <a:gd name="connsiteX1" fmla="*/ 123129 w 580329"/>
                <a:gd name="connsiteY1" fmla="*/ 531019 h 592931"/>
                <a:gd name="connsiteX2" fmla="*/ 15972 w 580329"/>
                <a:gd name="connsiteY2" fmla="*/ 173831 h 592931"/>
                <a:gd name="connsiteX3" fmla="*/ 299341 w 580329"/>
                <a:gd name="connsiteY3" fmla="*/ 0 h 592931"/>
                <a:gd name="connsiteX4" fmla="*/ 542229 w 580329"/>
                <a:gd name="connsiteY4" fmla="*/ 138112 h 592931"/>
                <a:gd name="connsiteX5" fmla="*/ 580329 w 580329"/>
                <a:gd name="connsiteY5" fmla="*/ 407194 h 592931"/>
                <a:gd name="connsiteX6" fmla="*/ 461266 w 580329"/>
                <a:gd name="connsiteY6" fmla="*/ 557212 h 592931"/>
                <a:gd name="connsiteX7" fmla="*/ 461266 w 580329"/>
                <a:gd name="connsiteY7" fmla="*/ 588169 h 592931"/>
                <a:gd name="connsiteX8" fmla="*/ 358872 w 580329"/>
                <a:gd name="connsiteY8" fmla="*/ 588169 h 592931"/>
                <a:gd name="connsiteX9" fmla="*/ 358872 w 580329"/>
                <a:gd name="connsiteY9" fmla="*/ 481012 h 592931"/>
                <a:gd name="connsiteX10" fmla="*/ 492222 w 580329"/>
                <a:gd name="connsiteY10" fmla="*/ 307181 h 592931"/>
                <a:gd name="connsiteX11" fmla="*/ 301722 w 580329"/>
                <a:gd name="connsiteY11" fmla="*/ 119062 h 592931"/>
                <a:gd name="connsiteX12" fmla="*/ 108841 w 580329"/>
                <a:gd name="connsiteY12" fmla="*/ 316706 h 592931"/>
                <a:gd name="connsiteX13" fmla="*/ 223141 w 580329"/>
                <a:gd name="connsiteY13" fmla="*/ 485775 h 592931"/>
                <a:gd name="connsiteX14" fmla="*/ 223141 w 580329"/>
                <a:gd name="connsiteY14" fmla="*/ 592931 h 592931"/>
                <a:gd name="connsiteX15" fmla="*/ 125510 w 580329"/>
                <a:gd name="connsiteY15" fmla="*/ 590550 h 592931"/>
                <a:gd name="connsiteX0" fmla="*/ 125510 w 580329"/>
                <a:gd name="connsiteY0" fmla="*/ 590550 h 592931"/>
                <a:gd name="connsiteX1" fmla="*/ 123129 w 580329"/>
                <a:gd name="connsiteY1" fmla="*/ 531019 h 592931"/>
                <a:gd name="connsiteX2" fmla="*/ 15972 w 580329"/>
                <a:gd name="connsiteY2" fmla="*/ 173831 h 592931"/>
                <a:gd name="connsiteX3" fmla="*/ 299341 w 580329"/>
                <a:gd name="connsiteY3" fmla="*/ 0 h 592931"/>
                <a:gd name="connsiteX4" fmla="*/ 542229 w 580329"/>
                <a:gd name="connsiteY4" fmla="*/ 138112 h 592931"/>
                <a:gd name="connsiteX5" fmla="*/ 580329 w 580329"/>
                <a:gd name="connsiteY5" fmla="*/ 407194 h 592931"/>
                <a:gd name="connsiteX6" fmla="*/ 461266 w 580329"/>
                <a:gd name="connsiteY6" fmla="*/ 557212 h 592931"/>
                <a:gd name="connsiteX7" fmla="*/ 461266 w 580329"/>
                <a:gd name="connsiteY7" fmla="*/ 588169 h 592931"/>
                <a:gd name="connsiteX8" fmla="*/ 358872 w 580329"/>
                <a:gd name="connsiteY8" fmla="*/ 588169 h 592931"/>
                <a:gd name="connsiteX9" fmla="*/ 358872 w 580329"/>
                <a:gd name="connsiteY9" fmla="*/ 481012 h 592931"/>
                <a:gd name="connsiteX10" fmla="*/ 492222 w 580329"/>
                <a:gd name="connsiteY10" fmla="*/ 307181 h 592931"/>
                <a:gd name="connsiteX11" fmla="*/ 301722 w 580329"/>
                <a:gd name="connsiteY11" fmla="*/ 119062 h 592931"/>
                <a:gd name="connsiteX12" fmla="*/ 108841 w 580329"/>
                <a:gd name="connsiteY12" fmla="*/ 316706 h 592931"/>
                <a:gd name="connsiteX13" fmla="*/ 223141 w 580329"/>
                <a:gd name="connsiteY13" fmla="*/ 485775 h 592931"/>
                <a:gd name="connsiteX14" fmla="*/ 223141 w 580329"/>
                <a:gd name="connsiteY14" fmla="*/ 592931 h 592931"/>
                <a:gd name="connsiteX15" fmla="*/ 125510 w 580329"/>
                <a:gd name="connsiteY15" fmla="*/ 590550 h 592931"/>
                <a:gd name="connsiteX0" fmla="*/ 125510 w 597304"/>
                <a:gd name="connsiteY0" fmla="*/ 590550 h 592931"/>
                <a:gd name="connsiteX1" fmla="*/ 123129 w 597304"/>
                <a:gd name="connsiteY1" fmla="*/ 531019 h 592931"/>
                <a:gd name="connsiteX2" fmla="*/ 15972 w 597304"/>
                <a:gd name="connsiteY2" fmla="*/ 173831 h 592931"/>
                <a:gd name="connsiteX3" fmla="*/ 299341 w 597304"/>
                <a:gd name="connsiteY3" fmla="*/ 0 h 592931"/>
                <a:gd name="connsiteX4" fmla="*/ 542229 w 597304"/>
                <a:gd name="connsiteY4" fmla="*/ 138112 h 592931"/>
                <a:gd name="connsiteX5" fmla="*/ 580329 w 597304"/>
                <a:gd name="connsiteY5" fmla="*/ 407194 h 592931"/>
                <a:gd name="connsiteX6" fmla="*/ 461266 w 597304"/>
                <a:gd name="connsiteY6" fmla="*/ 557212 h 592931"/>
                <a:gd name="connsiteX7" fmla="*/ 461266 w 597304"/>
                <a:gd name="connsiteY7" fmla="*/ 588169 h 592931"/>
                <a:gd name="connsiteX8" fmla="*/ 358872 w 597304"/>
                <a:gd name="connsiteY8" fmla="*/ 588169 h 592931"/>
                <a:gd name="connsiteX9" fmla="*/ 358872 w 597304"/>
                <a:gd name="connsiteY9" fmla="*/ 481012 h 592931"/>
                <a:gd name="connsiteX10" fmla="*/ 492222 w 597304"/>
                <a:gd name="connsiteY10" fmla="*/ 307181 h 592931"/>
                <a:gd name="connsiteX11" fmla="*/ 301722 w 597304"/>
                <a:gd name="connsiteY11" fmla="*/ 119062 h 592931"/>
                <a:gd name="connsiteX12" fmla="*/ 108841 w 597304"/>
                <a:gd name="connsiteY12" fmla="*/ 316706 h 592931"/>
                <a:gd name="connsiteX13" fmla="*/ 223141 w 597304"/>
                <a:gd name="connsiteY13" fmla="*/ 485775 h 592931"/>
                <a:gd name="connsiteX14" fmla="*/ 223141 w 597304"/>
                <a:gd name="connsiteY14" fmla="*/ 592931 h 592931"/>
                <a:gd name="connsiteX15" fmla="*/ 125510 w 597304"/>
                <a:gd name="connsiteY15" fmla="*/ 590550 h 592931"/>
                <a:gd name="connsiteX0" fmla="*/ 125510 w 599510"/>
                <a:gd name="connsiteY0" fmla="*/ 590550 h 592931"/>
                <a:gd name="connsiteX1" fmla="*/ 123129 w 599510"/>
                <a:gd name="connsiteY1" fmla="*/ 531019 h 592931"/>
                <a:gd name="connsiteX2" fmla="*/ 15972 w 599510"/>
                <a:gd name="connsiteY2" fmla="*/ 173831 h 592931"/>
                <a:gd name="connsiteX3" fmla="*/ 299341 w 599510"/>
                <a:gd name="connsiteY3" fmla="*/ 0 h 592931"/>
                <a:gd name="connsiteX4" fmla="*/ 549373 w 599510"/>
                <a:gd name="connsiteY4" fmla="*/ 133349 h 592931"/>
                <a:gd name="connsiteX5" fmla="*/ 580329 w 599510"/>
                <a:gd name="connsiteY5" fmla="*/ 407194 h 592931"/>
                <a:gd name="connsiteX6" fmla="*/ 461266 w 599510"/>
                <a:gd name="connsiteY6" fmla="*/ 557212 h 592931"/>
                <a:gd name="connsiteX7" fmla="*/ 461266 w 599510"/>
                <a:gd name="connsiteY7" fmla="*/ 588169 h 592931"/>
                <a:gd name="connsiteX8" fmla="*/ 358872 w 599510"/>
                <a:gd name="connsiteY8" fmla="*/ 588169 h 592931"/>
                <a:gd name="connsiteX9" fmla="*/ 358872 w 599510"/>
                <a:gd name="connsiteY9" fmla="*/ 481012 h 592931"/>
                <a:gd name="connsiteX10" fmla="*/ 492222 w 599510"/>
                <a:gd name="connsiteY10" fmla="*/ 307181 h 592931"/>
                <a:gd name="connsiteX11" fmla="*/ 301722 w 599510"/>
                <a:gd name="connsiteY11" fmla="*/ 119062 h 592931"/>
                <a:gd name="connsiteX12" fmla="*/ 108841 w 599510"/>
                <a:gd name="connsiteY12" fmla="*/ 316706 h 592931"/>
                <a:gd name="connsiteX13" fmla="*/ 223141 w 599510"/>
                <a:gd name="connsiteY13" fmla="*/ 485775 h 592931"/>
                <a:gd name="connsiteX14" fmla="*/ 223141 w 599510"/>
                <a:gd name="connsiteY14" fmla="*/ 592931 h 592931"/>
                <a:gd name="connsiteX15" fmla="*/ 125510 w 599510"/>
                <a:gd name="connsiteY15" fmla="*/ 590550 h 592931"/>
                <a:gd name="connsiteX0" fmla="*/ 125510 w 599510"/>
                <a:gd name="connsiteY0" fmla="*/ 590550 h 592931"/>
                <a:gd name="connsiteX1" fmla="*/ 123129 w 599510"/>
                <a:gd name="connsiteY1" fmla="*/ 531019 h 592931"/>
                <a:gd name="connsiteX2" fmla="*/ 15972 w 599510"/>
                <a:gd name="connsiteY2" fmla="*/ 173831 h 592931"/>
                <a:gd name="connsiteX3" fmla="*/ 299341 w 599510"/>
                <a:gd name="connsiteY3" fmla="*/ 0 h 592931"/>
                <a:gd name="connsiteX4" fmla="*/ 549373 w 599510"/>
                <a:gd name="connsiteY4" fmla="*/ 133349 h 592931"/>
                <a:gd name="connsiteX5" fmla="*/ 580329 w 599510"/>
                <a:gd name="connsiteY5" fmla="*/ 407194 h 592931"/>
                <a:gd name="connsiteX6" fmla="*/ 461266 w 599510"/>
                <a:gd name="connsiteY6" fmla="*/ 557212 h 592931"/>
                <a:gd name="connsiteX7" fmla="*/ 461266 w 599510"/>
                <a:gd name="connsiteY7" fmla="*/ 588169 h 592931"/>
                <a:gd name="connsiteX8" fmla="*/ 358872 w 599510"/>
                <a:gd name="connsiteY8" fmla="*/ 588169 h 592931"/>
                <a:gd name="connsiteX9" fmla="*/ 358872 w 599510"/>
                <a:gd name="connsiteY9" fmla="*/ 481012 h 592931"/>
                <a:gd name="connsiteX10" fmla="*/ 492222 w 599510"/>
                <a:gd name="connsiteY10" fmla="*/ 307181 h 592931"/>
                <a:gd name="connsiteX11" fmla="*/ 301722 w 599510"/>
                <a:gd name="connsiteY11" fmla="*/ 119062 h 592931"/>
                <a:gd name="connsiteX12" fmla="*/ 108841 w 599510"/>
                <a:gd name="connsiteY12" fmla="*/ 316706 h 592931"/>
                <a:gd name="connsiteX13" fmla="*/ 223141 w 599510"/>
                <a:gd name="connsiteY13" fmla="*/ 485775 h 592931"/>
                <a:gd name="connsiteX14" fmla="*/ 223141 w 599510"/>
                <a:gd name="connsiteY14" fmla="*/ 592931 h 592931"/>
                <a:gd name="connsiteX15" fmla="*/ 125510 w 599510"/>
                <a:gd name="connsiteY15" fmla="*/ 590550 h 592931"/>
                <a:gd name="connsiteX0" fmla="*/ 125510 w 595939"/>
                <a:gd name="connsiteY0" fmla="*/ 590550 h 592931"/>
                <a:gd name="connsiteX1" fmla="*/ 123129 w 595939"/>
                <a:gd name="connsiteY1" fmla="*/ 531019 h 592931"/>
                <a:gd name="connsiteX2" fmla="*/ 15972 w 595939"/>
                <a:gd name="connsiteY2" fmla="*/ 173831 h 592931"/>
                <a:gd name="connsiteX3" fmla="*/ 299341 w 595939"/>
                <a:gd name="connsiteY3" fmla="*/ 0 h 592931"/>
                <a:gd name="connsiteX4" fmla="*/ 549373 w 595939"/>
                <a:gd name="connsiteY4" fmla="*/ 133349 h 592931"/>
                <a:gd name="connsiteX5" fmla="*/ 580329 w 595939"/>
                <a:gd name="connsiteY5" fmla="*/ 407194 h 592931"/>
                <a:gd name="connsiteX6" fmla="*/ 461266 w 595939"/>
                <a:gd name="connsiteY6" fmla="*/ 557212 h 592931"/>
                <a:gd name="connsiteX7" fmla="*/ 461266 w 595939"/>
                <a:gd name="connsiteY7" fmla="*/ 588169 h 592931"/>
                <a:gd name="connsiteX8" fmla="*/ 358872 w 595939"/>
                <a:gd name="connsiteY8" fmla="*/ 588169 h 592931"/>
                <a:gd name="connsiteX9" fmla="*/ 358872 w 595939"/>
                <a:gd name="connsiteY9" fmla="*/ 481012 h 592931"/>
                <a:gd name="connsiteX10" fmla="*/ 492222 w 595939"/>
                <a:gd name="connsiteY10" fmla="*/ 307181 h 592931"/>
                <a:gd name="connsiteX11" fmla="*/ 301722 w 595939"/>
                <a:gd name="connsiteY11" fmla="*/ 119062 h 592931"/>
                <a:gd name="connsiteX12" fmla="*/ 108841 w 595939"/>
                <a:gd name="connsiteY12" fmla="*/ 316706 h 592931"/>
                <a:gd name="connsiteX13" fmla="*/ 223141 w 595939"/>
                <a:gd name="connsiteY13" fmla="*/ 485775 h 592931"/>
                <a:gd name="connsiteX14" fmla="*/ 223141 w 595939"/>
                <a:gd name="connsiteY14" fmla="*/ 592931 h 592931"/>
                <a:gd name="connsiteX15" fmla="*/ 125510 w 595939"/>
                <a:gd name="connsiteY15" fmla="*/ 590550 h 592931"/>
                <a:gd name="connsiteX0" fmla="*/ 125510 w 595939"/>
                <a:gd name="connsiteY0" fmla="*/ 590550 h 592931"/>
                <a:gd name="connsiteX1" fmla="*/ 123129 w 595939"/>
                <a:gd name="connsiteY1" fmla="*/ 531019 h 592931"/>
                <a:gd name="connsiteX2" fmla="*/ 15972 w 595939"/>
                <a:gd name="connsiteY2" fmla="*/ 173831 h 592931"/>
                <a:gd name="connsiteX3" fmla="*/ 299341 w 595939"/>
                <a:gd name="connsiteY3" fmla="*/ 0 h 592931"/>
                <a:gd name="connsiteX4" fmla="*/ 549373 w 595939"/>
                <a:gd name="connsiteY4" fmla="*/ 133349 h 592931"/>
                <a:gd name="connsiteX5" fmla="*/ 580329 w 595939"/>
                <a:gd name="connsiteY5" fmla="*/ 407194 h 592931"/>
                <a:gd name="connsiteX6" fmla="*/ 461266 w 595939"/>
                <a:gd name="connsiteY6" fmla="*/ 557212 h 592931"/>
                <a:gd name="connsiteX7" fmla="*/ 461266 w 595939"/>
                <a:gd name="connsiteY7" fmla="*/ 588169 h 592931"/>
                <a:gd name="connsiteX8" fmla="*/ 358872 w 595939"/>
                <a:gd name="connsiteY8" fmla="*/ 588169 h 592931"/>
                <a:gd name="connsiteX9" fmla="*/ 358872 w 595939"/>
                <a:gd name="connsiteY9" fmla="*/ 481012 h 592931"/>
                <a:gd name="connsiteX10" fmla="*/ 492222 w 595939"/>
                <a:gd name="connsiteY10" fmla="*/ 307181 h 592931"/>
                <a:gd name="connsiteX11" fmla="*/ 301722 w 595939"/>
                <a:gd name="connsiteY11" fmla="*/ 119062 h 592931"/>
                <a:gd name="connsiteX12" fmla="*/ 108841 w 595939"/>
                <a:gd name="connsiteY12" fmla="*/ 316706 h 592931"/>
                <a:gd name="connsiteX13" fmla="*/ 223141 w 595939"/>
                <a:gd name="connsiteY13" fmla="*/ 485775 h 592931"/>
                <a:gd name="connsiteX14" fmla="*/ 223141 w 595939"/>
                <a:gd name="connsiteY14" fmla="*/ 592931 h 592931"/>
                <a:gd name="connsiteX15" fmla="*/ 125510 w 595939"/>
                <a:gd name="connsiteY15" fmla="*/ 590550 h 592931"/>
                <a:gd name="connsiteX0" fmla="*/ 125510 w 553955"/>
                <a:gd name="connsiteY0" fmla="*/ 590550 h 592931"/>
                <a:gd name="connsiteX1" fmla="*/ 123129 w 553955"/>
                <a:gd name="connsiteY1" fmla="*/ 531019 h 592931"/>
                <a:gd name="connsiteX2" fmla="*/ 15972 w 553955"/>
                <a:gd name="connsiteY2" fmla="*/ 173831 h 592931"/>
                <a:gd name="connsiteX3" fmla="*/ 299341 w 553955"/>
                <a:gd name="connsiteY3" fmla="*/ 0 h 592931"/>
                <a:gd name="connsiteX4" fmla="*/ 549373 w 553955"/>
                <a:gd name="connsiteY4" fmla="*/ 133349 h 592931"/>
                <a:gd name="connsiteX5" fmla="*/ 461266 w 553955"/>
                <a:gd name="connsiteY5" fmla="*/ 557212 h 592931"/>
                <a:gd name="connsiteX6" fmla="*/ 461266 w 553955"/>
                <a:gd name="connsiteY6" fmla="*/ 588169 h 592931"/>
                <a:gd name="connsiteX7" fmla="*/ 358872 w 553955"/>
                <a:gd name="connsiteY7" fmla="*/ 588169 h 592931"/>
                <a:gd name="connsiteX8" fmla="*/ 358872 w 553955"/>
                <a:gd name="connsiteY8" fmla="*/ 481012 h 592931"/>
                <a:gd name="connsiteX9" fmla="*/ 492222 w 553955"/>
                <a:gd name="connsiteY9" fmla="*/ 307181 h 592931"/>
                <a:gd name="connsiteX10" fmla="*/ 301722 w 553955"/>
                <a:gd name="connsiteY10" fmla="*/ 119062 h 592931"/>
                <a:gd name="connsiteX11" fmla="*/ 108841 w 553955"/>
                <a:gd name="connsiteY11" fmla="*/ 316706 h 592931"/>
                <a:gd name="connsiteX12" fmla="*/ 223141 w 553955"/>
                <a:gd name="connsiteY12" fmla="*/ 485775 h 592931"/>
                <a:gd name="connsiteX13" fmla="*/ 223141 w 553955"/>
                <a:gd name="connsiteY13" fmla="*/ 592931 h 592931"/>
                <a:gd name="connsiteX14" fmla="*/ 125510 w 553955"/>
                <a:gd name="connsiteY14" fmla="*/ 590550 h 592931"/>
                <a:gd name="connsiteX0" fmla="*/ 125510 w 596292"/>
                <a:gd name="connsiteY0" fmla="*/ 590550 h 592931"/>
                <a:gd name="connsiteX1" fmla="*/ 123129 w 596292"/>
                <a:gd name="connsiteY1" fmla="*/ 531019 h 592931"/>
                <a:gd name="connsiteX2" fmla="*/ 15972 w 596292"/>
                <a:gd name="connsiteY2" fmla="*/ 173831 h 592931"/>
                <a:gd name="connsiteX3" fmla="*/ 299341 w 596292"/>
                <a:gd name="connsiteY3" fmla="*/ 0 h 592931"/>
                <a:gd name="connsiteX4" fmla="*/ 549373 w 596292"/>
                <a:gd name="connsiteY4" fmla="*/ 133349 h 592931"/>
                <a:gd name="connsiteX5" fmla="*/ 461266 w 596292"/>
                <a:gd name="connsiteY5" fmla="*/ 557212 h 592931"/>
                <a:gd name="connsiteX6" fmla="*/ 461266 w 596292"/>
                <a:gd name="connsiteY6" fmla="*/ 588169 h 592931"/>
                <a:gd name="connsiteX7" fmla="*/ 358872 w 596292"/>
                <a:gd name="connsiteY7" fmla="*/ 588169 h 592931"/>
                <a:gd name="connsiteX8" fmla="*/ 358872 w 596292"/>
                <a:gd name="connsiteY8" fmla="*/ 481012 h 592931"/>
                <a:gd name="connsiteX9" fmla="*/ 492222 w 596292"/>
                <a:gd name="connsiteY9" fmla="*/ 307181 h 592931"/>
                <a:gd name="connsiteX10" fmla="*/ 301722 w 596292"/>
                <a:gd name="connsiteY10" fmla="*/ 119062 h 592931"/>
                <a:gd name="connsiteX11" fmla="*/ 108841 w 596292"/>
                <a:gd name="connsiteY11" fmla="*/ 316706 h 592931"/>
                <a:gd name="connsiteX12" fmla="*/ 223141 w 596292"/>
                <a:gd name="connsiteY12" fmla="*/ 485775 h 592931"/>
                <a:gd name="connsiteX13" fmla="*/ 223141 w 596292"/>
                <a:gd name="connsiteY13" fmla="*/ 592931 h 592931"/>
                <a:gd name="connsiteX14" fmla="*/ 125510 w 596292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58872 w 602358"/>
                <a:gd name="connsiteY8" fmla="*/ 481012 h 592931"/>
                <a:gd name="connsiteX9" fmla="*/ 492222 w 602358"/>
                <a:gd name="connsiteY9" fmla="*/ 307181 h 592931"/>
                <a:gd name="connsiteX10" fmla="*/ 301722 w 602358"/>
                <a:gd name="connsiteY10" fmla="*/ 119062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1722 w 602358"/>
                <a:gd name="connsiteY10" fmla="*/ 119062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1722 w 602358"/>
                <a:gd name="connsiteY10" fmla="*/ 119062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1722 w 602358"/>
                <a:gd name="connsiteY10" fmla="*/ 119062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1722 w 602358"/>
                <a:gd name="connsiteY10" fmla="*/ 119062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11918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11918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11918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11918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11918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11918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11918 h 592931"/>
                <a:gd name="connsiteX11" fmla="*/ 108841 w 602358"/>
                <a:gd name="connsiteY11" fmla="*/ 316706 h 592931"/>
                <a:gd name="connsiteX12" fmla="*/ 215997 w 602358"/>
                <a:gd name="connsiteY12" fmla="*/ 495300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89 h 592970"/>
                <a:gd name="connsiteX1" fmla="*/ 123129 w 602358"/>
                <a:gd name="connsiteY1" fmla="*/ 531058 h 592970"/>
                <a:gd name="connsiteX2" fmla="*/ 15972 w 602358"/>
                <a:gd name="connsiteY2" fmla="*/ 173870 h 592970"/>
                <a:gd name="connsiteX3" fmla="*/ 299341 w 602358"/>
                <a:gd name="connsiteY3" fmla="*/ 39 h 592970"/>
                <a:gd name="connsiteX4" fmla="*/ 549373 w 602358"/>
                <a:gd name="connsiteY4" fmla="*/ 133388 h 592970"/>
                <a:gd name="connsiteX5" fmla="*/ 461266 w 602358"/>
                <a:gd name="connsiteY5" fmla="*/ 557251 h 592970"/>
                <a:gd name="connsiteX6" fmla="*/ 461266 w 602358"/>
                <a:gd name="connsiteY6" fmla="*/ 588208 h 592970"/>
                <a:gd name="connsiteX7" fmla="*/ 358872 w 602358"/>
                <a:gd name="connsiteY7" fmla="*/ 588208 h 592970"/>
                <a:gd name="connsiteX8" fmla="*/ 368397 w 602358"/>
                <a:gd name="connsiteY8" fmla="*/ 500101 h 592970"/>
                <a:gd name="connsiteX9" fmla="*/ 492222 w 602358"/>
                <a:gd name="connsiteY9" fmla="*/ 307220 h 592970"/>
                <a:gd name="connsiteX10" fmla="*/ 304103 w 602358"/>
                <a:gd name="connsiteY10" fmla="*/ 111957 h 592970"/>
                <a:gd name="connsiteX11" fmla="*/ 108841 w 602358"/>
                <a:gd name="connsiteY11" fmla="*/ 316745 h 592970"/>
                <a:gd name="connsiteX12" fmla="*/ 215997 w 602358"/>
                <a:gd name="connsiteY12" fmla="*/ 495339 h 592970"/>
                <a:gd name="connsiteX13" fmla="*/ 223141 w 602358"/>
                <a:gd name="connsiteY13" fmla="*/ 592970 h 592970"/>
                <a:gd name="connsiteX14" fmla="*/ 125510 w 602358"/>
                <a:gd name="connsiteY14" fmla="*/ 590589 h 592970"/>
                <a:gd name="connsiteX0" fmla="*/ 125510 w 602358"/>
                <a:gd name="connsiteY0" fmla="*/ 590589 h 592970"/>
                <a:gd name="connsiteX1" fmla="*/ 123129 w 602358"/>
                <a:gd name="connsiteY1" fmla="*/ 531058 h 592970"/>
                <a:gd name="connsiteX2" fmla="*/ 15972 w 602358"/>
                <a:gd name="connsiteY2" fmla="*/ 173870 h 592970"/>
                <a:gd name="connsiteX3" fmla="*/ 299341 w 602358"/>
                <a:gd name="connsiteY3" fmla="*/ 39 h 592970"/>
                <a:gd name="connsiteX4" fmla="*/ 549373 w 602358"/>
                <a:gd name="connsiteY4" fmla="*/ 133388 h 592970"/>
                <a:gd name="connsiteX5" fmla="*/ 461266 w 602358"/>
                <a:gd name="connsiteY5" fmla="*/ 557251 h 592970"/>
                <a:gd name="connsiteX6" fmla="*/ 461266 w 602358"/>
                <a:gd name="connsiteY6" fmla="*/ 588208 h 592970"/>
                <a:gd name="connsiteX7" fmla="*/ 358872 w 602358"/>
                <a:gd name="connsiteY7" fmla="*/ 588208 h 592970"/>
                <a:gd name="connsiteX8" fmla="*/ 368397 w 602358"/>
                <a:gd name="connsiteY8" fmla="*/ 500101 h 592970"/>
                <a:gd name="connsiteX9" fmla="*/ 492222 w 602358"/>
                <a:gd name="connsiteY9" fmla="*/ 307220 h 592970"/>
                <a:gd name="connsiteX10" fmla="*/ 304103 w 602358"/>
                <a:gd name="connsiteY10" fmla="*/ 102432 h 592970"/>
                <a:gd name="connsiteX11" fmla="*/ 108841 w 602358"/>
                <a:gd name="connsiteY11" fmla="*/ 316745 h 592970"/>
                <a:gd name="connsiteX12" fmla="*/ 215997 w 602358"/>
                <a:gd name="connsiteY12" fmla="*/ 495339 h 592970"/>
                <a:gd name="connsiteX13" fmla="*/ 223141 w 602358"/>
                <a:gd name="connsiteY13" fmla="*/ 592970 h 592970"/>
                <a:gd name="connsiteX14" fmla="*/ 125510 w 602358"/>
                <a:gd name="connsiteY14" fmla="*/ 590589 h 592970"/>
                <a:gd name="connsiteX0" fmla="*/ 125510 w 602358"/>
                <a:gd name="connsiteY0" fmla="*/ 590589 h 592970"/>
                <a:gd name="connsiteX1" fmla="*/ 123129 w 602358"/>
                <a:gd name="connsiteY1" fmla="*/ 531058 h 592970"/>
                <a:gd name="connsiteX2" fmla="*/ 15972 w 602358"/>
                <a:gd name="connsiteY2" fmla="*/ 173870 h 592970"/>
                <a:gd name="connsiteX3" fmla="*/ 299341 w 602358"/>
                <a:gd name="connsiteY3" fmla="*/ 39 h 592970"/>
                <a:gd name="connsiteX4" fmla="*/ 549373 w 602358"/>
                <a:gd name="connsiteY4" fmla="*/ 133388 h 592970"/>
                <a:gd name="connsiteX5" fmla="*/ 461266 w 602358"/>
                <a:gd name="connsiteY5" fmla="*/ 557251 h 592970"/>
                <a:gd name="connsiteX6" fmla="*/ 461266 w 602358"/>
                <a:gd name="connsiteY6" fmla="*/ 588208 h 592970"/>
                <a:gd name="connsiteX7" fmla="*/ 358872 w 602358"/>
                <a:gd name="connsiteY7" fmla="*/ 588208 h 592970"/>
                <a:gd name="connsiteX8" fmla="*/ 368397 w 602358"/>
                <a:gd name="connsiteY8" fmla="*/ 500101 h 592970"/>
                <a:gd name="connsiteX9" fmla="*/ 492222 w 602358"/>
                <a:gd name="connsiteY9" fmla="*/ 307220 h 592970"/>
                <a:gd name="connsiteX10" fmla="*/ 304103 w 602358"/>
                <a:gd name="connsiteY10" fmla="*/ 102432 h 592970"/>
                <a:gd name="connsiteX11" fmla="*/ 108841 w 602358"/>
                <a:gd name="connsiteY11" fmla="*/ 316745 h 592970"/>
                <a:gd name="connsiteX12" fmla="*/ 215997 w 602358"/>
                <a:gd name="connsiteY12" fmla="*/ 495339 h 592970"/>
                <a:gd name="connsiteX13" fmla="*/ 223141 w 602358"/>
                <a:gd name="connsiteY13" fmla="*/ 592970 h 592970"/>
                <a:gd name="connsiteX14" fmla="*/ 125510 w 602358"/>
                <a:gd name="connsiteY14" fmla="*/ 590589 h 592970"/>
                <a:gd name="connsiteX0" fmla="*/ 125510 w 602358"/>
                <a:gd name="connsiteY0" fmla="*/ 590589 h 592970"/>
                <a:gd name="connsiteX1" fmla="*/ 123129 w 602358"/>
                <a:gd name="connsiteY1" fmla="*/ 531058 h 592970"/>
                <a:gd name="connsiteX2" fmla="*/ 15972 w 602358"/>
                <a:gd name="connsiteY2" fmla="*/ 173870 h 592970"/>
                <a:gd name="connsiteX3" fmla="*/ 299341 w 602358"/>
                <a:gd name="connsiteY3" fmla="*/ 39 h 592970"/>
                <a:gd name="connsiteX4" fmla="*/ 549373 w 602358"/>
                <a:gd name="connsiteY4" fmla="*/ 133388 h 592970"/>
                <a:gd name="connsiteX5" fmla="*/ 461266 w 602358"/>
                <a:gd name="connsiteY5" fmla="*/ 557251 h 592970"/>
                <a:gd name="connsiteX6" fmla="*/ 461266 w 602358"/>
                <a:gd name="connsiteY6" fmla="*/ 588208 h 592970"/>
                <a:gd name="connsiteX7" fmla="*/ 358872 w 602358"/>
                <a:gd name="connsiteY7" fmla="*/ 588208 h 592970"/>
                <a:gd name="connsiteX8" fmla="*/ 368397 w 602358"/>
                <a:gd name="connsiteY8" fmla="*/ 500101 h 592970"/>
                <a:gd name="connsiteX9" fmla="*/ 492222 w 602358"/>
                <a:gd name="connsiteY9" fmla="*/ 307220 h 592970"/>
                <a:gd name="connsiteX10" fmla="*/ 304103 w 602358"/>
                <a:gd name="connsiteY10" fmla="*/ 102432 h 592970"/>
                <a:gd name="connsiteX11" fmla="*/ 108841 w 602358"/>
                <a:gd name="connsiteY11" fmla="*/ 316745 h 592970"/>
                <a:gd name="connsiteX12" fmla="*/ 215997 w 602358"/>
                <a:gd name="connsiteY12" fmla="*/ 495339 h 592970"/>
                <a:gd name="connsiteX13" fmla="*/ 223141 w 602358"/>
                <a:gd name="connsiteY13" fmla="*/ 592970 h 592970"/>
                <a:gd name="connsiteX14" fmla="*/ 125510 w 602358"/>
                <a:gd name="connsiteY14" fmla="*/ 590589 h 592970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02393 h 592931"/>
                <a:gd name="connsiteX11" fmla="*/ 108841 w 602358"/>
                <a:gd name="connsiteY11" fmla="*/ 316706 h 592931"/>
                <a:gd name="connsiteX12" fmla="*/ 215997 w 602358"/>
                <a:gd name="connsiteY12" fmla="*/ 495300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02393 h 592931"/>
                <a:gd name="connsiteX11" fmla="*/ 108841 w 602358"/>
                <a:gd name="connsiteY11" fmla="*/ 316706 h 592931"/>
                <a:gd name="connsiteX12" fmla="*/ 215997 w 602358"/>
                <a:gd name="connsiteY12" fmla="*/ 495300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0550"/>
                <a:gd name="connsiteX1" fmla="*/ 123129 w 602358"/>
                <a:gd name="connsiteY1" fmla="*/ 531019 h 590550"/>
                <a:gd name="connsiteX2" fmla="*/ 15972 w 602358"/>
                <a:gd name="connsiteY2" fmla="*/ 173831 h 590550"/>
                <a:gd name="connsiteX3" fmla="*/ 299341 w 602358"/>
                <a:gd name="connsiteY3" fmla="*/ 0 h 590550"/>
                <a:gd name="connsiteX4" fmla="*/ 549373 w 602358"/>
                <a:gd name="connsiteY4" fmla="*/ 133349 h 590550"/>
                <a:gd name="connsiteX5" fmla="*/ 461266 w 602358"/>
                <a:gd name="connsiteY5" fmla="*/ 557212 h 590550"/>
                <a:gd name="connsiteX6" fmla="*/ 461266 w 602358"/>
                <a:gd name="connsiteY6" fmla="*/ 588169 h 590550"/>
                <a:gd name="connsiteX7" fmla="*/ 358872 w 602358"/>
                <a:gd name="connsiteY7" fmla="*/ 588169 h 590550"/>
                <a:gd name="connsiteX8" fmla="*/ 368397 w 602358"/>
                <a:gd name="connsiteY8" fmla="*/ 500062 h 590550"/>
                <a:gd name="connsiteX9" fmla="*/ 492222 w 602358"/>
                <a:gd name="connsiteY9" fmla="*/ 307181 h 590550"/>
                <a:gd name="connsiteX10" fmla="*/ 304103 w 602358"/>
                <a:gd name="connsiteY10" fmla="*/ 102393 h 590550"/>
                <a:gd name="connsiteX11" fmla="*/ 108841 w 602358"/>
                <a:gd name="connsiteY11" fmla="*/ 316706 h 590550"/>
                <a:gd name="connsiteX12" fmla="*/ 215997 w 602358"/>
                <a:gd name="connsiteY12" fmla="*/ 495300 h 590550"/>
                <a:gd name="connsiteX13" fmla="*/ 223141 w 602358"/>
                <a:gd name="connsiteY13" fmla="*/ 583406 h 590550"/>
                <a:gd name="connsiteX14" fmla="*/ 125510 w 602358"/>
                <a:gd name="connsiteY14" fmla="*/ 590550 h 590550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02393 h 592931"/>
                <a:gd name="connsiteX11" fmla="*/ 108841 w 602358"/>
                <a:gd name="connsiteY11" fmla="*/ 316706 h 592931"/>
                <a:gd name="connsiteX12" fmla="*/ 215997 w 602358"/>
                <a:gd name="connsiteY12" fmla="*/ 495300 h 592931"/>
                <a:gd name="connsiteX13" fmla="*/ 220760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0550"/>
                <a:gd name="connsiteX1" fmla="*/ 123129 w 602358"/>
                <a:gd name="connsiteY1" fmla="*/ 531019 h 590550"/>
                <a:gd name="connsiteX2" fmla="*/ 15972 w 602358"/>
                <a:gd name="connsiteY2" fmla="*/ 173831 h 590550"/>
                <a:gd name="connsiteX3" fmla="*/ 299341 w 602358"/>
                <a:gd name="connsiteY3" fmla="*/ 0 h 590550"/>
                <a:gd name="connsiteX4" fmla="*/ 549373 w 602358"/>
                <a:gd name="connsiteY4" fmla="*/ 133349 h 590550"/>
                <a:gd name="connsiteX5" fmla="*/ 461266 w 602358"/>
                <a:gd name="connsiteY5" fmla="*/ 557212 h 590550"/>
                <a:gd name="connsiteX6" fmla="*/ 461266 w 602358"/>
                <a:gd name="connsiteY6" fmla="*/ 588169 h 590550"/>
                <a:gd name="connsiteX7" fmla="*/ 358872 w 602358"/>
                <a:gd name="connsiteY7" fmla="*/ 588169 h 590550"/>
                <a:gd name="connsiteX8" fmla="*/ 368397 w 602358"/>
                <a:gd name="connsiteY8" fmla="*/ 500062 h 590550"/>
                <a:gd name="connsiteX9" fmla="*/ 492222 w 602358"/>
                <a:gd name="connsiteY9" fmla="*/ 307181 h 590550"/>
                <a:gd name="connsiteX10" fmla="*/ 304103 w 602358"/>
                <a:gd name="connsiteY10" fmla="*/ 102393 h 590550"/>
                <a:gd name="connsiteX11" fmla="*/ 108841 w 602358"/>
                <a:gd name="connsiteY11" fmla="*/ 316706 h 590550"/>
                <a:gd name="connsiteX12" fmla="*/ 215997 w 602358"/>
                <a:gd name="connsiteY12" fmla="*/ 495300 h 590550"/>
                <a:gd name="connsiteX13" fmla="*/ 223141 w 602358"/>
                <a:gd name="connsiteY13" fmla="*/ 585787 h 590550"/>
                <a:gd name="connsiteX14" fmla="*/ 125510 w 602358"/>
                <a:gd name="connsiteY14" fmla="*/ 590550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02358" h="590550">
                  <a:moveTo>
                    <a:pt x="125510" y="590550"/>
                  </a:moveTo>
                  <a:cubicBezTo>
                    <a:pt x="124716" y="570706"/>
                    <a:pt x="123923" y="550863"/>
                    <a:pt x="123129" y="531019"/>
                  </a:cubicBezTo>
                  <a:cubicBezTo>
                    <a:pt x="42166" y="507206"/>
                    <a:pt x="-34034" y="338138"/>
                    <a:pt x="15972" y="173831"/>
                  </a:cubicBezTo>
                  <a:cubicBezTo>
                    <a:pt x="77090" y="44450"/>
                    <a:pt x="178691" y="3174"/>
                    <a:pt x="299341" y="0"/>
                  </a:cubicBezTo>
                  <a:cubicBezTo>
                    <a:pt x="439835" y="7937"/>
                    <a:pt x="499366" y="58737"/>
                    <a:pt x="549373" y="133349"/>
                  </a:cubicBezTo>
                  <a:cubicBezTo>
                    <a:pt x="688279" y="373856"/>
                    <a:pt x="516432" y="512365"/>
                    <a:pt x="461266" y="557212"/>
                  </a:cubicBezTo>
                  <a:lnTo>
                    <a:pt x="461266" y="588169"/>
                  </a:lnTo>
                  <a:lnTo>
                    <a:pt x="358872" y="588169"/>
                  </a:lnTo>
                  <a:lnTo>
                    <a:pt x="368397" y="500062"/>
                  </a:lnTo>
                  <a:cubicBezTo>
                    <a:pt x="440628" y="454818"/>
                    <a:pt x="486666" y="392906"/>
                    <a:pt x="492222" y="307181"/>
                  </a:cubicBezTo>
                  <a:cubicBezTo>
                    <a:pt x="483490" y="175419"/>
                    <a:pt x="384272" y="107949"/>
                    <a:pt x="304103" y="102393"/>
                  </a:cubicBezTo>
                  <a:cubicBezTo>
                    <a:pt x="172341" y="111125"/>
                    <a:pt x="116778" y="186531"/>
                    <a:pt x="108841" y="316706"/>
                  </a:cubicBezTo>
                  <a:cubicBezTo>
                    <a:pt x="113603" y="434975"/>
                    <a:pt x="175515" y="460375"/>
                    <a:pt x="215997" y="495300"/>
                  </a:cubicBezTo>
                  <a:lnTo>
                    <a:pt x="223141" y="585787"/>
                  </a:lnTo>
                  <a:lnTo>
                    <a:pt x="125510" y="590550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4" name="Freeform 93"/>
            <p:cNvSpPr/>
            <p:nvPr/>
          </p:nvSpPr>
          <p:spPr>
            <a:xfrm>
              <a:off x="4567238" y="5510213"/>
              <a:ext cx="346491" cy="271461"/>
            </a:xfrm>
            <a:custGeom>
              <a:avLst/>
              <a:gdLst>
                <a:gd name="connsiteX0" fmla="*/ 0 w 345281"/>
                <a:gd name="connsiteY0" fmla="*/ 0 h 273843"/>
                <a:gd name="connsiteX1" fmla="*/ 345281 w 345281"/>
                <a:gd name="connsiteY1" fmla="*/ 0 h 273843"/>
                <a:gd name="connsiteX2" fmla="*/ 321468 w 345281"/>
                <a:gd name="connsiteY2" fmla="*/ 107156 h 273843"/>
                <a:gd name="connsiteX3" fmla="*/ 335756 w 345281"/>
                <a:gd name="connsiteY3" fmla="*/ 204787 h 273843"/>
                <a:gd name="connsiteX4" fmla="*/ 185737 w 345281"/>
                <a:gd name="connsiteY4" fmla="*/ 273843 h 273843"/>
                <a:gd name="connsiteX5" fmla="*/ 11906 w 345281"/>
                <a:gd name="connsiteY5" fmla="*/ 200025 h 273843"/>
                <a:gd name="connsiteX6" fmla="*/ 38100 w 345281"/>
                <a:gd name="connsiteY6" fmla="*/ 95250 h 273843"/>
                <a:gd name="connsiteX7" fmla="*/ 0 w 345281"/>
                <a:gd name="connsiteY7" fmla="*/ 0 h 273843"/>
                <a:gd name="connsiteX0" fmla="*/ 0 w 345281"/>
                <a:gd name="connsiteY0" fmla="*/ 0 h 273843"/>
                <a:gd name="connsiteX1" fmla="*/ 345281 w 345281"/>
                <a:gd name="connsiteY1" fmla="*/ 0 h 273843"/>
                <a:gd name="connsiteX2" fmla="*/ 321468 w 345281"/>
                <a:gd name="connsiteY2" fmla="*/ 107156 h 273843"/>
                <a:gd name="connsiteX3" fmla="*/ 335756 w 345281"/>
                <a:gd name="connsiteY3" fmla="*/ 204787 h 273843"/>
                <a:gd name="connsiteX4" fmla="*/ 185737 w 345281"/>
                <a:gd name="connsiteY4" fmla="*/ 273843 h 273843"/>
                <a:gd name="connsiteX5" fmla="*/ 11906 w 345281"/>
                <a:gd name="connsiteY5" fmla="*/ 200025 h 273843"/>
                <a:gd name="connsiteX6" fmla="*/ 38100 w 345281"/>
                <a:gd name="connsiteY6" fmla="*/ 95250 h 273843"/>
                <a:gd name="connsiteX7" fmla="*/ 0 w 345281"/>
                <a:gd name="connsiteY7" fmla="*/ 0 h 273843"/>
                <a:gd name="connsiteX0" fmla="*/ 0 w 345281"/>
                <a:gd name="connsiteY0" fmla="*/ 0 h 273843"/>
                <a:gd name="connsiteX1" fmla="*/ 345281 w 345281"/>
                <a:gd name="connsiteY1" fmla="*/ 0 h 273843"/>
                <a:gd name="connsiteX2" fmla="*/ 321468 w 345281"/>
                <a:gd name="connsiteY2" fmla="*/ 107156 h 273843"/>
                <a:gd name="connsiteX3" fmla="*/ 335756 w 345281"/>
                <a:gd name="connsiteY3" fmla="*/ 204787 h 273843"/>
                <a:gd name="connsiteX4" fmla="*/ 185737 w 345281"/>
                <a:gd name="connsiteY4" fmla="*/ 273843 h 273843"/>
                <a:gd name="connsiteX5" fmla="*/ 11906 w 345281"/>
                <a:gd name="connsiteY5" fmla="*/ 200025 h 273843"/>
                <a:gd name="connsiteX6" fmla="*/ 38100 w 345281"/>
                <a:gd name="connsiteY6" fmla="*/ 95250 h 273843"/>
                <a:gd name="connsiteX7" fmla="*/ 0 w 345281"/>
                <a:gd name="connsiteY7" fmla="*/ 0 h 273843"/>
                <a:gd name="connsiteX0" fmla="*/ 0 w 345281"/>
                <a:gd name="connsiteY0" fmla="*/ 0 h 273843"/>
                <a:gd name="connsiteX1" fmla="*/ 345281 w 345281"/>
                <a:gd name="connsiteY1" fmla="*/ 0 h 273843"/>
                <a:gd name="connsiteX2" fmla="*/ 321468 w 345281"/>
                <a:gd name="connsiteY2" fmla="*/ 107156 h 273843"/>
                <a:gd name="connsiteX3" fmla="*/ 335756 w 345281"/>
                <a:gd name="connsiteY3" fmla="*/ 204787 h 273843"/>
                <a:gd name="connsiteX4" fmla="*/ 185737 w 345281"/>
                <a:gd name="connsiteY4" fmla="*/ 273843 h 273843"/>
                <a:gd name="connsiteX5" fmla="*/ 11906 w 345281"/>
                <a:gd name="connsiteY5" fmla="*/ 200025 h 273843"/>
                <a:gd name="connsiteX6" fmla="*/ 38100 w 345281"/>
                <a:gd name="connsiteY6" fmla="*/ 95250 h 273843"/>
                <a:gd name="connsiteX7" fmla="*/ 0 w 345281"/>
                <a:gd name="connsiteY7" fmla="*/ 0 h 273843"/>
                <a:gd name="connsiteX0" fmla="*/ 0 w 345281"/>
                <a:gd name="connsiteY0" fmla="*/ 0 h 273843"/>
                <a:gd name="connsiteX1" fmla="*/ 345281 w 345281"/>
                <a:gd name="connsiteY1" fmla="*/ 0 h 273843"/>
                <a:gd name="connsiteX2" fmla="*/ 321468 w 345281"/>
                <a:gd name="connsiteY2" fmla="*/ 107156 h 273843"/>
                <a:gd name="connsiteX3" fmla="*/ 335756 w 345281"/>
                <a:gd name="connsiteY3" fmla="*/ 204787 h 273843"/>
                <a:gd name="connsiteX4" fmla="*/ 185737 w 345281"/>
                <a:gd name="connsiteY4" fmla="*/ 273843 h 273843"/>
                <a:gd name="connsiteX5" fmla="*/ 11906 w 345281"/>
                <a:gd name="connsiteY5" fmla="*/ 200025 h 273843"/>
                <a:gd name="connsiteX6" fmla="*/ 38100 w 345281"/>
                <a:gd name="connsiteY6" fmla="*/ 95250 h 273843"/>
                <a:gd name="connsiteX7" fmla="*/ 0 w 345281"/>
                <a:gd name="connsiteY7" fmla="*/ 0 h 273843"/>
                <a:gd name="connsiteX0" fmla="*/ 0 w 345281"/>
                <a:gd name="connsiteY0" fmla="*/ 0 h 273843"/>
                <a:gd name="connsiteX1" fmla="*/ 345281 w 345281"/>
                <a:gd name="connsiteY1" fmla="*/ 0 h 273843"/>
                <a:gd name="connsiteX2" fmla="*/ 321468 w 345281"/>
                <a:gd name="connsiteY2" fmla="*/ 107156 h 273843"/>
                <a:gd name="connsiteX3" fmla="*/ 335756 w 345281"/>
                <a:gd name="connsiteY3" fmla="*/ 204787 h 273843"/>
                <a:gd name="connsiteX4" fmla="*/ 185737 w 345281"/>
                <a:gd name="connsiteY4" fmla="*/ 273843 h 273843"/>
                <a:gd name="connsiteX5" fmla="*/ 11906 w 345281"/>
                <a:gd name="connsiteY5" fmla="*/ 200025 h 273843"/>
                <a:gd name="connsiteX6" fmla="*/ 38100 w 345281"/>
                <a:gd name="connsiteY6" fmla="*/ 95250 h 273843"/>
                <a:gd name="connsiteX7" fmla="*/ 0 w 345281"/>
                <a:gd name="connsiteY7" fmla="*/ 0 h 273843"/>
                <a:gd name="connsiteX0" fmla="*/ 0 w 345281"/>
                <a:gd name="connsiteY0" fmla="*/ 0 h 252411"/>
                <a:gd name="connsiteX1" fmla="*/ 345281 w 345281"/>
                <a:gd name="connsiteY1" fmla="*/ 0 h 252411"/>
                <a:gd name="connsiteX2" fmla="*/ 321468 w 345281"/>
                <a:gd name="connsiteY2" fmla="*/ 107156 h 252411"/>
                <a:gd name="connsiteX3" fmla="*/ 335756 w 345281"/>
                <a:gd name="connsiteY3" fmla="*/ 204787 h 252411"/>
                <a:gd name="connsiteX4" fmla="*/ 164306 w 345281"/>
                <a:gd name="connsiteY4" fmla="*/ 252411 h 252411"/>
                <a:gd name="connsiteX5" fmla="*/ 11906 w 345281"/>
                <a:gd name="connsiteY5" fmla="*/ 200025 h 252411"/>
                <a:gd name="connsiteX6" fmla="*/ 38100 w 345281"/>
                <a:gd name="connsiteY6" fmla="*/ 95250 h 252411"/>
                <a:gd name="connsiteX7" fmla="*/ 0 w 345281"/>
                <a:gd name="connsiteY7" fmla="*/ 0 h 252411"/>
                <a:gd name="connsiteX0" fmla="*/ 0 w 345281"/>
                <a:gd name="connsiteY0" fmla="*/ 0 h 252595"/>
                <a:gd name="connsiteX1" fmla="*/ 345281 w 345281"/>
                <a:gd name="connsiteY1" fmla="*/ 0 h 252595"/>
                <a:gd name="connsiteX2" fmla="*/ 321468 w 345281"/>
                <a:gd name="connsiteY2" fmla="*/ 107156 h 252595"/>
                <a:gd name="connsiteX3" fmla="*/ 335756 w 345281"/>
                <a:gd name="connsiteY3" fmla="*/ 204787 h 252595"/>
                <a:gd name="connsiteX4" fmla="*/ 164306 w 345281"/>
                <a:gd name="connsiteY4" fmla="*/ 252411 h 252595"/>
                <a:gd name="connsiteX5" fmla="*/ 11906 w 345281"/>
                <a:gd name="connsiteY5" fmla="*/ 200025 h 252595"/>
                <a:gd name="connsiteX6" fmla="*/ 38100 w 345281"/>
                <a:gd name="connsiteY6" fmla="*/ 95250 h 252595"/>
                <a:gd name="connsiteX7" fmla="*/ 0 w 345281"/>
                <a:gd name="connsiteY7" fmla="*/ 0 h 252595"/>
                <a:gd name="connsiteX0" fmla="*/ 0 w 345281"/>
                <a:gd name="connsiteY0" fmla="*/ 0 h 271527"/>
                <a:gd name="connsiteX1" fmla="*/ 345281 w 345281"/>
                <a:gd name="connsiteY1" fmla="*/ 0 h 271527"/>
                <a:gd name="connsiteX2" fmla="*/ 321468 w 345281"/>
                <a:gd name="connsiteY2" fmla="*/ 107156 h 271527"/>
                <a:gd name="connsiteX3" fmla="*/ 335756 w 345281"/>
                <a:gd name="connsiteY3" fmla="*/ 204787 h 271527"/>
                <a:gd name="connsiteX4" fmla="*/ 171449 w 345281"/>
                <a:gd name="connsiteY4" fmla="*/ 271461 h 271527"/>
                <a:gd name="connsiteX5" fmla="*/ 11906 w 345281"/>
                <a:gd name="connsiteY5" fmla="*/ 200025 h 271527"/>
                <a:gd name="connsiteX6" fmla="*/ 38100 w 345281"/>
                <a:gd name="connsiteY6" fmla="*/ 95250 h 271527"/>
                <a:gd name="connsiteX7" fmla="*/ 0 w 345281"/>
                <a:gd name="connsiteY7" fmla="*/ 0 h 271527"/>
                <a:gd name="connsiteX0" fmla="*/ 0 w 345281"/>
                <a:gd name="connsiteY0" fmla="*/ 0 h 271461"/>
                <a:gd name="connsiteX1" fmla="*/ 345281 w 345281"/>
                <a:gd name="connsiteY1" fmla="*/ 0 h 271461"/>
                <a:gd name="connsiteX2" fmla="*/ 321468 w 345281"/>
                <a:gd name="connsiteY2" fmla="*/ 107156 h 271461"/>
                <a:gd name="connsiteX3" fmla="*/ 335756 w 345281"/>
                <a:gd name="connsiteY3" fmla="*/ 204787 h 271461"/>
                <a:gd name="connsiteX4" fmla="*/ 171449 w 345281"/>
                <a:gd name="connsiteY4" fmla="*/ 271461 h 271461"/>
                <a:gd name="connsiteX5" fmla="*/ 11906 w 345281"/>
                <a:gd name="connsiteY5" fmla="*/ 200025 h 271461"/>
                <a:gd name="connsiteX6" fmla="*/ 38100 w 345281"/>
                <a:gd name="connsiteY6" fmla="*/ 95250 h 271461"/>
                <a:gd name="connsiteX7" fmla="*/ 0 w 345281"/>
                <a:gd name="connsiteY7" fmla="*/ 0 h 271461"/>
                <a:gd name="connsiteX0" fmla="*/ 0 w 345281"/>
                <a:gd name="connsiteY0" fmla="*/ 0 h 271461"/>
                <a:gd name="connsiteX1" fmla="*/ 345281 w 345281"/>
                <a:gd name="connsiteY1" fmla="*/ 0 h 271461"/>
                <a:gd name="connsiteX2" fmla="*/ 321468 w 345281"/>
                <a:gd name="connsiteY2" fmla="*/ 107156 h 271461"/>
                <a:gd name="connsiteX3" fmla="*/ 335756 w 345281"/>
                <a:gd name="connsiteY3" fmla="*/ 204787 h 271461"/>
                <a:gd name="connsiteX4" fmla="*/ 171449 w 345281"/>
                <a:gd name="connsiteY4" fmla="*/ 271461 h 271461"/>
                <a:gd name="connsiteX5" fmla="*/ 11906 w 345281"/>
                <a:gd name="connsiteY5" fmla="*/ 200025 h 271461"/>
                <a:gd name="connsiteX6" fmla="*/ 38100 w 345281"/>
                <a:gd name="connsiteY6" fmla="*/ 95250 h 271461"/>
                <a:gd name="connsiteX7" fmla="*/ 0 w 345281"/>
                <a:gd name="connsiteY7" fmla="*/ 0 h 271461"/>
                <a:gd name="connsiteX0" fmla="*/ 0 w 345281"/>
                <a:gd name="connsiteY0" fmla="*/ 0 h 271461"/>
                <a:gd name="connsiteX1" fmla="*/ 345281 w 345281"/>
                <a:gd name="connsiteY1" fmla="*/ 0 h 271461"/>
                <a:gd name="connsiteX2" fmla="*/ 321468 w 345281"/>
                <a:gd name="connsiteY2" fmla="*/ 107156 h 271461"/>
                <a:gd name="connsiteX3" fmla="*/ 335756 w 345281"/>
                <a:gd name="connsiteY3" fmla="*/ 204787 h 271461"/>
                <a:gd name="connsiteX4" fmla="*/ 171449 w 345281"/>
                <a:gd name="connsiteY4" fmla="*/ 271461 h 271461"/>
                <a:gd name="connsiteX5" fmla="*/ 11906 w 345281"/>
                <a:gd name="connsiteY5" fmla="*/ 200025 h 271461"/>
                <a:gd name="connsiteX6" fmla="*/ 38100 w 345281"/>
                <a:gd name="connsiteY6" fmla="*/ 95250 h 271461"/>
                <a:gd name="connsiteX7" fmla="*/ 0 w 345281"/>
                <a:gd name="connsiteY7" fmla="*/ 0 h 271461"/>
                <a:gd name="connsiteX0" fmla="*/ 0 w 345281"/>
                <a:gd name="connsiteY0" fmla="*/ 0 h 271461"/>
                <a:gd name="connsiteX1" fmla="*/ 345281 w 345281"/>
                <a:gd name="connsiteY1" fmla="*/ 0 h 271461"/>
                <a:gd name="connsiteX2" fmla="*/ 321468 w 345281"/>
                <a:gd name="connsiteY2" fmla="*/ 107156 h 271461"/>
                <a:gd name="connsiteX3" fmla="*/ 335756 w 345281"/>
                <a:gd name="connsiteY3" fmla="*/ 204787 h 271461"/>
                <a:gd name="connsiteX4" fmla="*/ 171449 w 345281"/>
                <a:gd name="connsiteY4" fmla="*/ 271461 h 271461"/>
                <a:gd name="connsiteX5" fmla="*/ 11906 w 345281"/>
                <a:gd name="connsiteY5" fmla="*/ 200025 h 271461"/>
                <a:gd name="connsiteX6" fmla="*/ 38100 w 345281"/>
                <a:gd name="connsiteY6" fmla="*/ 95250 h 271461"/>
                <a:gd name="connsiteX7" fmla="*/ 0 w 345281"/>
                <a:gd name="connsiteY7" fmla="*/ 0 h 271461"/>
                <a:gd name="connsiteX0" fmla="*/ 0 w 345281"/>
                <a:gd name="connsiteY0" fmla="*/ 0 h 271461"/>
                <a:gd name="connsiteX1" fmla="*/ 345281 w 345281"/>
                <a:gd name="connsiteY1" fmla="*/ 0 h 271461"/>
                <a:gd name="connsiteX2" fmla="*/ 321468 w 345281"/>
                <a:gd name="connsiteY2" fmla="*/ 107156 h 271461"/>
                <a:gd name="connsiteX3" fmla="*/ 335756 w 345281"/>
                <a:gd name="connsiteY3" fmla="*/ 204787 h 271461"/>
                <a:gd name="connsiteX4" fmla="*/ 171449 w 345281"/>
                <a:gd name="connsiteY4" fmla="*/ 271461 h 271461"/>
                <a:gd name="connsiteX5" fmla="*/ 11906 w 345281"/>
                <a:gd name="connsiteY5" fmla="*/ 200025 h 271461"/>
                <a:gd name="connsiteX6" fmla="*/ 38100 w 345281"/>
                <a:gd name="connsiteY6" fmla="*/ 95250 h 271461"/>
                <a:gd name="connsiteX7" fmla="*/ 0 w 345281"/>
                <a:gd name="connsiteY7" fmla="*/ 0 h 271461"/>
                <a:gd name="connsiteX0" fmla="*/ 0 w 345281"/>
                <a:gd name="connsiteY0" fmla="*/ 0 h 271461"/>
                <a:gd name="connsiteX1" fmla="*/ 345281 w 345281"/>
                <a:gd name="connsiteY1" fmla="*/ 0 h 271461"/>
                <a:gd name="connsiteX2" fmla="*/ 321468 w 345281"/>
                <a:gd name="connsiteY2" fmla="*/ 107156 h 271461"/>
                <a:gd name="connsiteX3" fmla="*/ 335756 w 345281"/>
                <a:gd name="connsiteY3" fmla="*/ 204787 h 271461"/>
                <a:gd name="connsiteX4" fmla="*/ 171449 w 345281"/>
                <a:gd name="connsiteY4" fmla="*/ 271461 h 271461"/>
                <a:gd name="connsiteX5" fmla="*/ 11906 w 345281"/>
                <a:gd name="connsiteY5" fmla="*/ 200025 h 271461"/>
                <a:gd name="connsiteX6" fmla="*/ 38100 w 345281"/>
                <a:gd name="connsiteY6" fmla="*/ 95250 h 271461"/>
                <a:gd name="connsiteX7" fmla="*/ 0 w 345281"/>
                <a:gd name="connsiteY7" fmla="*/ 0 h 271461"/>
                <a:gd name="connsiteX0" fmla="*/ 0 w 345281"/>
                <a:gd name="connsiteY0" fmla="*/ 0 h 271461"/>
                <a:gd name="connsiteX1" fmla="*/ 345281 w 345281"/>
                <a:gd name="connsiteY1" fmla="*/ 0 h 271461"/>
                <a:gd name="connsiteX2" fmla="*/ 321468 w 345281"/>
                <a:gd name="connsiteY2" fmla="*/ 107156 h 271461"/>
                <a:gd name="connsiteX3" fmla="*/ 335756 w 345281"/>
                <a:gd name="connsiteY3" fmla="*/ 204787 h 271461"/>
                <a:gd name="connsiteX4" fmla="*/ 171449 w 345281"/>
                <a:gd name="connsiteY4" fmla="*/ 271461 h 271461"/>
                <a:gd name="connsiteX5" fmla="*/ 11906 w 345281"/>
                <a:gd name="connsiteY5" fmla="*/ 200025 h 271461"/>
                <a:gd name="connsiteX6" fmla="*/ 38100 w 345281"/>
                <a:gd name="connsiteY6" fmla="*/ 95250 h 271461"/>
                <a:gd name="connsiteX7" fmla="*/ 0 w 345281"/>
                <a:gd name="connsiteY7" fmla="*/ 0 h 271461"/>
                <a:gd name="connsiteX0" fmla="*/ 0 w 346941"/>
                <a:gd name="connsiteY0" fmla="*/ 0 h 271461"/>
                <a:gd name="connsiteX1" fmla="*/ 345281 w 346941"/>
                <a:gd name="connsiteY1" fmla="*/ 0 h 271461"/>
                <a:gd name="connsiteX2" fmla="*/ 321468 w 346941"/>
                <a:gd name="connsiteY2" fmla="*/ 107156 h 271461"/>
                <a:gd name="connsiteX3" fmla="*/ 335756 w 346941"/>
                <a:gd name="connsiteY3" fmla="*/ 204787 h 271461"/>
                <a:gd name="connsiteX4" fmla="*/ 171449 w 346941"/>
                <a:gd name="connsiteY4" fmla="*/ 271461 h 271461"/>
                <a:gd name="connsiteX5" fmla="*/ 11906 w 346941"/>
                <a:gd name="connsiteY5" fmla="*/ 200025 h 271461"/>
                <a:gd name="connsiteX6" fmla="*/ 38100 w 346941"/>
                <a:gd name="connsiteY6" fmla="*/ 95250 h 271461"/>
                <a:gd name="connsiteX7" fmla="*/ 0 w 346941"/>
                <a:gd name="connsiteY7" fmla="*/ 0 h 271461"/>
                <a:gd name="connsiteX0" fmla="*/ 0 w 346491"/>
                <a:gd name="connsiteY0" fmla="*/ 0 h 271461"/>
                <a:gd name="connsiteX1" fmla="*/ 345281 w 346491"/>
                <a:gd name="connsiteY1" fmla="*/ 0 h 271461"/>
                <a:gd name="connsiteX2" fmla="*/ 314324 w 346491"/>
                <a:gd name="connsiteY2" fmla="*/ 100012 h 271461"/>
                <a:gd name="connsiteX3" fmla="*/ 335756 w 346491"/>
                <a:gd name="connsiteY3" fmla="*/ 204787 h 271461"/>
                <a:gd name="connsiteX4" fmla="*/ 171449 w 346491"/>
                <a:gd name="connsiteY4" fmla="*/ 271461 h 271461"/>
                <a:gd name="connsiteX5" fmla="*/ 11906 w 346491"/>
                <a:gd name="connsiteY5" fmla="*/ 200025 h 271461"/>
                <a:gd name="connsiteX6" fmla="*/ 38100 w 346491"/>
                <a:gd name="connsiteY6" fmla="*/ 95250 h 271461"/>
                <a:gd name="connsiteX7" fmla="*/ 0 w 346491"/>
                <a:gd name="connsiteY7" fmla="*/ 0 h 271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6491" h="271461">
                  <a:moveTo>
                    <a:pt x="0" y="0"/>
                  </a:moveTo>
                  <a:lnTo>
                    <a:pt x="345281" y="0"/>
                  </a:lnTo>
                  <a:cubicBezTo>
                    <a:pt x="351630" y="45244"/>
                    <a:pt x="331787" y="71436"/>
                    <a:pt x="314324" y="100012"/>
                  </a:cubicBezTo>
                  <a:cubicBezTo>
                    <a:pt x="330993" y="125412"/>
                    <a:pt x="352425" y="167481"/>
                    <a:pt x="335756" y="204787"/>
                  </a:cubicBezTo>
                  <a:cubicBezTo>
                    <a:pt x="283369" y="236537"/>
                    <a:pt x="223837" y="263523"/>
                    <a:pt x="171449" y="271461"/>
                  </a:cubicBezTo>
                  <a:cubicBezTo>
                    <a:pt x="111124" y="265906"/>
                    <a:pt x="69850" y="246062"/>
                    <a:pt x="11906" y="200025"/>
                  </a:cubicBezTo>
                  <a:cubicBezTo>
                    <a:pt x="3968" y="160338"/>
                    <a:pt x="5556" y="130175"/>
                    <a:pt x="38100" y="95250"/>
                  </a:cubicBezTo>
                  <a:cubicBezTo>
                    <a:pt x="20638" y="70644"/>
                    <a:pt x="3175" y="60325"/>
                    <a:pt x="0" y="0"/>
                  </a:cubicBez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5" name="Rounded Rectangle 94"/>
            <p:cNvSpPr/>
            <p:nvPr/>
          </p:nvSpPr>
          <p:spPr>
            <a:xfrm>
              <a:off x="4698201" y="4767262"/>
              <a:ext cx="76200" cy="119061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6" name="Rounded Rectangle 95"/>
            <p:cNvSpPr/>
            <p:nvPr/>
          </p:nvSpPr>
          <p:spPr>
            <a:xfrm rot="2620869">
              <a:off x="5017892" y="4912519"/>
              <a:ext cx="76200" cy="119061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7" name="Rounded Rectangle 96"/>
            <p:cNvSpPr/>
            <p:nvPr/>
          </p:nvSpPr>
          <p:spPr>
            <a:xfrm rot="6417779">
              <a:off x="5094491" y="5261143"/>
              <a:ext cx="76200" cy="119061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8" name="Rounded Rectangle 97"/>
            <p:cNvSpPr/>
            <p:nvPr/>
          </p:nvSpPr>
          <p:spPr>
            <a:xfrm rot="18979131" flipH="1">
              <a:off x="4378730" y="4919661"/>
              <a:ext cx="76200" cy="119061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9" name="Rounded Rectangle 98"/>
            <p:cNvSpPr/>
            <p:nvPr/>
          </p:nvSpPr>
          <p:spPr>
            <a:xfrm rot="15182221" flipH="1">
              <a:off x="4311439" y="5261143"/>
              <a:ext cx="76200" cy="119061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01" name="Rectangle 100"/>
          <p:cNvSpPr/>
          <p:nvPr/>
        </p:nvSpPr>
        <p:spPr>
          <a:xfrm>
            <a:off x="4500786" y="1410530"/>
            <a:ext cx="3206750" cy="400110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Tổng quan về đề tài</a:t>
            </a:r>
            <a:endParaRPr lang="en-US" sz="20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8" name="Rectangle 147"/>
          <p:cNvSpPr/>
          <p:nvPr/>
        </p:nvSpPr>
        <p:spPr bwMode="auto">
          <a:xfrm>
            <a:off x="3422875" y="4567602"/>
            <a:ext cx="5345113" cy="80788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9" name="Rectangle 148"/>
          <p:cNvSpPr/>
          <p:nvPr/>
        </p:nvSpPr>
        <p:spPr bwMode="auto">
          <a:xfrm>
            <a:off x="3536380" y="4649984"/>
            <a:ext cx="5118101" cy="65547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mtClean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Demo</a:t>
            </a:r>
            <a:endParaRPr lang="en-US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4-Point Star 4"/>
          <p:cNvSpPr/>
          <p:nvPr/>
        </p:nvSpPr>
        <p:spPr bwMode="auto">
          <a:xfrm>
            <a:off x="7890041" y="4681089"/>
            <a:ext cx="534016" cy="518398"/>
          </a:xfrm>
          <a:prstGeom prst="star4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Trapezoid 2"/>
          <p:cNvSpPr/>
          <p:nvPr/>
        </p:nvSpPr>
        <p:spPr bwMode="auto">
          <a:xfrm rot="19191503">
            <a:off x="2678850" y="1124477"/>
            <a:ext cx="2110956" cy="491814"/>
          </a:xfrm>
          <a:custGeom>
            <a:avLst/>
            <a:gdLst>
              <a:gd name="connsiteX0" fmla="*/ 0 w 1828800"/>
              <a:gd name="connsiteY0" fmla="*/ 457200 h 457200"/>
              <a:gd name="connsiteX1" fmla="*/ 114300 w 1828800"/>
              <a:gd name="connsiteY1" fmla="*/ 0 h 457200"/>
              <a:gd name="connsiteX2" fmla="*/ 1714500 w 1828800"/>
              <a:gd name="connsiteY2" fmla="*/ 0 h 457200"/>
              <a:gd name="connsiteX3" fmla="*/ 1828800 w 1828800"/>
              <a:gd name="connsiteY3" fmla="*/ 457200 h 457200"/>
              <a:gd name="connsiteX4" fmla="*/ 0 w 1828800"/>
              <a:gd name="connsiteY4" fmla="*/ 457200 h 457200"/>
              <a:gd name="connsiteX0" fmla="*/ 0 w 1828800"/>
              <a:gd name="connsiteY0" fmla="*/ 463642 h 463642"/>
              <a:gd name="connsiteX1" fmla="*/ 402156 w 1828800"/>
              <a:gd name="connsiteY1" fmla="*/ 0 h 463642"/>
              <a:gd name="connsiteX2" fmla="*/ 1714500 w 1828800"/>
              <a:gd name="connsiteY2" fmla="*/ 6442 h 463642"/>
              <a:gd name="connsiteX3" fmla="*/ 1828800 w 1828800"/>
              <a:gd name="connsiteY3" fmla="*/ 463642 h 463642"/>
              <a:gd name="connsiteX4" fmla="*/ 0 w 1828800"/>
              <a:gd name="connsiteY4" fmla="*/ 463642 h 463642"/>
              <a:gd name="connsiteX0" fmla="*/ 0 w 2001385"/>
              <a:gd name="connsiteY0" fmla="*/ 463642 h 463642"/>
              <a:gd name="connsiteX1" fmla="*/ 402156 w 2001385"/>
              <a:gd name="connsiteY1" fmla="*/ 0 h 463642"/>
              <a:gd name="connsiteX2" fmla="*/ 1714500 w 2001385"/>
              <a:gd name="connsiteY2" fmla="*/ 6442 h 463642"/>
              <a:gd name="connsiteX3" fmla="*/ 2001385 w 2001385"/>
              <a:gd name="connsiteY3" fmla="*/ 426441 h 463642"/>
              <a:gd name="connsiteX4" fmla="*/ 0 w 2001385"/>
              <a:gd name="connsiteY4" fmla="*/ 463642 h 463642"/>
              <a:gd name="connsiteX0" fmla="*/ 0 w 2001385"/>
              <a:gd name="connsiteY0" fmla="*/ 463642 h 463642"/>
              <a:gd name="connsiteX1" fmla="*/ 402156 w 2001385"/>
              <a:gd name="connsiteY1" fmla="*/ 0 h 463642"/>
              <a:gd name="connsiteX2" fmla="*/ 1514076 w 2001385"/>
              <a:gd name="connsiteY2" fmla="*/ 7706 h 463642"/>
              <a:gd name="connsiteX3" fmla="*/ 2001385 w 2001385"/>
              <a:gd name="connsiteY3" fmla="*/ 426441 h 463642"/>
              <a:gd name="connsiteX4" fmla="*/ 0 w 2001385"/>
              <a:gd name="connsiteY4" fmla="*/ 463642 h 463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1385" h="463642">
                <a:moveTo>
                  <a:pt x="0" y="463642"/>
                </a:moveTo>
                <a:lnTo>
                  <a:pt x="402156" y="0"/>
                </a:lnTo>
                <a:lnTo>
                  <a:pt x="1514076" y="7706"/>
                </a:lnTo>
                <a:lnTo>
                  <a:pt x="2001385" y="426441"/>
                </a:lnTo>
                <a:lnTo>
                  <a:pt x="0" y="463642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shade val="30000"/>
                  <a:satMod val="115000"/>
                  <a:lumMod val="67000"/>
                  <a:lumOff val="33000"/>
                </a:schemeClr>
              </a:gs>
              <a:gs pos="42000">
                <a:schemeClr val="bg1">
                  <a:shade val="67500"/>
                  <a:satMod val="115000"/>
                  <a:lumMod val="38000"/>
                  <a:lumOff val="62000"/>
                </a:schemeClr>
              </a:gs>
              <a:gs pos="84000">
                <a:schemeClr val="bg1">
                  <a:lumMod val="95000"/>
                  <a:shade val="100000"/>
                  <a:satMod val="115000"/>
                </a:schemeClr>
              </a:gs>
            </a:gsLst>
            <a:lin ang="3600000" scaled="0"/>
            <a:tileRect/>
          </a:gra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Nội dung 01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Trapezoid 2"/>
          <p:cNvSpPr/>
          <p:nvPr/>
        </p:nvSpPr>
        <p:spPr bwMode="auto">
          <a:xfrm rot="19191503">
            <a:off x="2733051" y="2311957"/>
            <a:ext cx="2133611" cy="534987"/>
          </a:xfrm>
          <a:custGeom>
            <a:avLst/>
            <a:gdLst>
              <a:gd name="connsiteX0" fmla="*/ 0 w 1828800"/>
              <a:gd name="connsiteY0" fmla="*/ 457200 h 457200"/>
              <a:gd name="connsiteX1" fmla="*/ 114300 w 1828800"/>
              <a:gd name="connsiteY1" fmla="*/ 0 h 457200"/>
              <a:gd name="connsiteX2" fmla="*/ 1714500 w 1828800"/>
              <a:gd name="connsiteY2" fmla="*/ 0 h 457200"/>
              <a:gd name="connsiteX3" fmla="*/ 1828800 w 1828800"/>
              <a:gd name="connsiteY3" fmla="*/ 457200 h 457200"/>
              <a:gd name="connsiteX4" fmla="*/ 0 w 1828800"/>
              <a:gd name="connsiteY4" fmla="*/ 457200 h 457200"/>
              <a:gd name="connsiteX0" fmla="*/ 0 w 1828800"/>
              <a:gd name="connsiteY0" fmla="*/ 463642 h 463642"/>
              <a:gd name="connsiteX1" fmla="*/ 402156 w 1828800"/>
              <a:gd name="connsiteY1" fmla="*/ 0 h 463642"/>
              <a:gd name="connsiteX2" fmla="*/ 1714500 w 1828800"/>
              <a:gd name="connsiteY2" fmla="*/ 6442 h 463642"/>
              <a:gd name="connsiteX3" fmla="*/ 1828800 w 1828800"/>
              <a:gd name="connsiteY3" fmla="*/ 463642 h 463642"/>
              <a:gd name="connsiteX4" fmla="*/ 0 w 1828800"/>
              <a:gd name="connsiteY4" fmla="*/ 463642 h 463642"/>
              <a:gd name="connsiteX0" fmla="*/ 0 w 2001385"/>
              <a:gd name="connsiteY0" fmla="*/ 463642 h 463642"/>
              <a:gd name="connsiteX1" fmla="*/ 402156 w 2001385"/>
              <a:gd name="connsiteY1" fmla="*/ 0 h 463642"/>
              <a:gd name="connsiteX2" fmla="*/ 1714500 w 2001385"/>
              <a:gd name="connsiteY2" fmla="*/ 6442 h 463642"/>
              <a:gd name="connsiteX3" fmla="*/ 2001385 w 2001385"/>
              <a:gd name="connsiteY3" fmla="*/ 426441 h 463642"/>
              <a:gd name="connsiteX4" fmla="*/ 0 w 2001385"/>
              <a:gd name="connsiteY4" fmla="*/ 463642 h 463642"/>
              <a:gd name="connsiteX0" fmla="*/ 0 w 2001385"/>
              <a:gd name="connsiteY0" fmla="*/ 463642 h 463642"/>
              <a:gd name="connsiteX1" fmla="*/ 402156 w 2001385"/>
              <a:gd name="connsiteY1" fmla="*/ 0 h 463642"/>
              <a:gd name="connsiteX2" fmla="*/ 1514076 w 2001385"/>
              <a:gd name="connsiteY2" fmla="*/ 7706 h 463642"/>
              <a:gd name="connsiteX3" fmla="*/ 2001385 w 2001385"/>
              <a:gd name="connsiteY3" fmla="*/ 426441 h 463642"/>
              <a:gd name="connsiteX4" fmla="*/ 0 w 2001385"/>
              <a:gd name="connsiteY4" fmla="*/ 463642 h 463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1385" h="463642">
                <a:moveTo>
                  <a:pt x="0" y="463642"/>
                </a:moveTo>
                <a:lnTo>
                  <a:pt x="402156" y="0"/>
                </a:lnTo>
                <a:lnTo>
                  <a:pt x="1514076" y="7706"/>
                </a:lnTo>
                <a:lnTo>
                  <a:pt x="2001385" y="426441"/>
                </a:lnTo>
                <a:lnTo>
                  <a:pt x="0" y="463642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shade val="30000"/>
                  <a:satMod val="115000"/>
                  <a:lumMod val="67000"/>
                  <a:lumOff val="33000"/>
                </a:schemeClr>
              </a:gs>
              <a:gs pos="42000">
                <a:schemeClr val="bg1">
                  <a:shade val="67500"/>
                  <a:satMod val="115000"/>
                  <a:lumMod val="38000"/>
                  <a:lumOff val="62000"/>
                </a:schemeClr>
              </a:gs>
              <a:gs pos="84000">
                <a:schemeClr val="bg1">
                  <a:lumMod val="95000"/>
                  <a:shade val="100000"/>
                  <a:satMod val="115000"/>
                </a:schemeClr>
              </a:gs>
            </a:gsLst>
            <a:lin ang="3600000" scaled="0"/>
            <a:tileRect/>
          </a:gra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Nội dung </a:t>
            </a:r>
            <a:r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02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Trapezoid 2"/>
          <p:cNvSpPr/>
          <p:nvPr/>
        </p:nvSpPr>
        <p:spPr bwMode="auto">
          <a:xfrm rot="19191503">
            <a:off x="2787963" y="3308299"/>
            <a:ext cx="2133611" cy="534987"/>
          </a:xfrm>
          <a:custGeom>
            <a:avLst/>
            <a:gdLst>
              <a:gd name="connsiteX0" fmla="*/ 0 w 1828800"/>
              <a:gd name="connsiteY0" fmla="*/ 457200 h 457200"/>
              <a:gd name="connsiteX1" fmla="*/ 114300 w 1828800"/>
              <a:gd name="connsiteY1" fmla="*/ 0 h 457200"/>
              <a:gd name="connsiteX2" fmla="*/ 1714500 w 1828800"/>
              <a:gd name="connsiteY2" fmla="*/ 0 h 457200"/>
              <a:gd name="connsiteX3" fmla="*/ 1828800 w 1828800"/>
              <a:gd name="connsiteY3" fmla="*/ 457200 h 457200"/>
              <a:gd name="connsiteX4" fmla="*/ 0 w 1828800"/>
              <a:gd name="connsiteY4" fmla="*/ 457200 h 457200"/>
              <a:gd name="connsiteX0" fmla="*/ 0 w 1828800"/>
              <a:gd name="connsiteY0" fmla="*/ 463642 h 463642"/>
              <a:gd name="connsiteX1" fmla="*/ 402156 w 1828800"/>
              <a:gd name="connsiteY1" fmla="*/ 0 h 463642"/>
              <a:gd name="connsiteX2" fmla="*/ 1714500 w 1828800"/>
              <a:gd name="connsiteY2" fmla="*/ 6442 h 463642"/>
              <a:gd name="connsiteX3" fmla="*/ 1828800 w 1828800"/>
              <a:gd name="connsiteY3" fmla="*/ 463642 h 463642"/>
              <a:gd name="connsiteX4" fmla="*/ 0 w 1828800"/>
              <a:gd name="connsiteY4" fmla="*/ 463642 h 463642"/>
              <a:gd name="connsiteX0" fmla="*/ 0 w 2001385"/>
              <a:gd name="connsiteY0" fmla="*/ 463642 h 463642"/>
              <a:gd name="connsiteX1" fmla="*/ 402156 w 2001385"/>
              <a:gd name="connsiteY1" fmla="*/ 0 h 463642"/>
              <a:gd name="connsiteX2" fmla="*/ 1714500 w 2001385"/>
              <a:gd name="connsiteY2" fmla="*/ 6442 h 463642"/>
              <a:gd name="connsiteX3" fmla="*/ 2001385 w 2001385"/>
              <a:gd name="connsiteY3" fmla="*/ 426441 h 463642"/>
              <a:gd name="connsiteX4" fmla="*/ 0 w 2001385"/>
              <a:gd name="connsiteY4" fmla="*/ 463642 h 463642"/>
              <a:gd name="connsiteX0" fmla="*/ 0 w 2001385"/>
              <a:gd name="connsiteY0" fmla="*/ 463642 h 463642"/>
              <a:gd name="connsiteX1" fmla="*/ 402156 w 2001385"/>
              <a:gd name="connsiteY1" fmla="*/ 0 h 463642"/>
              <a:gd name="connsiteX2" fmla="*/ 1514076 w 2001385"/>
              <a:gd name="connsiteY2" fmla="*/ 7706 h 463642"/>
              <a:gd name="connsiteX3" fmla="*/ 2001385 w 2001385"/>
              <a:gd name="connsiteY3" fmla="*/ 426441 h 463642"/>
              <a:gd name="connsiteX4" fmla="*/ 0 w 2001385"/>
              <a:gd name="connsiteY4" fmla="*/ 463642 h 463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1385" h="463642">
                <a:moveTo>
                  <a:pt x="0" y="463642"/>
                </a:moveTo>
                <a:lnTo>
                  <a:pt x="402156" y="0"/>
                </a:lnTo>
                <a:lnTo>
                  <a:pt x="1514076" y="7706"/>
                </a:lnTo>
                <a:lnTo>
                  <a:pt x="2001385" y="426441"/>
                </a:lnTo>
                <a:lnTo>
                  <a:pt x="0" y="463642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shade val="30000"/>
                  <a:satMod val="115000"/>
                  <a:lumMod val="67000"/>
                  <a:lumOff val="33000"/>
                </a:schemeClr>
              </a:gs>
              <a:gs pos="42000">
                <a:schemeClr val="bg1">
                  <a:shade val="67500"/>
                  <a:satMod val="115000"/>
                  <a:lumMod val="38000"/>
                  <a:lumOff val="62000"/>
                </a:schemeClr>
              </a:gs>
              <a:gs pos="84000">
                <a:schemeClr val="bg1">
                  <a:lumMod val="95000"/>
                  <a:shade val="100000"/>
                  <a:satMod val="115000"/>
                </a:schemeClr>
              </a:gs>
            </a:gsLst>
            <a:lin ang="3600000" scaled="0"/>
            <a:tileRect/>
          </a:gra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Nội dung </a:t>
            </a:r>
            <a:r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03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Trapezoid 2"/>
          <p:cNvSpPr/>
          <p:nvPr/>
        </p:nvSpPr>
        <p:spPr bwMode="auto">
          <a:xfrm rot="19191503">
            <a:off x="2787963" y="4468845"/>
            <a:ext cx="2133611" cy="534987"/>
          </a:xfrm>
          <a:custGeom>
            <a:avLst/>
            <a:gdLst>
              <a:gd name="connsiteX0" fmla="*/ 0 w 1828800"/>
              <a:gd name="connsiteY0" fmla="*/ 457200 h 457200"/>
              <a:gd name="connsiteX1" fmla="*/ 114300 w 1828800"/>
              <a:gd name="connsiteY1" fmla="*/ 0 h 457200"/>
              <a:gd name="connsiteX2" fmla="*/ 1714500 w 1828800"/>
              <a:gd name="connsiteY2" fmla="*/ 0 h 457200"/>
              <a:gd name="connsiteX3" fmla="*/ 1828800 w 1828800"/>
              <a:gd name="connsiteY3" fmla="*/ 457200 h 457200"/>
              <a:gd name="connsiteX4" fmla="*/ 0 w 1828800"/>
              <a:gd name="connsiteY4" fmla="*/ 457200 h 457200"/>
              <a:gd name="connsiteX0" fmla="*/ 0 w 1828800"/>
              <a:gd name="connsiteY0" fmla="*/ 463642 h 463642"/>
              <a:gd name="connsiteX1" fmla="*/ 402156 w 1828800"/>
              <a:gd name="connsiteY1" fmla="*/ 0 h 463642"/>
              <a:gd name="connsiteX2" fmla="*/ 1714500 w 1828800"/>
              <a:gd name="connsiteY2" fmla="*/ 6442 h 463642"/>
              <a:gd name="connsiteX3" fmla="*/ 1828800 w 1828800"/>
              <a:gd name="connsiteY3" fmla="*/ 463642 h 463642"/>
              <a:gd name="connsiteX4" fmla="*/ 0 w 1828800"/>
              <a:gd name="connsiteY4" fmla="*/ 463642 h 463642"/>
              <a:gd name="connsiteX0" fmla="*/ 0 w 2001385"/>
              <a:gd name="connsiteY0" fmla="*/ 463642 h 463642"/>
              <a:gd name="connsiteX1" fmla="*/ 402156 w 2001385"/>
              <a:gd name="connsiteY1" fmla="*/ 0 h 463642"/>
              <a:gd name="connsiteX2" fmla="*/ 1714500 w 2001385"/>
              <a:gd name="connsiteY2" fmla="*/ 6442 h 463642"/>
              <a:gd name="connsiteX3" fmla="*/ 2001385 w 2001385"/>
              <a:gd name="connsiteY3" fmla="*/ 426441 h 463642"/>
              <a:gd name="connsiteX4" fmla="*/ 0 w 2001385"/>
              <a:gd name="connsiteY4" fmla="*/ 463642 h 463642"/>
              <a:gd name="connsiteX0" fmla="*/ 0 w 2001385"/>
              <a:gd name="connsiteY0" fmla="*/ 463642 h 463642"/>
              <a:gd name="connsiteX1" fmla="*/ 402156 w 2001385"/>
              <a:gd name="connsiteY1" fmla="*/ 0 h 463642"/>
              <a:gd name="connsiteX2" fmla="*/ 1514076 w 2001385"/>
              <a:gd name="connsiteY2" fmla="*/ 7706 h 463642"/>
              <a:gd name="connsiteX3" fmla="*/ 2001385 w 2001385"/>
              <a:gd name="connsiteY3" fmla="*/ 426441 h 463642"/>
              <a:gd name="connsiteX4" fmla="*/ 0 w 2001385"/>
              <a:gd name="connsiteY4" fmla="*/ 463642 h 463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1385" h="463642">
                <a:moveTo>
                  <a:pt x="0" y="463642"/>
                </a:moveTo>
                <a:lnTo>
                  <a:pt x="402156" y="0"/>
                </a:lnTo>
                <a:lnTo>
                  <a:pt x="1514076" y="7706"/>
                </a:lnTo>
                <a:lnTo>
                  <a:pt x="2001385" y="426441"/>
                </a:lnTo>
                <a:lnTo>
                  <a:pt x="0" y="463642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shade val="30000"/>
                  <a:satMod val="115000"/>
                  <a:lumMod val="67000"/>
                  <a:lumOff val="33000"/>
                </a:schemeClr>
              </a:gs>
              <a:gs pos="42000">
                <a:schemeClr val="bg1">
                  <a:shade val="67500"/>
                  <a:satMod val="115000"/>
                  <a:lumMod val="38000"/>
                  <a:lumOff val="62000"/>
                </a:schemeClr>
              </a:gs>
              <a:gs pos="84000">
                <a:schemeClr val="bg1">
                  <a:lumMod val="95000"/>
                  <a:shade val="100000"/>
                  <a:satMod val="115000"/>
                </a:schemeClr>
              </a:gs>
            </a:gsLst>
            <a:lin ang="3600000" scaled="0"/>
            <a:tileRect/>
          </a:gra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Nội dung </a:t>
            </a:r>
            <a:r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04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644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/>
      <p:bldP spid="88" grpId="0" animBg="1"/>
      <p:bldP spid="101" grpId="0"/>
      <p:bldP spid="148" grpId="0" animBg="1"/>
      <p:bldP spid="149" grpId="0" animBg="1"/>
      <p:bldP spid="5" grpId="0" animBg="1"/>
      <p:bldP spid="47" grpId="0" animBg="1"/>
      <p:bldP spid="48" grpId="0" animBg="1"/>
      <p:bldP spid="49" grpId="0" animBg="1"/>
      <p:bldP spid="5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sz="18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172" name="AutoShape 3"/>
          <p:cNvSpPr>
            <a:spLocks noChangeArrowheads="1"/>
          </p:cNvSpPr>
          <p:nvPr/>
        </p:nvSpPr>
        <p:spPr bwMode="auto">
          <a:xfrm>
            <a:off x="7173013" y="3360738"/>
            <a:ext cx="2079625" cy="2727454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lang="en-US" altLang="en-US" sz="18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173" name="AutoShape 5"/>
          <p:cNvSpPr>
            <a:spLocks noChangeArrowheads="1"/>
          </p:cNvSpPr>
          <p:nvPr/>
        </p:nvSpPr>
        <p:spPr bwMode="auto">
          <a:xfrm>
            <a:off x="2549526" y="3292345"/>
            <a:ext cx="2123935" cy="2727455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lang="en-US" altLang="en-US" sz="18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2747518" y="3360739"/>
            <a:ext cx="1922462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Khi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nhu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cầu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đi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du </a:t>
            </a:r>
            <a:r>
              <a:rPr lang="en-US" alt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lịch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của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mọi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người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đang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có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xu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hướng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dần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tăng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cao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thì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các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website </a:t>
            </a:r>
            <a:r>
              <a:rPr lang="en-US" alt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quảng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bá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khách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sạn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lại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ngày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 </a:t>
            </a:r>
            <a:r>
              <a:rPr lang="en-US" alt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phát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triển</a:t>
            </a:r>
            <a:endParaRPr lang="en-US" alt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3016" name="Freeform 8"/>
          <p:cNvSpPr>
            <a:spLocks/>
          </p:cNvSpPr>
          <p:nvPr/>
        </p:nvSpPr>
        <p:spPr bwMode="gray">
          <a:xfrm>
            <a:off x="4705350" y="3076576"/>
            <a:ext cx="850900" cy="1185863"/>
          </a:xfrm>
          <a:custGeom>
            <a:avLst/>
            <a:gdLst>
              <a:gd name="T0" fmla="*/ 580 w 580"/>
              <a:gd name="T1" fmla="*/ 0 h 798"/>
              <a:gd name="T2" fmla="*/ 578 w 580"/>
              <a:gd name="T3" fmla="*/ 90 h 798"/>
              <a:gd name="T4" fmla="*/ 568 w 580"/>
              <a:gd name="T5" fmla="*/ 174 h 798"/>
              <a:gd name="T6" fmla="*/ 552 w 580"/>
              <a:gd name="T7" fmla="*/ 252 h 798"/>
              <a:gd name="T8" fmla="*/ 526 w 580"/>
              <a:gd name="T9" fmla="*/ 324 h 798"/>
              <a:gd name="T10" fmla="*/ 494 w 580"/>
              <a:gd name="T11" fmla="*/ 390 h 798"/>
              <a:gd name="T12" fmla="*/ 452 w 580"/>
              <a:gd name="T13" fmla="*/ 450 h 798"/>
              <a:gd name="T14" fmla="*/ 402 w 580"/>
              <a:gd name="T15" fmla="*/ 508 h 798"/>
              <a:gd name="T16" fmla="*/ 342 w 580"/>
              <a:gd name="T17" fmla="*/ 560 h 798"/>
              <a:gd name="T18" fmla="*/ 270 w 580"/>
              <a:gd name="T19" fmla="*/ 610 h 798"/>
              <a:gd name="T20" fmla="*/ 188 w 580"/>
              <a:gd name="T21" fmla="*/ 656 h 798"/>
              <a:gd name="T22" fmla="*/ 188 w 580"/>
              <a:gd name="T23" fmla="*/ 798 h 798"/>
              <a:gd name="T24" fmla="*/ 0 w 580"/>
              <a:gd name="T25" fmla="*/ 514 h 798"/>
              <a:gd name="T26" fmla="*/ 188 w 580"/>
              <a:gd name="T27" fmla="*/ 230 h 798"/>
              <a:gd name="T28" fmla="*/ 188 w 580"/>
              <a:gd name="T29" fmla="*/ 372 h 798"/>
              <a:gd name="T30" fmla="*/ 224 w 580"/>
              <a:gd name="T31" fmla="*/ 368 h 798"/>
              <a:gd name="T32" fmla="*/ 264 w 580"/>
              <a:gd name="T33" fmla="*/ 356 h 798"/>
              <a:gd name="T34" fmla="*/ 306 w 580"/>
              <a:gd name="T35" fmla="*/ 336 h 798"/>
              <a:gd name="T36" fmla="*/ 348 w 580"/>
              <a:gd name="T37" fmla="*/ 310 h 798"/>
              <a:gd name="T38" fmla="*/ 392 w 580"/>
              <a:gd name="T39" fmla="*/ 280 h 798"/>
              <a:gd name="T40" fmla="*/ 432 w 580"/>
              <a:gd name="T41" fmla="*/ 246 h 798"/>
              <a:gd name="T42" fmla="*/ 472 w 580"/>
              <a:gd name="T43" fmla="*/ 208 h 798"/>
              <a:gd name="T44" fmla="*/ 506 w 580"/>
              <a:gd name="T45" fmla="*/ 166 h 798"/>
              <a:gd name="T46" fmla="*/ 536 w 580"/>
              <a:gd name="T47" fmla="*/ 124 h 798"/>
              <a:gd name="T48" fmla="*/ 558 w 580"/>
              <a:gd name="T49" fmla="*/ 82 h 798"/>
              <a:gd name="T50" fmla="*/ 574 w 580"/>
              <a:gd name="T51" fmla="*/ 40 h 798"/>
              <a:gd name="T52" fmla="*/ 578 w 580"/>
              <a:gd name="T53" fmla="*/ 0 h 798"/>
              <a:gd name="T54" fmla="*/ 580 w 580"/>
              <a:gd name="T55" fmla="*/ 0 h 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31765"/>
                  <a:invGamma/>
                </a:scheme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A06C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176" name="AutoShape 9"/>
          <p:cNvSpPr>
            <a:spLocks noChangeAspect="1" noChangeArrowheads="1" noTextEdit="1"/>
          </p:cNvSpPr>
          <p:nvPr/>
        </p:nvSpPr>
        <p:spPr bwMode="gray">
          <a:xfrm flipH="1">
            <a:off x="6257925" y="3073400"/>
            <a:ext cx="857250" cy="118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3018" name="Freeform 10"/>
          <p:cNvSpPr>
            <a:spLocks/>
          </p:cNvSpPr>
          <p:nvPr/>
        </p:nvSpPr>
        <p:spPr bwMode="gray">
          <a:xfrm flipH="1">
            <a:off x="6262689" y="3076576"/>
            <a:ext cx="852487" cy="1185863"/>
          </a:xfrm>
          <a:custGeom>
            <a:avLst/>
            <a:gdLst>
              <a:gd name="T0" fmla="*/ 580 w 580"/>
              <a:gd name="T1" fmla="*/ 0 h 798"/>
              <a:gd name="T2" fmla="*/ 578 w 580"/>
              <a:gd name="T3" fmla="*/ 90 h 798"/>
              <a:gd name="T4" fmla="*/ 568 w 580"/>
              <a:gd name="T5" fmla="*/ 174 h 798"/>
              <a:gd name="T6" fmla="*/ 552 w 580"/>
              <a:gd name="T7" fmla="*/ 252 h 798"/>
              <a:gd name="T8" fmla="*/ 526 w 580"/>
              <a:gd name="T9" fmla="*/ 324 h 798"/>
              <a:gd name="T10" fmla="*/ 494 w 580"/>
              <a:gd name="T11" fmla="*/ 390 h 798"/>
              <a:gd name="T12" fmla="*/ 452 w 580"/>
              <a:gd name="T13" fmla="*/ 450 h 798"/>
              <a:gd name="T14" fmla="*/ 402 w 580"/>
              <a:gd name="T15" fmla="*/ 508 h 798"/>
              <a:gd name="T16" fmla="*/ 342 w 580"/>
              <a:gd name="T17" fmla="*/ 560 h 798"/>
              <a:gd name="T18" fmla="*/ 270 w 580"/>
              <a:gd name="T19" fmla="*/ 610 h 798"/>
              <a:gd name="T20" fmla="*/ 188 w 580"/>
              <a:gd name="T21" fmla="*/ 656 h 798"/>
              <a:gd name="T22" fmla="*/ 188 w 580"/>
              <a:gd name="T23" fmla="*/ 798 h 798"/>
              <a:gd name="T24" fmla="*/ 0 w 580"/>
              <a:gd name="T25" fmla="*/ 514 h 798"/>
              <a:gd name="T26" fmla="*/ 188 w 580"/>
              <a:gd name="T27" fmla="*/ 230 h 798"/>
              <a:gd name="T28" fmla="*/ 188 w 580"/>
              <a:gd name="T29" fmla="*/ 372 h 798"/>
              <a:gd name="T30" fmla="*/ 224 w 580"/>
              <a:gd name="T31" fmla="*/ 368 h 798"/>
              <a:gd name="T32" fmla="*/ 264 w 580"/>
              <a:gd name="T33" fmla="*/ 356 h 798"/>
              <a:gd name="T34" fmla="*/ 306 w 580"/>
              <a:gd name="T35" fmla="*/ 336 h 798"/>
              <a:gd name="T36" fmla="*/ 348 w 580"/>
              <a:gd name="T37" fmla="*/ 310 h 798"/>
              <a:gd name="T38" fmla="*/ 392 w 580"/>
              <a:gd name="T39" fmla="*/ 280 h 798"/>
              <a:gd name="T40" fmla="*/ 432 w 580"/>
              <a:gd name="T41" fmla="*/ 246 h 798"/>
              <a:gd name="T42" fmla="*/ 472 w 580"/>
              <a:gd name="T43" fmla="*/ 208 h 798"/>
              <a:gd name="T44" fmla="*/ 506 w 580"/>
              <a:gd name="T45" fmla="*/ 166 h 798"/>
              <a:gd name="T46" fmla="*/ 536 w 580"/>
              <a:gd name="T47" fmla="*/ 124 h 798"/>
              <a:gd name="T48" fmla="*/ 558 w 580"/>
              <a:gd name="T49" fmla="*/ 82 h 798"/>
              <a:gd name="T50" fmla="*/ 574 w 580"/>
              <a:gd name="T51" fmla="*/ 40 h 798"/>
              <a:gd name="T52" fmla="*/ 578 w 580"/>
              <a:gd name="T53" fmla="*/ 0 h 798"/>
              <a:gd name="T54" fmla="*/ 580 w 580"/>
              <a:gd name="T55" fmla="*/ 0 h 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31765"/>
                  <a:invGamma/>
                </a:scheme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A06C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7178" name="Group 11"/>
          <p:cNvGrpSpPr>
            <a:grpSpLocks/>
          </p:cNvGrpSpPr>
          <p:nvPr/>
        </p:nvGrpSpPr>
        <p:grpSpPr bwMode="auto">
          <a:xfrm>
            <a:off x="4540250" y="1524001"/>
            <a:ext cx="2827338" cy="1528763"/>
            <a:chOff x="1997" y="1314"/>
            <a:chExt cx="1889" cy="1009"/>
          </a:xfrm>
        </p:grpSpPr>
        <p:grpSp>
          <p:nvGrpSpPr>
            <p:cNvPr id="7181" name="Group 12"/>
            <p:cNvGrpSpPr>
              <a:grpSpLocks/>
            </p:cNvGrpSpPr>
            <p:nvPr/>
          </p:nvGrpSpPr>
          <p:grpSpPr bwMode="auto">
            <a:xfrm>
              <a:off x="1997" y="1404"/>
              <a:ext cx="1889" cy="919"/>
              <a:chOff x="1973" y="1027"/>
              <a:chExt cx="1926" cy="937"/>
            </a:xfrm>
          </p:grpSpPr>
          <p:sp>
            <p:nvSpPr>
              <p:cNvPr id="43021" name="Oval 13"/>
              <p:cNvSpPr>
                <a:spLocks noChangeArrowheads="1"/>
              </p:cNvSpPr>
              <p:nvPr/>
            </p:nvSpPr>
            <p:spPr bwMode="gray">
              <a:xfrm>
                <a:off x="1994" y="105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8627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3022" name="Oval 14"/>
              <p:cNvSpPr>
                <a:spLocks noChangeArrowheads="1"/>
              </p:cNvSpPr>
              <p:nvPr/>
            </p:nvSpPr>
            <p:spPr bwMode="gray">
              <a:xfrm>
                <a:off x="1973" y="102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folHlink">
                      <a:gamma/>
                      <a:tint val="44314"/>
                      <a:invGamma/>
                    </a:schemeClr>
                  </a:gs>
                  <a:gs pos="100000">
                    <a:schemeClr val="folHlink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43023" name="Oval 15"/>
            <p:cNvSpPr>
              <a:spLocks noChangeArrowheads="1"/>
            </p:cNvSpPr>
            <p:nvPr/>
          </p:nvSpPr>
          <p:spPr bwMode="gray">
            <a:xfrm>
              <a:off x="2086" y="1314"/>
              <a:ext cx="1691" cy="845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eaLnBrk="1" hangingPunct="1">
                <a:defRPr/>
              </a:pPr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3024" name="Oval 16"/>
            <p:cNvSpPr>
              <a:spLocks noChangeArrowheads="1"/>
            </p:cNvSpPr>
            <p:nvPr/>
          </p:nvSpPr>
          <p:spPr bwMode="gray">
            <a:xfrm>
              <a:off x="2108" y="1319"/>
              <a:ext cx="1648" cy="8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>
                    <a:gamma/>
                    <a:tint val="34902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eaLnBrk="1" hangingPunct="1">
                <a:defRPr/>
              </a:pPr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3025" name="Oval 17"/>
            <p:cNvSpPr>
              <a:spLocks noChangeArrowheads="1"/>
            </p:cNvSpPr>
            <p:nvPr/>
          </p:nvSpPr>
          <p:spPr bwMode="gray">
            <a:xfrm>
              <a:off x="2125" y="1327"/>
              <a:ext cx="1570" cy="77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79216"/>
                    <a:invGamma/>
                  </a:schemeClr>
                </a:gs>
                <a:gs pos="100000">
                  <a:schemeClr val="accent1">
                    <a:alpha val="48000"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eaLnBrk="1" hangingPunct="1">
                <a:defRPr/>
              </a:pPr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3026" name="Oval 18"/>
            <p:cNvSpPr>
              <a:spLocks noChangeArrowheads="1"/>
            </p:cNvSpPr>
            <p:nvPr/>
          </p:nvSpPr>
          <p:spPr bwMode="gray">
            <a:xfrm>
              <a:off x="2208" y="1344"/>
              <a:ext cx="1382" cy="622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0"/>
                    <a:invGamma/>
                  </a:schemeClr>
                </a:gs>
                <a:gs pos="100000">
                  <a:schemeClr val="accent1">
                    <a:alpha val="38000"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eaLnBrk="1" hangingPunct="1">
                <a:defRPr/>
              </a:pPr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7179" name="Text Box 19"/>
          <p:cNvSpPr txBox="1">
            <a:spLocks noChangeArrowheads="1"/>
          </p:cNvSpPr>
          <p:nvPr/>
        </p:nvSpPr>
        <p:spPr bwMode="auto">
          <a:xfrm>
            <a:off x="4884971" y="1714501"/>
            <a:ext cx="205376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Lý do chọn 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đề tài</a:t>
            </a:r>
          </a:p>
        </p:txBody>
      </p:sp>
      <p:sp>
        <p:nvSpPr>
          <p:cNvPr id="7180" name="Text Box 23"/>
          <p:cNvSpPr txBox="1">
            <a:spLocks noChangeArrowheads="1"/>
          </p:cNvSpPr>
          <p:nvPr/>
        </p:nvSpPr>
        <p:spPr bwMode="auto">
          <a:xfrm>
            <a:off x="7329833" y="3396990"/>
            <a:ext cx="203835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>
              <a:spcBef>
                <a:spcPct val="0"/>
              </a:spcBef>
              <a:buClrTx/>
              <a:buNone/>
            </a:pPr>
            <a:endParaRPr lang="en-US" sz="1800">
              <a:solidFill>
                <a:srgbClr val="1B00FE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>
              <a:spcBef>
                <a:spcPct val="0"/>
              </a:spcBef>
              <a:buClrTx/>
              <a:buNone/>
            </a:pPr>
            <a:r>
              <a:rPr lang="en-US" sz="1800">
                <a:solidFill>
                  <a:srgbClr val="1B00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Là một đề tài khá thú vị và rất thực tiễn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0763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43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43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animBg="1"/>
      <p:bldP spid="7173" grpId="0" animBg="1"/>
      <p:bldP spid="7174" grpId="0"/>
      <p:bldP spid="43016" grpId="0" animBg="1"/>
      <p:bldP spid="43018" grpId="0" animBg="1"/>
      <p:bldP spid="7179" grpId="0"/>
      <p:bldP spid="718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2" name="Nhóm 24"/>
          <p:cNvGrpSpPr>
            <a:grpSpLocks/>
          </p:cNvGrpSpPr>
          <p:nvPr/>
        </p:nvGrpSpPr>
        <p:grpSpPr bwMode="auto">
          <a:xfrm>
            <a:off x="2790826" y="1295401"/>
            <a:ext cx="7038975" cy="5156200"/>
            <a:chOff x="1560094" y="1338426"/>
            <a:chExt cx="5912860" cy="4585978"/>
          </a:xfrm>
        </p:grpSpPr>
        <p:sp>
          <p:nvSpPr>
            <p:cNvPr id="2" name="Left Arrow Callout 78"/>
            <p:cNvSpPr/>
            <p:nvPr/>
          </p:nvSpPr>
          <p:spPr>
            <a:xfrm rot="17419156">
              <a:off x="693810" y="2225504"/>
              <a:ext cx="3516010" cy="1783442"/>
            </a:xfrm>
            <a:prstGeom prst="leftArrowCallout">
              <a:avLst>
                <a:gd name="adj1" fmla="val 33956"/>
                <a:gd name="adj2" fmla="val 25000"/>
                <a:gd name="adj3" fmla="val 25000"/>
                <a:gd name="adj4" fmla="val 77422"/>
              </a:avLst>
            </a:prstGeom>
            <a:solidFill>
              <a:sysClr val="windowText" lastClr="000000">
                <a:alpha val="9000"/>
              </a:sysClr>
            </a:solidFill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threePt" dir="t"/>
            </a:scene3d>
            <a:sp3d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" name="Left Arrow Callout 29"/>
            <p:cNvSpPr/>
            <p:nvPr/>
          </p:nvSpPr>
          <p:spPr>
            <a:xfrm rot="17419156">
              <a:off x="747785" y="2224923"/>
              <a:ext cx="3516010" cy="1783442"/>
            </a:xfrm>
            <a:prstGeom prst="leftArrowCallout">
              <a:avLst>
                <a:gd name="adj1" fmla="val 33956"/>
                <a:gd name="adj2" fmla="val 25000"/>
                <a:gd name="adj3" fmla="val 25000"/>
                <a:gd name="adj4" fmla="val 77422"/>
              </a:avLst>
            </a:prstGeom>
            <a:gradFill flip="none" rotWithShape="1">
              <a:gsLst>
                <a:gs pos="0">
                  <a:srgbClr val="B6B914"/>
                </a:gs>
                <a:gs pos="100000">
                  <a:srgbClr val="FFC000">
                    <a:shade val="67500"/>
                    <a:satMod val="115000"/>
                  </a:srgbClr>
                </a:gs>
                <a:gs pos="37000">
                  <a:srgbClr val="B9B600"/>
                </a:gs>
              </a:gsLst>
              <a:lin ang="13500000" scaled="1"/>
              <a:tileRect/>
            </a:gradFill>
            <a:ln w="31750" cap="rnd" cmpd="sng" algn="ctr">
              <a:noFill/>
              <a:prstDash val="solid"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kern="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" name="Left Arrow Callout 6"/>
            <p:cNvSpPr/>
            <p:nvPr/>
          </p:nvSpPr>
          <p:spPr>
            <a:xfrm rot="5360280" flipH="1">
              <a:off x="2498323" y="2607026"/>
              <a:ext cx="4073419" cy="2561338"/>
            </a:xfrm>
            <a:custGeom>
              <a:avLst/>
              <a:gdLst>
                <a:gd name="connsiteX0" fmla="*/ 0 w 3732315"/>
                <a:gd name="connsiteY0" fmla="*/ 1149668 h 2299336"/>
                <a:gd name="connsiteX1" fmla="*/ 574834 w 3732315"/>
                <a:gd name="connsiteY1" fmla="*/ 574834 h 2299336"/>
                <a:gd name="connsiteX2" fmla="*/ 574834 w 3732315"/>
                <a:gd name="connsiteY2" fmla="*/ 810516 h 2299336"/>
                <a:gd name="connsiteX3" fmla="*/ 1356846 w 3732315"/>
                <a:gd name="connsiteY3" fmla="*/ 810516 h 2299336"/>
                <a:gd name="connsiteX4" fmla="*/ 1356846 w 3732315"/>
                <a:gd name="connsiteY4" fmla="*/ 0 h 2299336"/>
                <a:gd name="connsiteX5" fmla="*/ 3732315 w 3732315"/>
                <a:gd name="connsiteY5" fmla="*/ 0 h 2299336"/>
                <a:gd name="connsiteX6" fmla="*/ 3732315 w 3732315"/>
                <a:gd name="connsiteY6" fmla="*/ 2299336 h 2299336"/>
                <a:gd name="connsiteX7" fmla="*/ 1356846 w 3732315"/>
                <a:gd name="connsiteY7" fmla="*/ 2299336 h 2299336"/>
                <a:gd name="connsiteX8" fmla="*/ 1356846 w 3732315"/>
                <a:gd name="connsiteY8" fmla="*/ 1488820 h 2299336"/>
                <a:gd name="connsiteX9" fmla="*/ 574834 w 3732315"/>
                <a:gd name="connsiteY9" fmla="*/ 1488820 h 2299336"/>
                <a:gd name="connsiteX10" fmla="*/ 574834 w 3732315"/>
                <a:gd name="connsiteY10" fmla="*/ 1724502 h 2299336"/>
                <a:gd name="connsiteX11" fmla="*/ 0 w 3732315"/>
                <a:gd name="connsiteY11" fmla="*/ 1149668 h 2299336"/>
                <a:gd name="connsiteX0" fmla="*/ 0 w 3732315"/>
                <a:gd name="connsiteY0" fmla="*/ 1149668 h 2299336"/>
                <a:gd name="connsiteX1" fmla="*/ 574834 w 3732315"/>
                <a:gd name="connsiteY1" fmla="*/ 574834 h 2299336"/>
                <a:gd name="connsiteX2" fmla="*/ 574834 w 3732315"/>
                <a:gd name="connsiteY2" fmla="*/ 810516 h 2299336"/>
                <a:gd name="connsiteX3" fmla="*/ 1356846 w 3732315"/>
                <a:gd name="connsiteY3" fmla="*/ 810516 h 2299336"/>
                <a:gd name="connsiteX4" fmla="*/ 1356846 w 3732315"/>
                <a:gd name="connsiteY4" fmla="*/ 0 h 2299336"/>
                <a:gd name="connsiteX5" fmla="*/ 3732315 w 3732315"/>
                <a:gd name="connsiteY5" fmla="*/ 0 h 2299336"/>
                <a:gd name="connsiteX6" fmla="*/ 3724441 w 3732315"/>
                <a:gd name="connsiteY6" fmla="*/ 1617894 h 2299336"/>
                <a:gd name="connsiteX7" fmla="*/ 1356846 w 3732315"/>
                <a:gd name="connsiteY7" fmla="*/ 2299336 h 2299336"/>
                <a:gd name="connsiteX8" fmla="*/ 1356846 w 3732315"/>
                <a:gd name="connsiteY8" fmla="*/ 1488820 h 2299336"/>
                <a:gd name="connsiteX9" fmla="*/ 574834 w 3732315"/>
                <a:gd name="connsiteY9" fmla="*/ 1488820 h 2299336"/>
                <a:gd name="connsiteX10" fmla="*/ 574834 w 3732315"/>
                <a:gd name="connsiteY10" fmla="*/ 1724502 h 2299336"/>
                <a:gd name="connsiteX11" fmla="*/ 0 w 3732315"/>
                <a:gd name="connsiteY11" fmla="*/ 1149668 h 2299336"/>
                <a:gd name="connsiteX0" fmla="*/ 0 w 3725058"/>
                <a:gd name="connsiteY0" fmla="*/ 1149668 h 2299336"/>
                <a:gd name="connsiteX1" fmla="*/ 574834 w 3725058"/>
                <a:gd name="connsiteY1" fmla="*/ 574834 h 2299336"/>
                <a:gd name="connsiteX2" fmla="*/ 574834 w 3725058"/>
                <a:gd name="connsiteY2" fmla="*/ 810516 h 2299336"/>
                <a:gd name="connsiteX3" fmla="*/ 1356846 w 3725058"/>
                <a:gd name="connsiteY3" fmla="*/ 810516 h 2299336"/>
                <a:gd name="connsiteX4" fmla="*/ 1356846 w 3725058"/>
                <a:gd name="connsiteY4" fmla="*/ 0 h 2299336"/>
                <a:gd name="connsiteX5" fmla="*/ 3722937 w 3725058"/>
                <a:gd name="connsiteY5" fmla="*/ 681640 h 2299336"/>
                <a:gd name="connsiteX6" fmla="*/ 3724441 w 3725058"/>
                <a:gd name="connsiteY6" fmla="*/ 1617894 h 2299336"/>
                <a:gd name="connsiteX7" fmla="*/ 1356846 w 3725058"/>
                <a:gd name="connsiteY7" fmla="*/ 2299336 h 2299336"/>
                <a:gd name="connsiteX8" fmla="*/ 1356846 w 3725058"/>
                <a:gd name="connsiteY8" fmla="*/ 1488820 h 2299336"/>
                <a:gd name="connsiteX9" fmla="*/ 574834 w 3725058"/>
                <a:gd name="connsiteY9" fmla="*/ 1488820 h 2299336"/>
                <a:gd name="connsiteX10" fmla="*/ 574834 w 3725058"/>
                <a:gd name="connsiteY10" fmla="*/ 1724502 h 2299336"/>
                <a:gd name="connsiteX11" fmla="*/ 0 w 3725058"/>
                <a:gd name="connsiteY11" fmla="*/ 1149668 h 2299336"/>
                <a:gd name="connsiteX0" fmla="*/ 0 w 3725058"/>
                <a:gd name="connsiteY0" fmla="*/ 1149668 h 2342030"/>
                <a:gd name="connsiteX1" fmla="*/ 574834 w 3725058"/>
                <a:gd name="connsiteY1" fmla="*/ 574834 h 2342030"/>
                <a:gd name="connsiteX2" fmla="*/ 574834 w 3725058"/>
                <a:gd name="connsiteY2" fmla="*/ 810516 h 2342030"/>
                <a:gd name="connsiteX3" fmla="*/ 1356846 w 3725058"/>
                <a:gd name="connsiteY3" fmla="*/ 810516 h 2342030"/>
                <a:gd name="connsiteX4" fmla="*/ 1356846 w 3725058"/>
                <a:gd name="connsiteY4" fmla="*/ 0 h 2342030"/>
                <a:gd name="connsiteX5" fmla="*/ 3722937 w 3725058"/>
                <a:gd name="connsiteY5" fmla="*/ 681640 h 2342030"/>
                <a:gd name="connsiteX6" fmla="*/ 3724441 w 3725058"/>
                <a:gd name="connsiteY6" fmla="*/ 1617894 h 2342030"/>
                <a:gd name="connsiteX7" fmla="*/ 1371627 w 3725058"/>
                <a:gd name="connsiteY7" fmla="*/ 2342030 h 2342030"/>
                <a:gd name="connsiteX8" fmla="*/ 1356846 w 3725058"/>
                <a:gd name="connsiteY8" fmla="*/ 1488820 h 2342030"/>
                <a:gd name="connsiteX9" fmla="*/ 574834 w 3725058"/>
                <a:gd name="connsiteY9" fmla="*/ 1488820 h 2342030"/>
                <a:gd name="connsiteX10" fmla="*/ 574834 w 3725058"/>
                <a:gd name="connsiteY10" fmla="*/ 1724502 h 2342030"/>
                <a:gd name="connsiteX11" fmla="*/ 0 w 3725058"/>
                <a:gd name="connsiteY11" fmla="*/ 1149668 h 2342030"/>
                <a:gd name="connsiteX0" fmla="*/ 0 w 3725084"/>
                <a:gd name="connsiteY0" fmla="*/ 1149668 h 2342030"/>
                <a:gd name="connsiteX1" fmla="*/ 574834 w 3725084"/>
                <a:gd name="connsiteY1" fmla="*/ 574834 h 2342030"/>
                <a:gd name="connsiteX2" fmla="*/ 574834 w 3725084"/>
                <a:gd name="connsiteY2" fmla="*/ 810516 h 2342030"/>
                <a:gd name="connsiteX3" fmla="*/ 1356846 w 3725084"/>
                <a:gd name="connsiteY3" fmla="*/ 810516 h 2342030"/>
                <a:gd name="connsiteX4" fmla="*/ 1356846 w 3725084"/>
                <a:gd name="connsiteY4" fmla="*/ 0 h 2342030"/>
                <a:gd name="connsiteX5" fmla="*/ 3722937 w 3725084"/>
                <a:gd name="connsiteY5" fmla="*/ 681640 h 2342030"/>
                <a:gd name="connsiteX6" fmla="*/ 3724469 w 3725084"/>
                <a:gd name="connsiteY6" fmla="*/ 1620275 h 2342030"/>
                <a:gd name="connsiteX7" fmla="*/ 1371627 w 3725084"/>
                <a:gd name="connsiteY7" fmla="*/ 2342030 h 2342030"/>
                <a:gd name="connsiteX8" fmla="*/ 1356846 w 3725084"/>
                <a:gd name="connsiteY8" fmla="*/ 1488820 h 2342030"/>
                <a:gd name="connsiteX9" fmla="*/ 574834 w 3725084"/>
                <a:gd name="connsiteY9" fmla="*/ 1488820 h 2342030"/>
                <a:gd name="connsiteX10" fmla="*/ 574834 w 3725084"/>
                <a:gd name="connsiteY10" fmla="*/ 1724502 h 2342030"/>
                <a:gd name="connsiteX11" fmla="*/ 0 w 3725084"/>
                <a:gd name="connsiteY11" fmla="*/ 1149668 h 2342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25084" h="2342030">
                  <a:moveTo>
                    <a:pt x="0" y="1149668"/>
                  </a:moveTo>
                  <a:lnTo>
                    <a:pt x="574834" y="574834"/>
                  </a:lnTo>
                  <a:lnTo>
                    <a:pt x="574834" y="810516"/>
                  </a:lnTo>
                  <a:lnTo>
                    <a:pt x="1356846" y="810516"/>
                  </a:lnTo>
                  <a:lnTo>
                    <a:pt x="1356846" y="0"/>
                  </a:lnTo>
                  <a:lnTo>
                    <a:pt x="3722937" y="681640"/>
                  </a:lnTo>
                  <a:cubicBezTo>
                    <a:pt x="3720312" y="1220938"/>
                    <a:pt x="3727094" y="1080977"/>
                    <a:pt x="3724469" y="1620275"/>
                  </a:cubicBezTo>
                  <a:lnTo>
                    <a:pt x="1371627" y="2342030"/>
                  </a:lnTo>
                  <a:lnTo>
                    <a:pt x="1356846" y="1488820"/>
                  </a:lnTo>
                  <a:lnTo>
                    <a:pt x="574834" y="1488820"/>
                  </a:lnTo>
                  <a:lnTo>
                    <a:pt x="574834" y="1724502"/>
                  </a:lnTo>
                  <a:lnTo>
                    <a:pt x="0" y="1149668"/>
                  </a:lnTo>
                  <a:close/>
                </a:path>
              </a:pathLst>
            </a:custGeom>
            <a:solidFill>
              <a:sysClr val="windowText" lastClr="000000">
                <a:alpha val="9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" name="Left Arrow Callout 6"/>
            <p:cNvSpPr/>
            <p:nvPr/>
          </p:nvSpPr>
          <p:spPr>
            <a:xfrm rot="5360280" flipH="1">
              <a:off x="2498158" y="2542526"/>
              <a:ext cx="4073874" cy="2561321"/>
            </a:xfrm>
            <a:custGeom>
              <a:avLst/>
              <a:gdLst>
                <a:gd name="connsiteX0" fmla="*/ 0 w 3732315"/>
                <a:gd name="connsiteY0" fmla="*/ 1149668 h 2299336"/>
                <a:gd name="connsiteX1" fmla="*/ 574834 w 3732315"/>
                <a:gd name="connsiteY1" fmla="*/ 574834 h 2299336"/>
                <a:gd name="connsiteX2" fmla="*/ 574834 w 3732315"/>
                <a:gd name="connsiteY2" fmla="*/ 810516 h 2299336"/>
                <a:gd name="connsiteX3" fmla="*/ 1356846 w 3732315"/>
                <a:gd name="connsiteY3" fmla="*/ 810516 h 2299336"/>
                <a:gd name="connsiteX4" fmla="*/ 1356846 w 3732315"/>
                <a:gd name="connsiteY4" fmla="*/ 0 h 2299336"/>
                <a:gd name="connsiteX5" fmla="*/ 3732315 w 3732315"/>
                <a:gd name="connsiteY5" fmla="*/ 0 h 2299336"/>
                <a:gd name="connsiteX6" fmla="*/ 3732315 w 3732315"/>
                <a:gd name="connsiteY6" fmla="*/ 2299336 h 2299336"/>
                <a:gd name="connsiteX7" fmla="*/ 1356846 w 3732315"/>
                <a:gd name="connsiteY7" fmla="*/ 2299336 h 2299336"/>
                <a:gd name="connsiteX8" fmla="*/ 1356846 w 3732315"/>
                <a:gd name="connsiteY8" fmla="*/ 1488820 h 2299336"/>
                <a:gd name="connsiteX9" fmla="*/ 574834 w 3732315"/>
                <a:gd name="connsiteY9" fmla="*/ 1488820 h 2299336"/>
                <a:gd name="connsiteX10" fmla="*/ 574834 w 3732315"/>
                <a:gd name="connsiteY10" fmla="*/ 1724502 h 2299336"/>
                <a:gd name="connsiteX11" fmla="*/ 0 w 3732315"/>
                <a:gd name="connsiteY11" fmla="*/ 1149668 h 2299336"/>
                <a:gd name="connsiteX0" fmla="*/ 0 w 3732315"/>
                <a:gd name="connsiteY0" fmla="*/ 1149668 h 2299336"/>
                <a:gd name="connsiteX1" fmla="*/ 574834 w 3732315"/>
                <a:gd name="connsiteY1" fmla="*/ 574834 h 2299336"/>
                <a:gd name="connsiteX2" fmla="*/ 574834 w 3732315"/>
                <a:gd name="connsiteY2" fmla="*/ 810516 h 2299336"/>
                <a:gd name="connsiteX3" fmla="*/ 1356846 w 3732315"/>
                <a:gd name="connsiteY3" fmla="*/ 810516 h 2299336"/>
                <a:gd name="connsiteX4" fmla="*/ 1356846 w 3732315"/>
                <a:gd name="connsiteY4" fmla="*/ 0 h 2299336"/>
                <a:gd name="connsiteX5" fmla="*/ 3732315 w 3732315"/>
                <a:gd name="connsiteY5" fmla="*/ 0 h 2299336"/>
                <a:gd name="connsiteX6" fmla="*/ 3724441 w 3732315"/>
                <a:gd name="connsiteY6" fmla="*/ 1617894 h 2299336"/>
                <a:gd name="connsiteX7" fmla="*/ 1356846 w 3732315"/>
                <a:gd name="connsiteY7" fmla="*/ 2299336 h 2299336"/>
                <a:gd name="connsiteX8" fmla="*/ 1356846 w 3732315"/>
                <a:gd name="connsiteY8" fmla="*/ 1488820 h 2299336"/>
                <a:gd name="connsiteX9" fmla="*/ 574834 w 3732315"/>
                <a:gd name="connsiteY9" fmla="*/ 1488820 h 2299336"/>
                <a:gd name="connsiteX10" fmla="*/ 574834 w 3732315"/>
                <a:gd name="connsiteY10" fmla="*/ 1724502 h 2299336"/>
                <a:gd name="connsiteX11" fmla="*/ 0 w 3732315"/>
                <a:gd name="connsiteY11" fmla="*/ 1149668 h 2299336"/>
                <a:gd name="connsiteX0" fmla="*/ 0 w 3725058"/>
                <a:gd name="connsiteY0" fmla="*/ 1149668 h 2299336"/>
                <a:gd name="connsiteX1" fmla="*/ 574834 w 3725058"/>
                <a:gd name="connsiteY1" fmla="*/ 574834 h 2299336"/>
                <a:gd name="connsiteX2" fmla="*/ 574834 w 3725058"/>
                <a:gd name="connsiteY2" fmla="*/ 810516 h 2299336"/>
                <a:gd name="connsiteX3" fmla="*/ 1356846 w 3725058"/>
                <a:gd name="connsiteY3" fmla="*/ 810516 h 2299336"/>
                <a:gd name="connsiteX4" fmla="*/ 1356846 w 3725058"/>
                <a:gd name="connsiteY4" fmla="*/ 0 h 2299336"/>
                <a:gd name="connsiteX5" fmla="*/ 3722937 w 3725058"/>
                <a:gd name="connsiteY5" fmla="*/ 681640 h 2299336"/>
                <a:gd name="connsiteX6" fmla="*/ 3724441 w 3725058"/>
                <a:gd name="connsiteY6" fmla="*/ 1617894 h 2299336"/>
                <a:gd name="connsiteX7" fmla="*/ 1356846 w 3725058"/>
                <a:gd name="connsiteY7" fmla="*/ 2299336 h 2299336"/>
                <a:gd name="connsiteX8" fmla="*/ 1356846 w 3725058"/>
                <a:gd name="connsiteY8" fmla="*/ 1488820 h 2299336"/>
                <a:gd name="connsiteX9" fmla="*/ 574834 w 3725058"/>
                <a:gd name="connsiteY9" fmla="*/ 1488820 h 2299336"/>
                <a:gd name="connsiteX10" fmla="*/ 574834 w 3725058"/>
                <a:gd name="connsiteY10" fmla="*/ 1724502 h 2299336"/>
                <a:gd name="connsiteX11" fmla="*/ 0 w 3725058"/>
                <a:gd name="connsiteY11" fmla="*/ 1149668 h 2299336"/>
                <a:gd name="connsiteX0" fmla="*/ 0 w 3725058"/>
                <a:gd name="connsiteY0" fmla="*/ 1149668 h 2342030"/>
                <a:gd name="connsiteX1" fmla="*/ 574834 w 3725058"/>
                <a:gd name="connsiteY1" fmla="*/ 574834 h 2342030"/>
                <a:gd name="connsiteX2" fmla="*/ 574834 w 3725058"/>
                <a:gd name="connsiteY2" fmla="*/ 810516 h 2342030"/>
                <a:gd name="connsiteX3" fmla="*/ 1356846 w 3725058"/>
                <a:gd name="connsiteY3" fmla="*/ 810516 h 2342030"/>
                <a:gd name="connsiteX4" fmla="*/ 1356846 w 3725058"/>
                <a:gd name="connsiteY4" fmla="*/ 0 h 2342030"/>
                <a:gd name="connsiteX5" fmla="*/ 3722937 w 3725058"/>
                <a:gd name="connsiteY5" fmla="*/ 681640 h 2342030"/>
                <a:gd name="connsiteX6" fmla="*/ 3724441 w 3725058"/>
                <a:gd name="connsiteY6" fmla="*/ 1617894 h 2342030"/>
                <a:gd name="connsiteX7" fmla="*/ 1371627 w 3725058"/>
                <a:gd name="connsiteY7" fmla="*/ 2342030 h 2342030"/>
                <a:gd name="connsiteX8" fmla="*/ 1356846 w 3725058"/>
                <a:gd name="connsiteY8" fmla="*/ 1488820 h 2342030"/>
                <a:gd name="connsiteX9" fmla="*/ 574834 w 3725058"/>
                <a:gd name="connsiteY9" fmla="*/ 1488820 h 2342030"/>
                <a:gd name="connsiteX10" fmla="*/ 574834 w 3725058"/>
                <a:gd name="connsiteY10" fmla="*/ 1724502 h 2342030"/>
                <a:gd name="connsiteX11" fmla="*/ 0 w 3725058"/>
                <a:gd name="connsiteY11" fmla="*/ 1149668 h 2342030"/>
                <a:gd name="connsiteX0" fmla="*/ 0 w 3725084"/>
                <a:gd name="connsiteY0" fmla="*/ 1149668 h 2342030"/>
                <a:gd name="connsiteX1" fmla="*/ 574834 w 3725084"/>
                <a:gd name="connsiteY1" fmla="*/ 574834 h 2342030"/>
                <a:gd name="connsiteX2" fmla="*/ 574834 w 3725084"/>
                <a:gd name="connsiteY2" fmla="*/ 810516 h 2342030"/>
                <a:gd name="connsiteX3" fmla="*/ 1356846 w 3725084"/>
                <a:gd name="connsiteY3" fmla="*/ 810516 h 2342030"/>
                <a:gd name="connsiteX4" fmla="*/ 1356846 w 3725084"/>
                <a:gd name="connsiteY4" fmla="*/ 0 h 2342030"/>
                <a:gd name="connsiteX5" fmla="*/ 3722937 w 3725084"/>
                <a:gd name="connsiteY5" fmla="*/ 681640 h 2342030"/>
                <a:gd name="connsiteX6" fmla="*/ 3724469 w 3725084"/>
                <a:gd name="connsiteY6" fmla="*/ 1620275 h 2342030"/>
                <a:gd name="connsiteX7" fmla="*/ 1371627 w 3725084"/>
                <a:gd name="connsiteY7" fmla="*/ 2342030 h 2342030"/>
                <a:gd name="connsiteX8" fmla="*/ 1356846 w 3725084"/>
                <a:gd name="connsiteY8" fmla="*/ 1488820 h 2342030"/>
                <a:gd name="connsiteX9" fmla="*/ 574834 w 3725084"/>
                <a:gd name="connsiteY9" fmla="*/ 1488820 h 2342030"/>
                <a:gd name="connsiteX10" fmla="*/ 574834 w 3725084"/>
                <a:gd name="connsiteY10" fmla="*/ 1724502 h 2342030"/>
                <a:gd name="connsiteX11" fmla="*/ 0 w 3725084"/>
                <a:gd name="connsiteY11" fmla="*/ 1149668 h 2342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25084" h="2342030">
                  <a:moveTo>
                    <a:pt x="0" y="1149668"/>
                  </a:moveTo>
                  <a:lnTo>
                    <a:pt x="574834" y="574834"/>
                  </a:lnTo>
                  <a:lnTo>
                    <a:pt x="574834" y="810516"/>
                  </a:lnTo>
                  <a:lnTo>
                    <a:pt x="1356846" y="810516"/>
                  </a:lnTo>
                  <a:lnTo>
                    <a:pt x="1356846" y="0"/>
                  </a:lnTo>
                  <a:lnTo>
                    <a:pt x="3722937" y="681640"/>
                  </a:lnTo>
                  <a:cubicBezTo>
                    <a:pt x="3720312" y="1220938"/>
                    <a:pt x="3727094" y="1080977"/>
                    <a:pt x="3724469" y="1620275"/>
                  </a:cubicBezTo>
                  <a:lnTo>
                    <a:pt x="1371627" y="2342030"/>
                  </a:lnTo>
                  <a:lnTo>
                    <a:pt x="1356846" y="1488820"/>
                  </a:lnTo>
                  <a:lnTo>
                    <a:pt x="574834" y="1488820"/>
                  </a:lnTo>
                  <a:lnTo>
                    <a:pt x="574834" y="1724502"/>
                  </a:lnTo>
                  <a:lnTo>
                    <a:pt x="0" y="1149668"/>
                  </a:lnTo>
                  <a:close/>
                </a:path>
              </a:pathLst>
            </a:custGeom>
            <a:gradFill>
              <a:gsLst>
                <a:gs pos="0">
                  <a:srgbClr val="EC6E72"/>
                </a:gs>
                <a:gs pos="100000">
                  <a:srgbClr val="D7196A"/>
                </a:gs>
                <a:gs pos="50000">
                  <a:srgbClr val="D7196A"/>
                </a:gs>
              </a:gsLst>
              <a:lin ang="5400000" scaled="0"/>
            </a:gradFill>
            <a:ln w="31750" cap="rnd" cmpd="sng" algn="ctr">
              <a:noFill/>
              <a:prstDash val="solid"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kern="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" name="TextBox 49"/>
            <p:cNvSpPr txBox="1"/>
            <p:nvPr/>
          </p:nvSpPr>
          <p:spPr>
            <a:xfrm>
              <a:off x="4247331" y="4770170"/>
              <a:ext cx="648468" cy="595470"/>
            </a:xfrm>
            <a:prstGeom prst="ellipse">
              <a:avLst/>
            </a:prstGeom>
            <a:noFill/>
          </p:spPr>
          <p:txBody>
            <a:bodyPr wrap="none" lIns="0" tIns="0" rIns="0" bIns="0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5400" dirty="0">
                  <a:ln w="1270" cmpd="sng">
                    <a:solidFill>
                      <a:prstClr val="white">
                        <a:lumMod val="75000"/>
                      </a:prstClr>
                    </a:solidFill>
                    <a:prstDash val="solid"/>
                  </a:ln>
                  <a:solidFill>
                    <a:prstClr val="white"/>
                  </a:solidFill>
                  <a:effectLst>
                    <a:innerShdw blurRad="114300">
                      <a:prstClr val="black"/>
                    </a:innerShdw>
                  </a:effectLst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7" name="Rectangle 16"/>
            <p:cNvSpPr/>
            <p:nvPr/>
          </p:nvSpPr>
          <p:spPr>
            <a:xfrm rot="21567165">
              <a:off x="3563767" y="2022795"/>
              <a:ext cx="1947990" cy="2112663"/>
            </a:xfrm>
            <a:custGeom>
              <a:avLst/>
              <a:gdLst>
                <a:gd name="connsiteX0" fmla="*/ 0 w 1957415"/>
                <a:gd name="connsiteY0" fmla="*/ 0 h 1939830"/>
                <a:gd name="connsiteX1" fmla="*/ 1957415 w 1957415"/>
                <a:gd name="connsiteY1" fmla="*/ 0 h 1939830"/>
                <a:gd name="connsiteX2" fmla="*/ 1957415 w 1957415"/>
                <a:gd name="connsiteY2" fmla="*/ 1939830 h 1939830"/>
                <a:gd name="connsiteX3" fmla="*/ 0 w 1957415"/>
                <a:gd name="connsiteY3" fmla="*/ 1939830 h 1939830"/>
                <a:gd name="connsiteX4" fmla="*/ 0 w 1957415"/>
                <a:gd name="connsiteY4" fmla="*/ 0 h 1939830"/>
                <a:gd name="connsiteX0" fmla="*/ 517397 w 1957415"/>
                <a:gd name="connsiteY0" fmla="*/ 22195 h 1939830"/>
                <a:gd name="connsiteX1" fmla="*/ 1957415 w 1957415"/>
                <a:gd name="connsiteY1" fmla="*/ 0 h 1939830"/>
                <a:gd name="connsiteX2" fmla="*/ 1957415 w 1957415"/>
                <a:gd name="connsiteY2" fmla="*/ 1939830 h 1939830"/>
                <a:gd name="connsiteX3" fmla="*/ 0 w 1957415"/>
                <a:gd name="connsiteY3" fmla="*/ 1939830 h 1939830"/>
                <a:gd name="connsiteX4" fmla="*/ 517397 w 1957415"/>
                <a:gd name="connsiteY4" fmla="*/ 22195 h 1939830"/>
                <a:gd name="connsiteX0" fmla="*/ 517397 w 1957415"/>
                <a:gd name="connsiteY0" fmla="*/ 9887 h 1927522"/>
                <a:gd name="connsiteX1" fmla="*/ 1439688 w 1957415"/>
                <a:gd name="connsiteY1" fmla="*/ 0 h 1927522"/>
                <a:gd name="connsiteX2" fmla="*/ 1957415 w 1957415"/>
                <a:gd name="connsiteY2" fmla="*/ 1927522 h 1927522"/>
                <a:gd name="connsiteX3" fmla="*/ 0 w 1957415"/>
                <a:gd name="connsiteY3" fmla="*/ 1927522 h 1927522"/>
                <a:gd name="connsiteX4" fmla="*/ 517397 w 1957415"/>
                <a:gd name="connsiteY4" fmla="*/ 9887 h 1927522"/>
                <a:gd name="connsiteX0" fmla="*/ 574636 w 1957415"/>
                <a:gd name="connsiteY0" fmla="*/ 908 h 1927522"/>
                <a:gd name="connsiteX1" fmla="*/ 1439688 w 1957415"/>
                <a:gd name="connsiteY1" fmla="*/ 0 h 1927522"/>
                <a:gd name="connsiteX2" fmla="*/ 1957415 w 1957415"/>
                <a:gd name="connsiteY2" fmla="*/ 1927522 h 1927522"/>
                <a:gd name="connsiteX3" fmla="*/ 0 w 1957415"/>
                <a:gd name="connsiteY3" fmla="*/ 1927522 h 1927522"/>
                <a:gd name="connsiteX4" fmla="*/ 574636 w 1957415"/>
                <a:gd name="connsiteY4" fmla="*/ 908 h 1927522"/>
                <a:gd name="connsiteX0" fmla="*/ 574636 w 1957415"/>
                <a:gd name="connsiteY0" fmla="*/ 0 h 1926614"/>
                <a:gd name="connsiteX1" fmla="*/ 1382495 w 1957415"/>
                <a:gd name="connsiteY1" fmla="*/ 3309 h 1926614"/>
                <a:gd name="connsiteX2" fmla="*/ 1957415 w 1957415"/>
                <a:gd name="connsiteY2" fmla="*/ 1926614 h 1926614"/>
                <a:gd name="connsiteX3" fmla="*/ 0 w 1957415"/>
                <a:gd name="connsiteY3" fmla="*/ 1926614 h 1926614"/>
                <a:gd name="connsiteX4" fmla="*/ 574636 w 1957415"/>
                <a:gd name="connsiteY4" fmla="*/ 0 h 1926614"/>
                <a:gd name="connsiteX0" fmla="*/ 507964 w 1890743"/>
                <a:gd name="connsiteY0" fmla="*/ 0 h 1927250"/>
                <a:gd name="connsiteX1" fmla="*/ 1315823 w 1890743"/>
                <a:gd name="connsiteY1" fmla="*/ 3309 h 1927250"/>
                <a:gd name="connsiteX2" fmla="*/ 1890743 w 1890743"/>
                <a:gd name="connsiteY2" fmla="*/ 1926614 h 1927250"/>
                <a:gd name="connsiteX3" fmla="*/ 0 w 1890743"/>
                <a:gd name="connsiteY3" fmla="*/ 1927250 h 1927250"/>
                <a:gd name="connsiteX4" fmla="*/ 507964 w 1890743"/>
                <a:gd name="connsiteY4" fmla="*/ 0 h 1927250"/>
                <a:gd name="connsiteX0" fmla="*/ 531821 w 1890743"/>
                <a:gd name="connsiteY0" fmla="*/ 0 h 1931785"/>
                <a:gd name="connsiteX1" fmla="*/ 1315823 w 1890743"/>
                <a:gd name="connsiteY1" fmla="*/ 7844 h 1931785"/>
                <a:gd name="connsiteX2" fmla="*/ 1890743 w 1890743"/>
                <a:gd name="connsiteY2" fmla="*/ 1931149 h 1931785"/>
                <a:gd name="connsiteX3" fmla="*/ 0 w 1890743"/>
                <a:gd name="connsiteY3" fmla="*/ 1931785 h 1931785"/>
                <a:gd name="connsiteX4" fmla="*/ 531821 w 1890743"/>
                <a:gd name="connsiteY4" fmla="*/ 0 h 1931785"/>
                <a:gd name="connsiteX0" fmla="*/ 531821 w 1890743"/>
                <a:gd name="connsiteY0" fmla="*/ 0 h 1931785"/>
                <a:gd name="connsiteX1" fmla="*/ 1263437 w 1890743"/>
                <a:gd name="connsiteY1" fmla="*/ 7344 h 1931785"/>
                <a:gd name="connsiteX2" fmla="*/ 1890743 w 1890743"/>
                <a:gd name="connsiteY2" fmla="*/ 1931149 h 1931785"/>
                <a:gd name="connsiteX3" fmla="*/ 0 w 1890743"/>
                <a:gd name="connsiteY3" fmla="*/ 1931785 h 1931785"/>
                <a:gd name="connsiteX4" fmla="*/ 531821 w 1890743"/>
                <a:gd name="connsiteY4" fmla="*/ 0 h 1931785"/>
                <a:gd name="connsiteX0" fmla="*/ 531821 w 1781210"/>
                <a:gd name="connsiteY0" fmla="*/ 0 h 1931785"/>
                <a:gd name="connsiteX1" fmla="*/ 1263437 w 1781210"/>
                <a:gd name="connsiteY1" fmla="*/ 7344 h 1931785"/>
                <a:gd name="connsiteX2" fmla="*/ 1781210 w 1781210"/>
                <a:gd name="connsiteY2" fmla="*/ 1930103 h 1931785"/>
                <a:gd name="connsiteX3" fmla="*/ 0 w 1781210"/>
                <a:gd name="connsiteY3" fmla="*/ 1931785 h 1931785"/>
                <a:gd name="connsiteX4" fmla="*/ 531821 w 1781210"/>
                <a:gd name="connsiteY4" fmla="*/ 0 h 1931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1210" h="1931785">
                  <a:moveTo>
                    <a:pt x="531821" y="0"/>
                  </a:moveTo>
                  <a:lnTo>
                    <a:pt x="1263437" y="7344"/>
                  </a:lnTo>
                  <a:lnTo>
                    <a:pt x="1781210" y="1930103"/>
                  </a:lnTo>
                  <a:lnTo>
                    <a:pt x="0" y="1931785"/>
                  </a:lnTo>
                  <a:lnTo>
                    <a:pt x="531821" y="0"/>
                  </a:lnTo>
                  <a:close/>
                </a:path>
              </a:pathLst>
            </a:custGeom>
            <a:solidFill>
              <a:sysClr val="window" lastClr="FFFFFF">
                <a:alpha val="96000"/>
              </a:sysClr>
            </a:solidFill>
            <a:ln w="25400" cap="flat" cmpd="sng" algn="ctr">
              <a:noFill/>
              <a:prstDash val="solid"/>
            </a:ln>
            <a:effectLst>
              <a:innerShdw blurRad="177800" dist="50800" dir="16200000">
                <a:prstClr val="black">
                  <a:alpha val="50000"/>
                </a:prstClr>
              </a:inn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" name="Rectangle 57"/>
            <p:cNvSpPr/>
            <p:nvPr/>
          </p:nvSpPr>
          <p:spPr>
            <a:xfrm>
              <a:off x="3684338" y="2229709"/>
              <a:ext cx="1534809" cy="57805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174625"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kern="0">
                  <a:solidFill>
                    <a:prstClr val="black">
                      <a:lumMod val="65000"/>
                      <a:lumOff val="35000"/>
                    </a:prst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Mục tiêu 1</a:t>
              </a:r>
              <a:endParaRPr lang="en-US" sz="16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" name="Rectangle 58"/>
            <p:cNvSpPr/>
            <p:nvPr/>
          </p:nvSpPr>
          <p:spPr>
            <a:xfrm>
              <a:off x="3877969" y="3017056"/>
              <a:ext cx="1398129" cy="1036508"/>
            </a:xfrm>
            <a:prstGeom prst="rect">
              <a:avLst/>
            </a:prstGeom>
            <a:noFill/>
            <a:ln w="12700" cap="flat" cmpd="sng" algn="ctr">
              <a:noFill/>
              <a:prstDash val="solid"/>
            </a:ln>
            <a:effectLst/>
          </p:spPr>
          <p:txBody>
            <a:bodyPr tIns="0" bIns="0"/>
            <a:lstStyle/>
            <a:p>
              <a:pPr lvl="0"/>
              <a:r>
                <a:rPr lang="en-US" sz="1600">
                  <a:latin typeface="Consolas" panose="020B0609020204030204" pitchFamily="49" charset="0"/>
                  <a:cs typeface="Consolas" panose="020B0609020204030204" pitchFamily="49" charset="0"/>
                </a:rPr>
                <a:t>Là một công cụ để quản lý hàng hóa, quy trình bán hàng</a:t>
              </a:r>
            </a:p>
          </p:txBody>
        </p:sp>
        <p:sp>
          <p:nvSpPr>
            <p:cNvPr id="10" name="Rectangle 73"/>
            <p:cNvSpPr/>
            <p:nvPr/>
          </p:nvSpPr>
          <p:spPr>
            <a:xfrm rot="20357913" flipV="1">
              <a:off x="5630613" y="1351240"/>
              <a:ext cx="1755491" cy="2759275"/>
            </a:xfrm>
            <a:prstGeom prst="rect">
              <a:avLst/>
            </a:prstGeom>
            <a:solidFill>
              <a:sysClr val="windowText" lastClr="000000">
                <a:alpha val="9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" name="TextBox 46"/>
            <p:cNvSpPr txBox="1"/>
            <p:nvPr/>
          </p:nvSpPr>
          <p:spPr>
            <a:xfrm rot="19432982">
              <a:off x="6003788" y="2757236"/>
              <a:ext cx="648468" cy="595470"/>
            </a:xfrm>
            <a:prstGeom prst="ellipse">
              <a:avLst/>
            </a:prstGeom>
            <a:noFill/>
          </p:spPr>
          <p:txBody>
            <a:bodyPr wrap="none" lIns="0" tIns="0" rIns="0" bIns="0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5400" dirty="0">
                  <a:ln w="1270" cmpd="sng">
                    <a:solidFill>
                      <a:srgbClr val="DC0E0E"/>
                    </a:solidFill>
                    <a:prstDash val="solid"/>
                  </a:ln>
                  <a:solidFill>
                    <a:srgbClr val="FFFFFF"/>
                  </a:solidFill>
                  <a:effectLst>
                    <a:innerShdw blurRad="114300">
                      <a:srgbClr val="C00000"/>
                    </a:innerShdw>
                  </a:effectLst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12" name="Up Arrow 67"/>
            <p:cNvSpPr/>
            <p:nvPr/>
          </p:nvSpPr>
          <p:spPr>
            <a:xfrm rot="9547719" flipH="1">
              <a:off x="6570293" y="3579447"/>
              <a:ext cx="877034" cy="1274278"/>
            </a:xfrm>
            <a:prstGeom prst="upArrow">
              <a:avLst/>
            </a:prstGeom>
            <a:solidFill>
              <a:sysClr val="windowText" lastClr="000000">
                <a:alpha val="9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" name="Left Arrow Callout 54"/>
            <p:cNvSpPr/>
            <p:nvPr/>
          </p:nvSpPr>
          <p:spPr>
            <a:xfrm rot="4140000" flipH="1">
              <a:off x="4825237" y="2202701"/>
              <a:ext cx="3511992" cy="1783442"/>
            </a:xfrm>
            <a:prstGeom prst="leftArrowCallout">
              <a:avLst>
                <a:gd name="adj1" fmla="val 33956"/>
                <a:gd name="adj2" fmla="val 25000"/>
                <a:gd name="adj3" fmla="val 25000"/>
                <a:gd name="adj4" fmla="val 77422"/>
              </a:avLst>
            </a:prstGeom>
            <a:gradFill>
              <a:gsLst>
                <a:gs pos="100000">
                  <a:srgbClr val="0094C8"/>
                </a:gs>
                <a:gs pos="0">
                  <a:srgbClr val="15B0CF"/>
                </a:gs>
                <a:gs pos="50000">
                  <a:srgbClr val="15B0C3"/>
                </a:gs>
              </a:gsLst>
              <a:lin ang="5400000" scaled="0"/>
            </a:gradFill>
            <a:ln w="31750" cap="rnd" cmpd="sng" algn="ctr">
              <a:noFill/>
              <a:prstDash val="solid"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kern="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4" name="TextBox 55"/>
            <p:cNvSpPr txBox="1"/>
            <p:nvPr/>
          </p:nvSpPr>
          <p:spPr>
            <a:xfrm rot="20234093">
              <a:off x="6621578" y="3716954"/>
              <a:ext cx="648468" cy="595470"/>
            </a:xfrm>
            <a:prstGeom prst="ellipse">
              <a:avLst/>
            </a:prstGeom>
            <a:noFill/>
          </p:spPr>
          <p:txBody>
            <a:bodyPr wrap="none" lIns="0" tIns="0" rIns="0" bIns="0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5400" dirty="0">
                  <a:ln w="1270" cmpd="sng">
                    <a:solidFill>
                      <a:prstClr val="white">
                        <a:lumMod val="75000"/>
                      </a:prstClr>
                    </a:solidFill>
                    <a:prstDash val="solid"/>
                  </a:ln>
                  <a:solidFill>
                    <a:prstClr val="white"/>
                  </a:solidFill>
                  <a:effectLst>
                    <a:innerShdw blurRad="114300">
                      <a:prstClr val="black"/>
                    </a:innerShdw>
                  </a:effectLst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</a:p>
          </p:txBody>
        </p:sp>
        <p:sp>
          <p:nvSpPr>
            <p:cNvPr id="15" name="Rectangle 56"/>
            <p:cNvSpPr/>
            <p:nvPr/>
          </p:nvSpPr>
          <p:spPr>
            <a:xfrm rot="15000266">
              <a:off x="5255353" y="2015866"/>
              <a:ext cx="2327125" cy="1403714"/>
            </a:xfrm>
            <a:prstGeom prst="rect">
              <a:avLst/>
            </a:prstGeom>
            <a:solidFill>
              <a:sysClr val="window" lastClr="FFFFFF">
                <a:alpha val="96000"/>
              </a:sysClr>
            </a:solidFill>
            <a:ln w="25400" cap="flat" cmpd="sng" algn="ctr">
              <a:noFill/>
              <a:prstDash val="solid"/>
            </a:ln>
            <a:effectLst>
              <a:innerShdw blurRad="177800" dist="50800" dir="18900000">
                <a:prstClr val="black">
                  <a:alpha val="50000"/>
                </a:prstClr>
              </a:inn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6" name="Rectangle 59"/>
            <p:cNvSpPr/>
            <p:nvPr/>
          </p:nvSpPr>
          <p:spPr>
            <a:xfrm rot="20401584">
              <a:off x="5220572" y="1759863"/>
              <a:ext cx="1670066" cy="40435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174625"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kern="0">
                  <a:solidFill>
                    <a:prstClr val="black">
                      <a:lumMod val="65000"/>
                      <a:lumOff val="35000"/>
                    </a:prst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Mục tiêu 3</a:t>
              </a:r>
              <a:endParaRPr lang="en-US" sz="16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7" name="Rectangle 60"/>
            <p:cNvSpPr/>
            <p:nvPr/>
          </p:nvSpPr>
          <p:spPr>
            <a:xfrm rot="20372251">
              <a:off x="5999940" y="2223948"/>
              <a:ext cx="1268567" cy="1860024"/>
            </a:xfrm>
            <a:prstGeom prst="rect">
              <a:avLst/>
            </a:prstGeom>
            <a:noFill/>
            <a:ln w="12700" cap="flat" cmpd="sng" algn="ctr">
              <a:noFill/>
              <a:prstDash val="solid"/>
            </a:ln>
            <a:effectLst/>
          </p:spPr>
          <p:txBody>
            <a:bodyPr tIns="0" bIns="0"/>
            <a:lstStyle/>
            <a:p>
              <a:pPr lvl="0"/>
              <a:r>
                <a:rPr lang="vi-VN" sz="1200">
                  <a:latin typeface="Consolas" panose="020B0609020204030204" pitchFamily="49" charset="0"/>
                  <a:cs typeface="Consolas" panose="020B0609020204030204" pitchFamily="49" charset="0"/>
                </a:rPr>
                <a:t>Chăm sóc khách hàng một cách hiệu quả, tiết kiệm được nhiều thời gian và chi phí cho việc phải cần quá nhiều nhân viên để quản lý.</a:t>
              </a:r>
              <a:endParaRPr lang="en-US" sz="12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" name="TextBox 52"/>
            <p:cNvSpPr txBox="1"/>
            <p:nvPr/>
          </p:nvSpPr>
          <p:spPr>
            <a:xfrm rot="1135166">
              <a:off x="1829101" y="3756928"/>
              <a:ext cx="648468" cy="595470"/>
            </a:xfrm>
            <a:prstGeom prst="ellipse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txBody>
            <a:bodyPr wrap="none" lIns="0" tIns="0" rIns="0" bIns="0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5400" dirty="0">
                  <a:ln w="1270" cmpd="sng">
                    <a:solidFill>
                      <a:prstClr val="white">
                        <a:lumMod val="75000"/>
                      </a:prstClr>
                    </a:solidFill>
                    <a:prstDash val="solid"/>
                  </a:ln>
                  <a:solidFill>
                    <a:prstClr val="white"/>
                  </a:solidFill>
                  <a:effectLst>
                    <a:innerShdw blurRad="114300">
                      <a:prstClr val="black"/>
                    </a:innerShdw>
                  </a:effectLst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</a:p>
          </p:txBody>
        </p:sp>
        <p:sp>
          <p:nvSpPr>
            <p:cNvPr id="19" name="Rectangle 53"/>
            <p:cNvSpPr/>
            <p:nvPr/>
          </p:nvSpPr>
          <p:spPr>
            <a:xfrm rot="17419032">
              <a:off x="1485757" y="2031913"/>
              <a:ext cx="2339375" cy="1403714"/>
            </a:xfrm>
            <a:prstGeom prst="rect">
              <a:avLst/>
            </a:prstGeom>
            <a:solidFill>
              <a:sysClr val="window" lastClr="FFFFFF">
                <a:alpha val="96000"/>
              </a:sysClr>
            </a:solidFill>
            <a:ln w="25400" cap="flat" cmpd="sng" algn="ctr">
              <a:noFill/>
              <a:prstDash val="solid"/>
            </a:ln>
            <a:effectLst>
              <a:innerShdw blurRad="177800" dist="50800" dir="2700000">
                <a:prstClr val="black">
                  <a:alpha val="50000"/>
                </a:prstClr>
              </a:inn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0" name="Rectangle 62"/>
            <p:cNvSpPr/>
            <p:nvPr/>
          </p:nvSpPr>
          <p:spPr>
            <a:xfrm rot="1198416" flipH="1">
              <a:off x="2289757" y="1745301"/>
              <a:ext cx="1366837" cy="40400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threePt" dir="t"/>
            </a:scene3d>
            <a:sp3d/>
          </p:spPr>
          <p:txBody>
            <a:bodyPr anchor="ctr"/>
            <a:lstStyle/>
            <a:p>
              <a:pPr marL="174625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kern="0">
                  <a:solidFill>
                    <a:prstClr val="black">
                      <a:lumMod val="65000"/>
                      <a:lumOff val="35000"/>
                    </a:prst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Mục tiêu 2</a:t>
              </a:r>
              <a:endParaRPr lang="en-US" sz="16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1" name="Rectangle 63"/>
            <p:cNvSpPr/>
            <p:nvPr/>
          </p:nvSpPr>
          <p:spPr>
            <a:xfrm rot="1198416" flipH="1">
              <a:off x="1887136" y="2245810"/>
              <a:ext cx="1344841" cy="1727147"/>
            </a:xfrm>
            <a:prstGeom prst="rect">
              <a:avLst/>
            </a:prstGeom>
            <a:noFill/>
            <a:ln w="12700" cap="flat" cmpd="sng" algn="ctr">
              <a:noFill/>
              <a:prstDash val="solid"/>
            </a:ln>
            <a:effectLst/>
            <a:scene3d>
              <a:camera prst="orthographicFront"/>
              <a:lightRig rig="threePt" dir="t"/>
            </a:scene3d>
            <a:sp3d/>
          </p:spPr>
          <p:txBody>
            <a:bodyPr tIns="0" bIns="0"/>
            <a:lstStyle/>
            <a:p>
              <a:pPr lvl="0"/>
              <a:r>
                <a:rPr lang="en-US" sz="2000">
                  <a:latin typeface="Consolas" panose="020B0609020204030204" pitchFamily="49" charset="0"/>
                  <a:cs typeface="Consolas" panose="020B0609020204030204" pitchFamily="49" charset="0"/>
                </a:rPr>
                <a:t>Nắm được kiến thức cơ bản về c#</a:t>
              </a:r>
            </a:p>
          </p:txBody>
        </p:sp>
      </p:grpSp>
      <p:sp>
        <p:nvSpPr>
          <p:cNvPr id="22" name="Title 7"/>
          <p:cNvSpPr>
            <a:spLocks noGrp="1"/>
          </p:cNvSpPr>
          <p:nvPr>
            <p:ph type="title"/>
          </p:nvPr>
        </p:nvSpPr>
        <p:spPr>
          <a:xfrm>
            <a:off x="4785551" y="851036"/>
            <a:ext cx="2895285" cy="720197"/>
          </a:xfr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Mục Tiêu</a:t>
            </a:r>
            <a:endParaRPr lang="en-US" dirty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7392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WordArt 6"/>
          <p:cNvSpPr>
            <a:spLocks noChangeArrowheads="1" noChangeShapeType="1" noTextEdit="1"/>
          </p:cNvSpPr>
          <p:nvPr/>
        </p:nvSpPr>
        <p:spPr bwMode="gray">
          <a:xfrm>
            <a:off x="8340722" y="1005530"/>
            <a:ext cx="473075" cy="5937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sz="3200" kern="10">
                <a:ln w="9525">
                  <a:noFill/>
                  <a:round/>
                  <a:headEnd/>
                  <a:tailEnd/>
                </a:ln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</p:txBody>
      </p:sp>
      <p:sp>
        <p:nvSpPr>
          <p:cNvPr id="16387" name="WordArt 6"/>
          <p:cNvSpPr>
            <a:spLocks noChangeArrowheads="1" noChangeShapeType="1" noTextEdit="1"/>
          </p:cNvSpPr>
          <p:nvPr/>
        </p:nvSpPr>
        <p:spPr bwMode="gray">
          <a:xfrm>
            <a:off x="3144839" y="1585914"/>
            <a:ext cx="473075" cy="5937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endParaRPr lang="en-US" sz="3200" kern="10">
              <a:ln w="9525">
                <a:noFill/>
                <a:round/>
                <a:headEnd/>
                <a:tailEnd/>
              </a:ln>
              <a:solidFill>
                <a:srgbClr val="FABC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388" name="WordArt 6"/>
          <p:cNvSpPr>
            <a:spLocks noChangeArrowheads="1" noChangeShapeType="1" noTextEdit="1"/>
          </p:cNvSpPr>
          <p:nvPr/>
        </p:nvSpPr>
        <p:spPr bwMode="gray">
          <a:xfrm>
            <a:off x="4446551" y="1005531"/>
            <a:ext cx="474663" cy="5937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sz="3200" kern="10">
                <a:ln w="9525">
                  <a:noFill/>
                  <a:round/>
                  <a:headEnd/>
                  <a:tailEnd/>
                </a:ln>
                <a:solidFill>
                  <a:srgbClr val="EE6EA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7" name="Round Same Side Corner Rectangle 22"/>
          <p:cNvSpPr/>
          <p:nvPr/>
        </p:nvSpPr>
        <p:spPr bwMode="auto">
          <a:xfrm>
            <a:off x="3539545" y="2285223"/>
            <a:ext cx="2495550" cy="3179762"/>
          </a:xfrm>
          <a:custGeom>
            <a:avLst/>
            <a:gdLst/>
            <a:ahLst/>
            <a:cxnLst/>
            <a:rect l="l" t="t" r="r" b="b"/>
            <a:pathLst>
              <a:path w="2497259" h="3942526">
                <a:moveTo>
                  <a:pt x="2497259" y="0"/>
                </a:moveTo>
                <a:lnTo>
                  <a:pt x="2497259" y="3869706"/>
                </a:lnTo>
                <a:cubicBezTo>
                  <a:pt x="2497259" y="3909923"/>
                  <a:pt x="2464656" y="3942526"/>
                  <a:pt x="2424439" y="3942526"/>
                </a:cubicBezTo>
                <a:lnTo>
                  <a:pt x="72820" y="3942526"/>
                </a:lnTo>
                <a:cubicBezTo>
                  <a:pt x="32603" y="3942526"/>
                  <a:pt x="0" y="3909923"/>
                  <a:pt x="0" y="3869706"/>
                </a:cubicBezTo>
                <a:lnTo>
                  <a:pt x="0" y="130876"/>
                </a:lnTo>
                <a:close/>
              </a:path>
            </a:pathLst>
          </a:custGeom>
          <a:gradFill flip="none" rotWithShape="1">
            <a:gsLst>
              <a:gs pos="0">
                <a:sysClr val="window" lastClr="FFFFFF">
                  <a:lumMod val="85000"/>
                </a:sysClr>
              </a:gs>
              <a:gs pos="100000">
                <a:sysClr val="window" lastClr="FFFFFF"/>
              </a:gs>
            </a:gsLst>
            <a:lin ang="18900000" scaled="1"/>
            <a:tileRect/>
          </a:gradFill>
          <a:ln w="28575" cap="flat" cmpd="sng" algn="ctr">
            <a:solidFill>
              <a:srgbClr val="C0165F"/>
            </a:solidFill>
            <a:prstDash val="solid"/>
          </a:ln>
          <a:effectLst>
            <a:outerShdw blurRad="177800" dist="38100" dir="5400000" algn="t" rotWithShape="0">
              <a:prstClr val="black">
                <a:alpha val="20000"/>
              </a:prstClr>
            </a:outerShdw>
          </a:effectLst>
        </p:spPr>
        <p:txBody>
          <a:bodyPr tIns="182880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600" kern="0" dirty="0">
              <a:solidFill>
                <a:prstClr val="black">
                  <a:lumMod val="65000"/>
                  <a:lumOff val="35000"/>
                </a:prst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Hexagon 26"/>
          <p:cNvSpPr/>
          <p:nvPr/>
        </p:nvSpPr>
        <p:spPr bwMode="auto">
          <a:xfrm>
            <a:off x="3344791" y="1842101"/>
            <a:ext cx="2879725" cy="594351"/>
          </a:xfrm>
          <a:prstGeom prst="hexagon">
            <a:avLst>
              <a:gd name="adj" fmla="val 31838"/>
              <a:gd name="vf" fmla="val 115470"/>
            </a:avLst>
          </a:prstGeom>
          <a:gradFill rotWithShape="1">
            <a:gsLst>
              <a:gs pos="0">
                <a:srgbClr val="D7196A">
                  <a:lumMod val="88000"/>
                </a:srgbClr>
              </a:gs>
              <a:gs pos="80000">
                <a:srgbClr val="D7196A">
                  <a:lumMod val="90000"/>
                  <a:lumOff val="10000"/>
                </a:srgbClr>
              </a:gs>
              <a:gs pos="100000">
                <a:srgbClr val="D7196A">
                  <a:lumMod val="60000"/>
                  <a:lumOff val="40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ker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Ý nghĩa thực tiễn</a:t>
            </a:r>
            <a:endParaRPr lang="en-US" sz="2000" kern="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Round Same Side Corner Rectangle 22"/>
          <p:cNvSpPr/>
          <p:nvPr/>
        </p:nvSpPr>
        <p:spPr bwMode="auto">
          <a:xfrm>
            <a:off x="7242172" y="2285223"/>
            <a:ext cx="2495550" cy="3179762"/>
          </a:xfrm>
          <a:custGeom>
            <a:avLst/>
            <a:gdLst/>
            <a:ahLst/>
            <a:cxnLst/>
            <a:rect l="l" t="t" r="r" b="b"/>
            <a:pathLst>
              <a:path w="2497259" h="3942526">
                <a:moveTo>
                  <a:pt x="2497259" y="0"/>
                </a:moveTo>
                <a:lnTo>
                  <a:pt x="2497259" y="3869706"/>
                </a:lnTo>
                <a:cubicBezTo>
                  <a:pt x="2497259" y="3909923"/>
                  <a:pt x="2464656" y="3942526"/>
                  <a:pt x="2424439" y="3942526"/>
                </a:cubicBezTo>
                <a:lnTo>
                  <a:pt x="72820" y="3942526"/>
                </a:lnTo>
                <a:cubicBezTo>
                  <a:pt x="32603" y="3942526"/>
                  <a:pt x="0" y="3909923"/>
                  <a:pt x="0" y="3869706"/>
                </a:cubicBezTo>
                <a:lnTo>
                  <a:pt x="0" y="130876"/>
                </a:lnTo>
                <a:close/>
              </a:path>
            </a:pathLst>
          </a:cu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182880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600" kern="0" dirty="0">
              <a:solidFill>
                <a:prstClr val="black">
                  <a:lumMod val="65000"/>
                  <a:lumOff val="35000"/>
                </a:prst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Chevron 29"/>
          <p:cNvSpPr/>
          <p:nvPr/>
        </p:nvSpPr>
        <p:spPr bwMode="auto">
          <a:xfrm>
            <a:off x="7242173" y="1842101"/>
            <a:ext cx="2670175" cy="594351"/>
          </a:xfrm>
          <a:prstGeom prst="chevron">
            <a:avLst>
              <a:gd name="adj" fmla="val 34040"/>
            </a:avLst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kern="0">
                <a:solidFill>
                  <a:prstClr val="white"/>
                </a:solidFill>
                <a:effectLst>
                  <a:outerShdw blurRad="762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Ý nghĩa lý luận</a:t>
            </a:r>
            <a:endParaRPr lang="en-US" sz="2000" kern="0" dirty="0">
              <a:solidFill>
                <a:prstClr val="white"/>
              </a:solidFill>
              <a:effectLst>
                <a:outerShdw blurRad="76200" dist="38100" dir="5400000" algn="t" rotWithShape="0">
                  <a:prstClr val="black">
                    <a:alpha val="40000"/>
                  </a:prst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Title 7"/>
          <p:cNvSpPr>
            <a:spLocks noGrp="1"/>
          </p:cNvSpPr>
          <p:nvPr>
            <p:ph type="title"/>
          </p:nvPr>
        </p:nvSpPr>
        <p:spPr>
          <a:xfrm>
            <a:off x="2350510" y="145979"/>
            <a:ext cx="7416800" cy="616707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>
            <a:sp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400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Ý Nghĩa Của Đề Tài</a:t>
            </a:r>
            <a:endParaRPr lang="en-US" sz="4000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 flipH="1" flipV="1">
            <a:off x="-228600" y="6835141"/>
            <a:ext cx="45719" cy="45719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Hình chữ nhật 1"/>
          <p:cNvSpPr/>
          <p:nvPr/>
        </p:nvSpPr>
        <p:spPr>
          <a:xfrm>
            <a:off x="2162175" y="3195639"/>
            <a:ext cx="24384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600" kern="0">
              <a:solidFill>
                <a:prstClr val="black">
                  <a:lumMod val="65000"/>
                  <a:lumOff val="35000"/>
                </a:prst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Hình chữ nhật 16"/>
          <p:cNvSpPr/>
          <p:nvPr/>
        </p:nvSpPr>
        <p:spPr>
          <a:xfrm>
            <a:off x="3512198" y="2796556"/>
            <a:ext cx="254490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z="1600" kern="0">
                <a:solidFill>
                  <a:prstClr val="black">
                    <a:lumMod val="65000"/>
                    <a:lumOff val="3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Tạo ra sản phẩm có tính ứng dụng thực tế</a:t>
            </a: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z="1600" kern="0">
                <a:solidFill>
                  <a:prstClr val="black">
                    <a:lumMod val="65000"/>
                    <a:lumOff val="3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Tăng cường nhận thức và tư duy</a:t>
            </a:r>
          </a:p>
        </p:txBody>
      </p:sp>
      <p:sp>
        <p:nvSpPr>
          <p:cNvPr id="18" name="Hình chữ nhật 17"/>
          <p:cNvSpPr/>
          <p:nvPr/>
        </p:nvSpPr>
        <p:spPr>
          <a:xfrm>
            <a:off x="7294274" y="2796556"/>
            <a:ext cx="24384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z="1600" kern="0">
                <a:solidFill>
                  <a:prstClr val="black">
                    <a:lumMod val="65000"/>
                    <a:lumOff val="3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Tổng hợp và nắm vững kỹ thuật lập </a:t>
            </a:r>
            <a:r>
              <a:rPr lang="en-US" sz="1600" kern="0" smtClean="0">
                <a:solidFill>
                  <a:prstClr val="black">
                    <a:lumMod val="65000"/>
                    <a:lumOff val="3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trình</a:t>
            </a:r>
            <a:endParaRPr lang="en-US" sz="1600" kern="0">
              <a:solidFill>
                <a:prstClr val="black">
                  <a:lumMod val="65000"/>
                  <a:lumOff val="35000"/>
                </a:prst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z="1600" kern="0" smtClean="0">
                <a:solidFill>
                  <a:prstClr val="black">
                    <a:lumMod val="65000"/>
                    <a:lumOff val="3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Là nền tảng vững chắc cho kỹ năng lập trình sau này</a:t>
            </a:r>
            <a:endParaRPr lang="en-US" sz="1600" kern="0">
              <a:solidFill>
                <a:prstClr val="black">
                  <a:lumMod val="65000"/>
                  <a:lumOff val="35000"/>
                </a:prst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68896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/>
      <p:bldP spid="16388" grpId="0"/>
      <p:bldP spid="7" grpId="0" animBg="1"/>
      <p:bldP spid="8" grpId="0" animBg="1"/>
      <p:bldP spid="10" grpId="0" animBg="1"/>
      <p:bldP spid="11" grpId="0" animBg="1"/>
      <p:bldP spid="12" grpId="0" animBg="1"/>
      <p:bldP spid="17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85435"/>
            <a:ext cx="4588651" cy="563285"/>
          </a:xfrm>
        </p:spPr>
        <p:txBody>
          <a:bodyPr>
            <a:noAutofit/>
          </a:bodyPr>
          <a:lstStyle/>
          <a:p>
            <a:pPr algn="l"/>
            <a:r>
              <a:rPr lang="en-US" sz="4000">
                <a:solidFill>
                  <a:schemeClr val="bg1"/>
                </a:solidFill>
              </a:rPr>
              <a:t>2. Nội dung thực hiện</a:t>
            </a: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65698000"/>
              </p:ext>
            </p:extLst>
          </p:nvPr>
        </p:nvGraphicFramePr>
        <p:xfrm>
          <a:off x="3505200" y="1295400"/>
          <a:ext cx="6096000" cy="490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0" name="Straight Arrow Connector 9"/>
          <p:cNvCxnSpPr/>
          <p:nvPr/>
        </p:nvCxnSpPr>
        <p:spPr bwMode="auto">
          <a:xfrm flipV="1">
            <a:off x="5181601" y="4530436"/>
            <a:ext cx="931051" cy="457200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 bwMode="auto">
          <a:xfrm>
            <a:off x="5181601" y="2667000"/>
            <a:ext cx="931051" cy="457200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299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Graphic spid="2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9951720" cy="1008797"/>
          </a:xfrm>
        </p:spPr>
        <p:txBody>
          <a:bodyPr/>
          <a:lstStyle/>
          <a:p>
            <a:r>
              <a:rPr lang="en-US" dirty="0" smtClean="0"/>
              <a:t>Use Case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quát</a:t>
            </a:r>
            <a:endParaRPr lang="en-US" dirty="0"/>
          </a:p>
        </p:txBody>
      </p:sp>
      <p:pic>
        <p:nvPicPr>
          <p:cNvPr id="4" name="Content Placeholder 3" descr="USTo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371600"/>
            <a:ext cx="10210799" cy="44973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48340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7"/>
          <p:cNvSpPr/>
          <p:nvPr/>
        </p:nvSpPr>
        <p:spPr>
          <a:xfrm rot="349079">
            <a:off x="4205072" y="5666101"/>
            <a:ext cx="3062852" cy="1772688"/>
          </a:xfrm>
          <a:custGeom>
            <a:avLst/>
            <a:gdLst>
              <a:gd name="connsiteX0" fmla="*/ 0 w 2410691"/>
              <a:gd name="connsiteY0" fmla="*/ 706582 h 1482436"/>
              <a:gd name="connsiteX1" fmla="*/ 2410691 w 2410691"/>
              <a:gd name="connsiteY1" fmla="*/ 1482436 h 1482436"/>
              <a:gd name="connsiteX2" fmla="*/ 2092037 w 2410691"/>
              <a:gd name="connsiteY2" fmla="*/ 512618 h 1482436"/>
              <a:gd name="connsiteX3" fmla="*/ 1510146 w 2410691"/>
              <a:gd name="connsiteY3" fmla="*/ 0 h 1482436"/>
              <a:gd name="connsiteX4" fmla="*/ 0 w 2410691"/>
              <a:gd name="connsiteY4" fmla="*/ 706582 h 1482436"/>
              <a:gd name="connsiteX0" fmla="*/ 0 w 2410691"/>
              <a:gd name="connsiteY0" fmla="*/ 706582 h 1482436"/>
              <a:gd name="connsiteX1" fmla="*/ 2410691 w 2410691"/>
              <a:gd name="connsiteY1" fmla="*/ 1482436 h 1482436"/>
              <a:gd name="connsiteX2" fmla="*/ 2092037 w 2410691"/>
              <a:gd name="connsiteY2" fmla="*/ 512618 h 1482436"/>
              <a:gd name="connsiteX3" fmla="*/ 1510146 w 2410691"/>
              <a:gd name="connsiteY3" fmla="*/ 0 h 1482436"/>
              <a:gd name="connsiteX4" fmla="*/ 0 w 2410691"/>
              <a:gd name="connsiteY4" fmla="*/ 706582 h 1482436"/>
              <a:gd name="connsiteX0" fmla="*/ 0 w 2410691"/>
              <a:gd name="connsiteY0" fmla="*/ 706582 h 1482436"/>
              <a:gd name="connsiteX1" fmla="*/ 2410691 w 2410691"/>
              <a:gd name="connsiteY1" fmla="*/ 1482436 h 1482436"/>
              <a:gd name="connsiteX2" fmla="*/ 2092037 w 2410691"/>
              <a:gd name="connsiteY2" fmla="*/ 512618 h 1482436"/>
              <a:gd name="connsiteX3" fmla="*/ 1510146 w 2410691"/>
              <a:gd name="connsiteY3" fmla="*/ 0 h 1482436"/>
              <a:gd name="connsiteX4" fmla="*/ 0 w 2410691"/>
              <a:gd name="connsiteY4" fmla="*/ 706582 h 1482436"/>
              <a:gd name="connsiteX0" fmla="*/ 0 w 2410691"/>
              <a:gd name="connsiteY0" fmla="*/ 706582 h 1482436"/>
              <a:gd name="connsiteX1" fmla="*/ 2410691 w 2410691"/>
              <a:gd name="connsiteY1" fmla="*/ 1482436 h 1482436"/>
              <a:gd name="connsiteX2" fmla="*/ 2092037 w 2410691"/>
              <a:gd name="connsiteY2" fmla="*/ 512618 h 1482436"/>
              <a:gd name="connsiteX3" fmla="*/ 1510146 w 2410691"/>
              <a:gd name="connsiteY3" fmla="*/ 0 h 1482436"/>
              <a:gd name="connsiteX4" fmla="*/ 0 w 2410691"/>
              <a:gd name="connsiteY4" fmla="*/ 706582 h 1482436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092037 w 2410691"/>
              <a:gd name="connsiteY2" fmla="*/ 6793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94791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94791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48133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48133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48133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48133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48133 w 2410691"/>
              <a:gd name="connsiteY3" fmla="*/ 0 h 1649124"/>
              <a:gd name="connsiteX4" fmla="*/ 0 w 2410691"/>
              <a:gd name="connsiteY4" fmla="*/ 873270 h 1649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0691" h="1649124">
                <a:moveTo>
                  <a:pt x="0" y="873270"/>
                </a:moveTo>
                <a:cubicBezTo>
                  <a:pt x="910244" y="895668"/>
                  <a:pt x="1812867" y="1238106"/>
                  <a:pt x="2410691" y="1649124"/>
                </a:cubicBezTo>
                <a:lnTo>
                  <a:pt x="2192050" y="641206"/>
                </a:lnTo>
                <a:cubicBezTo>
                  <a:pt x="2107623" y="436996"/>
                  <a:pt x="1951647" y="226118"/>
                  <a:pt x="1548133" y="0"/>
                </a:cubicBezTo>
                <a:cubicBezTo>
                  <a:pt x="1073296" y="254397"/>
                  <a:pt x="838819" y="413663"/>
                  <a:pt x="0" y="873270"/>
                </a:cubicBez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57000"/>
                </a:schemeClr>
              </a:gs>
              <a:gs pos="66000">
                <a:schemeClr val="bg1">
                  <a:shade val="67500"/>
                  <a:satMod val="115000"/>
                  <a:alpha val="10000"/>
                  <a:lumMod val="56000"/>
                  <a:lumOff val="44000"/>
                </a:schemeClr>
              </a:gs>
              <a:gs pos="100000">
                <a:schemeClr val="bg1">
                  <a:shade val="100000"/>
                  <a:satMod val="115000"/>
                  <a:alpha val="0"/>
                  <a:lumMod val="0"/>
                  <a:lumOff val="100000"/>
                </a:schemeClr>
              </a:gs>
            </a:gsLst>
            <a:lin ang="600000" scaled="0"/>
            <a:tileRect/>
          </a:gradFill>
          <a:ln w="3175"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9" name="Freeform 18"/>
          <p:cNvSpPr/>
          <p:nvPr/>
        </p:nvSpPr>
        <p:spPr>
          <a:xfrm rot="21250921" flipH="1">
            <a:off x="3311922" y="5834851"/>
            <a:ext cx="2254474" cy="1336570"/>
          </a:xfrm>
          <a:custGeom>
            <a:avLst/>
            <a:gdLst>
              <a:gd name="connsiteX0" fmla="*/ 0 w 2410691"/>
              <a:gd name="connsiteY0" fmla="*/ 706582 h 1482436"/>
              <a:gd name="connsiteX1" fmla="*/ 2410691 w 2410691"/>
              <a:gd name="connsiteY1" fmla="*/ 1482436 h 1482436"/>
              <a:gd name="connsiteX2" fmla="*/ 2092037 w 2410691"/>
              <a:gd name="connsiteY2" fmla="*/ 512618 h 1482436"/>
              <a:gd name="connsiteX3" fmla="*/ 1510146 w 2410691"/>
              <a:gd name="connsiteY3" fmla="*/ 0 h 1482436"/>
              <a:gd name="connsiteX4" fmla="*/ 0 w 2410691"/>
              <a:gd name="connsiteY4" fmla="*/ 706582 h 1482436"/>
              <a:gd name="connsiteX0" fmla="*/ 0 w 2410691"/>
              <a:gd name="connsiteY0" fmla="*/ 706582 h 1482436"/>
              <a:gd name="connsiteX1" fmla="*/ 2410691 w 2410691"/>
              <a:gd name="connsiteY1" fmla="*/ 1482436 h 1482436"/>
              <a:gd name="connsiteX2" fmla="*/ 2092037 w 2410691"/>
              <a:gd name="connsiteY2" fmla="*/ 512618 h 1482436"/>
              <a:gd name="connsiteX3" fmla="*/ 1510146 w 2410691"/>
              <a:gd name="connsiteY3" fmla="*/ 0 h 1482436"/>
              <a:gd name="connsiteX4" fmla="*/ 0 w 2410691"/>
              <a:gd name="connsiteY4" fmla="*/ 706582 h 1482436"/>
              <a:gd name="connsiteX0" fmla="*/ 0 w 2410691"/>
              <a:gd name="connsiteY0" fmla="*/ 706582 h 1482436"/>
              <a:gd name="connsiteX1" fmla="*/ 2410691 w 2410691"/>
              <a:gd name="connsiteY1" fmla="*/ 1482436 h 1482436"/>
              <a:gd name="connsiteX2" fmla="*/ 2092037 w 2410691"/>
              <a:gd name="connsiteY2" fmla="*/ 512618 h 1482436"/>
              <a:gd name="connsiteX3" fmla="*/ 1510146 w 2410691"/>
              <a:gd name="connsiteY3" fmla="*/ 0 h 1482436"/>
              <a:gd name="connsiteX4" fmla="*/ 0 w 2410691"/>
              <a:gd name="connsiteY4" fmla="*/ 706582 h 1482436"/>
              <a:gd name="connsiteX0" fmla="*/ 0 w 2410691"/>
              <a:gd name="connsiteY0" fmla="*/ 706582 h 1482436"/>
              <a:gd name="connsiteX1" fmla="*/ 2410691 w 2410691"/>
              <a:gd name="connsiteY1" fmla="*/ 1482436 h 1482436"/>
              <a:gd name="connsiteX2" fmla="*/ 2092037 w 2410691"/>
              <a:gd name="connsiteY2" fmla="*/ 512618 h 1482436"/>
              <a:gd name="connsiteX3" fmla="*/ 1510146 w 2410691"/>
              <a:gd name="connsiteY3" fmla="*/ 0 h 1482436"/>
              <a:gd name="connsiteX4" fmla="*/ 0 w 2410691"/>
              <a:gd name="connsiteY4" fmla="*/ 706582 h 1482436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092037 w 2410691"/>
              <a:gd name="connsiteY2" fmla="*/ 6793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94791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94791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48133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48133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48133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48133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48133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48133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48133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933284 h 1709138"/>
              <a:gd name="connsiteX1" fmla="*/ 2410691 w 2410691"/>
              <a:gd name="connsiteY1" fmla="*/ 1709138 h 1709138"/>
              <a:gd name="connsiteX2" fmla="*/ 2192050 w 2410691"/>
              <a:gd name="connsiteY2" fmla="*/ 701220 h 1709138"/>
              <a:gd name="connsiteX3" fmla="*/ 1548133 w 2410691"/>
              <a:gd name="connsiteY3" fmla="*/ 60014 h 1709138"/>
              <a:gd name="connsiteX4" fmla="*/ 0 w 2410691"/>
              <a:gd name="connsiteY4" fmla="*/ 933284 h 1709138"/>
              <a:gd name="connsiteX0" fmla="*/ 0 w 2410691"/>
              <a:gd name="connsiteY0" fmla="*/ 980088 h 1755942"/>
              <a:gd name="connsiteX1" fmla="*/ 2410691 w 2410691"/>
              <a:gd name="connsiteY1" fmla="*/ 1755942 h 1755942"/>
              <a:gd name="connsiteX2" fmla="*/ 2192050 w 2410691"/>
              <a:gd name="connsiteY2" fmla="*/ 748024 h 1755942"/>
              <a:gd name="connsiteX3" fmla="*/ 1543412 w 2410691"/>
              <a:gd name="connsiteY3" fmla="*/ 48049 h 1755942"/>
              <a:gd name="connsiteX4" fmla="*/ 0 w 2410691"/>
              <a:gd name="connsiteY4" fmla="*/ 980088 h 1755942"/>
              <a:gd name="connsiteX0" fmla="*/ 0 w 2410691"/>
              <a:gd name="connsiteY0" fmla="*/ 1037439 h 1813293"/>
              <a:gd name="connsiteX1" fmla="*/ 2410691 w 2410691"/>
              <a:gd name="connsiteY1" fmla="*/ 1813293 h 1813293"/>
              <a:gd name="connsiteX2" fmla="*/ 2192050 w 2410691"/>
              <a:gd name="connsiteY2" fmla="*/ 805375 h 1813293"/>
              <a:gd name="connsiteX3" fmla="*/ 1543412 w 2410691"/>
              <a:gd name="connsiteY3" fmla="*/ 105400 h 1813293"/>
              <a:gd name="connsiteX4" fmla="*/ 0 w 2410691"/>
              <a:gd name="connsiteY4" fmla="*/ 1037439 h 1813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0691" h="1813293">
                <a:moveTo>
                  <a:pt x="0" y="1037439"/>
                </a:moveTo>
                <a:cubicBezTo>
                  <a:pt x="910244" y="1059837"/>
                  <a:pt x="1812867" y="1402275"/>
                  <a:pt x="2410691" y="1813293"/>
                </a:cubicBezTo>
                <a:lnTo>
                  <a:pt x="2192050" y="805375"/>
                </a:lnTo>
                <a:cubicBezTo>
                  <a:pt x="2107623" y="601165"/>
                  <a:pt x="1946926" y="331518"/>
                  <a:pt x="1543412" y="105400"/>
                </a:cubicBezTo>
                <a:cubicBezTo>
                  <a:pt x="1061696" y="-114351"/>
                  <a:pt x="505833" y="-71881"/>
                  <a:pt x="0" y="1037439"/>
                </a:cubicBez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57000"/>
                </a:schemeClr>
              </a:gs>
              <a:gs pos="66000">
                <a:schemeClr val="bg1">
                  <a:shade val="67500"/>
                  <a:satMod val="115000"/>
                  <a:alpha val="10000"/>
                  <a:lumMod val="56000"/>
                  <a:lumOff val="44000"/>
                </a:schemeClr>
              </a:gs>
              <a:gs pos="100000">
                <a:schemeClr val="bg1">
                  <a:shade val="100000"/>
                  <a:satMod val="115000"/>
                  <a:alpha val="0"/>
                  <a:lumMod val="0"/>
                  <a:lumOff val="100000"/>
                </a:schemeClr>
              </a:gs>
            </a:gsLst>
            <a:lin ang="600000" scaled="0"/>
            <a:tileRect/>
          </a:gradFill>
          <a:ln w="3175"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158" name="TextBox 19"/>
          <p:cNvSpPr txBox="1">
            <a:spLocks noChangeArrowheads="1"/>
          </p:cNvSpPr>
          <p:nvPr/>
        </p:nvSpPr>
        <p:spPr bwMode="auto">
          <a:xfrm>
            <a:off x="3249985" y="271426"/>
            <a:ext cx="582403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3200" smtClean="0">
                <a:solidFill>
                  <a:srgbClr val="404040"/>
                </a:solidFill>
                <a:latin typeface="Arial" panose="020B0604020202020204" pitchFamily="34" charset="0"/>
              </a:rPr>
              <a:t>Đối tượng tham gia hệ thống</a:t>
            </a:r>
            <a:endParaRPr lang="en-US" altLang="en-US" sz="3200">
              <a:solidFill>
                <a:srgbClr val="404040"/>
              </a:solidFill>
              <a:latin typeface="Arial" panose="020B0604020202020204" pitchFamily="34" charset="0"/>
            </a:endParaRPr>
          </a:p>
        </p:txBody>
      </p:sp>
      <p:sp>
        <p:nvSpPr>
          <p:cNvPr id="6166" name="Rectangle 30"/>
          <p:cNvSpPr>
            <a:spLocks noChangeArrowheads="1"/>
          </p:cNvSpPr>
          <p:nvPr/>
        </p:nvSpPr>
        <p:spPr bwMode="auto">
          <a:xfrm rot="20472071">
            <a:off x="4924426" y="5002125"/>
            <a:ext cx="236696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mtClean="0">
                <a:solidFill>
                  <a:srgbClr val="FFFFFF"/>
                </a:solidFill>
                <a:latin typeface="Arial" panose="020B0604020202020204" pitchFamily="34" charset="0"/>
              </a:rPr>
              <a:t>Nhân viên: Tham gia vào hầu hết chức năng dưới sự kiểm soát của AD</a:t>
            </a:r>
            <a:endParaRPr lang="en-US" altLang="en-US" b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pic>
        <p:nvPicPr>
          <p:cNvPr id="27" name="Picture 2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609725"/>
            <a:ext cx="11734800" cy="4638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710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8" grpId="0"/>
      <p:bldP spid="616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55114" y="412088"/>
            <a:ext cx="68421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smtClean="0">
                <a:solidFill>
                  <a:srgbClr val="002060"/>
                </a:solidFill>
                <a:cs typeface="Times New Roman" pitchFamily="18" charset="0"/>
              </a:rPr>
              <a:t> </a:t>
            </a:r>
            <a:r>
              <a:rPr lang="en-US" sz="300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itchFamily="18" charset="0"/>
              </a:rPr>
              <a:t>Sơ </a:t>
            </a:r>
            <a:r>
              <a:rPr lang="en-US" sz="3000">
                <a:solidFill>
                  <a:schemeClr val="tx1">
                    <a:lumMod val="75000"/>
                    <a:lumOff val="25000"/>
                  </a:schemeClr>
                </a:solidFill>
                <a:cs typeface="Times New Roman" pitchFamily="18" charset="0"/>
              </a:rPr>
              <a:t>đồ chức năng của chương trình</a:t>
            </a:r>
          </a:p>
          <a:p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11655648" y="-118481"/>
            <a:ext cx="798223" cy="236962"/>
          </a:xfrm>
        </p:spPr>
        <p:txBody>
          <a:bodyPr>
            <a:noAutofit/>
          </a:bodyPr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752304" y="1510527"/>
            <a:ext cx="2343955" cy="756153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70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Hệ Thống</a:t>
            </a:r>
            <a:endParaRPr lang="en-US" b="1"/>
          </a:p>
        </p:txBody>
      </p:sp>
      <p:sp>
        <p:nvSpPr>
          <p:cNvPr id="15" name="Down Arrow 14"/>
          <p:cNvSpPr/>
          <p:nvPr/>
        </p:nvSpPr>
        <p:spPr>
          <a:xfrm>
            <a:off x="5679583" y="2284988"/>
            <a:ext cx="422321" cy="4653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639103" y="2747516"/>
            <a:ext cx="8503279" cy="722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>
            <a:off x="1877823" y="2803158"/>
            <a:ext cx="422321" cy="3228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385995" y="3167395"/>
            <a:ext cx="1457459" cy="122510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sạn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159752" y="3167395"/>
            <a:ext cx="1457459" cy="122510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Quản lý khách hàng </a:t>
            </a:r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195551" y="3127047"/>
            <a:ext cx="1457459" cy="120960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QUẢN LÝ </a:t>
            </a:r>
            <a:r>
              <a:rPr lang="en-US" dirty="0" err="1" smtClean="0"/>
              <a:t>chủ</a:t>
            </a:r>
            <a:r>
              <a:rPr lang="en-US" dirty="0" smtClean="0"/>
              <a:t> </a:t>
            </a:r>
            <a:r>
              <a:rPr lang="en-US" dirty="0" err="1" smtClean="0"/>
              <a:t>nhà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7351781" y="3163084"/>
            <a:ext cx="1457459" cy="121498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QUẢN LÝ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phòng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9099990" y="3166525"/>
            <a:ext cx="1457459" cy="121498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QUẢN LÝ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khoản</a:t>
            </a:r>
            <a:endParaRPr lang="en-US" dirty="0"/>
          </a:p>
        </p:txBody>
      </p:sp>
      <p:sp>
        <p:nvSpPr>
          <p:cNvPr id="27" name="Down Arrow 26"/>
          <p:cNvSpPr/>
          <p:nvPr/>
        </p:nvSpPr>
        <p:spPr>
          <a:xfrm>
            <a:off x="3677320" y="2754443"/>
            <a:ext cx="422321" cy="3186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own Arrow 27"/>
          <p:cNvSpPr/>
          <p:nvPr/>
        </p:nvSpPr>
        <p:spPr>
          <a:xfrm>
            <a:off x="5679583" y="2773885"/>
            <a:ext cx="422321" cy="3311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own Arrow 28"/>
          <p:cNvSpPr/>
          <p:nvPr/>
        </p:nvSpPr>
        <p:spPr>
          <a:xfrm>
            <a:off x="7824980" y="2736409"/>
            <a:ext cx="422321" cy="3311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own Arrow 30"/>
          <p:cNvSpPr/>
          <p:nvPr/>
        </p:nvSpPr>
        <p:spPr>
          <a:xfrm>
            <a:off x="9680880" y="2740565"/>
            <a:ext cx="422321" cy="3228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Down Arrow 33"/>
          <p:cNvSpPr/>
          <p:nvPr/>
        </p:nvSpPr>
        <p:spPr>
          <a:xfrm>
            <a:off x="1964487" y="4385929"/>
            <a:ext cx="248991" cy="3228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Down Arrow 34"/>
          <p:cNvSpPr/>
          <p:nvPr/>
        </p:nvSpPr>
        <p:spPr>
          <a:xfrm>
            <a:off x="3765597" y="4399463"/>
            <a:ext cx="248991" cy="3228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Down Arrow 35"/>
          <p:cNvSpPr/>
          <p:nvPr/>
        </p:nvSpPr>
        <p:spPr>
          <a:xfrm>
            <a:off x="5766246" y="4336652"/>
            <a:ext cx="248991" cy="3228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Down Arrow 36"/>
          <p:cNvSpPr/>
          <p:nvPr/>
        </p:nvSpPr>
        <p:spPr>
          <a:xfrm>
            <a:off x="8005691" y="4399463"/>
            <a:ext cx="248991" cy="3228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Down Arrow 38"/>
          <p:cNvSpPr/>
          <p:nvPr/>
        </p:nvSpPr>
        <p:spPr>
          <a:xfrm>
            <a:off x="9767544" y="4338897"/>
            <a:ext cx="248991" cy="3228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385995" y="4700600"/>
            <a:ext cx="1457459" cy="205064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sz="160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70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Thêm SP</a:t>
            </a:r>
            <a:endParaRPr lang="en-US" sz="170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1700">
                <a:latin typeface="Segoe UI Light" panose="020B0502040204020203" pitchFamily="34" charset="0"/>
                <a:cs typeface="Segoe UI Light" panose="020B0502040204020203" pitchFamily="34" charset="0"/>
              </a:rPr>
              <a:t> Sửa </a:t>
            </a:r>
            <a:r>
              <a:rPr lang="en-US" sz="170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SP</a:t>
            </a:r>
            <a:endParaRPr lang="en-US" sz="170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1700">
                <a:latin typeface="Segoe UI Light" panose="020B0502040204020203" pitchFamily="34" charset="0"/>
                <a:cs typeface="Segoe UI Light" panose="020B0502040204020203" pitchFamily="34" charset="0"/>
              </a:rPr>
              <a:t> Xóa </a:t>
            </a:r>
            <a:r>
              <a:rPr lang="en-US" sz="170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SP</a:t>
            </a:r>
            <a:endParaRPr lang="en-US" sz="170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1700">
                <a:latin typeface="Segoe UI Light" panose="020B0502040204020203" pitchFamily="34" charset="0"/>
                <a:cs typeface="Segoe UI Light" panose="020B0502040204020203" pitchFamily="34" charset="0"/>
              </a:rPr>
              <a:t> Tìm </a:t>
            </a:r>
            <a:r>
              <a:rPr lang="en-US" sz="170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kiếm</a:t>
            </a:r>
          </a:p>
          <a:p>
            <a:pPr>
              <a:buFont typeface="Arial" pitchFamily="34" charset="0"/>
              <a:buChar char="•"/>
            </a:pPr>
            <a:r>
              <a:rPr lang="en-US" sz="170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Thống kê</a:t>
            </a:r>
            <a:endParaRPr lang="en-US" sz="17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159752" y="4708766"/>
            <a:ext cx="1457459" cy="205064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Thêm khách hàng</a:t>
            </a:r>
          </a:p>
          <a:p>
            <a:pPr>
              <a:buFont typeface="Arial" pitchFamily="34" charset="0"/>
              <a:buChar char="•"/>
            </a:pPr>
            <a:r>
              <a:rPr lang="en-US" sz="160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Sửa thông tin</a:t>
            </a:r>
          </a:p>
          <a:p>
            <a:pPr>
              <a:buFont typeface="Arial" pitchFamily="34" charset="0"/>
              <a:buChar char="•"/>
            </a:pPr>
            <a:r>
              <a:rPr lang="en-US" sz="160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Xóa khách hàng</a:t>
            </a:r>
          </a:p>
          <a:p>
            <a:pPr>
              <a:buFont typeface="Arial" pitchFamily="34" charset="0"/>
              <a:buChar char="•"/>
            </a:pPr>
            <a:r>
              <a:rPr lang="en-US" sz="160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Tìm kiếm</a:t>
            </a:r>
          </a:p>
          <a:p>
            <a:pPr>
              <a:buFont typeface="Arial" pitchFamily="34" charset="0"/>
              <a:buChar char="•"/>
            </a:pPr>
            <a:r>
              <a:rPr lang="en-US" sz="160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Thống kê</a:t>
            </a:r>
            <a:endParaRPr lang="en-US" sz="160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Font typeface="Arial" pitchFamily="34" charset="0"/>
              <a:buChar char="•"/>
            </a:pPr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195551" y="4717230"/>
            <a:ext cx="1457459" cy="205064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sz="160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Thêm Nhân viên</a:t>
            </a:r>
            <a:endParaRPr lang="en-US" sz="160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1600">
                <a:latin typeface="Segoe UI Light" panose="020B0502040204020203" pitchFamily="34" charset="0"/>
                <a:cs typeface="Segoe UI Light" panose="020B0502040204020203" pitchFamily="34" charset="0"/>
              </a:rPr>
              <a:t> Sửa thông tin</a:t>
            </a:r>
          </a:p>
          <a:p>
            <a:pPr>
              <a:buFont typeface="Arial" pitchFamily="34" charset="0"/>
              <a:buChar char="•"/>
            </a:pPr>
            <a:r>
              <a:rPr lang="en-US" sz="1600">
                <a:latin typeface="Segoe UI Light" panose="020B0502040204020203" pitchFamily="34" charset="0"/>
                <a:cs typeface="Segoe UI Light" panose="020B0502040204020203" pitchFamily="34" charset="0"/>
              </a:rPr>
              <a:t> Xóa </a:t>
            </a:r>
            <a:r>
              <a:rPr lang="en-US" sz="160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nhân viên</a:t>
            </a:r>
            <a:endParaRPr lang="en-US" sz="160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1600">
                <a:latin typeface="Segoe UI Light" panose="020B0502040204020203" pitchFamily="34" charset="0"/>
                <a:cs typeface="Segoe UI Light" panose="020B0502040204020203" pitchFamily="34" charset="0"/>
              </a:rPr>
              <a:t> Tìm kiếm</a:t>
            </a:r>
          </a:p>
          <a:p>
            <a:endParaRPr lang="en-US" sz="16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401456" y="4743698"/>
            <a:ext cx="1457459" cy="205064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sz="170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Nhập thêm hóa đơn</a:t>
            </a:r>
            <a:endParaRPr lang="en-US" sz="170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>
              <a:buFont typeface="Arial" pitchFamily="34" charset="0"/>
              <a:buChar char="•"/>
            </a:pPr>
            <a:r>
              <a:rPr lang="en-US" sz="1700">
                <a:latin typeface="Segoe UI Light" panose="020B0502040204020203" pitchFamily="34" charset="0"/>
                <a:cs typeface="Segoe UI Light" panose="020B0502040204020203" pitchFamily="34" charset="0"/>
              </a:rPr>
              <a:t> Thống kê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sz="17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9099990" y="4717230"/>
            <a:ext cx="1457459" cy="205064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sz="170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Nhập </a:t>
            </a:r>
            <a:r>
              <a:rPr lang="en-US" sz="1700">
                <a:latin typeface="Segoe UI Light" panose="020B0502040204020203" pitchFamily="34" charset="0"/>
                <a:cs typeface="Segoe UI Light" panose="020B0502040204020203" pitchFamily="34" charset="0"/>
              </a:rPr>
              <a:t>thêm</a:t>
            </a:r>
          </a:p>
          <a:p>
            <a:pPr>
              <a:buFont typeface="Arial" pitchFamily="34" charset="0"/>
              <a:buChar char="•"/>
            </a:pPr>
            <a:r>
              <a:rPr lang="en-US" sz="1700">
                <a:latin typeface="Segoe UI Light" panose="020B0502040204020203" pitchFamily="34" charset="0"/>
                <a:cs typeface="Segoe UI Light" panose="020B0502040204020203" pitchFamily="34" charset="0"/>
              </a:rPr>
              <a:t> Sửa thông tin</a:t>
            </a:r>
          </a:p>
          <a:p>
            <a:pPr>
              <a:buFont typeface="Arial" pitchFamily="34" charset="0"/>
              <a:buChar char="•"/>
            </a:pPr>
            <a:r>
              <a:rPr lang="en-US" sz="1700">
                <a:latin typeface="Segoe UI Light" panose="020B0502040204020203" pitchFamily="34" charset="0"/>
                <a:cs typeface="Segoe UI Light" panose="020B0502040204020203" pitchFamily="34" charset="0"/>
              </a:rPr>
              <a:t> Xóa thông tin</a:t>
            </a:r>
          </a:p>
          <a:p>
            <a:pPr>
              <a:buFont typeface="Arial" pitchFamily="34" charset="0"/>
              <a:buChar char="•"/>
            </a:pPr>
            <a:r>
              <a:rPr lang="en-US" sz="1700">
                <a:latin typeface="Segoe UI Light" panose="020B0502040204020203" pitchFamily="34" charset="0"/>
                <a:cs typeface="Segoe UI Light" panose="020B0502040204020203" pitchFamily="34" charset="0"/>
              </a:rPr>
              <a:t> Tìm </a:t>
            </a:r>
            <a:r>
              <a:rPr lang="en-US" sz="170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kiếm</a:t>
            </a:r>
            <a:endParaRPr lang="en-US" sz="17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6417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 animBg="1"/>
      <p:bldP spid="15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4" grpId="0" animBg="1"/>
      <p:bldP spid="26" grpId="0" animBg="1"/>
      <p:bldP spid="27" grpId="0" animBg="1"/>
      <p:bldP spid="28" grpId="0" animBg="1"/>
      <p:bldP spid="29" grpId="0" animBg="1"/>
      <p:bldP spid="31" grpId="0" animBg="1"/>
      <p:bldP spid="34" grpId="0" animBg="1"/>
      <p:bldP spid="35" grpId="0" animBg="1"/>
      <p:bldP spid="36" grpId="0" animBg="1"/>
      <p:bldP spid="37" grpId="0" animBg="1"/>
      <p:bldP spid="39" grpId="0" animBg="1"/>
      <p:bldP spid="40" grpId="0" animBg="1"/>
      <p:bldP spid="42" grpId="0" animBg="1"/>
      <p:bldP spid="43" grpId="0" animBg="1"/>
      <p:bldP spid="44" grpId="0" animBg="1"/>
      <p:bldP spid="46" grpId="0" animBg="1"/>
    </p:bldLst>
  </p:timing>
</p:sld>
</file>

<file path=ppt/theme/theme1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Văn phò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ppt/theme/theme3.xml><?xml version="1.0" encoding="utf-8"?>
<a:theme xmlns:a="http://schemas.openxmlformats.org/drawingml/2006/main" name="Chủ đề của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ăn phòng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ăn phò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hủ đề của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ăn phòng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ăn phò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680</TotalTime>
  <Words>506</Words>
  <Application>Microsoft Office PowerPoint</Application>
  <PresentationFormat>Custom</PresentationFormat>
  <Paragraphs>90</Paragraphs>
  <Slides>14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Custom Design</vt:lpstr>
      <vt:lpstr>Retrospect</vt:lpstr>
      <vt:lpstr>Website giới thiệu khách sạn, homestay</vt:lpstr>
      <vt:lpstr>PowerPoint Presentation</vt:lpstr>
      <vt:lpstr>PowerPoint Presentation</vt:lpstr>
      <vt:lpstr>Mục Tiêu</vt:lpstr>
      <vt:lpstr>Ý Nghĩa Của Đề Tài</vt:lpstr>
      <vt:lpstr>2. Nội dung thực hiện</vt:lpstr>
      <vt:lpstr>Use Case tổng quát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Website giới thiệu khách sạn, homestay Luxstay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Bản trình bày của PowerPoint</dc:title>
  <dc:creator>Carcassonno</dc:creator>
  <cp:lastModifiedBy>Long Anh</cp:lastModifiedBy>
  <cp:revision>66</cp:revision>
  <dcterms:created xsi:type="dcterms:W3CDTF">2013-04-15T07:54:58Z</dcterms:created>
  <dcterms:modified xsi:type="dcterms:W3CDTF">2019-05-09T07:10:54Z</dcterms:modified>
</cp:coreProperties>
</file>