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8.xml.rels" ContentType="application/vnd.openxmlformats-package.relationships+xml"/>
  <Override PartName="/ppt/notesSlides/notesSlide8.xml" ContentType="application/vnd.openxmlformats-officedocument.presentationml.notesSlide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19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9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47275EE2-9614-4BC5-BECF-8F145DC43EF9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dfsdf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8" name="" descr=""/>
          <p:cNvPicPr/>
          <p:nvPr/>
        </p:nvPicPr>
        <p:blipFill>
          <a:blip r:embed="rId2"/>
          <a:stretch/>
        </p:blipFill>
        <p:spPr>
          <a:xfrm>
            <a:off x="2430720" y="1152000"/>
            <a:ext cx="4281480" cy="3416040"/>
          </a:xfrm>
          <a:prstGeom prst="rect">
            <a:avLst/>
          </a:prstGeom>
          <a:ln>
            <a:noFill/>
          </a:ln>
        </p:spPr>
      </p:pic>
      <p:pic>
        <p:nvPicPr>
          <p:cNvPr id="39" name="" descr=""/>
          <p:cNvPicPr/>
          <p:nvPr/>
        </p:nvPicPr>
        <p:blipFill>
          <a:blip r:embed="rId3"/>
          <a:stretch/>
        </p:blipFill>
        <p:spPr>
          <a:xfrm>
            <a:off x="2430720" y="1152000"/>
            <a:ext cx="4281480" cy="34160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5" name="" descr=""/>
          <p:cNvPicPr/>
          <p:nvPr/>
        </p:nvPicPr>
        <p:blipFill>
          <a:blip r:embed="rId2"/>
          <a:stretch/>
        </p:blipFill>
        <p:spPr>
          <a:xfrm>
            <a:off x="2430720" y="1152000"/>
            <a:ext cx="4281480" cy="3416040"/>
          </a:xfrm>
          <a:prstGeom prst="rect">
            <a:avLst/>
          </a:prstGeom>
          <a:ln>
            <a:noFill/>
          </a:ln>
        </p:spPr>
      </p:pic>
      <p:pic>
        <p:nvPicPr>
          <p:cNvPr id="76" name="" descr=""/>
          <p:cNvPicPr/>
          <p:nvPr/>
        </p:nvPicPr>
        <p:blipFill>
          <a:blip r:embed="rId3"/>
          <a:stretch/>
        </p:blipFill>
        <p:spPr>
          <a:xfrm>
            <a:off x="2430720" y="1152000"/>
            <a:ext cx="4281480" cy="34160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37474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4519080" y="2855520"/>
            <a:ext cx="105120" cy="10512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4688280" y="2855520"/>
            <a:ext cx="105120" cy="10512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4350240" y="2855520"/>
            <a:ext cx="105120" cy="10512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671400" y="990720"/>
            <a:ext cx="7801200" cy="1729800"/>
          </a:xfrm>
          <a:prstGeom prst="rect">
            <a:avLst/>
          </a:prstGeom>
        </p:spPr>
        <p:txBody>
          <a:bodyPr tIns="91440" bIns="91440" anchor="b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8490240" y="46810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91EFCB1A-B332-44A6-A6E8-7C5740CA5A49}" type="slidenum">
              <a:rPr b="0" lang="en-US" sz="1000" spc="-1" strike="noStrike">
                <a:solidFill>
                  <a:srgbClr val="cacaca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37474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tIns="91440" bIns="9144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tIns="91440" bIns="9144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sldNum"/>
          </p:nvPr>
        </p:nvSpPr>
        <p:spPr>
          <a:xfrm>
            <a:off x="8490240" y="46810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281FF1D3-1FDC-4CBB-86FF-1203EA445829}" type="slidenum">
              <a:rPr b="0" lang="en-US" sz="1000" spc="-1" strike="noStrike">
                <a:solidFill>
                  <a:srgbClr val="cacaca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5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671400" y="990720"/>
            <a:ext cx="7801200" cy="17298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 algn="ctr">
              <a:lnSpc>
                <a:spcPct val="100000"/>
              </a:lnSpc>
            </a:pPr>
            <a:r>
              <a:rPr b="0" lang="en-US" sz="4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Oswald"/>
                <a:ea typeface="Oswald"/>
              </a:rPr>
              <a:t>Tìm hiểu về create step form</a:t>
            </a:r>
            <a:r>
              <a:rPr b="0" lang="en-US" sz="4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Oswald"/>
                <a:ea typeface="Oswald"/>
              </a:rPr>
              <a:t>
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671400" y="3174840"/>
            <a:ext cx="7801200" cy="7923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Oswald"/>
                <a:ea typeface="Oswald"/>
              </a:rPr>
              <a:t>Một số method khác trong controller</a:t>
            </a:r>
            <a:r>
              <a:rPr b="0" lang="en-US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Oswald"/>
                <a:ea typeface="Oswald"/>
              </a:rPr>
              <a:t>
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0" name="Google Shape;123;p22" descr=""/>
          <p:cNvPicPr/>
          <p:nvPr/>
        </p:nvPicPr>
        <p:blipFill>
          <a:blip r:embed="rId1"/>
          <a:stretch/>
        </p:blipFill>
        <p:spPr>
          <a:xfrm>
            <a:off x="408960" y="1599480"/>
            <a:ext cx="8734680" cy="2788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2" dur="indefinite" restart="never" nodeType="tmRoot">
          <p:childTnLst>
            <p:seq>
              <p:cTn id="113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Oswald"/>
                <a:ea typeface="Oswald"/>
              </a:rPr>
              <a:t>Cấu trúc thư mục view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cacaca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Khai báo bao nhiêu step thì sẽ tại bấy nhiêu file view ở trong views/steps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3" name="Google Shape;130;p23" descr=""/>
          <p:cNvPicPr/>
          <p:nvPr/>
        </p:nvPicPr>
        <p:blipFill>
          <a:blip r:embed="rId1"/>
          <a:stretch/>
        </p:blipFill>
        <p:spPr>
          <a:xfrm>
            <a:off x="2596320" y="1986840"/>
            <a:ext cx="2500200" cy="1548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4" dur="indefinite" restart="never" nodeType="tmRoot">
          <p:childTnLst>
            <p:seq>
              <p:cTn id="115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0" lang="en-US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Oswald"/>
                <a:ea typeface="Oswald"/>
              </a:rPr>
              <a:t>Một số chú ý trong form view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42720">
              <a:lnSpc>
                <a:spcPct val="100000"/>
              </a:lnSpc>
              <a:buClr>
                <a:srgbClr val="cacaca"/>
              </a:buClr>
              <a:buFont typeface="Average"/>
              <a:buChar char="●"/>
            </a:pPr>
            <a:r>
              <a:rPr b="0" lang="en-US" sz="1800" spc="-1" strike="noStrike">
                <a:solidFill>
                  <a:srgbClr val="cacaca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Thêm option method: :put (theo RESTful) để trỏ về hàm update.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cacaca"/>
              </a:buClr>
              <a:buFont typeface="Average"/>
              <a:buChar char="●"/>
            </a:pPr>
            <a:r>
              <a:rPr b="0" lang="en-US" sz="1800" spc="-1" strike="noStrike">
                <a:solidFill>
                  <a:srgbClr val="cacaca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 </a:t>
            </a:r>
            <a:r>
              <a:rPr b="0" lang="en-US" sz="1800" spc="-1" strike="noStrike">
                <a:solidFill>
                  <a:srgbClr val="cacaca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Gán url: wizard_path (đây là 1 method của wicked để lấy ra path của step hiện tại).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6" name="Google Shape;137;p24" descr=""/>
          <p:cNvPicPr/>
          <p:nvPr/>
        </p:nvPicPr>
        <p:blipFill>
          <a:blip r:embed="rId1"/>
          <a:stretch/>
        </p:blipFill>
        <p:spPr>
          <a:xfrm>
            <a:off x="788400" y="2129040"/>
            <a:ext cx="7248240" cy="2597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6" dur="indefinite" restart="never" nodeType="tmRoot">
          <p:childTnLst>
            <p:seq>
              <p:cTn id="117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Oswald"/>
                <a:ea typeface="Oswald"/>
              </a:rPr>
              <a:t>Một vài method khác hỗ trợ ở view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9" name="Google Shape;144;p25" descr=""/>
          <p:cNvPicPr/>
          <p:nvPr/>
        </p:nvPicPr>
        <p:blipFill>
          <a:blip r:embed="rId1"/>
          <a:stretch/>
        </p:blipFill>
        <p:spPr>
          <a:xfrm>
            <a:off x="1382760" y="1737720"/>
            <a:ext cx="5724000" cy="1667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8" dur="indefinite" restart="never" nodeType="tmRoot">
          <p:childTnLst>
            <p:seq>
              <p:cTn id="119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Oswald"/>
                <a:ea typeface="Oswald"/>
              </a:rPr>
              <a:t>Tạo validate trong form-step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TextShape 2"/>
          <p:cNvSpPr txBox="1"/>
          <p:nvPr/>
        </p:nvSpPr>
        <p:spPr>
          <a:xfrm>
            <a:off x="36612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cacaca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Ý tưởng cách nào mà để Model biết đang ở step nào để check validate. Vậy làm sao để có thể để model biết được trạng thái của step hiện tại?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cacaca"/>
              </a:buClr>
              <a:buFont typeface="Average"/>
              <a:buChar char="●"/>
            </a:pPr>
            <a:r>
              <a:rPr b="0" lang="en-US" sz="1800" spc="-1" strike="noStrike">
                <a:solidFill>
                  <a:srgbClr val="cacaca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Attribute accessor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cacaca"/>
              </a:buClr>
              <a:buFont typeface="Average"/>
              <a:buChar char="●"/>
            </a:pPr>
            <a:r>
              <a:rPr b="0" lang="en-US" sz="1800" spc="-1" strike="noStrike">
                <a:solidFill>
                  <a:srgbClr val="cacaca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 </a:t>
            </a:r>
            <a:r>
              <a:rPr b="0" lang="en-US" sz="1800" spc="-1" strike="noStrike">
                <a:solidFill>
                  <a:srgbClr val="cacaca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Hay lưu trạng thái của step vào 1 trường trong DB.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US" sz="1800" spc="-1" strike="noStrike">
                <a:solidFill>
                  <a:srgbClr val="cacaca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=&gt; Ở trong bài này mình sẽ chọn cách thứ 2.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20" dur="indefinite" restart="never" nodeType="tmRoot">
          <p:childTnLst>
            <p:seq>
              <p:cTn id="121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311760" y="381600"/>
            <a:ext cx="8520120" cy="41871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3" name="Google Shape;156;p27" descr=""/>
          <p:cNvPicPr/>
          <p:nvPr/>
        </p:nvPicPr>
        <p:blipFill>
          <a:blip r:embed="rId1"/>
          <a:stretch/>
        </p:blipFill>
        <p:spPr>
          <a:xfrm>
            <a:off x="1157040" y="820440"/>
            <a:ext cx="5466960" cy="3638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22" dur="indefinite" restart="never" nodeType="tmRoot">
          <p:childTnLst>
            <p:seq>
              <p:cTn id="123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Oswald"/>
                <a:ea typeface="Oswald"/>
              </a:rPr>
              <a:t>Kết quả buổi chia sẻ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Github: https://github.com/longnh-1394/wicked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6" name="Google Shape;163;p28" descr=""/>
          <p:cNvPicPr/>
          <p:nvPr/>
        </p:nvPicPr>
        <p:blipFill>
          <a:blip r:embed="rId1"/>
          <a:stretch/>
        </p:blipFill>
        <p:spPr>
          <a:xfrm>
            <a:off x="822960" y="1757520"/>
            <a:ext cx="7261920" cy="2723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24" dur="indefinite" restart="never" nodeType="tmRoot">
          <p:childTnLst>
            <p:seq>
              <p:cTn id="125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311760" y="9828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cacaca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Giới thiệu về form step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311760" y="514440"/>
            <a:ext cx="8520120" cy="40543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cacaca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Khi làm việc về form sẽ gặp 2 kiểu: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6" name="Google Shape;67;p14" descr=""/>
          <p:cNvPicPr/>
          <p:nvPr/>
        </p:nvPicPr>
        <p:blipFill>
          <a:blip r:embed="rId1"/>
          <a:stretch/>
        </p:blipFill>
        <p:spPr>
          <a:xfrm>
            <a:off x="716760" y="1124640"/>
            <a:ext cx="7710120" cy="3540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cacaca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Giới thiệu về form-step</a:t>
            </a:r>
            <a:r>
              <a:rPr b="0" lang="en-US" sz="1800" spc="-1" strike="noStrike">
                <a:solidFill>
                  <a:srgbClr val="cacaca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
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cacaca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Và multi form-step: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9" name="Google Shape;74;p15" descr=""/>
          <p:cNvPicPr/>
          <p:nvPr/>
        </p:nvPicPr>
        <p:blipFill>
          <a:blip r:embed="rId1"/>
          <a:stretch/>
        </p:blipFill>
        <p:spPr>
          <a:xfrm>
            <a:off x="468360" y="1584360"/>
            <a:ext cx="7733160" cy="3055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311760" y="147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Oswald"/>
                <a:ea typeface="Oswald"/>
              </a:rPr>
              <a:t>Bài toán cần xử lý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281160" y="767520"/>
            <a:ext cx="8520120" cy="42271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42720">
              <a:lnSpc>
                <a:spcPct val="100000"/>
              </a:lnSpc>
              <a:buClr>
                <a:srgbClr val="cacaca"/>
              </a:buClr>
              <a:buFont typeface="Average"/>
              <a:buChar char="●"/>
            </a:pPr>
            <a:r>
              <a:rPr b="0" lang="en-US" sz="1800" spc="-1" strike="noStrike">
                <a:solidFill>
                  <a:srgbClr val="cacaca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Xây dựng một form-step có 3 step lưu được dữ liệu vào db.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cacaca"/>
              </a:buClr>
              <a:buFont typeface="Average"/>
              <a:buChar char="●"/>
            </a:pPr>
            <a:r>
              <a:rPr b="0" lang="en-US" sz="1800" spc="-1" strike="noStrike">
                <a:solidFill>
                  <a:srgbClr val="cacaca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Mỗi step đều đảm bảo có validate dữ liệu.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cacaca"/>
              </a:buClr>
              <a:buFont typeface="Average"/>
              <a:buChar char="●"/>
            </a:pPr>
            <a:r>
              <a:rPr b="0" lang="en-US" sz="1800" spc="-1" strike="noStrike">
                <a:solidFill>
                  <a:srgbClr val="cacaca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Phải đảm bảo cấu trúc code được tổ chức clear, dễ sử dụng.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2" name="Google Shape;81;p16" descr=""/>
          <p:cNvPicPr/>
          <p:nvPr/>
        </p:nvPicPr>
        <p:blipFill>
          <a:blip r:embed="rId1"/>
          <a:stretch/>
        </p:blipFill>
        <p:spPr>
          <a:xfrm>
            <a:off x="727560" y="2119680"/>
            <a:ext cx="7261920" cy="2723040"/>
          </a:xfrm>
          <a:prstGeom prst="rect">
            <a:avLst/>
          </a:prstGeom>
          <a:ln>
            <a:noFill/>
          </a:ln>
        </p:spPr>
      </p:pic>
    </p:spTree>
  </p:cSld>
  <p:transition spd="slow">
    <p:push dir="r"/>
  </p:transition>
  <p:timing>
    <p:tnLst>
      <p:par>
        <p:cTn id="7" dur="indefinite" restart="never" nodeType="tmRoot">
          <p:childTnLst>
            <p:seq>
              <p:cTn id="8" dur="indefinite" nodeType="mainSeq">
                <p:childTnLst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0" end="5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1000"/>
                                        <p:tgtEl>
                                          <p:spTgt spid="91">
                                            <p:txEl>
                                              <p:pRg st="0" end="5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58" end="10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8" dur="1000"/>
                                        <p:tgtEl>
                                          <p:spTgt spid="91">
                                            <p:txEl>
                                              <p:pRg st="58" end="10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100" end="16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3" dur="1000"/>
                                        <p:tgtEl>
                                          <p:spTgt spid="91">
                                            <p:txEl>
                                              <p:pRg st="100" end="16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8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311760" y="19368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Oswald"/>
                <a:ea typeface="Oswald"/>
              </a:rPr>
              <a:t>Xử lý bài toán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311760" y="811080"/>
            <a:ext cx="8520120" cy="3992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42720">
              <a:lnSpc>
                <a:spcPct val="100000"/>
              </a:lnSpc>
              <a:buClr>
                <a:srgbClr val="cacaca"/>
              </a:buClr>
              <a:buFont typeface="Average"/>
              <a:buChar char="●"/>
            </a:pPr>
            <a:r>
              <a:rPr b="0" lang="en-US" sz="1800" spc="-1" strike="noStrike">
                <a:solidFill>
                  <a:srgbClr val="cacaca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Hướng xử lý bằng tay.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cacaca"/>
              </a:buClr>
              <a:buFont typeface="Average"/>
              <a:buChar char="●"/>
            </a:pPr>
            <a:r>
              <a:rPr b="0" lang="en-US" sz="1800" spc="-1" strike="noStrike">
                <a:solidFill>
                  <a:srgbClr val="cacaca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Hướng xử lý bằng Gem Wicked.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cacaca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=&gt; Điểm chung của 2 cách xử lý đó là ý tưởng đều giống nhau: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cacaca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Tạo 1 bản ghi trống -&gt; update bản ghi theo từng step.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cacaca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=&gt; Điểm khác biệt: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cacaca"/>
              </a:buClr>
              <a:buFont typeface="Average"/>
              <a:buChar char="●"/>
            </a:pPr>
            <a:r>
              <a:rPr b="0" lang="en-US" sz="1800" spc="-1" strike="noStrike">
                <a:solidFill>
                  <a:srgbClr val="cacaca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Trường hợp có nhiều form-step thì cách xử lý bằng tay sẽ xử lý dài hơn so với dùng gem.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cacaca"/>
              </a:buClr>
              <a:buFont typeface="Average"/>
              <a:buChar char="●"/>
            </a:pPr>
            <a:r>
              <a:rPr b="0" lang="en-US" sz="1800" spc="-1" strike="noStrike">
                <a:solidFill>
                  <a:srgbClr val="cacaca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Xử lý bằng gem đảm bảo thời gian làm task mà code vẫn đảm bảo có tính tổ chức và clear.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dur="indefinite" nodeType="mainSeq">
                <p:childTnLst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0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5" dur="1000"/>
                                        <p:tgtEl>
                                          <p:spTgt spid="94">
                                            <p:txEl>
                                              <p:pRg st="0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22" end="5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0" dur="1000"/>
                                        <p:tgtEl>
                                          <p:spTgt spid="94">
                                            <p:txEl>
                                              <p:pRg st="22" end="5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52" end="1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5" dur="1000"/>
                                        <p:tgtEl>
                                          <p:spTgt spid="94">
                                            <p:txEl>
                                              <p:pRg st="52" end="1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113" end="16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0" dur="1000"/>
                                        <p:tgtEl>
                                          <p:spTgt spid="94">
                                            <p:txEl>
                                              <p:pRg st="113" end="16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167" end="18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5" dur="1000"/>
                                        <p:tgtEl>
                                          <p:spTgt spid="94">
                                            <p:txEl>
                                              <p:pRg st="167" end="18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186" end="27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0" dur="1000"/>
                                        <p:tgtEl>
                                          <p:spTgt spid="94">
                                            <p:txEl>
                                              <p:pRg st="186" end="27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274" end="36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5" dur="1000"/>
                                        <p:tgtEl>
                                          <p:spTgt spid="94">
                                            <p:txEl>
                                              <p:pRg st="274" end="36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362" end="36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0" dur="1000"/>
                                        <p:tgtEl>
                                          <p:spTgt spid="94">
                                            <p:txEl>
                                              <p:pRg st="362" end="36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363" end="36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5" dur="1000"/>
                                        <p:tgtEl>
                                          <p:spTgt spid="94">
                                            <p:txEl>
                                              <p:pRg st="363" end="36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Oswald"/>
                <a:ea typeface="Oswald"/>
              </a:rPr>
              <a:t>Tiến hành xử lý bằng Gem Wicked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cacaca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Cài đặt gem 'wicked' vào Gemfile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cacaca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Cấu trúc database: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7" name="Google Shape;94;p18" descr=""/>
          <p:cNvPicPr/>
          <p:nvPr/>
        </p:nvPicPr>
        <p:blipFill>
          <a:blip r:embed="rId1"/>
          <a:stretch/>
        </p:blipFill>
        <p:spPr>
          <a:xfrm>
            <a:off x="3106440" y="1507680"/>
            <a:ext cx="5725440" cy="3540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6" dur="indefinite" restart="never" nodeType="tmRoot">
          <p:childTnLst>
            <p:seq>
              <p:cTn id="77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0" lang="en-US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Oswald"/>
                <a:ea typeface="Oswald"/>
              </a:rPr>
              <a:t>Cấu trúc file trong Controller</a:t>
            </a:r>
            <a:r>
              <a:rPr b="0" lang="en-US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Oswald"/>
                <a:ea typeface="Oswald"/>
              </a:rPr>
              <a:t>
</a:t>
            </a:r>
            <a:r>
              <a:rPr b="0" lang="en-US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Oswald"/>
                <a:ea typeface="Oswald"/>
              </a:rPr>
              <a:t>
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42720">
              <a:lnSpc>
                <a:spcPct val="100000"/>
              </a:lnSpc>
              <a:buClr>
                <a:srgbClr val="cacaca"/>
              </a:buClr>
              <a:buFont typeface="Average"/>
              <a:buChar char="●"/>
            </a:pPr>
            <a:r>
              <a:rPr b="0" lang="en-US" sz="1800" spc="-1" strike="noStrike">
                <a:solidFill>
                  <a:srgbClr val="cacaca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UsersController: tạo mới bản ghi sau đó điều hướng tới steps controller 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cacaca"/>
              </a:buClr>
              <a:buFont typeface="Average"/>
              <a:buChar char="●"/>
            </a:pPr>
            <a:r>
              <a:rPr b="0" lang="en-US" sz="1800" spc="-1" strike="noStrike">
                <a:solidFill>
                  <a:srgbClr val="cacaca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StepsController: config form-step.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0" name="Google Shape;101;p19" descr=""/>
          <p:cNvPicPr/>
          <p:nvPr/>
        </p:nvPicPr>
        <p:blipFill>
          <a:blip r:embed="rId1"/>
          <a:stretch/>
        </p:blipFill>
        <p:spPr>
          <a:xfrm>
            <a:off x="516600" y="2122200"/>
            <a:ext cx="3652920" cy="1776960"/>
          </a:xfrm>
          <a:prstGeom prst="rect">
            <a:avLst/>
          </a:prstGeom>
          <a:ln>
            <a:noFill/>
          </a:ln>
        </p:spPr>
      </p:pic>
      <p:pic>
        <p:nvPicPr>
          <p:cNvPr id="101" name="Google Shape;102;p19" descr=""/>
          <p:cNvPicPr/>
          <p:nvPr/>
        </p:nvPicPr>
        <p:blipFill>
          <a:blip r:embed="rId2"/>
          <a:stretch/>
        </p:blipFill>
        <p:spPr>
          <a:xfrm>
            <a:off x="4438440" y="2122200"/>
            <a:ext cx="4600080" cy="1776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8" dur="indefinite" restart="never" nodeType="tmRoot">
          <p:childTnLst>
            <p:seq>
              <p:cTn id="79" dur="indefinite" nodeType="mainSeq">
                <p:childTnLst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0" end="7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4" dur="1000"/>
                                        <p:tgtEl>
                                          <p:spTgt spid="99">
                                            <p:txEl>
                                              <p:pRg st="0" end="7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74" end="10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9" dur="1000"/>
                                        <p:tgtEl>
                                          <p:spTgt spid="99">
                                            <p:txEl>
                                              <p:pRg st="74" end="10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109" end="1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4" dur="1000"/>
                                        <p:tgtEl>
                                          <p:spTgt spid="99">
                                            <p:txEl>
                                              <p:pRg st="109" end="1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110" end="1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9" dur="1000"/>
                                        <p:tgtEl>
                                          <p:spTgt spid="99">
                                            <p:txEl>
                                              <p:pRg st="110" end="1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4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7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311760" y="293760"/>
            <a:ext cx="8520120" cy="4622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3" name="Google Shape;108;p20" descr=""/>
          <p:cNvPicPr/>
          <p:nvPr/>
        </p:nvPicPr>
        <p:blipFill>
          <a:blip r:embed="rId1"/>
          <a:stretch/>
        </p:blipFill>
        <p:spPr>
          <a:xfrm>
            <a:off x="392040" y="645840"/>
            <a:ext cx="8439840" cy="4204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08" dur="indefinite" restart="never" nodeType="tmRoot">
          <p:childTnLst>
            <p:seq>
              <p:cTn id="109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Oswald"/>
                <a:ea typeface="Oswald"/>
              </a:rPr>
              <a:t>Cấu trúc routes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cacaca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Vì tham số truyền về của stepsController cần 2 đầu vào là: user_id và step_id. Nên ta cần khai báo trong routes như bên dưới. VD: users/38/steps/step1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6" name="Google Shape;115;p21" descr=""/>
          <p:cNvPicPr/>
          <p:nvPr/>
        </p:nvPicPr>
        <p:blipFill>
          <a:blip r:embed="rId1"/>
          <a:stretch/>
        </p:blipFill>
        <p:spPr>
          <a:xfrm>
            <a:off x="1411200" y="2018520"/>
            <a:ext cx="4935240" cy="1683720"/>
          </a:xfrm>
          <a:prstGeom prst="rect">
            <a:avLst/>
          </a:prstGeom>
          <a:ln>
            <a:noFill/>
          </a:ln>
        </p:spPr>
      </p:pic>
      <p:pic>
        <p:nvPicPr>
          <p:cNvPr id="107" name="Google Shape;116;p21" descr=""/>
          <p:cNvPicPr/>
          <p:nvPr/>
        </p:nvPicPr>
        <p:blipFill>
          <a:blip r:embed="rId2"/>
          <a:stretch/>
        </p:blipFill>
        <p:spPr>
          <a:xfrm>
            <a:off x="510120" y="3833640"/>
            <a:ext cx="8123400" cy="622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0" dur="indefinite" restart="never" nodeType="tmRoot">
          <p:childTnLst>
            <p:seq>
              <p:cTn id="111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2019-12-20T10:57:17Z</dcterms:modified>
  <cp:revision>1</cp:revision>
  <dc:subject/>
  <dc:title/>
</cp:coreProperties>
</file>