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20"/>
  </p:notesMasterIdLst>
  <p:sldIdLst>
    <p:sldId id="256" r:id="rId5"/>
    <p:sldId id="258" r:id="rId6"/>
    <p:sldId id="261" r:id="rId7"/>
    <p:sldId id="311" r:id="rId8"/>
    <p:sldId id="266" r:id="rId9"/>
    <p:sldId id="316" r:id="rId10"/>
    <p:sldId id="326" r:id="rId11"/>
    <p:sldId id="271" r:id="rId12"/>
    <p:sldId id="334" r:id="rId13"/>
    <p:sldId id="328" r:id="rId14"/>
    <p:sldId id="335" r:id="rId15"/>
    <p:sldId id="336" r:id="rId16"/>
    <p:sldId id="337" r:id="rId17"/>
    <p:sldId id="278" r:id="rId18"/>
    <p:sldId id="268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M Sans" pitchFamily="2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</p:embeddedFont>
    <p:embeddedFont>
      <p:font typeface="Viga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6743E-DAD0-4B35-972C-457BDC68B5D0}" v="1" dt="2023-11-30T09:45:36.701"/>
  </p1510:revLst>
</p1510:revInfo>
</file>

<file path=ppt/tableStyles.xml><?xml version="1.0" encoding="utf-8"?>
<a:tblStyleLst xmlns:a="http://schemas.openxmlformats.org/drawingml/2006/main" def="{B04245E1-EE29-4EC9-A28E-8EAF623F1972}">
  <a:tblStyle styleId="{B04245E1-EE29-4EC9-A28E-8EAF623F19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90" y="90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ương Đức Minh Quang" userId="75f2f093-ef35-4bed-85ca-7de09cf51c9e" providerId="ADAL" clId="{F9C6743E-DAD0-4B35-972C-457BDC68B5D0}"/>
    <pc:docChg chg="undo custSel delSld modSld">
      <pc:chgData name="Trương Đức Minh Quang" userId="75f2f093-ef35-4bed-85ca-7de09cf51c9e" providerId="ADAL" clId="{F9C6743E-DAD0-4B35-972C-457BDC68B5D0}" dt="2023-11-30T11:57:51.512" v="169" actId="20577"/>
      <pc:docMkLst>
        <pc:docMk/>
      </pc:docMkLst>
      <pc:sldChg chg="del">
        <pc:chgData name="Trương Đức Minh Quang" userId="75f2f093-ef35-4bed-85ca-7de09cf51c9e" providerId="ADAL" clId="{F9C6743E-DAD0-4B35-972C-457BDC68B5D0}" dt="2023-11-30T11:42:48.826" v="77" actId="47"/>
        <pc:sldMkLst>
          <pc:docMk/>
          <pc:sldMk cId="0" sldId="260"/>
        </pc:sldMkLst>
      </pc:sldChg>
      <pc:sldChg chg="addSp delSp modSp mod">
        <pc:chgData name="Trương Đức Minh Quang" userId="75f2f093-ef35-4bed-85ca-7de09cf51c9e" providerId="ADAL" clId="{F9C6743E-DAD0-4B35-972C-457BDC68B5D0}" dt="2023-11-30T09:54:17.964" v="76" actId="20577"/>
        <pc:sldMkLst>
          <pc:docMk/>
          <pc:sldMk cId="2976031152" sldId="312"/>
        </pc:sldMkLst>
        <pc:spChg chg="add del">
          <ac:chgData name="Trương Đức Minh Quang" userId="75f2f093-ef35-4bed-85ca-7de09cf51c9e" providerId="ADAL" clId="{F9C6743E-DAD0-4B35-972C-457BDC68B5D0}" dt="2023-11-30T09:46:14.201" v="19" actId="22"/>
          <ac:spMkLst>
            <pc:docMk/>
            <pc:sldMk cId="2976031152" sldId="312"/>
            <ac:spMk id="4" creationId="{003D364F-3089-1D25-E481-300B9DF40410}"/>
          </ac:spMkLst>
        </pc:spChg>
        <pc:spChg chg="mod">
          <ac:chgData name="Trương Đức Minh Quang" userId="75f2f093-ef35-4bed-85ca-7de09cf51c9e" providerId="ADAL" clId="{F9C6743E-DAD0-4B35-972C-457BDC68B5D0}" dt="2023-11-30T09:54:17.964" v="76" actId="20577"/>
          <ac:spMkLst>
            <pc:docMk/>
            <pc:sldMk cId="2976031152" sldId="312"/>
            <ac:spMk id="329" creationId="{00000000-0000-0000-0000-000000000000}"/>
          </ac:spMkLst>
        </pc:spChg>
        <pc:picChg chg="add mod modCrop">
          <ac:chgData name="Trương Đức Minh Quang" userId="75f2f093-ef35-4bed-85ca-7de09cf51c9e" providerId="ADAL" clId="{F9C6743E-DAD0-4B35-972C-457BDC68B5D0}" dt="2023-11-30T09:45:59.242" v="17" actId="732"/>
          <ac:picMkLst>
            <pc:docMk/>
            <pc:sldMk cId="2976031152" sldId="312"/>
            <ac:picMk id="2" creationId="{527DEB64-69EC-CF1B-CC14-E712A360CDA6}"/>
          </ac:picMkLst>
        </pc:picChg>
      </pc:sldChg>
      <pc:sldChg chg="modSp mod">
        <pc:chgData name="Trương Đức Minh Quang" userId="75f2f093-ef35-4bed-85ca-7de09cf51c9e" providerId="ADAL" clId="{F9C6743E-DAD0-4B35-972C-457BDC68B5D0}" dt="2023-11-30T11:57:15.999" v="99" actId="732"/>
        <pc:sldMkLst>
          <pc:docMk/>
          <pc:sldMk cId="1863638351" sldId="313"/>
        </pc:sldMkLst>
        <pc:spChg chg="mod">
          <ac:chgData name="Trương Đức Minh Quang" userId="75f2f093-ef35-4bed-85ca-7de09cf51c9e" providerId="ADAL" clId="{F9C6743E-DAD0-4B35-972C-457BDC68B5D0}" dt="2023-11-30T11:57:01.026" v="97" actId="20577"/>
          <ac:spMkLst>
            <pc:docMk/>
            <pc:sldMk cId="1863638351" sldId="313"/>
            <ac:spMk id="329" creationId="{00000000-0000-0000-0000-000000000000}"/>
          </ac:spMkLst>
        </pc:spChg>
        <pc:picChg chg="mod modCrop">
          <ac:chgData name="Trương Đức Minh Quang" userId="75f2f093-ef35-4bed-85ca-7de09cf51c9e" providerId="ADAL" clId="{F9C6743E-DAD0-4B35-972C-457BDC68B5D0}" dt="2023-11-30T11:57:15.999" v="99" actId="732"/>
          <ac:picMkLst>
            <pc:docMk/>
            <pc:sldMk cId="1863638351" sldId="313"/>
            <ac:picMk id="2" creationId="{BCED7C58-E080-56A4-CD33-4715356E7689}"/>
          </ac:picMkLst>
        </pc:picChg>
      </pc:sldChg>
      <pc:sldChg chg="modSp mod">
        <pc:chgData name="Trương Đức Minh Quang" userId="75f2f093-ef35-4bed-85ca-7de09cf51c9e" providerId="ADAL" clId="{F9C6743E-DAD0-4B35-972C-457BDC68B5D0}" dt="2023-11-30T11:57:51.512" v="169" actId="20577"/>
        <pc:sldMkLst>
          <pc:docMk/>
          <pc:sldMk cId="762451034" sldId="316"/>
        </pc:sldMkLst>
        <pc:spChg chg="mod">
          <ac:chgData name="Trương Đức Minh Quang" userId="75f2f093-ef35-4bed-85ca-7de09cf51c9e" providerId="ADAL" clId="{F9C6743E-DAD0-4B35-972C-457BDC68B5D0}" dt="2023-11-30T11:57:51.512" v="169" actId="20577"/>
          <ac:spMkLst>
            <pc:docMk/>
            <pc:sldMk cId="762451034" sldId="316"/>
            <ac:spMk id="3" creationId="{DFE0ADC5-E7EA-7071-BCF4-9BDDF153121B}"/>
          </ac:spMkLst>
        </pc:spChg>
        <pc:picChg chg="mod">
          <ac:chgData name="Trương Đức Minh Quang" userId="75f2f093-ef35-4bed-85ca-7de09cf51c9e" providerId="ADAL" clId="{F9C6743E-DAD0-4B35-972C-457BDC68B5D0}" dt="2023-11-30T11:57:35.418" v="101" actId="1076"/>
          <ac:picMkLst>
            <pc:docMk/>
            <pc:sldMk cId="762451034" sldId="316"/>
            <ac:picMk id="4" creationId="{C854DC09-B16B-4A30-5C82-938DA6E2CF3A}"/>
          </ac:picMkLst>
        </pc:picChg>
      </pc:sldChg>
      <pc:sldMasterChg chg="delSldLayout">
        <pc:chgData name="Trương Đức Minh Quang" userId="75f2f093-ef35-4bed-85ca-7de09cf51c9e" providerId="ADAL" clId="{F9C6743E-DAD0-4B35-972C-457BDC68B5D0}" dt="2023-11-30T11:42:48.826" v="77" actId="47"/>
        <pc:sldMasterMkLst>
          <pc:docMk/>
          <pc:sldMasterMk cId="0" sldId="2147483674"/>
        </pc:sldMasterMkLst>
        <pc:sldLayoutChg chg="del">
          <pc:chgData name="Trương Đức Minh Quang" userId="75f2f093-ef35-4bed-85ca-7de09cf51c9e" providerId="ADAL" clId="{F9C6743E-DAD0-4B35-972C-457BDC68B5D0}" dt="2023-11-30T11:42:48.826" v="77" actId="47"/>
          <pc:sldLayoutMkLst>
            <pc:docMk/>
            <pc:sldMasterMk cId="0" sldId="2147483674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6bdca54fc3_0_2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6bdca54fc3_0_2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6bdca54fc3_0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6bdca54fc3_0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5" r:id="rId7"/>
    <p:sldLayoutId id="2147483666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773841" y="507258"/>
            <a:ext cx="6261032" cy="15951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lt2"/>
                </a:solidFill>
              </a:rPr>
              <a:t>Weather App  </a:t>
            </a: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870199" y="2327085"/>
            <a:ext cx="6164674" cy="1521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Sinh</a:t>
            </a:r>
            <a:r>
              <a:rPr lang="en-US" dirty="0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dirty="0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thực</a:t>
            </a:r>
            <a:r>
              <a:rPr lang="en-US" dirty="0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hiện</a:t>
            </a:r>
            <a:r>
              <a:rPr lang="en-US" dirty="0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Trương Đức Minh Quang – 21522521</a:t>
            </a:r>
            <a:endParaRPr lang="en-US" dirty="0">
              <a:solidFill>
                <a:schemeClr val="l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Nguyễn Thái Long – 21522305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Nguyễn </a:t>
            </a:r>
            <a:r>
              <a:rPr lang="en-US" dirty="0" err="1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Thị</a:t>
            </a:r>
            <a:r>
              <a:rPr lang="en-US" dirty="0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Yến</a:t>
            </a:r>
            <a:r>
              <a:rPr lang="en-US" dirty="0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Ly – 21522316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>
              <a:solidFill>
                <a:schemeClr val="l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Giảng viên: </a:t>
            </a:r>
            <a:r>
              <a:rPr lang="vi-VN" dirty="0" err="1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ThS</a:t>
            </a:r>
            <a:r>
              <a:rPr lang="vi-VN" dirty="0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dirty="0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Thái Huy Tân</a:t>
            </a:r>
            <a:endParaRPr lang="vi-VN" dirty="0">
              <a:solidFill>
                <a:schemeClr val="l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8BE9-94E1-448E-C275-50F7E35C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Fragment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C0920-B995-3F5D-2930-73005DDCD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792068"/>
            <a:ext cx="2272484" cy="504293"/>
          </a:xfrm>
        </p:spPr>
        <p:txBody>
          <a:bodyPr/>
          <a:lstStyle/>
          <a:p>
            <a:pPr marL="114300" indent="0">
              <a:buNone/>
            </a:pPr>
            <a:r>
              <a:rPr lang="en-US" b="1"/>
              <a:t>a. Map Fragment</a:t>
            </a:r>
            <a:endParaRPr lang="en-US" b="1" dirty="0"/>
          </a:p>
        </p:txBody>
      </p:sp>
      <p:sp>
        <p:nvSpPr>
          <p:cNvPr id="8" name="Google Shape;329;p32">
            <a:extLst>
              <a:ext uri="{FF2B5EF4-FFF2-40B4-BE49-F238E27FC236}">
                <a16:creationId xmlns:a16="http://schemas.microsoft.com/office/drawing/2014/main" id="{5DF4129A-BFB6-11BD-CDAA-40029979C0C1}"/>
              </a:ext>
            </a:extLst>
          </p:cNvPr>
          <p:cNvSpPr txBox="1">
            <a:spLocks/>
          </p:cNvSpPr>
          <p:nvPr/>
        </p:nvSpPr>
        <p:spPr>
          <a:xfrm>
            <a:off x="694637" y="1296361"/>
            <a:ext cx="4566537" cy="2550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Hiển thị bản đồ và 2 device: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Weather Device: humidity, rainfall, temperature, wind speed, place, manufacturer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Light Device: Brightness, ColourRGB, Colour Temprerature, Email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20611-8092-F660-9562-352C330DE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556" y="608025"/>
            <a:ext cx="2225044" cy="4535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F712B-6AAB-1D85-F6B4-8DEBF6960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260" y="1956079"/>
            <a:ext cx="2969743" cy="31874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3C4ECF-F244-E4C8-FF87-237574064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260" y="608025"/>
            <a:ext cx="3076769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8BE9-94E1-448E-C275-50F7E35C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Fragment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C0920-B995-3F5D-2930-73005DDCD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792068"/>
            <a:ext cx="3287751" cy="504293"/>
          </a:xfrm>
        </p:spPr>
        <p:txBody>
          <a:bodyPr/>
          <a:lstStyle/>
          <a:p>
            <a:pPr marL="114300" indent="0">
              <a:buNone/>
            </a:pPr>
            <a:r>
              <a:rPr lang="en-US" b="1"/>
              <a:t>b. Weather Fragment</a:t>
            </a:r>
            <a:endParaRPr lang="en-US" b="1" dirty="0"/>
          </a:p>
        </p:txBody>
      </p:sp>
      <p:sp>
        <p:nvSpPr>
          <p:cNvPr id="8" name="Google Shape;329;p32">
            <a:extLst>
              <a:ext uri="{FF2B5EF4-FFF2-40B4-BE49-F238E27FC236}">
                <a16:creationId xmlns:a16="http://schemas.microsoft.com/office/drawing/2014/main" id="{5DF4129A-BFB6-11BD-CDAA-40029979C0C1}"/>
              </a:ext>
            </a:extLst>
          </p:cNvPr>
          <p:cNvSpPr txBox="1">
            <a:spLocks/>
          </p:cNvSpPr>
          <p:nvPr/>
        </p:nvSpPr>
        <p:spPr>
          <a:xfrm>
            <a:off x="694637" y="1296361"/>
            <a:ext cx="4566537" cy="229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Hiển thị các thông tin gồm: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Ngày tháng năm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Địa điểm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Nhiệu độ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Độ ẩm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Lượng mưa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Tốc độ gió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en-US"/>
          </a:p>
        </p:txBody>
      </p:sp>
      <p:sp>
        <p:nvSpPr>
          <p:cNvPr id="11" name="Google Shape;329;p32">
            <a:extLst>
              <a:ext uri="{FF2B5EF4-FFF2-40B4-BE49-F238E27FC236}">
                <a16:creationId xmlns:a16="http://schemas.microsoft.com/office/drawing/2014/main" id="{DC8A78D5-7032-3135-CD1D-C49898CBF978}"/>
              </a:ext>
            </a:extLst>
          </p:cNvPr>
          <p:cNvSpPr txBox="1">
            <a:spLocks/>
          </p:cNvSpPr>
          <p:nvPr/>
        </p:nvSpPr>
        <p:spPr>
          <a:xfrm>
            <a:off x="694636" y="3490371"/>
            <a:ext cx="4566537" cy="86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Tính năng dự báo thời tiết cho vài ngày kế tiếp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7534CD-CF51-2F56-6CB0-2EF7BAF9B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485" y="0"/>
            <a:ext cx="24711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8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8BE9-94E1-448E-C275-50F7E35C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Fragment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C0920-B995-3F5D-2930-73005DDCD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792068"/>
            <a:ext cx="2797098" cy="504293"/>
          </a:xfrm>
        </p:spPr>
        <p:txBody>
          <a:bodyPr/>
          <a:lstStyle/>
          <a:p>
            <a:pPr marL="114300" indent="0">
              <a:buNone/>
            </a:pPr>
            <a:r>
              <a:rPr lang="en-US" b="1"/>
              <a:t>c. Graph Fragment</a:t>
            </a:r>
            <a:endParaRPr lang="en-US" b="1" dirty="0"/>
          </a:p>
        </p:txBody>
      </p:sp>
      <p:sp>
        <p:nvSpPr>
          <p:cNvPr id="8" name="Google Shape;329;p32">
            <a:extLst>
              <a:ext uri="{FF2B5EF4-FFF2-40B4-BE49-F238E27FC236}">
                <a16:creationId xmlns:a16="http://schemas.microsoft.com/office/drawing/2014/main" id="{5DF4129A-BFB6-11BD-CDAA-40029979C0C1}"/>
              </a:ext>
            </a:extLst>
          </p:cNvPr>
          <p:cNvSpPr txBox="1">
            <a:spLocks/>
          </p:cNvSpPr>
          <p:nvPr/>
        </p:nvSpPr>
        <p:spPr>
          <a:xfrm>
            <a:off x="694637" y="1296362"/>
            <a:ext cx="4441243" cy="504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Các textbox có chứ năng: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EB8A2A-A2C0-6D68-B5DC-FCD134E75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927" y="665036"/>
            <a:ext cx="2143538" cy="4478464"/>
          </a:xfrm>
          <a:prstGeom prst="rect">
            <a:avLst/>
          </a:prstGeom>
        </p:spPr>
      </p:pic>
      <p:sp>
        <p:nvSpPr>
          <p:cNvPr id="17" name="Google Shape;329;p32">
            <a:extLst>
              <a:ext uri="{FF2B5EF4-FFF2-40B4-BE49-F238E27FC236}">
                <a16:creationId xmlns:a16="http://schemas.microsoft.com/office/drawing/2014/main" id="{D82E4BC8-5FAA-BACE-EF56-C16602577740}"/>
              </a:ext>
            </a:extLst>
          </p:cNvPr>
          <p:cNvSpPr txBox="1">
            <a:spLocks/>
          </p:cNvSpPr>
          <p:nvPr/>
        </p:nvSpPr>
        <p:spPr>
          <a:xfrm>
            <a:off x="694636" y="1710519"/>
            <a:ext cx="4441243" cy="781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Chọn thuộc tính hiển thị (Nhiệu độ, độ ẩm, PM10, PM25, CO2,…). =&gt; trục Oy.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en-US"/>
          </a:p>
        </p:txBody>
      </p:sp>
      <p:sp>
        <p:nvSpPr>
          <p:cNvPr id="18" name="Google Shape;329;p32">
            <a:extLst>
              <a:ext uri="{FF2B5EF4-FFF2-40B4-BE49-F238E27FC236}">
                <a16:creationId xmlns:a16="http://schemas.microsoft.com/office/drawing/2014/main" id="{99150B18-836A-2CA2-B23A-B0E31D3C4BF2}"/>
              </a:ext>
            </a:extLst>
          </p:cNvPr>
          <p:cNvSpPr txBox="1">
            <a:spLocks/>
          </p:cNvSpPr>
          <p:nvPr/>
        </p:nvSpPr>
        <p:spPr>
          <a:xfrm>
            <a:off x="696409" y="2408332"/>
            <a:ext cx="4441243" cy="781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 Chọn ngày bắt đầu và ngày kết thúc trên biểu đồ. =&gt; trục Ox.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en-US"/>
          </a:p>
        </p:txBody>
      </p:sp>
      <p:sp>
        <p:nvSpPr>
          <p:cNvPr id="19" name="Google Shape;329;p32">
            <a:extLst>
              <a:ext uri="{FF2B5EF4-FFF2-40B4-BE49-F238E27FC236}">
                <a16:creationId xmlns:a16="http://schemas.microsoft.com/office/drawing/2014/main" id="{418F985E-D850-CA3C-639A-04783CCD3507}"/>
              </a:ext>
            </a:extLst>
          </p:cNvPr>
          <p:cNvSpPr txBox="1">
            <a:spLocks/>
          </p:cNvSpPr>
          <p:nvPr/>
        </p:nvSpPr>
        <p:spPr>
          <a:xfrm>
            <a:off x="694636" y="3218110"/>
            <a:ext cx="4441243" cy="171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Biểu đồ: 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Trục Ox: biểu diển ngày tháng đã chọn.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Trục Oy: biểu diển thuộc tính đã chọn.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Đường màu đỏ: hiện giá trị tại thời điểm được chọn. 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F2042A-B3DC-BB85-27AE-642603871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700" y="712058"/>
            <a:ext cx="2190378" cy="35593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ADC1DD-ECA1-16F8-6EED-5782E2CBB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776" y="761228"/>
            <a:ext cx="2483008" cy="344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7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8BE9-94E1-448E-C275-50F7E35C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Fragment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C0920-B995-3F5D-2930-73005DDCD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792068"/>
            <a:ext cx="3510776" cy="504293"/>
          </a:xfrm>
        </p:spPr>
        <p:txBody>
          <a:bodyPr/>
          <a:lstStyle/>
          <a:p>
            <a:pPr marL="114300" indent="0">
              <a:buNone/>
            </a:pPr>
            <a:r>
              <a:rPr lang="en-US" b="1"/>
              <a:t>d. Setting Fragment</a:t>
            </a:r>
            <a:endParaRPr lang="en-US" b="1" dirty="0"/>
          </a:p>
        </p:txBody>
      </p:sp>
      <p:sp>
        <p:nvSpPr>
          <p:cNvPr id="8" name="Google Shape;329;p32">
            <a:extLst>
              <a:ext uri="{FF2B5EF4-FFF2-40B4-BE49-F238E27FC236}">
                <a16:creationId xmlns:a16="http://schemas.microsoft.com/office/drawing/2014/main" id="{5DF4129A-BFB6-11BD-CDAA-40029979C0C1}"/>
              </a:ext>
            </a:extLst>
          </p:cNvPr>
          <p:cNvSpPr txBox="1">
            <a:spLocks/>
          </p:cNvSpPr>
          <p:nvPr/>
        </p:nvSpPr>
        <p:spPr>
          <a:xfrm>
            <a:off x="694637" y="1296361"/>
            <a:ext cx="4890823" cy="162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Các Button có chức năng: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Chuyển đơn vị từ C sang F và ngược lại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About: thông tin các thành viên làm ra app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Log out: đăng xuất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4B891E-ABD9-28C8-53EC-69369F5B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557" y="660154"/>
            <a:ext cx="2141726" cy="4483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7D10E0-D396-0CAF-EE92-A890C06A83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11" t="26934" r="25130" b="13066"/>
          <a:stretch/>
        </p:blipFill>
        <p:spPr>
          <a:xfrm>
            <a:off x="3688106" y="2645382"/>
            <a:ext cx="1567135" cy="138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9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51"/>
          <p:cNvSpPr txBox="1">
            <a:spLocks noGrp="1"/>
          </p:cNvSpPr>
          <p:nvPr>
            <p:ph type="title"/>
          </p:nvPr>
        </p:nvSpPr>
        <p:spPr>
          <a:xfrm>
            <a:off x="876324" y="1458975"/>
            <a:ext cx="5509236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Tổng kết và vấn đáp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8" name="Google Shape;2088;p51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" name="Google Shape;2090;p51">
            <a:extLst>
              <a:ext uri="{FF2B5EF4-FFF2-40B4-BE49-F238E27FC236}">
                <a16:creationId xmlns:a16="http://schemas.microsoft.com/office/drawing/2014/main" id="{4B8B1ACB-6642-6338-4A5B-BB6AD6B647C5}"/>
              </a:ext>
            </a:extLst>
          </p:cNvPr>
          <p:cNvSpPr/>
          <p:nvPr/>
        </p:nvSpPr>
        <p:spPr>
          <a:xfrm>
            <a:off x="7096075" y="-681351"/>
            <a:ext cx="4095849" cy="3393679"/>
          </a:xfrm>
          <a:custGeom>
            <a:avLst/>
            <a:gdLst/>
            <a:ahLst/>
            <a:cxnLst/>
            <a:rect l="l" t="t" r="r" b="b"/>
            <a:pathLst>
              <a:path w="208202" h="172509" extrusionOk="0">
                <a:moveTo>
                  <a:pt x="90297" y="0"/>
                </a:moveTo>
                <a:cubicBezTo>
                  <a:pt x="60081" y="0"/>
                  <a:pt x="29711" y="6469"/>
                  <a:pt x="13646" y="23022"/>
                </a:cubicBezTo>
                <a:cubicBezTo>
                  <a:pt x="13646" y="23022"/>
                  <a:pt x="3033" y="29085"/>
                  <a:pt x="1517" y="44245"/>
                </a:cubicBezTo>
                <a:cubicBezTo>
                  <a:pt x="1" y="59406"/>
                  <a:pt x="16677" y="80631"/>
                  <a:pt x="19204" y="99833"/>
                </a:cubicBezTo>
                <a:cubicBezTo>
                  <a:pt x="21730" y="119036"/>
                  <a:pt x="1517" y="123584"/>
                  <a:pt x="9603" y="147841"/>
                </a:cubicBezTo>
                <a:cubicBezTo>
                  <a:pt x="15216" y="164681"/>
                  <a:pt x="37392" y="172509"/>
                  <a:pt x="58037" y="172509"/>
                </a:cubicBezTo>
                <a:cubicBezTo>
                  <a:pt x="67129" y="172509"/>
                  <a:pt x="75924" y="170991"/>
                  <a:pt x="82877" y="168055"/>
                </a:cubicBezTo>
                <a:cubicBezTo>
                  <a:pt x="105618" y="158453"/>
                  <a:pt x="116230" y="134197"/>
                  <a:pt x="150088" y="134197"/>
                </a:cubicBezTo>
                <a:cubicBezTo>
                  <a:pt x="183946" y="134197"/>
                  <a:pt x="208202" y="118531"/>
                  <a:pt x="206181" y="83662"/>
                </a:cubicBezTo>
                <a:cubicBezTo>
                  <a:pt x="204160" y="48794"/>
                  <a:pt x="196580" y="38181"/>
                  <a:pt x="169290" y="17967"/>
                </a:cubicBezTo>
                <a:cubicBezTo>
                  <a:pt x="155147" y="7490"/>
                  <a:pt x="122811" y="0"/>
                  <a:pt x="902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12;p63">
            <a:extLst>
              <a:ext uri="{FF2B5EF4-FFF2-40B4-BE49-F238E27FC236}">
                <a16:creationId xmlns:a16="http://schemas.microsoft.com/office/drawing/2014/main" id="{666C2CEB-3AFF-D132-BF40-40C15BF1EE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5653" y="1077951"/>
            <a:ext cx="4632693" cy="28650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 FOR WATCHING!</a:t>
            </a:r>
            <a:endParaRPr sz="6000" dirty="0"/>
          </a:p>
        </p:txBody>
      </p:sp>
      <p:sp>
        <p:nvSpPr>
          <p:cNvPr id="5" name="Google Shape;2689;p56">
            <a:extLst>
              <a:ext uri="{FF2B5EF4-FFF2-40B4-BE49-F238E27FC236}">
                <a16:creationId xmlns:a16="http://schemas.microsoft.com/office/drawing/2014/main" id="{EE60749C-E066-1A8E-92D7-F9863C9F2349}"/>
              </a:ext>
            </a:extLst>
          </p:cNvPr>
          <p:cNvSpPr/>
          <p:nvPr/>
        </p:nvSpPr>
        <p:spPr>
          <a:xfrm>
            <a:off x="-1950271" y="-62450"/>
            <a:ext cx="4551030" cy="4076289"/>
          </a:xfrm>
          <a:custGeom>
            <a:avLst/>
            <a:gdLst/>
            <a:ahLst/>
            <a:cxnLst/>
            <a:rect l="l" t="t" r="r" b="b"/>
            <a:pathLst>
              <a:path w="233926" h="209524" extrusionOk="0">
                <a:moveTo>
                  <a:pt x="118223" y="1"/>
                </a:moveTo>
                <a:cubicBezTo>
                  <a:pt x="107099" y="1"/>
                  <a:pt x="95949" y="2632"/>
                  <a:pt x="86083" y="7891"/>
                </a:cubicBezTo>
                <a:cubicBezTo>
                  <a:pt x="63635" y="19858"/>
                  <a:pt x="56033" y="46002"/>
                  <a:pt x="37858" y="62911"/>
                </a:cubicBezTo>
                <a:cubicBezTo>
                  <a:pt x="9696" y="89111"/>
                  <a:pt x="1" y="118587"/>
                  <a:pt x="12927" y="144319"/>
                </a:cubicBezTo>
                <a:cubicBezTo>
                  <a:pt x="22306" y="162989"/>
                  <a:pt x="46961" y="174435"/>
                  <a:pt x="65249" y="181490"/>
                </a:cubicBezTo>
                <a:cubicBezTo>
                  <a:pt x="87963" y="190254"/>
                  <a:pt x="110785" y="207198"/>
                  <a:pt x="135420" y="209317"/>
                </a:cubicBezTo>
                <a:cubicBezTo>
                  <a:pt x="137024" y="209456"/>
                  <a:pt x="138630" y="209524"/>
                  <a:pt x="140231" y="209524"/>
                </a:cubicBezTo>
                <a:cubicBezTo>
                  <a:pt x="159580" y="209524"/>
                  <a:pt x="178326" y="199534"/>
                  <a:pt x="187439" y="181749"/>
                </a:cubicBezTo>
                <a:cubicBezTo>
                  <a:pt x="193042" y="170814"/>
                  <a:pt x="203248" y="163736"/>
                  <a:pt x="211691" y="155264"/>
                </a:cubicBezTo>
                <a:cubicBezTo>
                  <a:pt x="233925" y="132951"/>
                  <a:pt x="233159" y="90453"/>
                  <a:pt x="213064" y="67059"/>
                </a:cubicBezTo>
                <a:cubicBezTo>
                  <a:pt x="210924" y="64567"/>
                  <a:pt x="208511" y="62393"/>
                  <a:pt x="205989" y="60345"/>
                </a:cubicBezTo>
                <a:cubicBezTo>
                  <a:pt x="202547" y="57549"/>
                  <a:pt x="198904" y="54988"/>
                  <a:pt x="195475" y="52174"/>
                </a:cubicBezTo>
                <a:cubicBezTo>
                  <a:pt x="179282" y="38889"/>
                  <a:pt x="170061" y="19216"/>
                  <a:pt x="151528" y="8631"/>
                </a:cubicBezTo>
                <a:cubicBezTo>
                  <a:pt x="141454" y="2876"/>
                  <a:pt x="129853" y="1"/>
                  <a:pt x="1182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689;p56">
            <a:extLst>
              <a:ext uri="{FF2B5EF4-FFF2-40B4-BE49-F238E27FC236}">
                <a16:creationId xmlns:a16="http://schemas.microsoft.com/office/drawing/2014/main" id="{52116E68-1452-04B1-6CD0-43B552810F47}"/>
              </a:ext>
            </a:extLst>
          </p:cNvPr>
          <p:cNvSpPr/>
          <p:nvPr/>
        </p:nvSpPr>
        <p:spPr>
          <a:xfrm>
            <a:off x="6432100" y="2660953"/>
            <a:ext cx="4551030" cy="4076289"/>
          </a:xfrm>
          <a:custGeom>
            <a:avLst/>
            <a:gdLst/>
            <a:ahLst/>
            <a:cxnLst/>
            <a:rect l="l" t="t" r="r" b="b"/>
            <a:pathLst>
              <a:path w="233926" h="209524" extrusionOk="0">
                <a:moveTo>
                  <a:pt x="118223" y="1"/>
                </a:moveTo>
                <a:cubicBezTo>
                  <a:pt x="107099" y="1"/>
                  <a:pt x="95949" y="2632"/>
                  <a:pt x="86083" y="7891"/>
                </a:cubicBezTo>
                <a:cubicBezTo>
                  <a:pt x="63635" y="19858"/>
                  <a:pt x="56033" y="46002"/>
                  <a:pt x="37858" y="62911"/>
                </a:cubicBezTo>
                <a:cubicBezTo>
                  <a:pt x="9696" y="89111"/>
                  <a:pt x="1" y="118587"/>
                  <a:pt x="12927" y="144319"/>
                </a:cubicBezTo>
                <a:cubicBezTo>
                  <a:pt x="22306" y="162989"/>
                  <a:pt x="46961" y="174435"/>
                  <a:pt x="65249" y="181490"/>
                </a:cubicBezTo>
                <a:cubicBezTo>
                  <a:pt x="87963" y="190254"/>
                  <a:pt x="110785" y="207198"/>
                  <a:pt x="135420" y="209317"/>
                </a:cubicBezTo>
                <a:cubicBezTo>
                  <a:pt x="137024" y="209456"/>
                  <a:pt x="138630" y="209524"/>
                  <a:pt x="140231" y="209524"/>
                </a:cubicBezTo>
                <a:cubicBezTo>
                  <a:pt x="159580" y="209524"/>
                  <a:pt x="178326" y="199534"/>
                  <a:pt x="187439" y="181749"/>
                </a:cubicBezTo>
                <a:cubicBezTo>
                  <a:pt x="193042" y="170814"/>
                  <a:pt x="203248" y="163736"/>
                  <a:pt x="211691" y="155264"/>
                </a:cubicBezTo>
                <a:cubicBezTo>
                  <a:pt x="233925" y="132951"/>
                  <a:pt x="233159" y="90453"/>
                  <a:pt x="213064" y="67059"/>
                </a:cubicBezTo>
                <a:cubicBezTo>
                  <a:pt x="210924" y="64567"/>
                  <a:pt x="208511" y="62393"/>
                  <a:pt x="205989" y="60345"/>
                </a:cubicBezTo>
                <a:cubicBezTo>
                  <a:pt x="202547" y="57549"/>
                  <a:pt x="198904" y="54988"/>
                  <a:pt x="195475" y="52174"/>
                </a:cubicBezTo>
                <a:cubicBezTo>
                  <a:pt x="179282" y="38889"/>
                  <a:pt x="170061" y="19216"/>
                  <a:pt x="151528" y="8631"/>
                </a:cubicBezTo>
                <a:cubicBezTo>
                  <a:pt x="141454" y="2876"/>
                  <a:pt x="129853" y="1"/>
                  <a:pt x="1182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297" y="368005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>
            <a:cxnSpLocks/>
          </p:cNvCxnSpPr>
          <p:nvPr/>
        </p:nvCxnSpPr>
        <p:spPr>
          <a:xfrm>
            <a:off x="4569497" y="0"/>
            <a:ext cx="0" cy="520390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1474458" y="590362"/>
            <a:ext cx="1826634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Giới thiệu</a:t>
            </a:r>
            <a:endParaRPr sz="3000" b="1"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5761698" y="1371913"/>
            <a:ext cx="2102632" cy="983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Màn hình đăng nhập</a:t>
            </a:r>
            <a:endParaRPr lang="en-US" sz="3000" b="1">
              <a:solidFill>
                <a:schemeClr val="lt2"/>
              </a:solidFill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3233854" y="2658147"/>
            <a:ext cx="822989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9496" y="1390204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806901" y="2837551"/>
            <a:ext cx="2426953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Fragment</a:t>
            </a:r>
            <a:endParaRPr sz="3000" b="1">
              <a:solidFill>
                <a:schemeClr val="l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2" name="Google Shape;322;p31"/>
          <p:cNvCxnSpPr>
            <a:cxnSpLocks/>
          </p:cNvCxnSpPr>
          <p:nvPr/>
        </p:nvCxnSpPr>
        <p:spPr>
          <a:xfrm>
            <a:off x="899747" y="1247599"/>
            <a:ext cx="363415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>
            <a:cxnSpLocks/>
          </p:cNvCxnSpPr>
          <p:nvPr/>
        </p:nvCxnSpPr>
        <p:spPr>
          <a:xfrm>
            <a:off x="4606094" y="2485353"/>
            <a:ext cx="363315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2" name="Google Shape;323;p31">
            <a:extLst>
              <a:ext uri="{FF2B5EF4-FFF2-40B4-BE49-F238E27FC236}">
                <a16:creationId xmlns:a16="http://schemas.microsoft.com/office/drawing/2014/main" id="{EE46C444-936E-9272-A2CD-98F89B824508}"/>
              </a:ext>
            </a:extLst>
          </p:cNvPr>
          <p:cNvCxnSpPr>
            <a:cxnSpLocks/>
          </p:cNvCxnSpPr>
          <p:nvPr/>
        </p:nvCxnSpPr>
        <p:spPr>
          <a:xfrm>
            <a:off x="909746" y="3782611"/>
            <a:ext cx="362415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" name="Google Shape;314;p31">
            <a:extLst>
              <a:ext uri="{FF2B5EF4-FFF2-40B4-BE49-F238E27FC236}">
                <a16:creationId xmlns:a16="http://schemas.microsoft.com/office/drawing/2014/main" id="{5AD30781-4A54-72A7-AE16-8C024ABFC482}"/>
              </a:ext>
            </a:extLst>
          </p:cNvPr>
          <p:cNvSpPr txBox="1">
            <a:spLocks/>
          </p:cNvSpPr>
          <p:nvPr/>
        </p:nvSpPr>
        <p:spPr>
          <a:xfrm>
            <a:off x="4606094" y="3925215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iga"/>
              <a:buNone/>
              <a:defRPr sz="40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04</a:t>
            </a:r>
          </a:p>
        </p:txBody>
      </p:sp>
      <p:sp>
        <p:nvSpPr>
          <p:cNvPr id="26" name="Google Shape;307;p31">
            <a:extLst>
              <a:ext uri="{FF2B5EF4-FFF2-40B4-BE49-F238E27FC236}">
                <a16:creationId xmlns:a16="http://schemas.microsoft.com/office/drawing/2014/main" id="{4050CB33-2E84-4878-1A2C-E74F93B899B0}"/>
              </a:ext>
            </a:extLst>
          </p:cNvPr>
          <p:cNvSpPr txBox="1">
            <a:spLocks/>
          </p:cNvSpPr>
          <p:nvPr/>
        </p:nvSpPr>
        <p:spPr>
          <a:xfrm>
            <a:off x="5798294" y="3950119"/>
            <a:ext cx="2102632" cy="63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000" b="1">
                <a:solidFill>
                  <a:schemeClr val="l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Tổng kết</a:t>
            </a:r>
            <a:endParaRPr lang="en-US" sz="3000" b="1">
              <a:solidFill>
                <a:schemeClr val="lt2"/>
              </a:solidFill>
            </a:endParaRPr>
          </a:p>
        </p:txBody>
      </p:sp>
      <p:sp>
        <p:nvSpPr>
          <p:cNvPr id="27" name="Google Shape;530;p34">
            <a:extLst>
              <a:ext uri="{FF2B5EF4-FFF2-40B4-BE49-F238E27FC236}">
                <a16:creationId xmlns:a16="http://schemas.microsoft.com/office/drawing/2014/main" id="{9C79D933-CFE8-6F9E-5D74-C1B9EFA3A1D2}"/>
              </a:ext>
            </a:extLst>
          </p:cNvPr>
          <p:cNvSpPr/>
          <p:nvPr/>
        </p:nvSpPr>
        <p:spPr>
          <a:xfrm>
            <a:off x="8369414" y="223289"/>
            <a:ext cx="1294418" cy="1024310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026;p39">
            <a:extLst>
              <a:ext uri="{FF2B5EF4-FFF2-40B4-BE49-F238E27FC236}">
                <a16:creationId xmlns:a16="http://schemas.microsoft.com/office/drawing/2014/main" id="{370A89BF-D174-4217-C944-223E9BE78F92}"/>
              </a:ext>
            </a:extLst>
          </p:cNvPr>
          <p:cNvSpPr/>
          <p:nvPr/>
        </p:nvSpPr>
        <p:spPr>
          <a:xfrm>
            <a:off x="-131796" y="4589024"/>
            <a:ext cx="901377" cy="882890"/>
          </a:xfrm>
          <a:custGeom>
            <a:avLst/>
            <a:gdLst/>
            <a:ahLst/>
            <a:cxnLst/>
            <a:rect l="l" t="t" r="r" b="b"/>
            <a:pathLst>
              <a:path w="218852" h="187225" extrusionOk="0">
                <a:moveTo>
                  <a:pt x="141436" y="0"/>
                </a:moveTo>
                <a:cubicBezTo>
                  <a:pt x="133917" y="0"/>
                  <a:pt x="126400" y="1762"/>
                  <a:pt x="119263" y="5720"/>
                </a:cubicBezTo>
                <a:cubicBezTo>
                  <a:pt x="104474" y="13920"/>
                  <a:pt x="95167" y="31175"/>
                  <a:pt x="77239" y="33599"/>
                </a:cubicBezTo>
                <a:cubicBezTo>
                  <a:pt x="75347" y="33855"/>
                  <a:pt x="73558" y="33967"/>
                  <a:pt x="71850" y="33967"/>
                </a:cubicBezTo>
                <a:cubicBezTo>
                  <a:pt x="59436" y="33967"/>
                  <a:pt x="51333" y="28033"/>
                  <a:pt x="39842" y="28033"/>
                </a:cubicBezTo>
                <a:cubicBezTo>
                  <a:pt x="35425" y="28033"/>
                  <a:pt x="30508" y="28909"/>
                  <a:pt x="24653" y="31337"/>
                </a:cubicBezTo>
                <a:cubicBezTo>
                  <a:pt x="15532" y="35119"/>
                  <a:pt x="7671" y="41986"/>
                  <a:pt x="4072" y="51333"/>
                </a:cubicBezTo>
                <a:cubicBezTo>
                  <a:pt x="1" y="61910"/>
                  <a:pt x="3516" y="69816"/>
                  <a:pt x="7859" y="79672"/>
                </a:cubicBezTo>
                <a:cubicBezTo>
                  <a:pt x="12547" y="90312"/>
                  <a:pt x="14716" y="102029"/>
                  <a:pt x="14288" y="113641"/>
                </a:cubicBezTo>
                <a:cubicBezTo>
                  <a:pt x="13905" y="123973"/>
                  <a:pt x="9712" y="133642"/>
                  <a:pt x="9692" y="143933"/>
                </a:cubicBezTo>
                <a:cubicBezTo>
                  <a:pt x="9657" y="162089"/>
                  <a:pt x="20737" y="180171"/>
                  <a:pt x="38789" y="185137"/>
                </a:cubicBezTo>
                <a:cubicBezTo>
                  <a:pt x="40683" y="185657"/>
                  <a:pt x="42573" y="185897"/>
                  <a:pt x="44461" y="185897"/>
                </a:cubicBezTo>
                <a:cubicBezTo>
                  <a:pt x="65118" y="185897"/>
                  <a:pt x="85540" y="157242"/>
                  <a:pt x="108336" y="155167"/>
                </a:cubicBezTo>
                <a:cubicBezTo>
                  <a:pt x="109017" y="155105"/>
                  <a:pt x="109681" y="155075"/>
                  <a:pt x="110329" y="155075"/>
                </a:cubicBezTo>
                <a:cubicBezTo>
                  <a:pt x="122037" y="155075"/>
                  <a:pt x="128598" y="164843"/>
                  <a:pt x="136618" y="172175"/>
                </a:cubicBezTo>
                <a:cubicBezTo>
                  <a:pt x="146299" y="181027"/>
                  <a:pt x="158973" y="187224"/>
                  <a:pt x="172247" y="187224"/>
                </a:cubicBezTo>
                <a:cubicBezTo>
                  <a:pt x="172874" y="187224"/>
                  <a:pt x="173502" y="187210"/>
                  <a:pt x="174132" y="187182"/>
                </a:cubicBezTo>
                <a:cubicBezTo>
                  <a:pt x="203883" y="185858"/>
                  <a:pt x="218852" y="153223"/>
                  <a:pt x="205593" y="128028"/>
                </a:cubicBezTo>
                <a:cubicBezTo>
                  <a:pt x="200229" y="117834"/>
                  <a:pt x="197705" y="107961"/>
                  <a:pt x="200669" y="96676"/>
                </a:cubicBezTo>
                <a:cubicBezTo>
                  <a:pt x="203795" y="84778"/>
                  <a:pt x="209809" y="72127"/>
                  <a:pt x="207915" y="59548"/>
                </a:cubicBezTo>
                <a:cubicBezTo>
                  <a:pt x="205096" y="40828"/>
                  <a:pt x="191638" y="21954"/>
                  <a:pt x="174279" y="10619"/>
                </a:cubicBezTo>
                <a:cubicBezTo>
                  <a:pt x="164206" y="4040"/>
                  <a:pt x="152819" y="0"/>
                  <a:pt x="1414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" name="Google Shape;323;p31">
            <a:extLst>
              <a:ext uri="{FF2B5EF4-FFF2-40B4-BE49-F238E27FC236}">
                <a16:creationId xmlns:a16="http://schemas.microsoft.com/office/drawing/2014/main" id="{4B7D8187-B705-8007-C953-D49AF59322B9}"/>
              </a:ext>
            </a:extLst>
          </p:cNvPr>
          <p:cNvCxnSpPr>
            <a:cxnSpLocks/>
          </p:cNvCxnSpPr>
          <p:nvPr/>
        </p:nvCxnSpPr>
        <p:spPr>
          <a:xfrm>
            <a:off x="4615093" y="4873795"/>
            <a:ext cx="362415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4"/>
          <p:cNvSpPr/>
          <p:nvPr/>
        </p:nvSpPr>
        <p:spPr>
          <a:xfrm>
            <a:off x="3902050" y="1314599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Giới thiệu</a:t>
            </a:r>
            <a:endParaRPr lang="en-US" b="1"/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876325" y="813207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D360E8-2D28-6871-CC40-098FF647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Giới thiệu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FACC29-F451-048C-47CE-A2830A736C4A}"/>
              </a:ext>
            </a:extLst>
          </p:cNvPr>
          <p:cNvSpPr/>
          <p:nvPr/>
        </p:nvSpPr>
        <p:spPr>
          <a:xfrm>
            <a:off x="1251763" y="2033760"/>
            <a:ext cx="1202174" cy="5178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Home Screen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EE7E9F-6953-89B0-4DCE-795B49E02640}"/>
              </a:ext>
            </a:extLst>
          </p:cNvPr>
          <p:cNvSpPr/>
          <p:nvPr/>
        </p:nvSpPr>
        <p:spPr>
          <a:xfrm>
            <a:off x="3338309" y="2563697"/>
            <a:ext cx="1202174" cy="5178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Sign out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53954A-3525-496F-8DAA-B67746F5A3E1}"/>
              </a:ext>
            </a:extLst>
          </p:cNvPr>
          <p:cNvSpPr/>
          <p:nvPr/>
        </p:nvSpPr>
        <p:spPr>
          <a:xfrm>
            <a:off x="3338309" y="1503823"/>
            <a:ext cx="1202174" cy="5178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F38103-5769-6CCD-3728-F74ADF1E39A9}"/>
              </a:ext>
            </a:extLst>
          </p:cNvPr>
          <p:cNvSpPr/>
          <p:nvPr/>
        </p:nvSpPr>
        <p:spPr>
          <a:xfrm>
            <a:off x="5523571" y="788694"/>
            <a:ext cx="1770767" cy="31497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0D96D4-E90B-F285-6AB9-99CA4D751C94}"/>
              </a:ext>
            </a:extLst>
          </p:cNvPr>
          <p:cNvSpPr/>
          <p:nvPr/>
        </p:nvSpPr>
        <p:spPr>
          <a:xfrm>
            <a:off x="5807867" y="1091189"/>
            <a:ext cx="1202174" cy="5178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6150B2-BD03-8789-F21D-FEC5DAEA1ABA}"/>
              </a:ext>
            </a:extLst>
          </p:cNvPr>
          <p:cNvSpPr/>
          <p:nvPr/>
        </p:nvSpPr>
        <p:spPr>
          <a:xfrm>
            <a:off x="5817086" y="1724313"/>
            <a:ext cx="1202174" cy="5178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Weather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1BA1A2A-3F69-2B3E-A109-F27F84984FBD}"/>
              </a:ext>
            </a:extLst>
          </p:cNvPr>
          <p:cNvSpPr/>
          <p:nvPr/>
        </p:nvSpPr>
        <p:spPr>
          <a:xfrm>
            <a:off x="5806856" y="2357437"/>
            <a:ext cx="1202174" cy="5178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Graph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C865329-FA79-B99F-AD70-10FCF9626ABA}"/>
              </a:ext>
            </a:extLst>
          </p:cNvPr>
          <p:cNvSpPr/>
          <p:nvPr/>
        </p:nvSpPr>
        <p:spPr>
          <a:xfrm>
            <a:off x="5806856" y="2977991"/>
            <a:ext cx="1202174" cy="5178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Setting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AE2AFDA-39EE-F768-BF17-3494B8E2B356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453937" y="1762730"/>
            <a:ext cx="884372" cy="529937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F380AE8-846B-7062-EF1A-C1743F029D2D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2852248" y="2336543"/>
            <a:ext cx="529936" cy="442186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34E239-3C58-3D34-6280-95AC5347E568}"/>
              </a:ext>
            </a:extLst>
          </p:cNvPr>
          <p:cNvCxnSpPr>
            <a:stCxn id="9" idx="3"/>
          </p:cNvCxnSpPr>
          <p:nvPr/>
        </p:nvCxnSpPr>
        <p:spPr>
          <a:xfrm>
            <a:off x="4540483" y="1762730"/>
            <a:ext cx="98308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347E91-463F-0530-9983-DCB4CA5C3009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3939396" y="2021637"/>
            <a:ext cx="0" cy="5420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16635FB-5F6D-3A4B-B160-C9AF81540C8A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H="1" flipV="1">
            <a:off x="1852850" y="2551574"/>
            <a:ext cx="5156180" cy="685324"/>
          </a:xfrm>
          <a:prstGeom prst="bentConnector4">
            <a:avLst>
              <a:gd name="adj1" fmla="val -7733"/>
              <a:gd name="adj2" fmla="val -133836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2FE707-2FF3-993E-E2B3-7E0F2801D59A}"/>
              </a:ext>
            </a:extLst>
          </p:cNvPr>
          <p:cNvSpPr txBox="1"/>
          <p:nvPr/>
        </p:nvSpPr>
        <p:spPr>
          <a:xfrm>
            <a:off x="5940270" y="3581443"/>
            <a:ext cx="95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Fragment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AC6C7-DA65-6B8F-CCEE-D4D837C15D80}"/>
              </a:ext>
            </a:extLst>
          </p:cNvPr>
          <p:cNvSpPr txBox="1"/>
          <p:nvPr/>
        </p:nvSpPr>
        <p:spPr>
          <a:xfrm>
            <a:off x="3939397" y="3866899"/>
            <a:ext cx="840760" cy="312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212627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6;p39">
            <a:extLst>
              <a:ext uri="{FF2B5EF4-FFF2-40B4-BE49-F238E27FC236}">
                <a16:creationId xmlns:a16="http://schemas.microsoft.com/office/drawing/2014/main" id="{63555A8A-16F7-AD14-FC74-61F406E7BF32}"/>
              </a:ext>
            </a:extLst>
          </p:cNvPr>
          <p:cNvSpPr/>
          <p:nvPr/>
        </p:nvSpPr>
        <p:spPr>
          <a:xfrm>
            <a:off x="185187" y="498735"/>
            <a:ext cx="4199223" cy="3592380"/>
          </a:xfrm>
          <a:custGeom>
            <a:avLst/>
            <a:gdLst/>
            <a:ahLst/>
            <a:cxnLst/>
            <a:rect l="l" t="t" r="r" b="b"/>
            <a:pathLst>
              <a:path w="218852" h="187225" extrusionOk="0">
                <a:moveTo>
                  <a:pt x="141436" y="0"/>
                </a:moveTo>
                <a:cubicBezTo>
                  <a:pt x="133917" y="0"/>
                  <a:pt x="126400" y="1762"/>
                  <a:pt x="119263" y="5720"/>
                </a:cubicBezTo>
                <a:cubicBezTo>
                  <a:pt x="104474" y="13920"/>
                  <a:pt x="95167" y="31175"/>
                  <a:pt x="77239" y="33599"/>
                </a:cubicBezTo>
                <a:cubicBezTo>
                  <a:pt x="75347" y="33855"/>
                  <a:pt x="73558" y="33967"/>
                  <a:pt x="71850" y="33967"/>
                </a:cubicBezTo>
                <a:cubicBezTo>
                  <a:pt x="59436" y="33967"/>
                  <a:pt x="51333" y="28033"/>
                  <a:pt x="39842" y="28033"/>
                </a:cubicBezTo>
                <a:cubicBezTo>
                  <a:pt x="35425" y="28033"/>
                  <a:pt x="30508" y="28909"/>
                  <a:pt x="24653" y="31337"/>
                </a:cubicBezTo>
                <a:cubicBezTo>
                  <a:pt x="15532" y="35119"/>
                  <a:pt x="7671" y="41986"/>
                  <a:pt x="4072" y="51333"/>
                </a:cubicBezTo>
                <a:cubicBezTo>
                  <a:pt x="1" y="61910"/>
                  <a:pt x="3516" y="69816"/>
                  <a:pt x="7859" y="79672"/>
                </a:cubicBezTo>
                <a:cubicBezTo>
                  <a:pt x="12547" y="90312"/>
                  <a:pt x="14716" y="102029"/>
                  <a:pt x="14288" y="113641"/>
                </a:cubicBezTo>
                <a:cubicBezTo>
                  <a:pt x="13905" y="123973"/>
                  <a:pt x="9712" y="133642"/>
                  <a:pt x="9692" y="143933"/>
                </a:cubicBezTo>
                <a:cubicBezTo>
                  <a:pt x="9657" y="162089"/>
                  <a:pt x="20737" y="180171"/>
                  <a:pt x="38789" y="185137"/>
                </a:cubicBezTo>
                <a:cubicBezTo>
                  <a:pt x="40683" y="185657"/>
                  <a:pt x="42573" y="185897"/>
                  <a:pt x="44461" y="185897"/>
                </a:cubicBezTo>
                <a:cubicBezTo>
                  <a:pt x="65118" y="185897"/>
                  <a:pt x="85540" y="157242"/>
                  <a:pt x="108336" y="155167"/>
                </a:cubicBezTo>
                <a:cubicBezTo>
                  <a:pt x="109017" y="155105"/>
                  <a:pt x="109681" y="155075"/>
                  <a:pt x="110329" y="155075"/>
                </a:cubicBezTo>
                <a:cubicBezTo>
                  <a:pt x="122037" y="155075"/>
                  <a:pt x="128598" y="164843"/>
                  <a:pt x="136618" y="172175"/>
                </a:cubicBezTo>
                <a:cubicBezTo>
                  <a:pt x="146299" y="181027"/>
                  <a:pt x="158973" y="187224"/>
                  <a:pt x="172247" y="187224"/>
                </a:cubicBezTo>
                <a:cubicBezTo>
                  <a:pt x="172874" y="187224"/>
                  <a:pt x="173502" y="187210"/>
                  <a:pt x="174132" y="187182"/>
                </a:cubicBezTo>
                <a:cubicBezTo>
                  <a:pt x="203883" y="185858"/>
                  <a:pt x="218852" y="153223"/>
                  <a:pt x="205593" y="128028"/>
                </a:cubicBezTo>
                <a:cubicBezTo>
                  <a:pt x="200229" y="117834"/>
                  <a:pt x="197705" y="107961"/>
                  <a:pt x="200669" y="96676"/>
                </a:cubicBezTo>
                <a:cubicBezTo>
                  <a:pt x="203795" y="84778"/>
                  <a:pt x="209809" y="72127"/>
                  <a:pt x="207915" y="59548"/>
                </a:cubicBezTo>
                <a:cubicBezTo>
                  <a:pt x="205096" y="40828"/>
                  <a:pt x="191638" y="21954"/>
                  <a:pt x="174279" y="10619"/>
                </a:cubicBezTo>
                <a:cubicBezTo>
                  <a:pt x="164206" y="4040"/>
                  <a:pt x="152819" y="0"/>
                  <a:pt x="1414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26;p39">
            <a:extLst>
              <a:ext uri="{FF2B5EF4-FFF2-40B4-BE49-F238E27FC236}">
                <a16:creationId xmlns:a16="http://schemas.microsoft.com/office/drawing/2014/main" id="{28B182D8-4EFA-75D2-5F35-81074FAA2668}"/>
              </a:ext>
            </a:extLst>
          </p:cNvPr>
          <p:cNvSpPr/>
          <p:nvPr/>
        </p:nvSpPr>
        <p:spPr>
          <a:xfrm>
            <a:off x="-2338153" y="498735"/>
            <a:ext cx="4199223" cy="3592380"/>
          </a:xfrm>
          <a:custGeom>
            <a:avLst/>
            <a:gdLst/>
            <a:ahLst/>
            <a:cxnLst/>
            <a:rect l="l" t="t" r="r" b="b"/>
            <a:pathLst>
              <a:path w="218852" h="187225" extrusionOk="0">
                <a:moveTo>
                  <a:pt x="141436" y="0"/>
                </a:moveTo>
                <a:cubicBezTo>
                  <a:pt x="133917" y="0"/>
                  <a:pt x="126400" y="1762"/>
                  <a:pt x="119263" y="5720"/>
                </a:cubicBezTo>
                <a:cubicBezTo>
                  <a:pt x="104474" y="13920"/>
                  <a:pt x="95167" y="31175"/>
                  <a:pt x="77239" y="33599"/>
                </a:cubicBezTo>
                <a:cubicBezTo>
                  <a:pt x="75347" y="33855"/>
                  <a:pt x="73558" y="33967"/>
                  <a:pt x="71850" y="33967"/>
                </a:cubicBezTo>
                <a:cubicBezTo>
                  <a:pt x="59436" y="33967"/>
                  <a:pt x="51333" y="28033"/>
                  <a:pt x="39842" y="28033"/>
                </a:cubicBezTo>
                <a:cubicBezTo>
                  <a:pt x="35425" y="28033"/>
                  <a:pt x="30508" y="28909"/>
                  <a:pt x="24653" y="31337"/>
                </a:cubicBezTo>
                <a:cubicBezTo>
                  <a:pt x="15532" y="35119"/>
                  <a:pt x="7671" y="41986"/>
                  <a:pt x="4072" y="51333"/>
                </a:cubicBezTo>
                <a:cubicBezTo>
                  <a:pt x="1" y="61910"/>
                  <a:pt x="3516" y="69816"/>
                  <a:pt x="7859" y="79672"/>
                </a:cubicBezTo>
                <a:cubicBezTo>
                  <a:pt x="12547" y="90312"/>
                  <a:pt x="14716" y="102029"/>
                  <a:pt x="14288" y="113641"/>
                </a:cubicBezTo>
                <a:cubicBezTo>
                  <a:pt x="13905" y="123973"/>
                  <a:pt x="9712" y="133642"/>
                  <a:pt x="9692" y="143933"/>
                </a:cubicBezTo>
                <a:cubicBezTo>
                  <a:pt x="9657" y="162089"/>
                  <a:pt x="20737" y="180171"/>
                  <a:pt x="38789" y="185137"/>
                </a:cubicBezTo>
                <a:cubicBezTo>
                  <a:pt x="40683" y="185657"/>
                  <a:pt x="42573" y="185897"/>
                  <a:pt x="44461" y="185897"/>
                </a:cubicBezTo>
                <a:cubicBezTo>
                  <a:pt x="65118" y="185897"/>
                  <a:pt x="85540" y="157242"/>
                  <a:pt x="108336" y="155167"/>
                </a:cubicBezTo>
                <a:cubicBezTo>
                  <a:pt x="109017" y="155105"/>
                  <a:pt x="109681" y="155075"/>
                  <a:pt x="110329" y="155075"/>
                </a:cubicBezTo>
                <a:cubicBezTo>
                  <a:pt x="122037" y="155075"/>
                  <a:pt x="128598" y="164843"/>
                  <a:pt x="136618" y="172175"/>
                </a:cubicBezTo>
                <a:cubicBezTo>
                  <a:pt x="146299" y="181027"/>
                  <a:pt x="158973" y="187224"/>
                  <a:pt x="172247" y="187224"/>
                </a:cubicBezTo>
                <a:cubicBezTo>
                  <a:pt x="172874" y="187224"/>
                  <a:pt x="173502" y="187210"/>
                  <a:pt x="174132" y="187182"/>
                </a:cubicBezTo>
                <a:cubicBezTo>
                  <a:pt x="203883" y="185858"/>
                  <a:pt x="218852" y="153223"/>
                  <a:pt x="205593" y="128028"/>
                </a:cubicBezTo>
                <a:cubicBezTo>
                  <a:pt x="200229" y="117834"/>
                  <a:pt x="197705" y="107961"/>
                  <a:pt x="200669" y="96676"/>
                </a:cubicBezTo>
                <a:cubicBezTo>
                  <a:pt x="203795" y="84778"/>
                  <a:pt x="209809" y="72127"/>
                  <a:pt x="207915" y="59548"/>
                </a:cubicBezTo>
                <a:cubicBezTo>
                  <a:pt x="205096" y="40828"/>
                  <a:pt x="191638" y="21954"/>
                  <a:pt x="174279" y="10619"/>
                </a:cubicBezTo>
                <a:cubicBezTo>
                  <a:pt x="164206" y="4040"/>
                  <a:pt x="152819" y="0"/>
                  <a:pt x="1414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9"/>
          <p:cNvSpPr txBox="1">
            <a:spLocks noGrp="1"/>
          </p:cNvSpPr>
          <p:nvPr>
            <p:ph type="title"/>
          </p:nvPr>
        </p:nvSpPr>
        <p:spPr>
          <a:xfrm>
            <a:off x="2527610" y="1458975"/>
            <a:ext cx="5728041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Màn hình đăng nhập</a:t>
            </a:r>
            <a:endParaRPr lang="en-US" b="1">
              <a:solidFill>
                <a:schemeClr val="lt2"/>
              </a:solidFill>
            </a:endParaRPr>
          </a:p>
        </p:txBody>
      </p:sp>
      <p:sp>
        <p:nvSpPr>
          <p:cNvPr id="1024" name="Google Shape;1024;p39"/>
          <p:cNvSpPr txBox="1">
            <a:spLocks noGrp="1"/>
          </p:cNvSpPr>
          <p:nvPr>
            <p:ph type="title" idx="2"/>
          </p:nvPr>
        </p:nvSpPr>
        <p:spPr>
          <a:xfrm>
            <a:off x="5482641" y="758306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8BE9-94E1-448E-C275-50F7E35C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Màn hình đăng nhập</a:t>
            </a:r>
          </a:p>
        </p:txBody>
      </p:sp>
      <p:pic>
        <p:nvPicPr>
          <p:cNvPr id="6" name="Picture 5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B41CD015-8C5C-2B4E-67E4-D3D6E6C94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79" y="971744"/>
            <a:ext cx="2055505" cy="4188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6C5E96-3411-7104-CB2F-38D00FD70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121" y="971744"/>
            <a:ext cx="2055505" cy="41717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7787C5-D432-665F-C0D9-5896AE122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74" y="971744"/>
            <a:ext cx="1984800" cy="417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5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8BE9-94E1-448E-C275-50F7E35C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Màn hình đăng nhập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9586AF-8C7F-3DFC-6769-3423FCD5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93" y="602524"/>
            <a:ext cx="2160464" cy="4540976"/>
          </a:xfrm>
          <a:prstGeom prst="rect">
            <a:avLst/>
          </a:prstGeom>
        </p:spPr>
      </p:pic>
      <p:sp>
        <p:nvSpPr>
          <p:cNvPr id="10" name="Google Shape;329;p32">
            <a:extLst>
              <a:ext uri="{FF2B5EF4-FFF2-40B4-BE49-F238E27FC236}">
                <a16:creationId xmlns:a16="http://schemas.microsoft.com/office/drawing/2014/main" id="{695780B8-E42D-7839-EA61-0943719A8A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4009" y="967084"/>
            <a:ext cx="4566537" cy="1052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Home Screen:  Chọn 1 trong 2 chức năng đăng nhập hoặc đăng kí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" name="Google Shape;329;p32">
            <a:extLst>
              <a:ext uri="{FF2B5EF4-FFF2-40B4-BE49-F238E27FC236}">
                <a16:creationId xmlns:a16="http://schemas.microsoft.com/office/drawing/2014/main" id="{462A881E-3F02-874D-FE93-046C7C1690D6}"/>
              </a:ext>
            </a:extLst>
          </p:cNvPr>
          <p:cNvSpPr txBox="1">
            <a:spLocks/>
          </p:cNvSpPr>
          <p:nvPr/>
        </p:nvSpPr>
        <p:spPr>
          <a:xfrm>
            <a:off x="734009" y="2062078"/>
            <a:ext cx="4232000" cy="105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Sign in:  Điền thông tin đăng nhập gồm username và password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en-US"/>
          </a:p>
        </p:txBody>
      </p:sp>
      <p:sp>
        <p:nvSpPr>
          <p:cNvPr id="13" name="Google Shape;329;p32">
            <a:extLst>
              <a:ext uri="{FF2B5EF4-FFF2-40B4-BE49-F238E27FC236}">
                <a16:creationId xmlns:a16="http://schemas.microsoft.com/office/drawing/2014/main" id="{D02DA64B-62AC-7E22-BD3C-8ECDC60B62EF}"/>
              </a:ext>
            </a:extLst>
          </p:cNvPr>
          <p:cNvSpPr txBox="1">
            <a:spLocks/>
          </p:cNvSpPr>
          <p:nvPr/>
        </p:nvSpPr>
        <p:spPr>
          <a:xfrm>
            <a:off x="734009" y="3196573"/>
            <a:ext cx="4179961" cy="115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Sign up:  Đăng kí tài khoản, Điền thông tin gồm username, email, password và confirm password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en-US"/>
          </a:p>
        </p:txBody>
      </p:sp>
      <p:pic>
        <p:nvPicPr>
          <p:cNvPr id="15" name="Picture 14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D880FC1A-CADD-720E-4157-59166276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393" y="602524"/>
            <a:ext cx="2219038" cy="45220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4F7A03-6F4C-F01A-E2EB-9B6F02D3A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615" y="583576"/>
            <a:ext cx="2204594" cy="45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44"/>
          <p:cNvSpPr/>
          <p:nvPr/>
        </p:nvSpPr>
        <p:spPr>
          <a:xfrm rot="6517079">
            <a:off x="6027285" y="1234244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44"/>
          <p:cNvSpPr txBox="1">
            <a:spLocks noGrp="1"/>
          </p:cNvSpPr>
          <p:nvPr>
            <p:ph type="title"/>
          </p:nvPr>
        </p:nvSpPr>
        <p:spPr>
          <a:xfrm>
            <a:off x="2290041" y="1861584"/>
            <a:ext cx="4563917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Fragment</a:t>
            </a:r>
            <a:endParaRPr lang="en-US" b="1">
              <a:solidFill>
                <a:schemeClr val="lt2"/>
              </a:solidFill>
            </a:endParaRPr>
          </a:p>
        </p:txBody>
      </p:sp>
      <p:sp>
        <p:nvSpPr>
          <p:cNvPr id="1652" name="Google Shape;1652;p44"/>
          <p:cNvSpPr txBox="1">
            <a:spLocks noGrp="1"/>
          </p:cNvSpPr>
          <p:nvPr>
            <p:ph type="title" idx="2"/>
          </p:nvPr>
        </p:nvSpPr>
        <p:spPr>
          <a:xfrm>
            <a:off x="3243150" y="1140442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1761" name="Google Shape;1761;p44"/>
          <p:cNvSpPr/>
          <p:nvPr/>
        </p:nvSpPr>
        <p:spPr>
          <a:xfrm rot="6517079">
            <a:off x="-2063315" y="808781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8BE9-94E1-448E-C275-50F7E35C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Fragment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5E2D2-9BA6-4C37-2A9A-EE2E00D9B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21" y="941316"/>
            <a:ext cx="2005294" cy="41896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05591C-2659-2F52-A667-7F92EE049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269" y="979804"/>
            <a:ext cx="1972764" cy="41296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6181C9-E0E5-204A-871A-B3C9E61FB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71" y="962806"/>
            <a:ext cx="2044834" cy="4168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EB230E-93DD-DBC8-A1D3-2507A9188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010" y="928763"/>
            <a:ext cx="2024906" cy="42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34600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597AE72EEA79B74DA5C86E3CA8C98E55" ma:contentTypeVersion="14" ma:contentTypeDescription="Tạo tài liệu mới." ma:contentTypeScope="" ma:versionID="5335367e060b0ba2da92fdb7dc534da9">
  <xsd:schema xmlns:xsd="http://www.w3.org/2001/XMLSchema" xmlns:xs="http://www.w3.org/2001/XMLSchema" xmlns:p="http://schemas.microsoft.com/office/2006/metadata/properties" xmlns:ns3="81e90ab8-9e7d-4b67-ba12-d147179b0223" xmlns:ns4="86b2c21e-bc8a-47d8-90cc-43181eba94ed" targetNamespace="http://schemas.microsoft.com/office/2006/metadata/properties" ma:root="true" ma:fieldsID="53406746d11794b62b63e91fbd7ff34b" ns3:_="" ns4:_="">
    <xsd:import namespace="81e90ab8-9e7d-4b67-ba12-d147179b0223"/>
    <xsd:import namespace="86b2c21e-bc8a-47d8-90cc-43181eba94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ystemTag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90ab8-9e7d-4b67-ba12-d147179b02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2c21e-bc8a-47d8-90cc-43181eba94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e90ab8-9e7d-4b67-ba12-d147179b022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8A8191-6A2F-4CE5-BCD6-B2A66C51A2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e90ab8-9e7d-4b67-ba12-d147179b0223"/>
    <ds:schemaRef ds:uri="86b2c21e-bc8a-47d8-90cc-43181eba94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BC85AE-3AEB-48D1-896F-03E91A77FFA6}">
  <ds:schemaRefs>
    <ds:schemaRef ds:uri="http://schemas.openxmlformats.org/package/2006/metadata/core-properties"/>
    <ds:schemaRef ds:uri="http://purl.org/dc/elements/1.1/"/>
    <ds:schemaRef ds:uri="86b2c21e-bc8a-47d8-90cc-43181eba94ed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81e90ab8-9e7d-4b67-ba12-d147179b0223"/>
  </ds:schemaRefs>
</ds:datastoreItem>
</file>

<file path=customXml/itemProps3.xml><?xml version="1.0" encoding="utf-8"?>
<ds:datastoreItem xmlns:ds="http://schemas.openxmlformats.org/officeDocument/2006/customXml" ds:itemID="{BF35ED52-54D9-4C5A-AC11-4C45058D9B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373</Words>
  <Application>Microsoft Office PowerPoint</Application>
  <PresentationFormat>On-screen Show (16:9)</PresentationFormat>
  <Paragraphs>88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DM Sans</vt:lpstr>
      <vt:lpstr>Viga</vt:lpstr>
      <vt:lpstr>Roboto</vt:lpstr>
      <vt:lpstr>Cyber Security Business Plan</vt:lpstr>
      <vt:lpstr>Weather App  </vt:lpstr>
      <vt:lpstr>01</vt:lpstr>
      <vt:lpstr>Giới thiệu</vt:lpstr>
      <vt:lpstr>1. Giới thiệu</vt:lpstr>
      <vt:lpstr>Màn hình đăng nhập</vt:lpstr>
      <vt:lpstr>2. Màn hình đăng nhập</vt:lpstr>
      <vt:lpstr>2. Màn hình đăng nhập</vt:lpstr>
      <vt:lpstr>Fragment</vt:lpstr>
      <vt:lpstr>3. Fragment</vt:lpstr>
      <vt:lpstr>3. Fragment</vt:lpstr>
      <vt:lpstr>3. Fragment</vt:lpstr>
      <vt:lpstr>3. Fragment</vt:lpstr>
      <vt:lpstr>3. Fragment</vt:lpstr>
      <vt:lpstr>Tổng kết và vấn đáp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CONTROL/LINUX KERNEL - LINK EMULATION</dc:title>
  <dc:creator>ACER</dc:creator>
  <cp:lastModifiedBy>Nguyễn Thái Long</cp:lastModifiedBy>
  <cp:revision>22</cp:revision>
  <dcterms:modified xsi:type="dcterms:W3CDTF">2023-12-13T17:23:15Z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0x010100597AE72EEA79B74DA5C86E3CA8C98E55</vt:lpwstr>
  </property>
</Properties>
</file>