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F0A535-9FA4-45CB-8624-8A222A6B7DBF}">
  <a:tblStyle styleId="{48F0A535-9FA4-45CB-8624-8A222A6B7D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4470e8e2_9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cord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{48F0A535-9FA4-45CB-8624-8A222A6B7DBF}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226" name="Google Shape;226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229" name="Google Shape;229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232" name="Google Shape;232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235" name="Google Shape;23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238" name="Google Shape;23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241" name="Google Shape;24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49" name="Google Shape;249;p27"/>
          <p:cNvSpPr txBox="1"/>
          <p:nvPr>
            <p:ph idx="4294967295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4294967295" type="ctrTitle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/>
          <p:nvPr>
            <p:ph idx="4294967295" type="subTitle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Google Shape;257;p28"/>
          <p:cNvSpPr txBox="1"/>
          <p:nvPr>
            <p:ph idx="4294967295" type="ctrTitle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8" name="Google Shape;258;p28"/>
          <p:cNvSpPr txBox="1"/>
          <p:nvPr>
            <p:ph idx="4294967295" type="subTitle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Google Shape;259;p28"/>
          <p:cNvSpPr txBox="1"/>
          <p:nvPr>
            <p:ph idx="4294967295" type="ctrTitle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0" name="Google Shape;260;p28"/>
          <p:cNvSpPr txBox="1"/>
          <p:nvPr>
            <p:ph idx="4294967295" type="subTitle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/>
          <p:nvPr/>
        </p:nvCxnSpPr>
        <p:spPr>
          <a:xfrm flipH="1" rot="10800000">
            <a:off x="5520450" y="2991325"/>
            <a:ext cx="859200" cy="85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Google Shape;282;p30"/>
          <p:cNvSpPr txBox="1"/>
          <p:nvPr>
            <p:ph idx="2" type="body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Google Shape;283;p30"/>
          <p:cNvSpPr txBox="1"/>
          <p:nvPr>
            <p:ph idx="3" type="body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Google Shape;285;p30"/>
          <p:cNvSpPr txBox="1"/>
          <p:nvPr>
            <p:ph idx="2" type="body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Google Shape;286;p30"/>
          <p:cNvSpPr txBox="1"/>
          <p:nvPr>
            <p:ph idx="3" type="body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7" name="Google Shape;287;p30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88" name="Google Shape;288;p3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300" name="Google Shape;300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3453692" y="1777657"/>
            <a:ext cx="359272" cy="376691"/>
            <a:chOff x="5961125" y="1623900"/>
            <a:chExt cx="427450" cy="448175"/>
          </a:xfrm>
        </p:grpSpPr>
        <p:sp>
          <p:nvSpPr>
            <p:cNvPr id="321" name="Google Shape;321;p3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6040971" y="1803252"/>
            <a:ext cx="345971" cy="325505"/>
            <a:chOff x="5972700" y="2330200"/>
            <a:chExt cx="411625" cy="387275"/>
          </a:xfrm>
        </p:grpSpPr>
        <p:sp>
          <p:nvSpPr>
            <p:cNvPr id="329" name="Google Shape;329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116575" y="4820325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5523468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3" name="Google Shape;353;p33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4787663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1" name="Google Shape;361;p34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0018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Google Shape;369;p35"/>
          <p:cNvSpPr txBox="1"/>
          <p:nvPr>
            <p:ph idx="4294967295" type="body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76" name="Google Shape;376;p36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77" name="Google Shape;377;p36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1" name="Google Shape;391;p38"/>
          <p:cNvSpPr txBox="1"/>
          <p:nvPr>
            <p:ph idx="1" type="body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b="1" lang="en" sz="1800"/>
              <a:t>Roboto Slab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  <a:endParaRPr b="1" sz="1800">
              <a:solidFill>
                <a:srgbClr val="0091E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b="1" lang="en" sz="1800"/>
              <a:t>#263238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  <a:endParaRPr b="1" sz="1800">
              <a:solidFill>
                <a:srgbClr val="607D8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8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D8DC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0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4" name="Google Shape;854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