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5"/>
  </p:handoutMasterIdLst>
  <p:sldIdLst>
    <p:sldId id="256" r:id="rId2"/>
    <p:sldId id="259" r:id="rId3"/>
    <p:sldId id="260" r:id="rId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45" d="100"/>
          <a:sy n="145" d="100"/>
        </p:scale>
        <p:origin x="-29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="" xmlns:a16="http://schemas.microsoft.com/office/drawing/2014/main" id="{34187914-B3E1-B646-8F86-6745800F77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C41CC8B9-A4D1-A44D-9A86-D2916B04AF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9A4E0-B3CC-9546-9379-057BE8C99223}" type="datetimeFigureOut">
              <a:rPr kumimoji="1" lang="ja-JP" altLang="en-US" smtClean="0"/>
              <a:t>18/07/19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3004142A-30CA-0F44-AB5C-4DC31F01A4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EFE74DBC-185A-D943-A900-9D705F1E59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F4C56-06AF-9C43-84A3-724806F43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843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="" xmlns:a16="http://schemas.microsoft.com/office/drawing/2014/main" id="{ACF93BF0-2A69-0F4C-BAEA-97A86E84BA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82650" y="-342900"/>
            <a:ext cx="10909300" cy="582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307" y="1198345"/>
            <a:ext cx="4947387" cy="1434127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accent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8307" y="2701528"/>
            <a:ext cx="4947387" cy="124182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C96F3F-859D-1A41-97D8-C0085A6C75B0}" type="datetimeFigureOut">
              <a:rPr lang="ja-JP" altLang="en-US" smtClean="0"/>
              <a:pPr/>
              <a:t>18/07/19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E3AF7C-855F-794F-9EAC-985E30555AB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006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4C393B4C-A248-F94E-871F-A8631FE9BA7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FF8C5B51-506D-DC45-82B5-F4755D0A0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82650" y="-342900"/>
            <a:ext cx="10909300" cy="5829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6F3F-859D-1A41-97D8-C0085A6C75B0}" type="datetimeFigureOut">
              <a:rPr kumimoji="1" lang="ja-JP" altLang="en-US" smtClean="0"/>
              <a:t>18/07/19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AF7C-855F-794F-9EAC-985E30555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061" y="1270535"/>
            <a:ext cx="4677879" cy="2606040"/>
          </a:xfrm>
          <a:ln>
            <a:noFill/>
          </a:ln>
        </p:spPr>
        <p:txBody>
          <a:bodyPr lIns="90000"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2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6F3F-859D-1A41-97D8-C0085A6C75B0}" type="datetimeFigureOut">
              <a:rPr kumimoji="1" lang="ja-JP" altLang="en-US" smtClean="0"/>
              <a:t>18/07/19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AF7C-855F-794F-9EAC-985E30555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65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="" xmlns:a16="http://schemas.microsoft.com/office/drawing/2014/main" id="{CC6CD2E1-8B56-3E46-A7F0-BE8E0E1CDD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52939" y="-1726530"/>
            <a:ext cx="9249879" cy="49426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667" y="249766"/>
            <a:ext cx="7886700" cy="52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2117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6F3F-859D-1A41-97D8-C0085A6C75B0}" type="datetimeFigureOut">
              <a:rPr kumimoji="1" lang="ja-JP" altLang="en-US" smtClean="0"/>
              <a:t>18/07/19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AF7C-855F-794F-9EAC-985E30555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7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D643E63-76E6-9C48-B0B4-86A35A03E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テンプレートタイトル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6731DD07-B92A-1143-BBBD-4ABAFBD77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テンプレートサブタイトル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593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2A798E2-38A8-FC4C-8EE2-FDEB32E0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見出し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87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681E57FF-439A-DE4C-8E65-C1F0299A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タイトル文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700447C6-7C1A-3B49-BA72-28404151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本文が入ります。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130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BFF"/>
      </a:accent1>
      <a:accent2>
        <a:srgbClr val="75D1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9</Words>
  <Application>Microsoft Macintosh PowerPoint</Application>
  <PresentationFormat>画面に合わせる (16:9)</PresentationFormat>
  <Paragraphs>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テンプレートタイトル</vt:lpstr>
      <vt:lpstr>見出し</vt:lpstr>
      <vt:lpstr>タイトル文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広川 奈々</dc:creator>
  <cp:lastModifiedBy>青木 aoki</cp:lastModifiedBy>
  <cp:revision>14</cp:revision>
  <cp:lastPrinted>2018-07-15T04:49:03Z</cp:lastPrinted>
  <dcterms:created xsi:type="dcterms:W3CDTF">2018-07-14T19:02:14Z</dcterms:created>
  <dcterms:modified xsi:type="dcterms:W3CDTF">2018-07-19T07:38:16Z</dcterms:modified>
</cp:coreProperties>
</file>