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1549" userDrawn="1">
          <p15:clr>
            <a:srgbClr val="A4A3A4"/>
          </p15:clr>
        </p15:guide>
        <p15:guide id="5" pos="7680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1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368" y="-576"/>
      </p:cViewPr>
      <p:guideLst>
        <p:guide orient="horz" pos="2160"/>
        <p:guide orient="horz"/>
        <p:guide orient="horz" pos="4320"/>
        <p:guide/>
        <p:guide pos="1549"/>
        <p:guide pos="7680"/>
        <p:guide pos="1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1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4141" b="48383"/>
          <a:stretch/>
        </p:blipFill>
        <p:spPr>
          <a:xfrm>
            <a:off x="0" y="2922498"/>
            <a:ext cx="12211050" cy="3954552"/>
          </a:xfrm>
          <a:prstGeom prst="rect">
            <a:avLst/>
          </a:prstGeom>
        </p:spPr>
      </p:pic>
      <p:sp>
        <p:nvSpPr>
          <p:cNvPr id="5" name="正方形/長方形 4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</a:t>
            </a:r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XXX</a:t>
            </a:r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56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2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5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  <p:cxnSp>
        <p:nvCxnSpPr>
          <p:cNvPr id="9" name="直線コネクタ 8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</a:t>
            </a:r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XXX</a:t>
            </a:r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4882348" y="6388443"/>
            <a:ext cx="24641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Basic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6" t="-2" r="-2985" b="46320"/>
          <a:stretch/>
        </p:blipFill>
        <p:spPr>
          <a:xfrm flipH="1">
            <a:off x="9780000" y="6033164"/>
            <a:ext cx="2412000" cy="824836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071007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</a:t>
            </a:r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XXX </a:t>
            </a:r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482850" y="-44292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9" r="-2986" b="48841"/>
          <a:stretch/>
        </p:blipFill>
        <p:spPr>
          <a:xfrm rot="10800000" flipH="1">
            <a:off x="19133" y="-8790"/>
            <a:ext cx="2412000" cy="811649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7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18/07/17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9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18/07/17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22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9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74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0D0F-5920-4471-9AFF-B61B8938A6A9}" type="datetimeFigureOut">
              <a:rPr kumimoji="1" lang="ja-JP" altLang="en-US" smtClean="0"/>
              <a:t>18/07/17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3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50863"/>
            <a:ext cx="9144000" cy="103663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テンプレートタイトル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4294967295"/>
          </p:nvPr>
        </p:nvSpPr>
        <p:spPr>
          <a:xfrm>
            <a:off x="1524000" y="1658938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テンプレートサブタイトル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50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2463800" y="-28575"/>
            <a:ext cx="9499600" cy="1325563"/>
          </a:xfrm>
        </p:spPr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タイトル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4294967295"/>
          </p:nvPr>
        </p:nvSpPr>
        <p:spPr>
          <a:xfrm>
            <a:off x="2463800" y="1554479"/>
            <a:ext cx="9499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本文がここに入ります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655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2482850" y="-44292"/>
            <a:ext cx="9525038" cy="1325563"/>
          </a:xfrm>
        </p:spPr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kumimoji="1" lang="ja-JP" altLang="en-US" sz="160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560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</Words>
  <Application>Microsoft Macintosh PowerPoint</Application>
  <PresentationFormat>ユーザー設定</PresentationFormat>
  <Paragraphs>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テンプレートタイトル</vt:lpstr>
      <vt:lpstr>タイトル</vt:lpstr>
      <vt:lpstr>タイトル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 tsubasa</dc:creator>
  <cp:lastModifiedBy>青木 aoki</cp:lastModifiedBy>
  <cp:revision>14</cp:revision>
  <dcterms:created xsi:type="dcterms:W3CDTF">2018-07-13T23:39:31Z</dcterms:created>
  <dcterms:modified xsi:type="dcterms:W3CDTF">2018-07-17T07:35:06Z</dcterms:modified>
</cp:coreProperties>
</file>