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91" userDrawn="1">
          <p15:clr>
            <a:srgbClr val="A4A3A4"/>
          </p15:clr>
        </p15:guide>
        <p15:guide id="2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5" pos="7680" userDrawn="1">
          <p15:clr>
            <a:srgbClr val="A4A3A4"/>
          </p15:clr>
        </p15:guide>
        <p15:guide id="6" orient="horz" pos="4320" userDrawn="1">
          <p15:clr>
            <a:srgbClr val="A4A3A4"/>
          </p15:clr>
        </p15:guide>
        <p15:guide id="7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F0F0F0"/>
    <a:srgbClr val="E7E7E7"/>
    <a:srgbClr val="C1C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36" autoAdjust="0"/>
    <p:restoredTop sz="94660"/>
  </p:normalViewPr>
  <p:slideViewPr>
    <p:cSldViewPr snapToGrid="0" showGuides="1">
      <p:cViewPr>
        <p:scale>
          <a:sx n="99" d="100"/>
          <a:sy n="99" d="100"/>
        </p:scale>
        <p:origin x="-1352" y="-520"/>
      </p:cViewPr>
      <p:guideLst>
        <p:guide orient="horz" pos="2591"/>
        <p:guide orient="horz"/>
        <p:guide orient="horz" pos="4320"/>
        <p:guide/>
        <p:guide pos="76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microsoft.com/office/2007/relationships/hdphoto" Target="../media/hdphoto6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3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4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5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1280x1024 Minimal Gray to White Gradient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758" b="100000" l="7234" r="906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38" t="79759" r="12204"/>
          <a:stretch/>
        </p:blipFill>
        <p:spPr>
          <a:xfrm>
            <a:off x="-1" y="4004118"/>
            <a:ext cx="12168000" cy="284821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6637"/>
          </a:xfrm>
        </p:spPr>
        <p:txBody>
          <a:bodyPr anchor="b"/>
          <a:lstStyle>
            <a:lvl1pPr algn="ctr">
              <a:defRPr sz="6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71008" y="6540843"/>
            <a:ext cx="239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 smtClean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XXX Inc. All Rights Reserved.</a:t>
            </a:r>
            <a:endParaRPr lang="ja-JP" altLang="en-US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356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1280x1024 Minimal Gray to White Gradient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2343150" y="1162050"/>
            <a:ext cx="94869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>
          <a:xfrm>
            <a:off x="5071008" y="6540843"/>
            <a:ext cx="239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 smtClean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XXX Inc. All Rights Reserved.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コンテンツ プレースホルダー 16"/>
          <p:cNvSpPr>
            <a:spLocks noGrp="1"/>
          </p:cNvSpPr>
          <p:nvPr>
            <p:ph idx="13"/>
          </p:nvPr>
        </p:nvSpPr>
        <p:spPr>
          <a:xfrm>
            <a:off x="2463800" y="1554479"/>
            <a:ext cx="9499600" cy="4351338"/>
          </a:xfrm>
        </p:spPr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63800" y="108108"/>
            <a:ext cx="9525038" cy="132556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71000" y="6538928"/>
            <a:ext cx="2743200" cy="365125"/>
          </a:xfrm>
        </p:spPr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498" b="80340" l="0" r="184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051" r="79539" b="19816"/>
          <a:stretch/>
        </p:blipFill>
        <p:spPr>
          <a:xfrm>
            <a:off x="25568" y="12706"/>
            <a:ext cx="2556000" cy="685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9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1280x1024 Minimal Gray to White Gradient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" t="80951" r="6597" b="2638"/>
          <a:stretch/>
        </p:blipFill>
        <p:spPr>
          <a:xfrm>
            <a:off x="-12700" y="5566924"/>
            <a:ext cx="12240000" cy="1466576"/>
          </a:xfrm>
          <a:prstGeom prst="rect">
            <a:avLst/>
          </a:prstGeom>
        </p:spPr>
      </p:pic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118600" y="6386528"/>
            <a:ext cx="2743200" cy="365125"/>
          </a:xfrm>
        </p:spPr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5071007" y="6540843"/>
            <a:ext cx="239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 smtClean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XXX Inc. All Rights Reserved.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2343150" y="1162050"/>
            <a:ext cx="94869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62000" y="16478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16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0" y="16478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2482850" y="89058"/>
            <a:ext cx="9525038" cy="132556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1982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D0F-5920-4471-9AFF-B61B8938A6A9}" type="datetimeFigureOut">
              <a:rPr kumimoji="1" lang="ja-JP" altLang="en-US" smtClean="0"/>
              <a:t>18/08/21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692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D0F-5920-4471-9AFF-B61B8938A6A9}" type="datetimeFigureOut">
              <a:rPr kumimoji="1" lang="ja-JP" altLang="en-US" smtClean="0"/>
              <a:t>18/08/21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400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D0F-5920-4471-9AFF-B61B8938A6A9}" type="datetimeFigureOut">
              <a:rPr kumimoji="1" lang="ja-JP" altLang="en-US" smtClean="0"/>
              <a:t>18/08/21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-2990850" y="6858000"/>
            <a:ext cx="1840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-2990850" y="0"/>
            <a:ext cx="1840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 userDrawn="1"/>
        </p:nvCxnSpPr>
        <p:spPr>
          <a:xfrm>
            <a:off x="0" y="-3752850"/>
            <a:ext cx="0" cy="13925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 userDrawn="1"/>
        </p:nvCxnSpPr>
        <p:spPr>
          <a:xfrm>
            <a:off x="12192000" y="-3676650"/>
            <a:ext cx="0" cy="1504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223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D0F-5920-4471-9AFF-B61B8938A6A9}" type="datetimeFigureOut">
              <a:rPr kumimoji="1" lang="ja-JP" altLang="en-US" smtClean="0"/>
              <a:t>18/08/21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692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D0F-5920-4471-9AFF-B61B8938A6A9}" type="datetimeFigureOut">
              <a:rPr kumimoji="1" lang="ja-JP" altLang="en-US" smtClean="0"/>
              <a:t>18/08/21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748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D0F-5920-4471-9AFF-B61B8938A6A9}" type="datetimeFigureOut">
              <a:rPr kumimoji="1" lang="ja-JP" altLang="en-US" smtClean="0"/>
              <a:t>18/08/21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825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D0F-5920-4471-9AFF-B61B8938A6A9}" type="datetimeFigureOut">
              <a:rPr kumimoji="1" lang="ja-JP" altLang="en-US" smtClean="0"/>
              <a:t>18/08/21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53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1280x1024 Minimal Gray to White Gradient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2343150" y="1162050"/>
            <a:ext cx="94869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>
          <a:xfrm>
            <a:off x="5071008" y="6540843"/>
            <a:ext cx="239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 smtClean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XXX Inc. All Rights Reserved.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コンテンツ プレースホルダー 16"/>
          <p:cNvSpPr>
            <a:spLocks noGrp="1"/>
          </p:cNvSpPr>
          <p:nvPr>
            <p:ph idx="13"/>
          </p:nvPr>
        </p:nvSpPr>
        <p:spPr>
          <a:xfrm>
            <a:off x="2463800" y="1554479"/>
            <a:ext cx="9499600" cy="4351338"/>
          </a:xfrm>
        </p:spPr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63800" y="108108"/>
            <a:ext cx="9525038" cy="132556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71000" y="6538928"/>
            <a:ext cx="2743200" cy="365125"/>
          </a:xfrm>
        </p:spPr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40" b="92056" l="0" r="138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922" r="86221" b="20340"/>
          <a:stretch/>
        </p:blipFill>
        <p:spPr>
          <a:xfrm>
            <a:off x="25997" y="-2"/>
            <a:ext cx="2088000" cy="687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5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1280x1024 Minimal Gray to White Gradient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3" t="80088" r="6217"/>
          <a:stretch/>
        </p:blipFill>
        <p:spPr>
          <a:xfrm>
            <a:off x="0" y="5517807"/>
            <a:ext cx="12204000" cy="1766360"/>
          </a:xfrm>
          <a:prstGeom prst="rect">
            <a:avLst/>
          </a:prstGeom>
        </p:spPr>
      </p:pic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118600" y="6386528"/>
            <a:ext cx="2743200" cy="365125"/>
          </a:xfrm>
        </p:spPr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5071007" y="6540843"/>
            <a:ext cx="239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 smtClean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XXX Inc. All Rights Reserved.</a:t>
            </a:r>
            <a:endParaRPr lang="ja-JP" altLang="en-US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482850" y="89058"/>
            <a:ext cx="9525038" cy="132556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2343150" y="1162050"/>
            <a:ext cx="94869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62000" y="16478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16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0" y="16478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77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01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1280x1024 Minimal Gray to White Gradient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6637"/>
          </a:xfrm>
        </p:spPr>
        <p:txBody>
          <a:bodyPr anchor="b"/>
          <a:lstStyle>
            <a:lvl1pPr algn="ctr">
              <a:defRPr sz="6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71008" y="6540843"/>
            <a:ext cx="239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 smtClean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XXX Inc. All Rights Reserved.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466" b="99758" l="8975" r="879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89" t="79517" r="12599" b="308"/>
          <a:stretch/>
        </p:blipFill>
        <p:spPr>
          <a:xfrm>
            <a:off x="0" y="3977531"/>
            <a:ext cx="12204000" cy="28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3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1280x1024 Minimal Gray to White Gradient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2343150" y="1162050"/>
            <a:ext cx="94869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>
          <a:xfrm>
            <a:off x="5071008" y="6540843"/>
            <a:ext cx="239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 smtClean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XXX Inc. All Rights Reserved.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コンテンツ プレースホルダー 16"/>
          <p:cNvSpPr>
            <a:spLocks noGrp="1"/>
          </p:cNvSpPr>
          <p:nvPr>
            <p:ph idx="13"/>
          </p:nvPr>
        </p:nvSpPr>
        <p:spPr>
          <a:xfrm>
            <a:off x="2463800" y="1554479"/>
            <a:ext cx="9499600" cy="4351338"/>
          </a:xfrm>
        </p:spPr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63800" y="108108"/>
            <a:ext cx="9525038" cy="132556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71000" y="6538928"/>
            <a:ext cx="2743200" cy="365125"/>
          </a:xfrm>
        </p:spPr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69" b="81868" l="0" r="170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182" r="81549" b="19898"/>
          <a:stretch/>
        </p:blipFill>
        <p:spPr>
          <a:xfrm>
            <a:off x="-168" y="-1"/>
            <a:ext cx="230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3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1280x1024 Minimal Gray to White Gradient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2" t="77598" r="6272" b="3082"/>
          <a:stretch/>
        </p:blipFill>
        <p:spPr>
          <a:xfrm>
            <a:off x="0" y="5307176"/>
            <a:ext cx="12211050" cy="1715909"/>
          </a:xfrm>
          <a:prstGeom prst="rect">
            <a:avLst/>
          </a:prstGeom>
        </p:spPr>
      </p:pic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118600" y="6386528"/>
            <a:ext cx="2743200" cy="365125"/>
          </a:xfrm>
        </p:spPr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5071007" y="6540843"/>
            <a:ext cx="239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 smtClean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XXX Inc. All Rights Reserved.</a:t>
            </a:r>
            <a:endParaRPr lang="ja-JP" altLang="en-US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482850" y="89058"/>
            <a:ext cx="9525038" cy="132556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2343150" y="1162050"/>
            <a:ext cx="94869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62000" y="16478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16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0" y="16478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99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58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1280x1024 Minimal Gray to White Gradient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614" b="100000" l="7812" r="880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46" t="81764" r="12174"/>
          <a:stretch/>
        </p:blipFill>
        <p:spPr>
          <a:xfrm>
            <a:off x="25568" y="4292905"/>
            <a:ext cx="12204000" cy="25850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6637"/>
          </a:xfrm>
        </p:spPr>
        <p:txBody>
          <a:bodyPr anchor="b"/>
          <a:lstStyle>
            <a:lvl1pPr algn="ctr">
              <a:defRPr sz="6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5071008" y="6540843"/>
            <a:ext cx="239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 smtClean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XXX Inc. All Rights Reserved.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578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10D0F-5920-4471-9AFF-B61B8938A6A9}" type="datetimeFigureOut">
              <a:rPr kumimoji="1" lang="ja-JP" altLang="en-US" smtClean="0"/>
              <a:t>18/08/21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33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>
          <a:solidFill>
            <a:schemeClr val="tx1"/>
          </a:solidFill>
          <a:latin typeface="メイリオ"/>
          <a:ea typeface="メイリオ"/>
          <a:cs typeface="メイリオ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/>
          <a:ea typeface="メイリオ"/>
          <a:cs typeface="メイリオ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/>
          <a:ea typeface="メイリオ"/>
          <a:cs typeface="メイリオ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/>
          <a:ea typeface="メイリオ"/>
          <a:cs typeface="メイリオ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/>
          <a:ea typeface="メイリオ"/>
          <a:cs typeface="メイリオ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550863"/>
            <a:ext cx="9144000" cy="103663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テンプレートタイトル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4294967295"/>
          </p:nvPr>
        </p:nvSpPr>
        <p:spPr>
          <a:xfrm>
            <a:off x="1524000" y="1658938"/>
            <a:ext cx="9144000" cy="1655762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テンプレートサブタイトル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250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>
          <a:xfrm>
            <a:off x="2463800" y="-28575"/>
            <a:ext cx="9499600" cy="1325563"/>
          </a:xfrm>
        </p:spPr>
        <p:txBody>
          <a:bodyPr/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タイトル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コンテンツ プレースホルダー 16"/>
          <p:cNvSpPr>
            <a:spLocks noGrp="1"/>
          </p:cNvSpPr>
          <p:nvPr>
            <p:ph idx="4294967295"/>
          </p:nvPr>
        </p:nvSpPr>
        <p:spPr>
          <a:xfrm>
            <a:off x="2463800" y="1554479"/>
            <a:ext cx="9499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本文がここに入ります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655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2482850" y="-44292"/>
            <a:ext cx="9525038" cy="1325563"/>
          </a:xfrm>
        </p:spPr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kumimoji="1" lang="ja-JP" altLang="en-US" sz="1600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65604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9</Words>
  <Application>Microsoft Macintosh PowerPoint</Application>
  <PresentationFormat>ユーザー設定</PresentationFormat>
  <Paragraphs>5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テンプレートタイトル</vt:lpstr>
      <vt:lpstr>タイトル</vt:lpstr>
      <vt:lpstr>タイトル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 tsubasa</dc:creator>
  <cp:lastModifiedBy>青木 aoki</cp:lastModifiedBy>
  <cp:revision>68</cp:revision>
  <dcterms:created xsi:type="dcterms:W3CDTF">2018-07-13T23:39:31Z</dcterms:created>
  <dcterms:modified xsi:type="dcterms:W3CDTF">2018-08-21T07:36:50Z</dcterms:modified>
</cp:coreProperties>
</file>