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handoutMasterIdLst>
    <p:handoutMasterId r:id="rId5"/>
  </p:handout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2"/>
    <p:restoredTop sz="94789"/>
  </p:normalViewPr>
  <p:slideViewPr>
    <p:cSldViewPr snapToGrid="0" snapToObjects="1">
      <p:cViewPr>
        <p:scale>
          <a:sx n="110" d="100"/>
          <a:sy n="110" d="100"/>
        </p:scale>
        <p:origin x="-52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xmlns="" id="{34187914-B3E1-B646-8F86-6745800F77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C41CC8B9-A4D1-A44D-9A86-D2916B04AF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9A4E0-B3CC-9546-9379-057BE8C99223}" type="datetimeFigureOut">
              <a:rPr kumimoji="1" lang="ja-JP" altLang="en-US" smtClean="0"/>
              <a:t>18/07/20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3004142A-30CA-0F44-AB5C-4DC31F01A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EFE74DBC-185A-D943-A900-9D705F1E5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4C56-06AF-9C43-84A3-724806F43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843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ECB2A502-95B5-844C-86AE-9FE231029A2D}"/>
              </a:ext>
            </a:extLst>
          </p:cNvPr>
          <p:cNvSpPr/>
          <p:nvPr userDrawn="1"/>
        </p:nvSpPr>
        <p:spPr>
          <a:xfrm>
            <a:off x="9704934" y="0"/>
            <a:ext cx="2487066" cy="324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CF3FF388-49DA-5441-A13B-7BE773DA5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7049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7967" y="1460400"/>
            <a:ext cx="7650866" cy="2431065"/>
          </a:xfrm>
        </p:spPr>
        <p:txBody>
          <a:bodyPr anchor="b">
            <a:normAutofit/>
          </a:bodyPr>
          <a:lstStyle>
            <a:lvl1pPr algn="r"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7967" y="4086210"/>
            <a:ext cx="7650866" cy="1229809"/>
          </a:xfrm>
        </p:spPr>
        <p:txBody>
          <a:bodyPr/>
          <a:lstStyle>
            <a:lvl1pPr marL="0" indent="0" algn="r">
              <a:buNone/>
              <a:defRPr sz="2400" b="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6F3F-859D-1A41-97D8-C0085A6C75B0}" type="datetimeFigureOut">
              <a:rPr lang="ja-JP" altLang="en-US" smtClean="0"/>
              <a:pPr/>
              <a:t>18/07/20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AF7C-855F-794F-9EAC-985E30555AB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5800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 sz="2400">
                <a:latin typeface="+mn-ea"/>
                <a:ea typeface="+mn-ea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6F3F-859D-1A41-97D8-C0085A6C75B0}" type="datetimeFigureOut">
              <a:rPr kumimoji="1" lang="ja-JP" altLang="en-US" smtClean="0"/>
              <a:t>18/07/20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AF7C-855F-794F-9EAC-985E30555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82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234BD2EB-4D80-8546-89C0-329DAF1A699E}"/>
              </a:ext>
            </a:extLst>
          </p:cNvPr>
          <p:cNvSpPr/>
          <p:nvPr userDrawn="1"/>
        </p:nvSpPr>
        <p:spPr>
          <a:xfrm>
            <a:off x="9704934" y="0"/>
            <a:ext cx="2487066" cy="324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551B36E6-28DE-1D44-AEE2-CCA8A3BE5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9DC96F3F-859D-1A41-97D8-C0085A6C75B0}" type="datetimeFigureOut">
              <a:rPr lang="ja-JP" altLang="en-US" smtClean="0"/>
              <a:pPr/>
              <a:t>18/07/20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AF7C-855F-794F-9EAC-985E30555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694" y="1694046"/>
            <a:ext cx="7766613" cy="3474720"/>
          </a:xfrm>
          <a:ln>
            <a:noFill/>
          </a:ln>
        </p:spPr>
        <p:txBody>
          <a:bodyPr lIns="90000" anchor="ctr" anchorCtr="0"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7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xmlns="" id="{2032C943-E034-0F43-80AF-1257A837320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87066" y="0"/>
            <a:ext cx="970493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6F3F-859D-1A41-97D8-C0085A6C75B0}" type="datetimeFigureOut">
              <a:rPr kumimoji="1" lang="ja-JP" altLang="en-US" smtClean="0"/>
              <a:t>18/07/20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AF7C-855F-794F-9EAC-985E30555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7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2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643E63-76E6-9C48-B0B4-86A35A03E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テンプレートタイトル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6731DD07-B92A-1143-BBBD-4ABAFBD77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テンプレートサブタイトル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2A798E2-38A8-FC4C-8EE2-FDEB32E0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見出しタイトル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681E57FF-439A-DE4C-8E65-C1F0299A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23"/>
            <a:ext cx="10515600" cy="134530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700447C6-7C1A-3B49-BA72-28404151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本文がここに入ります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130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10</Words>
  <Application>Microsoft Macintosh PowerPoint</Application>
  <PresentationFormat>ユーザー設定</PresentationFormat>
  <Paragraphs>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テンプレートタイトル</vt:lpstr>
      <vt:lpstr>見出しタイトル</vt:lpstr>
      <vt:lpstr>タイトル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広川 奈々</dc:creator>
  <cp:lastModifiedBy>青木 aoki</cp:lastModifiedBy>
  <cp:revision>22</cp:revision>
  <cp:lastPrinted>2018-07-19T08:02:29Z</cp:lastPrinted>
  <dcterms:created xsi:type="dcterms:W3CDTF">2018-07-14T19:02:14Z</dcterms:created>
  <dcterms:modified xsi:type="dcterms:W3CDTF">2018-07-20T02:23:03Z</dcterms:modified>
</cp:coreProperties>
</file>