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8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591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5" pos="7680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  <p15:guide id="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0F0F0"/>
    <a:srgbClr val="E7E7E7"/>
    <a:srgbClr val="C1C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36" autoAdjust="0"/>
    <p:restoredTop sz="94660"/>
  </p:normalViewPr>
  <p:slideViewPr>
    <p:cSldViewPr snapToGrid="0" showGuides="1">
      <p:cViewPr>
        <p:scale>
          <a:sx n="99" d="100"/>
          <a:sy n="99" d="100"/>
        </p:scale>
        <p:origin x="-1352" y="-520"/>
      </p:cViewPr>
      <p:guideLst>
        <p:guide orient="horz" pos="2591"/>
        <p:guide orient="horz"/>
        <p:guide orient="horz" pos="4320"/>
        <p:guide/>
        <p:guide pos="76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microsoft.com/office/2007/relationships/hdphoto" Target="../media/hdphoto6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3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microsoft.com/office/2007/relationships/hdphoto" Target="../media/hdphoto4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5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758" b="100000" l="7234" r="906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38" t="79759" r="12204"/>
          <a:stretch/>
        </p:blipFill>
        <p:spPr>
          <a:xfrm>
            <a:off x="-1" y="4004118"/>
            <a:ext cx="12168000" cy="28482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56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3800" y="10810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71000" y="65389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498" b="80340" l="0" r="184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051" r="79539" b="19816"/>
          <a:stretch/>
        </p:blipFill>
        <p:spPr>
          <a:xfrm>
            <a:off x="25568" y="12706"/>
            <a:ext cx="2556000" cy="68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9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" t="80951" r="6597" b="2638"/>
          <a:stretch/>
        </p:blipFill>
        <p:spPr>
          <a:xfrm>
            <a:off x="-12700" y="5566924"/>
            <a:ext cx="12240000" cy="1466576"/>
          </a:xfrm>
          <a:prstGeom prst="rect">
            <a:avLst/>
          </a:prstGeom>
        </p:spPr>
      </p:pic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071007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2482850" y="8905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98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69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40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-2990850" y="6858000"/>
            <a:ext cx="1840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-2990850" y="0"/>
            <a:ext cx="18402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0" y="-3752850"/>
            <a:ext cx="0" cy="1392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 userDrawn="1"/>
        </p:nvCxnSpPr>
        <p:spPr>
          <a:xfrm>
            <a:off x="12192000" y="-3676650"/>
            <a:ext cx="0" cy="1504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2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692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748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8255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53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3800" y="10810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71000" y="65389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740" b="92056" l="0" r="1386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922" r="86221" b="20340"/>
          <a:stretch/>
        </p:blipFill>
        <p:spPr>
          <a:xfrm>
            <a:off x="25997" y="-2"/>
            <a:ext cx="2088000" cy="68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3" t="80088" r="6217"/>
          <a:stretch/>
        </p:blipFill>
        <p:spPr>
          <a:xfrm>
            <a:off x="0" y="5517807"/>
            <a:ext cx="12204000" cy="1766360"/>
          </a:xfrm>
          <a:prstGeom prst="rect">
            <a:avLst/>
          </a:prstGeom>
        </p:spPr>
      </p:pic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071007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482850" y="8905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77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01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466" b="99758" l="8975" r="879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89" t="79517" r="12599" b="308"/>
          <a:stretch/>
        </p:blipFill>
        <p:spPr>
          <a:xfrm>
            <a:off x="0" y="3977531"/>
            <a:ext cx="12204000" cy="2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2463800" y="1554479"/>
            <a:ext cx="9499600" cy="4351338"/>
          </a:xfrm>
        </p:spPr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3800" y="10810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71000" y="65389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69" b="81868" l="0" r="170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182" r="81549" b="19898"/>
          <a:stretch/>
        </p:blipFill>
        <p:spPr>
          <a:xfrm>
            <a:off x="-168" y="-1"/>
            <a:ext cx="230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77598" r="6272" b="3082"/>
          <a:stretch/>
        </p:blipFill>
        <p:spPr>
          <a:xfrm>
            <a:off x="0" y="5307176"/>
            <a:ext cx="12211050" cy="1715909"/>
          </a:xfrm>
          <a:prstGeom prst="rect">
            <a:avLst/>
          </a:prstGeom>
        </p:spPr>
      </p:pic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5071007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2482850" y="89058"/>
            <a:ext cx="9525038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343150" y="1162050"/>
            <a:ext cx="94869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62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16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0" y="16478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9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5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1280x1024 Minimal Gray to White Gradient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614" b="100000" l="7812" r="880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46" t="81764" r="12174"/>
          <a:stretch/>
        </p:blipFill>
        <p:spPr>
          <a:xfrm>
            <a:off x="25568" y="4292905"/>
            <a:ext cx="12204000" cy="258501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5071008" y="6540843"/>
            <a:ext cx="23916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 smtClean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XXX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578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0D0F-5920-4471-9AFF-B61B8938A6A9}" type="datetimeFigureOut">
              <a:rPr kumimoji="1" lang="ja-JP" altLang="en-US" smtClean="0"/>
              <a:t>18/08/21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DBE7-6720-4634-A4A8-0334E1EB3B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33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ctrTitle"/>
          </p:nvPr>
        </p:nvSpPr>
        <p:spPr>
          <a:xfrm>
            <a:off x="1524000" y="550863"/>
            <a:ext cx="9144000" cy="1036637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テンプレートタイトル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524000" y="16589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テンプレートサブタイトル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290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6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50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</Words>
  <Application>Microsoft Macintosh PowerPoint</Application>
  <PresentationFormat>ユーザー設定</PresentationFormat>
  <Paragraphs>2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Office テーマ</vt:lpstr>
      <vt:lpstr>テンプレートタイトル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 tsubasa</dc:creator>
  <cp:lastModifiedBy>青木 aoki</cp:lastModifiedBy>
  <cp:revision>69</cp:revision>
  <dcterms:created xsi:type="dcterms:W3CDTF">2018-07-13T23:39:31Z</dcterms:created>
  <dcterms:modified xsi:type="dcterms:W3CDTF">2018-08-21T07:37:37Z</dcterms:modified>
</cp:coreProperties>
</file>