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1" r:id="rId6"/>
    <p:sldId id="258" r:id="rId7"/>
    <p:sldId id="262" r:id="rId8"/>
    <p:sldId id="272" r:id="rId9"/>
    <p:sldId id="263" r:id="rId10"/>
    <p:sldId id="271" r:id="rId11"/>
    <p:sldId id="264" r:id="rId12"/>
    <p:sldId id="270" r:id="rId13"/>
    <p:sldId id="265" r:id="rId14"/>
    <p:sldId id="273" r:id="rId15"/>
    <p:sldId id="266" r:id="rId16"/>
    <p:sldId id="267" r:id="rId17"/>
    <p:sldId id="268" r:id="rId18"/>
    <p:sldId id="274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48" autoAdjust="0"/>
  </p:normalViewPr>
  <p:slideViewPr>
    <p:cSldViewPr snapToGrid="0">
      <p:cViewPr varScale="1">
        <p:scale>
          <a:sx n="105" d="100"/>
          <a:sy n="105" d="100"/>
        </p:scale>
        <p:origin x="21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7/24/19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7/24/19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81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ile:///Users/huanglongqian/Desktop/Rader.html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1" y="4431073"/>
            <a:ext cx="10993549" cy="895244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Bauhaus 93" panose="04030905020B02020C02" pitchFamily="82" charset="0"/>
              </a:rPr>
              <a:t>Data science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9828" y="5325260"/>
            <a:ext cx="11128206" cy="10336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                  </a:t>
            </a:r>
            <a:r>
              <a:rPr lang="en-US" sz="1400" dirty="0">
                <a:solidFill>
                  <a:srgbClr val="7CEBFF"/>
                </a:solidFill>
              </a:rPr>
              <a:t> DONE BY :   - Huang </a:t>
            </a:r>
            <a:r>
              <a:rPr lang="en-US" sz="1400" dirty="0" err="1">
                <a:solidFill>
                  <a:srgbClr val="7CEBFF"/>
                </a:solidFill>
              </a:rPr>
              <a:t>Longqian</a:t>
            </a:r>
            <a:r>
              <a:rPr lang="en-US" sz="1400" dirty="0">
                <a:solidFill>
                  <a:srgbClr val="7CEBFF"/>
                </a:solidFill>
              </a:rPr>
              <a:t>   - </a:t>
            </a:r>
            <a:r>
              <a:rPr lang="en-US" sz="1400" dirty="0" err="1">
                <a:solidFill>
                  <a:srgbClr val="7CEBFF"/>
                </a:solidFill>
              </a:rPr>
              <a:t>mao</a:t>
            </a:r>
            <a:r>
              <a:rPr lang="en-US" sz="1400" dirty="0">
                <a:solidFill>
                  <a:srgbClr val="7CEBFF"/>
                </a:solidFill>
              </a:rPr>
              <a:t> </a:t>
            </a:r>
            <a:r>
              <a:rPr lang="en-US" sz="1400" dirty="0" err="1">
                <a:solidFill>
                  <a:srgbClr val="7CEBFF"/>
                </a:solidFill>
              </a:rPr>
              <a:t>yinan</a:t>
            </a:r>
            <a:r>
              <a:rPr lang="en-US" sz="1400" dirty="0">
                <a:solidFill>
                  <a:srgbClr val="7CEBFF"/>
                </a:solidFill>
              </a:rPr>
              <a:t>     - Mansoor 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0E29-C472-407E-8DF5-1B4ED52D2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DB047-CE32-4246-82B7-4130BFE57D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FEA4B-D549-424C-8C3D-1E6884C9AE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45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5C75-28A1-47EA-BCAA-64D135F44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51327"/>
            <a:ext cx="11029616" cy="101380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Bauhaus 93" panose="04030905020B02020C02" pitchFamily="82" charset="0"/>
              </a:rPr>
              <a:t>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EDB80-E274-4A03-B886-9C6B926A1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92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F0682-C165-456D-9B47-33AF5C581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1C302-BDD7-48BF-AB5D-841056BCE7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F6274-DDD1-4F92-853F-83851AE5E3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78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9EC47-5715-4748-A419-47AC0C587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D8ED3-6891-4EA8-8E3F-5F1C9E9622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0706C-25E4-4FFF-89E1-265F928771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94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7320-CD86-4ED4-B621-AFFB6B68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288D2-CAA1-4A90-A654-28E94118E9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72EE9-51B6-45CD-8AF4-CED47842A6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30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A77F-8851-49B4-A13C-367859C8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D663B-60AF-49AD-83F5-DF0D7BE428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66B49-0E73-406F-A8C8-EE14445CC7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01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873C-F879-4D8F-B5DC-16F8E6FD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50365"/>
            <a:ext cx="11029616" cy="10138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Bauhaus 93" panose="04030905020B02020C02" pitchFamily="82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23A63-57EB-4108-AF66-398EE5FA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80496"/>
            <a:ext cx="12192000" cy="4677504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rPr>
              <a:t>Part (</a:t>
            </a:r>
            <a:r>
              <a:rPr 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rPr>
              <a:t>1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rPr>
              <a:t>) </a:t>
            </a:r>
            <a:r>
              <a:rPr lang="en-US" sz="4000" dirty="0">
                <a:latin typeface="Bauhaus 93" panose="04030905020B02020C02" pitchFamily="82" charset="0"/>
              </a:rPr>
              <a:t>Probability terms dataset analysis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rPr>
              <a:t>                                                       </a:t>
            </a:r>
            <a:r>
              <a:rPr lang="en-US" i="1" dirty="0">
                <a:latin typeface="Bauhaus 93" panose="04030905020B02020C02" pitchFamily="82" charset="0"/>
              </a:rPr>
              <a:t>1- Box Plot</a:t>
            </a:r>
          </a:p>
          <a:p>
            <a:pPr marL="0" indent="0">
              <a:buNone/>
            </a:pPr>
            <a:r>
              <a:rPr lang="en-US" i="1" dirty="0">
                <a:latin typeface="Bauhaus 93" panose="04030905020B02020C02" pitchFamily="82" charset="0"/>
              </a:rPr>
              <a:t>2- Heat Map</a:t>
            </a:r>
          </a:p>
          <a:p>
            <a:pPr marL="0" indent="0">
              <a:buNone/>
            </a:pPr>
            <a:r>
              <a:rPr lang="en-US" i="1" dirty="0">
                <a:latin typeface="Bauhaus 93" panose="04030905020B02020C02" pitchFamily="82" charset="0"/>
              </a:rPr>
              <a:t>3- Radar Map</a:t>
            </a:r>
          </a:p>
          <a:p>
            <a:pPr marL="0" indent="0">
              <a:buNone/>
            </a:pPr>
            <a:r>
              <a:rPr lang="en-US" i="1" dirty="0">
                <a:latin typeface="Bauhaus 93" panose="04030905020B02020C02" pitchFamily="82" charset="0"/>
              </a:rPr>
              <a:t>4- Rose Chart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12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44128"/>
            <a:ext cx="11029616" cy="988332"/>
          </a:xfrm>
        </p:spPr>
        <p:txBody>
          <a:bodyPr/>
          <a:lstStyle/>
          <a:p>
            <a:r>
              <a:rPr lang="en-US" dirty="0">
                <a:latin typeface="Bauhaus 93" panose="04030905020B02020C02" pitchFamily="82" charset="0"/>
              </a:rPr>
              <a:t>Using Box plot 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A6EF0FC-AF7E-394E-9302-FC1D8D1BC4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1464" y="1895475"/>
            <a:ext cx="7192308" cy="4962525"/>
          </a:xfrm>
        </p:spPr>
      </p:pic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36727F8-8699-5D45-8F37-74803D869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08585" y="2069507"/>
            <a:ext cx="5422390" cy="3633047"/>
          </a:xfrm>
        </p:spPr>
        <p:txBody>
          <a:bodyPr/>
          <a:lstStyle/>
          <a:p>
            <a:r>
              <a:rPr lang="en-US" altLang="zh-CN" dirty="0"/>
              <a:t>Use </a:t>
            </a:r>
            <a:r>
              <a:rPr lang="en-US" altLang="zh-CN" dirty="0" err="1"/>
              <a:t>seabron</a:t>
            </a:r>
            <a:r>
              <a:rPr lang="en-US" altLang="zh-CN" dirty="0"/>
              <a:t> library</a:t>
            </a:r>
          </a:p>
          <a:p>
            <a:r>
              <a:rPr lang="en-US" altLang="zh-CN" dirty="0"/>
              <a:t>More </a:t>
            </a:r>
            <a:r>
              <a:rPr lang="en-US" altLang="zh-CN" dirty="0">
                <a:solidFill>
                  <a:srgbClr val="FF0000"/>
                </a:solidFill>
              </a:rPr>
              <a:t>red</a:t>
            </a:r>
            <a:r>
              <a:rPr lang="en-US" altLang="zh-CN" dirty="0">
                <a:solidFill>
                  <a:schemeClr val="tx1"/>
                </a:solidFill>
              </a:rPr>
              <a:t>, more probability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More dark with </a:t>
            </a:r>
            <a:r>
              <a:rPr lang="en-US" altLang="zh-CN" dirty="0">
                <a:solidFill>
                  <a:schemeClr val="accent6"/>
                </a:solidFill>
              </a:rPr>
              <a:t>green</a:t>
            </a:r>
            <a:r>
              <a:rPr lang="en-US" altLang="zh-CN" dirty="0">
                <a:solidFill>
                  <a:schemeClr val="tx1"/>
                </a:solidFill>
              </a:rPr>
              <a:t>, less probability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Interesting </a:t>
            </a:r>
            <a:r>
              <a:rPr lang="en-US" altLang="zh-CN" dirty="0" err="1">
                <a:solidFill>
                  <a:schemeClr val="tx1"/>
                </a:solidFill>
              </a:rPr>
              <a:t>fingdings</a:t>
            </a:r>
            <a:r>
              <a:rPr lang="en-US" altLang="zh-CN" dirty="0">
                <a:solidFill>
                  <a:schemeClr val="accent6"/>
                </a:solidFill>
              </a:rPr>
              <a:t>:</a:t>
            </a:r>
          </a:p>
          <a:p>
            <a:pPr lvl="1"/>
            <a:endParaRPr lang="en-US" altLang="zh-C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71EDF-D8C8-403A-BE7B-F86B77877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02784"/>
            <a:ext cx="11029616" cy="988332"/>
          </a:xfrm>
        </p:spPr>
        <p:txBody>
          <a:bodyPr/>
          <a:lstStyle/>
          <a:p>
            <a:r>
              <a:rPr lang="en-US" dirty="0">
                <a:latin typeface="Bauhaus 93" panose="04030905020B02020C02" pitchFamily="82" charset="0"/>
                <a:cs typeface="Calibri Light" panose="020F0302020204030204" pitchFamily="34" charset="0"/>
              </a:rPr>
              <a:t>Using heat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DECEE-1FD1-4D64-BF51-295D3266E7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Look at me!!!!</a:t>
            </a:r>
            <a:endParaRPr lang="en" altLang="zh-CN" dirty="0"/>
          </a:p>
          <a:p>
            <a:pPr marL="0" indent="0">
              <a:buNone/>
            </a:pPr>
            <a:r>
              <a:rPr lang="en" altLang="zh-CN" dirty="0">
                <a:hlinkClick r:id="rId2"/>
              </a:rPr>
              <a:t>	file:///Users/huanglongqian/Desktop/Rader.html</a:t>
            </a:r>
            <a:endParaRPr lang="en" altLang="zh-CN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CE65387D-FA67-2643-BE7E-B8240EB687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00888" y="2228003"/>
            <a:ext cx="6209919" cy="3827843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F871BB67-D1B7-5A44-A973-6E2396A0E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AutoShape 2" descr="408030483054597">
            <a:extLst>
              <a:ext uri="{FF2B5EF4-FFF2-40B4-BE49-F238E27FC236}">
                <a16:creationId xmlns:a16="http://schemas.microsoft.com/office/drawing/2014/main" id="{21CB58CF-8448-0F4A-B38A-522D22A952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DE0120D-4FEA-2F4A-BE59-9F8605784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AutoShape 4" descr="465995361681413">
            <a:extLst>
              <a:ext uri="{FF2B5EF4-FFF2-40B4-BE49-F238E27FC236}">
                <a16:creationId xmlns:a16="http://schemas.microsoft.com/office/drawing/2014/main" id="{3992BB0F-897E-ED4B-AA5C-4787122F09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40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6890-30E2-49AF-BF1A-F9419C9E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31AF3-5DCB-4BCF-A22C-1489323187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1C4A6-C96A-453D-9946-84C0F8DBB7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37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FE85D-603C-41AA-81C0-0CA933C2E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02784"/>
            <a:ext cx="11029616" cy="988332"/>
          </a:xfrm>
        </p:spPr>
        <p:txBody>
          <a:bodyPr/>
          <a:lstStyle/>
          <a:p>
            <a:r>
              <a:rPr lang="en-US" dirty="0">
                <a:latin typeface="Bauhaus 93" panose="04030905020B02020C02" pitchFamily="82" charset="0"/>
              </a:rPr>
              <a:t>Using radar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23DFF-A82D-4746-A8EB-2217B6A628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124A3-80CF-43C2-9EA7-1B3370A896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61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3F0BB-DF5A-46D5-B63C-3C9054717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59C37-8B83-4793-A499-B91CE1A5B9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D7DC0-6EBC-4459-AB76-FE9841A00E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29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5A59-C716-4401-AFC6-42BDA542C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610388"/>
            <a:ext cx="11029616" cy="988332"/>
          </a:xfrm>
        </p:spPr>
        <p:txBody>
          <a:bodyPr/>
          <a:lstStyle/>
          <a:p>
            <a:r>
              <a:rPr lang="en-US" dirty="0">
                <a:latin typeface="Bauhaus 93" panose="04030905020B02020C02" pitchFamily="82" charset="0"/>
              </a:rPr>
              <a:t>Using rose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54E94-0942-4763-9586-42819A9727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BE527-414E-48F0-B3D6-B9BC7B4240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0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D1B8F-109E-4F96-89F1-21B44ABCA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B89E0-6D57-4323-861E-97B4C1259B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A4FE2-1F0B-46DF-B534-6A19074516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5601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568355_Tech Dividend design_SL_V1.potx" id="{467224E0-F025-4A0A-AD92-512F9DFA538F}" vid="{0926D7DA-7D63-4ED6-A5D6-C169624678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5C8BF1-B0E4-49A1-808F-40F2AD30E743}">
  <ds:schemaRefs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16c05727-aa75-4e4a-9b5f-8a80a1165891"/>
    <ds:schemaRef ds:uri="http://purl.org/dc/dcmitype/"/>
    <ds:schemaRef ds:uri="http://schemas.microsoft.com/office/2006/metadata/properties"/>
    <ds:schemaRef ds:uri="71af3243-3dd4-4a8d-8c0d-dd76da1f02a5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2C2F66B-486F-47B1-BC58-6A0FC1A721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Dividend design</Template>
  <TotalTime>0</TotalTime>
  <Words>77</Words>
  <Application>Microsoft Macintosh PowerPoint</Application>
  <PresentationFormat>宽屏</PresentationFormat>
  <Paragraphs>27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Bauhaus 93</vt:lpstr>
      <vt:lpstr>Calibri</vt:lpstr>
      <vt:lpstr>Gill Sans MT</vt:lpstr>
      <vt:lpstr>Wingdings 2</vt:lpstr>
      <vt:lpstr>Dividend</vt:lpstr>
      <vt:lpstr>Data science project</vt:lpstr>
      <vt:lpstr>content</vt:lpstr>
      <vt:lpstr>Using Box plot </vt:lpstr>
      <vt:lpstr>Using heat map</vt:lpstr>
      <vt:lpstr>PowerPoint 演示文稿</vt:lpstr>
      <vt:lpstr>Using radar map</vt:lpstr>
      <vt:lpstr>PowerPoint 演示文稿</vt:lpstr>
      <vt:lpstr>Using rose chart</vt:lpstr>
      <vt:lpstr>PowerPoint 演示文稿</vt:lpstr>
      <vt:lpstr>PowerPoint 演示文稿</vt:lpstr>
      <vt:lpstr>PART 2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2019-07-25T00:56:35Z</dcterms:created>
  <dcterms:modified xsi:type="dcterms:W3CDTF">2019-07-25T03:16:50Z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