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71" autoAdjust="0"/>
  </p:normalViewPr>
  <p:slideViewPr>
    <p:cSldViewPr snapToGrid="0">
      <p:cViewPr>
        <p:scale>
          <a:sx n="100" d="100"/>
          <a:sy n="100" d="100"/>
        </p:scale>
        <p:origin x="-990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20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8383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830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219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3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8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140 Design 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[Instructions: </a:t>
            </a:r>
            <a:r>
              <a:rPr lang="en-US" dirty="0">
                <a:effectLst/>
              </a:rPr>
              <a:t>Fill out the sections in the following slides. Be sure to remove the bracketed text before submitting your Design Presentation.]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[Insert Your Name Here]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Storyboard: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[Include a paragraph description of your theme, storyline, rooms, items, and villain.]</a:t>
            </a:r>
          </a:p>
        </p:txBody>
      </p:sp>
    </p:spTree>
    <p:extLst>
      <p:ext uri="{BB962C8B-B14F-4D97-AF65-F5344CB8AC3E}">
        <p14:creationId xmlns:p14="http://schemas.microsoft.com/office/powerpoint/2010/main" val="305478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38" y="391668"/>
            <a:ext cx="7958331" cy="1077229"/>
          </a:xfrm>
        </p:spPr>
        <p:txBody>
          <a:bodyPr>
            <a:normAutofit/>
          </a:bodyPr>
          <a:lstStyle/>
          <a:p>
            <a:r>
              <a:rPr lang="en-US" sz="4000" dirty="0"/>
              <a:t>Storyboard: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781" y="1598749"/>
            <a:ext cx="2805035" cy="14448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[Complete this map with </a:t>
            </a:r>
            <a:r>
              <a:rPr lang="en-US" i="1" dirty="0"/>
              <a:t>your</a:t>
            </a:r>
            <a:r>
              <a:rPr lang="en-US" dirty="0"/>
              <a:t> rooms and items. You may add more rooms and directions if you like. Use the </a:t>
            </a:r>
            <a:r>
              <a:rPr lang="en-US" b="1" dirty="0"/>
              <a:t>Insert</a:t>
            </a:r>
            <a:r>
              <a:rPr lang="en-US" dirty="0"/>
              <a:t> menu and select </a:t>
            </a:r>
            <a:r>
              <a:rPr lang="en-US" b="1" dirty="0"/>
              <a:t>Shapes</a:t>
            </a:r>
            <a:r>
              <a:rPr lang="en-US" dirty="0"/>
              <a:t> to add textboxes and arrows.]</a:t>
            </a:r>
          </a:p>
        </p:txBody>
      </p:sp>
      <p:grpSp>
        <p:nvGrpSpPr>
          <p:cNvPr id="60" name="Group 3" descr="Alt Text Required"/>
          <p:cNvGrpSpPr/>
          <p:nvPr/>
        </p:nvGrpSpPr>
        <p:grpSpPr>
          <a:xfrm>
            <a:off x="2501719" y="1071516"/>
            <a:ext cx="6269355" cy="5665470"/>
            <a:chOff x="2501719" y="1071516"/>
            <a:chExt cx="6269355" cy="5665470"/>
          </a:xfrm>
        </p:grpSpPr>
        <p:grpSp>
          <p:nvGrpSpPr>
            <p:cNvPr id="44" name="Group 43"/>
            <p:cNvGrpSpPr/>
            <p:nvPr/>
          </p:nvGrpSpPr>
          <p:grpSpPr>
            <a:xfrm>
              <a:off x="6093279" y="1740806"/>
              <a:ext cx="1044575" cy="260985"/>
              <a:chOff x="0" y="0"/>
              <a:chExt cx="1045029" cy="261257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0" y="0"/>
                <a:ext cx="10450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 Box 43"/>
              <p:cNvSpPr txBox="1"/>
              <p:nvPr/>
            </p:nvSpPr>
            <p:spPr>
              <a:xfrm flipH="1">
                <a:off x="277586" y="32657"/>
                <a:ext cx="555171" cy="2286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West</a:t>
                </a:r>
              </a:p>
            </p:txBody>
          </p:sp>
        </p:grpSp>
        <p:grpSp>
          <p:nvGrpSpPr>
            <p:cNvPr id="58" name="Group 4"/>
            <p:cNvGrpSpPr/>
            <p:nvPr/>
          </p:nvGrpSpPr>
          <p:grpSpPr>
            <a:xfrm>
              <a:off x="2501719" y="1071516"/>
              <a:ext cx="6269355" cy="5665470"/>
              <a:chOff x="2501719" y="1071516"/>
              <a:chExt cx="6269355" cy="566547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104709" y="4206511"/>
                <a:ext cx="1045210" cy="239395"/>
                <a:chOff x="0" y="0"/>
                <a:chExt cx="1045392" cy="239486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0" y="239486"/>
                  <a:ext cx="104539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 Box 40"/>
                <p:cNvSpPr txBox="1"/>
                <p:nvPr/>
              </p:nvSpPr>
              <p:spPr>
                <a:xfrm flipH="1">
                  <a:off x="304800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sp>
            <p:nvSpPr>
              <p:cNvPr id="5" name="Text Box 5"/>
              <p:cNvSpPr txBox="1"/>
              <p:nvPr/>
            </p:nvSpPr>
            <p:spPr>
              <a:xfrm>
                <a:off x="4525464" y="1079136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6"/>
              <p:cNvSpPr txBox="1"/>
              <p:nvPr/>
            </p:nvSpPr>
            <p:spPr>
              <a:xfrm>
                <a:off x="7143569" y="1084216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7"/>
              <p:cNvSpPr txBox="1"/>
              <p:nvPr/>
            </p:nvSpPr>
            <p:spPr>
              <a:xfrm>
                <a:off x="7154364" y="2768871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8"/>
              <p:cNvSpPr txBox="1"/>
              <p:nvPr/>
            </p:nvSpPr>
            <p:spPr>
              <a:xfrm>
                <a:off x="7154364" y="4239531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9"/>
              <p:cNvSpPr txBox="1"/>
              <p:nvPr/>
            </p:nvSpPr>
            <p:spPr>
              <a:xfrm>
                <a:off x="7175954" y="5771151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/>
              <p:cNvSpPr txBox="1"/>
              <p:nvPr/>
            </p:nvSpPr>
            <p:spPr>
              <a:xfrm>
                <a:off x="2501719" y="3381646"/>
                <a:ext cx="1306195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11"/>
              <p:cNvSpPr txBox="1"/>
              <p:nvPr/>
            </p:nvSpPr>
            <p:spPr>
              <a:xfrm>
                <a:off x="4541974" y="5774326"/>
                <a:ext cx="1567180" cy="914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12"/>
              <p:cNvSpPr txBox="1"/>
              <p:nvPr/>
            </p:nvSpPr>
            <p:spPr>
              <a:xfrm>
                <a:off x="4787084" y="2899681"/>
                <a:ext cx="1305560" cy="20243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542609" y="1985916"/>
                <a:ext cx="554990" cy="914400"/>
                <a:chOff x="0" y="0"/>
                <a:chExt cx="555171" cy="91440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555171" y="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 Box 31"/>
                <p:cNvSpPr txBox="1"/>
                <p:nvPr/>
              </p:nvSpPr>
              <p:spPr>
                <a:xfrm flipH="1">
                  <a:off x="0" y="326572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North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428309" y="4941206"/>
                <a:ext cx="571500" cy="832485"/>
                <a:chOff x="0" y="0"/>
                <a:chExt cx="571500" cy="832757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571500" y="0"/>
                  <a:ext cx="0" cy="832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32"/>
                <p:cNvSpPr txBox="1"/>
                <p:nvPr/>
              </p:nvSpPr>
              <p:spPr>
                <a:xfrm flipH="1">
                  <a:off x="0" y="326571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North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083879" y="3683906"/>
                <a:ext cx="576580" cy="554990"/>
                <a:chOff x="0" y="0"/>
                <a:chExt cx="576943" cy="555171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576943" y="0"/>
                  <a:ext cx="0" cy="5551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33"/>
                <p:cNvSpPr txBox="1"/>
                <p:nvPr/>
              </p:nvSpPr>
              <p:spPr>
                <a:xfrm flipH="1">
                  <a:off x="0" y="152400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North</a:t>
                  </a: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701484" y="1985916"/>
                <a:ext cx="587375" cy="914400"/>
                <a:chOff x="0" y="0"/>
                <a:chExt cx="587828" cy="914400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0" y="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34"/>
                <p:cNvSpPr txBox="1"/>
                <p:nvPr/>
              </p:nvSpPr>
              <p:spPr>
                <a:xfrm flipH="1">
                  <a:off x="32657" y="326572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South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5669099" y="4925331"/>
                <a:ext cx="587375" cy="848995"/>
                <a:chOff x="0" y="0"/>
                <a:chExt cx="587829" cy="849449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0" y="0"/>
                  <a:ext cx="0" cy="8494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 Box 35"/>
                <p:cNvSpPr txBox="1"/>
                <p:nvPr/>
              </p:nvSpPr>
              <p:spPr>
                <a:xfrm flipH="1">
                  <a:off x="32658" y="326571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South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8183699" y="3683906"/>
                <a:ext cx="587375" cy="554990"/>
                <a:chOff x="0" y="0"/>
                <a:chExt cx="587829" cy="555171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0" y="0"/>
                  <a:ext cx="0" cy="5551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6"/>
                <p:cNvSpPr txBox="1"/>
                <p:nvPr/>
              </p:nvSpPr>
              <p:spPr>
                <a:xfrm flipH="1">
                  <a:off x="32658" y="152400"/>
                  <a:ext cx="555171" cy="310242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South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093279" y="1071516"/>
                <a:ext cx="1045210" cy="244475"/>
                <a:chOff x="0" y="0"/>
                <a:chExt cx="1045392" cy="244929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0" y="244929"/>
                  <a:ext cx="104539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 Box 37"/>
                <p:cNvSpPr txBox="1"/>
                <p:nvPr/>
              </p:nvSpPr>
              <p:spPr>
                <a:xfrm flipH="1">
                  <a:off x="277586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142809" y="5872116"/>
                <a:ext cx="1045210" cy="228600"/>
                <a:chOff x="0" y="0"/>
                <a:chExt cx="1045392" cy="228600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0" y="228600"/>
                  <a:ext cx="104539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 Box 41"/>
                <p:cNvSpPr txBox="1"/>
                <p:nvPr/>
              </p:nvSpPr>
              <p:spPr>
                <a:xfrm flipH="1">
                  <a:off x="277586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807279" y="3455306"/>
                <a:ext cx="979805" cy="228600"/>
                <a:chOff x="0" y="0"/>
                <a:chExt cx="979805" cy="228600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0" y="228600"/>
                  <a:ext cx="9798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 Box 42"/>
                <p:cNvSpPr txBox="1"/>
                <p:nvPr/>
              </p:nvSpPr>
              <p:spPr>
                <a:xfrm flipH="1">
                  <a:off x="244929" y="0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East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126299" y="6476001"/>
                <a:ext cx="1044575" cy="260985"/>
                <a:chOff x="0" y="0"/>
                <a:chExt cx="1045029" cy="261257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0" y="0"/>
                  <a:ext cx="10450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 Box 44"/>
                <p:cNvSpPr txBox="1"/>
                <p:nvPr/>
              </p:nvSpPr>
              <p:spPr>
                <a:xfrm flipH="1">
                  <a:off x="244929" y="32657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West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104709" y="4783726"/>
                <a:ext cx="1044575" cy="271780"/>
                <a:chOff x="0" y="0"/>
                <a:chExt cx="1045029" cy="272143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0" y="0"/>
                  <a:ext cx="10450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 Box 46"/>
                <p:cNvSpPr txBox="1"/>
                <p:nvPr/>
              </p:nvSpPr>
              <p:spPr>
                <a:xfrm flipH="1">
                  <a:off x="272143" y="43543"/>
                  <a:ext cx="554990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West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07279" y="4141106"/>
                <a:ext cx="979170" cy="244475"/>
                <a:chOff x="0" y="0"/>
                <a:chExt cx="979715" cy="244928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0" y="0"/>
                  <a:ext cx="9797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47"/>
                <p:cNvSpPr txBox="1"/>
                <p:nvPr/>
              </p:nvSpPr>
              <p:spPr>
                <a:xfrm flipH="1">
                  <a:off x="212272" y="16328"/>
                  <a:ext cx="555171" cy="2286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West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266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Pseudocode or Flowchart: </a:t>
            </a:r>
            <a:br>
              <a:rPr lang="en-US" sz="4000" dirty="0"/>
            </a:br>
            <a:r>
              <a:rPr lang="en-US" sz="4000" dirty="0"/>
              <a:t>Move Between Rooms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[Write pseudocode or create/insert your flowchart here.]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Pseudocode or Flowchart: </a:t>
            </a:r>
            <a:br>
              <a:rPr lang="en-US" sz="4000" dirty="0"/>
            </a:br>
            <a:r>
              <a:rPr lang="en-US" sz="4000" dirty="0"/>
              <a:t>Get 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[Write pseudocode or create/insert your flowchart here.]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48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ff8a4b2e-b0c8-4039-a689-d1a7f36f438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C679AA94041F4BA4494D199A3447AF" ma:contentTypeVersion="13" ma:contentTypeDescription="Create a new document." ma:contentTypeScope="" ma:versionID="97abb28671660b3923b59ef28914b0fa">
  <xsd:schema xmlns:xsd="http://www.w3.org/2001/XMLSchema" xmlns:xs="http://www.w3.org/2001/XMLSchema" xmlns:p="http://schemas.microsoft.com/office/2006/metadata/properties" xmlns:ns2="ff8a4b2e-b0c8-4039-a689-d1a7f36f4382" xmlns:ns3="f716dd8a-49a0-4c40-b209-038e1651b548" targetNamespace="http://schemas.microsoft.com/office/2006/metadata/properties" ma:root="true" ma:fieldsID="4e295b7a5f2f4e3b5edda2fb01eec268" ns2:_="" ns3:_="">
    <xsd:import namespace="ff8a4b2e-b0c8-4039-a689-d1a7f36f4382"/>
    <xsd:import namespace="f716dd8a-49a0-4c40-b209-038e1651b5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a4b2e-b0c8-4039-a689-d1a7f36f4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6dd8a-49a0-4c40-b209-038e1651b5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ED95EB-3526-4CE7-8060-15AB3204068D}">
  <ds:schemaRefs>
    <ds:schemaRef ds:uri="http://purl.org/dc/terms/"/>
    <ds:schemaRef ds:uri="http://purl.org/dc/elements/1.1/"/>
    <ds:schemaRef ds:uri="http://schemas.microsoft.com/office/2006/documentManagement/types"/>
    <ds:schemaRef ds:uri="ff8a4b2e-b0c8-4039-a689-d1a7f36f4382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716dd8a-49a0-4c40-b209-038e1651b54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05DF41-9D96-498B-9EEC-9609697B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a4b2e-b0c8-4039-a689-d1a7f36f4382"/>
    <ds:schemaRef ds:uri="f716dd8a-49a0-4c40-b209-038e1651b5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51B33-765F-48BE-BF7D-D076854422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1212</TotalTime>
  <Words>135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IT 140 Design Presentation Template</vt:lpstr>
      <vt:lpstr>Storyboard: Description</vt:lpstr>
      <vt:lpstr>Storyboard: Map</vt:lpstr>
      <vt:lpstr>Pseudocode or Flowchart:  Move Between Rooms</vt:lpstr>
      <vt:lpstr>Pseudocode or Flowchart:  Get an Item</vt:lpstr>
    </vt:vector>
  </TitlesOfParts>
  <Company>SNHU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140 Design Presentation Template</dc:title>
  <dc:creator>Gentile, Amy</dc:creator>
  <cp:lastModifiedBy>Jim</cp:lastModifiedBy>
  <cp:revision>8</cp:revision>
  <dcterms:created xsi:type="dcterms:W3CDTF">2020-07-28T16:50:56Z</dcterms:created>
  <dcterms:modified xsi:type="dcterms:W3CDTF">2025-05-15T03:15:58Z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0x0101003FC679AA94041F4BA4494D199A3447AF</vt:lpwstr>
  </property>
  <property fmtid="{D5CDD505-2E9C-101B-9397-08002B2CF9AE}" pid="3" name="Order">
    <vt:r8>7268800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