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4"/>
  </p:sld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94671" autoAdjust="0"/>
  </p:normalViewPr>
  <p:slideViewPr>
    <p:cSldViewPr snapToGrid="0">
      <p:cViewPr>
        <p:scale>
          <a:sx n="100" d="100"/>
          <a:sy n="100" d="100"/>
        </p:scale>
        <p:origin x="-990" y="-57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622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756820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1483831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442830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621931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8111839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8112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96180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48391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5/14/2025</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6992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1482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5/14/2025</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6846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5/14/2025</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682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5/14/2025</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89980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091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5/14/2025</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3927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5/14/2025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1701681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140 Design Presentation Template</a:t>
            </a:r>
          </a:p>
        </p:txBody>
      </p:sp>
      <p:sp>
        <p:nvSpPr>
          <p:cNvPr id="3" name="Subtitle 2"/>
          <p:cNvSpPr>
            <a:spLocks noGrp="1"/>
          </p:cNvSpPr>
          <p:nvPr>
            <p:ph type="subTitle" idx="1"/>
          </p:nvPr>
        </p:nvSpPr>
        <p:spPr/>
        <p:txBody>
          <a:bodyPr>
            <a:normAutofit/>
          </a:bodyPr>
          <a:lstStyle/>
          <a:p>
            <a:r>
              <a:rPr lang="en-US" dirty="0" smtClean="0"/>
              <a:t> </a:t>
            </a:r>
            <a:endParaRPr lang="en-US" dirty="0"/>
          </a:p>
          <a:p>
            <a:r>
              <a:rPr lang="en-US" dirty="0" smtClean="0"/>
              <a:t>Gary Hobson</a:t>
            </a:r>
            <a:endParaRPr lang="en-US" dirty="0"/>
          </a:p>
          <a:p>
            <a:endParaRPr lang="en-US" dirty="0"/>
          </a:p>
        </p:txBody>
      </p:sp>
    </p:spTree>
    <p:extLst>
      <p:ext uri="{BB962C8B-B14F-4D97-AF65-F5344CB8AC3E}">
        <p14:creationId xmlns:p14="http://schemas.microsoft.com/office/powerpoint/2010/main" val="2432803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Storyboard: Description</a:t>
            </a:r>
          </a:p>
        </p:txBody>
      </p:sp>
      <p:sp>
        <p:nvSpPr>
          <p:cNvPr id="3" name="Content Placeholder 2"/>
          <p:cNvSpPr>
            <a:spLocks noGrp="1"/>
          </p:cNvSpPr>
          <p:nvPr>
            <p:ph idx="1"/>
          </p:nvPr>
        </p:nvSpPr>
        <p:spPr>
          <a:xfrm>
            <a:off x="724958" y="1312864"/>
            <a:ext cx="9962091" cy="5116511"/>
          </a:xfrm>
        </p:spPr>
        <p:txBody>
          <a:bodyPr>
            <a:normAutofit fontScale="25000" lnSpcReduction="20000"/>
          </a:bodyPr>
          <a:lstStyle/>
          <a:p>
            <a:r>
              <a:rPr lang="en-US" sz="4800" dirty="0"/>
              <a:t>In a haunted pirate ship adrift on a ghostly sea, you’re a brave adventurer tasked with lifting a curse by collecting six sacred artifacts before confronting the spectral Pirate Captain. The ship’s creaky corridors and eerie cabins hide treasures and dangers, and you must navigate wisely to gather all artifacts and banish the captain’s spirit, freeing the ship.</a:t>
            </a:r>
          </a:p>
          <a:p>
            <a:r>
              <a:rPr lang="en-US" sz="4800" b="1" dirty="0" smtClean="0"/>
              <a:t>Rooms:</a:t>
            </a:r>
            <a:endParaRPr lang="en-US" sz="4800" b="1" dirty="0"/>
          </a:p>
          <a:p>
            <a:pPr lvl="1">
              <a:buFont typeface="Arial" panose="020B0604020202020204" pitchFamily="34" charset="0"/>
              <a:buChar char="•"/>
            </a:pPr>
            <a:r>
              <a:rPr lang="en-US" sz="4800" dirty="0"/>
              <a:t>Deck (start room, no item).</a:t>
            </a:r>
          </a:p>
          <a:p>
            <a:pPr lvl="1">
              <a:buFont typeface="Arial" panose="020B0604020202020204" pitchFamily="34" charset="0"/>
              <a:buChar char="•"/>
            </a:pPr>
            <a:r>
              <a:rPr lang="en-US" sz="4800" dirty="0"/>
              <a:t>Captain’s Quarters (villain: Pirate Captain, no item).</a:t>
            </a:r>
          </a:p>
          <a:p>
            <a:pPr lvl="1">
              <a:buFont typeface="Arial" panose="020B0604020202020204" pitchFamily="34" charset="0"/>
              <a:buChar char="•"/>
            </a:pPr>
            <a:r>
              <a:rPr lang="en-US" sz="4800" dirty="0"/>
              <a:t>Crew’s Quarters (item: Compass).</a:t>
            </a:r>
          </a:p>
          <a:p>
            <a:pPr lvl="1">
              <a:buFont typeface="Arial" panose="020B0604020202020204" pitchFamily="34" charset="0"/>
              <a:buChar char="•"/>
            </a:pPr>
            <a:r>
              <a:rPr lang="en-US" sz="4800" dirty="0"/>
              <a:t>Galley (item: Spyglass).</a:t>
            </a:r>
          </a:p>
          <a:p>
            <a:pPr lvl="1">
              <a:buFont typeface="Arial" panose="020B0604020202020204" pitchFamily="34" charset="0"/>
              <a:buChar char="•"/>
            </a:pPr>
            <a:r>
              <a:rPr lang="en-US" sz="4800" dirty="0"/>
              <a:t>Cargo Hold (item: Cutlass).</a:t>
            </a:r>
          </a:p>
          <a:p>
            <a:pPr lvl="1">
              <a:buFont typeface="Arial" panose="020B0604020202020204" pitchFamily="34" charset="0"/>
              <a:buChar char="•"/>
            </a:pPr>
            <a:r>
              <a:rPr lang="en-US" sz="4800" dirty="0"/>
              <a:t>Crow’s Nest (item: Map).</a:t>
            </a:r>
          </a:p>
          <a:p>
            <a:pPr lvl="1">
              <a:buFont typeface="Arial" panose="020B0604020202020204" pitchFamily="34" charset="0"/>
              <a:buChar char="•"/>
            </a:pPr>
            <a:r>
              <a:rPr lang="en-US" sz="4800" dirty="0"/>
              <a:t>Armory (item: Pistol).</a:t>
            </a:r>
          </a:p>
          <a:p>
            <a:pPr lvl="1">
              <a:buFont typeface="Arial" panose="020B0604020202020204" pitchFamily="34" charset="0"/>
              <a:buChar char="•"/>
            </a:pPr>
            <a:r>
              <a:rPr lang="en-US" sz="4800" dirty="0"/>
              <a:t>Sick Bay (item: Amulet).</a:t>
            </a:r>
          </a:p>
          <a:p>
            <a:r>
              <a:rPr lang="en-US" sz="4800" b="1" dirty="0" smtClean="0"/>
              <a:t>Items:</a:t>
            </a:r>
            <a:endParaRPr lang="en-US" sz="4800" b="1" dirty="0"/>
          </a:p>
          <a:p>
            <a:pPr lvl="1">
              <a:buFont typeface="Arial" panose="020B0604020202020204" pitchFamily="34" charset="0"/>
              <a:buChar char="•"/>
            </a:pPr>
            <a:r>
              <a:rPr lang="en-US" sz="4600" dirty="0"/>
              <a:t>Compass, Spyglass, Cutlass, Map, Pistol, Amulet.</a:t>
            </a:r>
          </a:p>
          <a:p>
            <a:r>
              <a:rPr lang="en-US" sz="4800" b="1" dirty="0"/>
              <a:t>Villain:</a:t>
            </a:r>
          </a:p>
          <a:p>
            <a:pPr lvl="1">
              <a:buFont typeface="Arial" panose="020B0604020202020204" pitchFamily="34" charset="0"/>
              <a:buChar char="•"/>
            </a:pPr>
            <a:r>
              <a:rPr lang="en-US" sz="4600" dirty="0"/>
              <a:t>Pirate Captain, a ghostly figure haunting the Captain’s Quarters.</a:t>
            </a:r>
          </a:p>
          <a:p>
            <a:r>
              <a:rPr lang="en-US" sz="4800" dirty="0" smtClean="0"/>
              <a:t>In </a:t>
            </a:r>
            <a:r>
              <a:rPr lang="en-US" sz="4800" dirty="0"/>
              <a:t>Ghost Ship Quest, you’re an adventurer aboard a cursed pirate ship, seeking to lift a supernatural blight by collecting six sacred artifacts before battling the spectral Pirate Captain. The game unfolds across eight eerie rooms: the Deck (start), Captain’s Quarters (villain), Crew’s Quarters (Compass), Galley (Spyglass), Cargo Hold (Cutlass), Crow’s Nest (Map), Armory (Pistol), and Sick Bay (Amulet). Navigate creaky corridors to gather the Compass, Spyglass, Cutlass, Map, Pistol, and Amulet, avoiding the Captain’s Quarters until all items are secured. The Pirate Captain, a ghostly menace, awaits in his quarters, ready to thwart your quest. Strategic movement ensures you collect all artifacts to win, freeing the ship from its curse.</a:t>
            </a:r>
          </a:p>
        </p:txBody>
      </p:sp>
    </p:spTree>
    <p:extLst>
      <p:ext uri="{BB962C8B-B14F-4D97-AF65-F5344CB8AC3E}">
        <p14:creationId xmlns:p14="http://schemas.microsoft.com/office/powerpoint/2010/main" val="30547864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938" y="391668"/>
            <a:ext cx="7958331" cy="1077229"/>
          </a:xfrm>
        </p:spPr>
        <p:txBody>
          <a:bodyPr>
            <a:normAutofit/>
          </a:bodyPr>
          <a:lstStyle/>
          <a:p>
            <a:r>
              <a:rPr lang="en-US" sz="4000" dirty="0"/>
              <a:t>Storyboard: Map</a:t>
            </a:r>
          </a:p>
        </p:txBody>
      </p:sp>
      <p:sp>
        <p:nvSpPr>
          <p:cNvPr id="3" name="Content Placeholder 2"/>
          <p:cNvSpPr>
            <a:spLocks noGrp="1"/>
          </p:cNvSpPr>
          <p:nvPr>
            <p:ph idx="1"/>
          </p:nvPr>
        </p:nvSpPr>
        <p:spPr>
          <a:xfrm>
            <a:off x="957781" y="1598749"/>
            <a:ext cx="2805035" cy="1444898"/>
          </a:xfrm>
        </p:spPr>
        <p:txBody>
          <a:bodyPr>
            <a:normAutofit/>
          </a:bodyPr>
          <a:lstStyle/>
          <a:p>
            <a:pPr marL="0" indent="0">
              <a:buNone/>
            </a:pPr>
            <a:r>
              <a:rPr lang="en-US" dirty="0" smtClean="0"/>
              <a:t>Map of Ship Game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4299" y="333375"/>
            <a:ext cx="5209814" cy="5953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2667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9234" y="180975"/>
            <a:ext cx="8596668" cy="657225"/>
          </a:xfrm>
        </p:spPr>
        <p:txBody>
          <a:bodyPr>
            <a:normAutofit fontScale="90000"/>
          </a:bodyPr>
          <a:lstStyle/>
          <a:p>
            <a:r>
              <a:rPr lang="en-US" sz="4000" dirty="0" smtClean="0"/>
              <a:t>Pseudocode: Move </a:t>
            </a:r>
            <a:r>
              <a:rPr lang="en-US" sz="4000" dirty="0"/>
              <a:t>Between Rooms</a:t>
            </a:r>
          </a:p>
        </p:txBody>
      </p:sp>
      <p:sp>
        <p:nvSpPr>
          <p:cNvPr id="3" name="Content Placeholder 2"/>
          <p:cNvSpPr>
            <a:spLocks noGrp="1"/>
          </p:cNvSpPr>
          <p:nvPr>
            <p:ph idx="1"/>
          </p:nvPr>
        </p:nvSpPr>
        <p:spPr>
          <a:xfrm>
            <a:off x="553509" y="819150"/>
            <a:ext cx="2761191" cy="5819775"/>
          </a:xfrm>
        </p:spPr>
        <p:txBody>
          <a:bodyPr>
            <a:noAutofit/>
          </a:bodyPr>
          <a:lstStyle/>
          <a:p>
            <a:pPr marL="0" indent="0">
              <a:buNone/>
            </a:pPr>
            <a:r>
              <a:rPr lang="en-US" sz="1400" b="1" dirty="0"/>
              <a:t>[SET </a:t>
            </a:r>
            <a:r>
              <a:rPr lang="en-US" sz="1400" b="1" dirty="0" err="1"/>
              <a:t>currentRoom</a:t>
            </a:r>
            <a:r>
              <a:rPr lang="en-US" sz="1400" b="1" dirty="0"/>
              <a:t> to "Deck"</a:t>
            </a:r>
          </a:p>
          <a:p>
            <a:pPr marL="0" indent="0">
              <a:buNone/>
            </a:pPr>
            <a:r>
              <a:rPr lang="en-US" sz="1400" b="1" dirty="0"/>
              <a:t>SET inventory to empty list</a:t>
            </a:r>
          </a:p>
          <a:p>
            <a:pPr marL="0" indent="0">
              <a:buNone/>
            </a:pPr>
            <a:r>
              <a:rPr lang="en-US" sz="1400" b="1" dirty="0"/>
              <a:t>WHILE game not over</a:t>
            </a:r>
          </a:p>
          <a:p>
            <a:pPr marL="0" indent="0">
              <a:buNone/>
            </a:pPr>
            <a:r>
              <a:rPr lang="en-US" sz="1400" b="1" dirty="0"/>
              <a:t>    PRINT "You are in the " + </a:t>
            </a:r>
            <a:r>
              <a:rPr lang="en-US" sz="1400" b="1" dirty="0" err="1"/>
              <a:t>currentRoom</a:t>
            </a:r>
            <a:endParaRPr lang="en-US" sz="1400" b="1" dirty="0"/>
          </a:p>
          <a:p>
            <a:pPr marL="0" indent="0">
              <a:buNone/>
            </a:pPr>
            <a:r>
              <a:rPr lang="en-US" sz="1400" b="1" dirty="0"/>
              <a:t>    IF </a:t>
            </a:r>
            <a:r>
              <a:rPr lang="en-US" sz="1400" b="1" dirty="0" err="1"/>
              <a:t>currentRoom</a:t>
            </a:r>
            <a:r>
              <a:rPr lang="en-US" sz="1400" b="1" dirty="0"/>
              <a:t> has item THEN</a:t>
            </a:r>
          </a:p>
          <a:p>
            <a:pPr marL="0" indent="0">
              <a:buNone/>
            </a:pPr>
            <a:r>
              <a:rPr lang="en-US" sz="1400" b="1" dirty="0"/>
              <a:t>        PRINT "You see a " + item</a:t>
            </a:r>
          </a:p>
          <a:p>
            <a:pPr marL="0" indent="0">
              <a:buNone/>
            </a:pPr>
            <a:r>
              <a:rPr lang="en-US" sz="1400" b="1" dirty="0"/>
              <a:t>    ENDIF</a:t>
            </a:r>
          </a:p>
          <a:p>
            <a:pPr marL="0" indent="0">
              <a:buNone/>
            </a:pPr>
            <a:r>
              <a:rPr lang="en-US" sz="1400" b="1" dirty="0"/>
              <a:t>    PRINT "Inventory: " + inventory</a:t>
            </a:r>
          </a:p>
          <a:p>
            <a:pPr marL="0" indent="0">
              <a:buNone/>
            </a:pPr>
            <a:r>
              <a:rPr lang="en-US" sz="1400" b="1" dirty="0"/>
              <a:t>    READ move from user with prompt "Enter your move: "</a:t>
            </a:r>
          </a:p>
          <a:p>
            <a:pPr marL="0" indent="0">
              <a:buNone/>
            </a:pPr>
            <a:r>
              <a:rPr lang="en-US" sz="1400" b="1" dirty="0"/>
              <a:t>    IF move starts with "go" THEN</a:t>
            </a:r>
          </a:p>
          <a:p>
            <a:pPr marL="0" indent="0">
              <a:buNone/>
            </a:pPr>
            <a:r>
              <a:rPr lang="en-US" sz="1400" b="1" dirty="0"/>
              <a:t>        SET direction to move after "go" (e.g., "North")</a:t>
            </a:r>
          </a:p>
          <a:p>
            <a:pPr marL="0" indent="0">
              <a:buNone/>
            </a:pPr>
            <a:r>
              <a:rPr lang="en-US" sz="1400" b="1" dirty="0"/>
              <a:t>        IF direction is "North" AND </a:t>
            </a:r>
            <a:r>
              <a:rPr lang="en-US" sz="1400" b="1" dirty="0" err="1"/>
              <a:t>currentRoom</a:t>
            </a:r>
            <a:r>
              <a:rPr lang="en-US" sz="1400" b="1" dirty="0"/>
              <a:t> has North exit </a:t>
            </a:r>
            <a:r>
              <a:rPr lang="en-US" sz="1400" b="1" dirty="0" smtClean="0"/>
              <a:t>THEN</a:t>
            </a:r>
            <a:endParaRPr lang="en-US" sz="1400" b="1" dirty="0"/>
          </a:p>
        </p:txBody>
      </p:sp>
      <p:sp>
        <p:nvSpPr>
          <p:cNvPr id="4" name="Content Placeholder 2"/>
          <p:cNvSpPr txBox="1">
            <a:spLocks/>
          </p:cNvSpPr>
          <p:nvPr/>
        </p:nvSpPr>
        <p:spPr>
          <a:xfrm>
            <a:off x="3668184" y="847724"/>
            <a:ext cx="3085041" cy="5105399"/>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5600" b="1" dirty="0" smtClean="0"/>
              <a:t>SET </a:t>
            </a:r>
            <a:r>
              <a:rPr lang="en-US" sz="5600" b="1" dirty="0" err="1" smtClean="0"/>
              <a:t>currentRoom</a:t>
            </a:r>
            <a:r>
              <a:rPr lang="en-US" sz="5600" b="1" dirty="0" smtClean="0"/>
              <a:t> to room North of </a:t>
            </a:r>
            <a:r>
              <a:rPr lang="en-US" sz="5600" b="1" dirty="0" err="1" smtClean="0"/>
              <a:t>currentRoom</a:t>
            </a:r>
            <a:endParaRPr lang="en-US" sz="5600" b="1" dirty="0" smtClean="0"/>
          </a:p>
          <a:p>
            <a:pPr marL="0" indent="0">
              <a:buFont typeface="Wingdings 3" charset="2"/>
              <a:buNone/>
            </a:pPr>
            <a:r>
              <a:rPr lang="en-US" sz="5600" b="1" dirty="0" smtClean="0"/>
              <a:t>        ELSE IF direction is "South" AND </a:t>
            </a:r>
            <a:r>
              <a:rPr lang="en-US" sz="5600" b="1" dirty="0" err="1" smtClean="0"/>
              <a:t>currentRoom</a:t>
            </a:r>
            <a:r>
              <a:rPr lang="en-US" sz="5600" b="1" dirty="0" smtClean="0"/>
              <a:t> has South exit THEN</a:t>
            </a:r>
          </a:p>
          <a:p>
            <a:pPr marL="0" indent="0">
              <a:buFont typeface="Wingdings 3" charset="2"/>
              <a:buNone/>
            </a:pPr>
            <a:r>
              <a:rPr lang="en-US" sz="5600" b="1" dirty="0" smtClean="0"/>
              <a:t>            SET </a:t>
            </a:r>
            <a:r>
              <a:rPr lang="en-US" sz="5600" b="1" dirty="0" err="1" smtClean="0"/>
              <a:t>currentRoom</a:t>
            </a:r>
            <a:r>
              <a:rPr lang="en-US" sz="5600" b="1" dirty="0" smtClean="0"/>
              <a:t> to room South of </a:t>
            </a:r>
            <a:r>
              <a:rPr lang="en-US" sz="5600" b="1" dirty="0" err="1" smtClean="0"/>
              <a:t>currentRoom</a:t>
            </a:r>
            <a:endParaRPr lang="en-US" sz="5600" b="1" dirty="0" smtClean="0"/>
          </a:p>
          <a:p>
            <a:pPr marL="0" indent="0">
              <a:buFont typeface="Wingdings 3" charset="2"/>
              <a:buNone/>
            </a:pPr>
            <a:r>
              <a:rPr lang="en-US" sz="5600" b="1" dirty="0" smtClean="0"/>
              <a:t>        ELSE IF direction is "East" AND </a:t>
            </a:r>
            <a:r>
              <a:rPr lang="en-US" sz="5600" b="1" dirty="0" err="1" smtClean="0"/>
              <a:t>currentRoom</a:t>
            </a:r>
            <a:r>
              <a:rPr lang="en-US" sz="5600" b="1" dirty="0" smtClean="0"/>
              <a:t> has East exit THEN</a:t>
            </a:r>
          </a:p>
          <a:p>
            <a:pPr marL="0" indent="0">
              <a:buFont typeface="Wingdings 3" charset="2"/>
              <a:buNone/>
            </a:pPr>
            <a:r>
              <a:rPr lang="en-US" sz="5600" b="1" dirty="0" smtClean="0"/>
              <a:t>            SET </a:t>
            </a:r>
            <a:r>
              <a:rPr lang="en-US" sz="5600" b="1" dirty="0" err="1" smtClean="0"/>
              <a:t>currentRoom</a:t>
            </a:r>
            <a:r>
              <a:rPr lang="en-US" sz="5600" b="1" dirty="0" smtClean="0"/>
              <a:t> to room East of </a:t>
            </a:r>
            <a:r>
              <a:rPr lang="en-US" sz="5600" b="1" dirty="0" err="1" smtClean="0"/>
              <a:t>currentRoom</a:t>
            </a:r>
            <a:endParaRPr lang="en-US" sz="5600" b="1" dirty="0" smtClean="0"/>
          </a:p>
          <a:p>
            <a:pPr marL="0" indent="0">
              <a:buFont typeface="Wingdings 3" charset="2"/>
              <a:buNone/>
            </a:pPr>
            <a:r>
              <a:rPr lang="en-US" sz="5600" b="1" dirty="0" smtClean="0"/>
              <a:t>        ELSE IF direction is "West" AND </a:t>
            </a:r>
            <a:r>
              <a:rPr lang="en-US" sz="5600" b="1" dirty="0" err="1" smtClean="0"/>
              <a:t>currentRoom</a:t>
            </a:r>
            <a:r>
              <a:rPr lang="en-US" sz="5600" b="1" dirty="0" smtClean="0"/>
              <a:t> has West exit THEN</a:t>
            </a:r>
          </a:p>
          <a:p>
            <a:pPr marL="0" indent="0">
              <a:buFont typeface="Wingdings 3" charset="2"/>
              <a:buNone/>
            </a:pPr>
            <a:r>
              <a:rPr lang="en-US" sz="5600" b="1" dirty="0" smtClean="0"/>
              <a:t>            SET </a:t>
            </a:r>
            <a:r>
              <a:rPr lang="en-US" sz="5600" b="1" dirty="0" err="1" smtClean="0"/>
              <a:t>currentRoom</a:t>
            </a:r>
            <a:r>
              <a:rPr lang="en-US" sz="5600" b="1" dirty="0" smtClean="0"/>
              <a:t> to room West of </a:t>
            </a:r>
            <a:r>
              <a:rPr lang="en-US" sz="5600" b="1" dirty="0" err="1" smtClean="0"/>
              <a:t>currentRoom</a:t>
            </a:r>
            <a:endParaRPr lang="en-US" sz="5600" b="1" dirty="0" smtClean="0"/>
          </a:p>
          <a:p>
            <a:pPr marL="0" indent="0">
              <a:buFont typeface="Wingdings 3" charset="2"/>
              <a:buNone/>
            </a:pPr>
            <a:r>
              <a:rPr lang="en-US" sz="5600" b="1" dirty="0" smtClean="0"/>
              <a:t>        ELSE</a:t>
            </a:r>
          </a:p>
          <a:p>
            <a:pPr marL="0" indent="0">
              <a:buFont typeface="Wingdings 3" charset="2"/>
              <a:buNone/>
            </a:pPr>
            <a:r>
              <a:rPr lang="en-US" sz="5600" b="1" dirty="0" smtClean="0"/>
              <a:t>            PRINT "You can't go that way!"</a:t>
            </a:r>
          </a:p>
          <a:p>
            <a:pPr marL="0" indent="0">
              <a:buFont typeface="Wingdings 3" charset="2"/>
              <a:buNone/>
            </a:pPr>
            <a:r>
              <a:rPr lang="en-US" sz="5600" b="1" dirty="0" smtClean="0"/>
              <a:t>        ENDIF</a:t>
            </a:r>
          </a:p>
          <a:p>
            <a:pPr marL="0" indent="0">
              <a:buFont typeface="Wingdings 3" charset="2"/>
              <a:buNone/>
            </a:pPr>
            <a:r>
              <a:rPr lang="en-US" sz="5600" b="1" dirty="0" smtClean="0"/>
              <a:t>    ELSE</a:t>
            </a:r>
          </a:p>
          <a:p>
            <a:pPr marL="0" indent="0">
              <a:buFont typeface="Wingdings 3" charset="2"/>
              <a:buNone/>
            </a:pPr>
            <a:r>
              <a:rPr lang="en-US" sz="5600" b="1" dirty="0" smtClean="0"/>
              <a:t>        PRINT "Invalid Input!"</a:t>
            </a:r>
          </a:p>
          <a:p>
            <a:pPr marL="0" indent="0">
              <a:buFont typeface="Wingdings 3" charset="2"/>
              <a:buNone/>
            </a:pPr>
            <a:r>
              <a:rPr lang="en-US" sz="5600" b="1" dirty="0" smtClean="0"/>
              <a:t>    ENDIF</a:t>
            </a:r>
          </a:p>
          <a:p>
            <a:pPr marL="0" indent="0">
              <a:buFont typeface="Wingdings 3" charset="2"/>
              <a:buNone/>
            </a:pPr>
            <a:r>
              <a:rPr lang="en-US" sz="5600" b="1" dirty="0" smtClean="0"/>
              <a:t>ENDWHILE]</a:t>
            </a:r>
          </a:p>
          <a:p>
            <a:endParaRPr lang="en-US" dirty="0"/>
          </a:p>
        </p:txBody>
      </p:sp>
    </p:spTree>
    <p:extLst>
      <p:ext uri="{BB962C8B-B14F-4D97-AF65-F5344CB8AC3E}">
        <p14:creationId xmlns:p14="http://schemas.microsoft.com/office/powerpoint/2010/main" val="2535805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509" y="152400"/>
            <a:ext cx="8596668" cy="685800"/>
          </a:xfrm>
        </p:spPr>
        <p:txBody>
          <a:bodyPr>
            <a:normAutofit fontScale="90000"/>
          </a:bodyPr>
          <a:lstStyle/>
          <a:p>
            <a:r>
              <a:rPr lang="en-US" sz="4000" dirty="0" smtClean="0"/>
              <a:t>Pseudocode: Get </a:t>
            </a:r>
            <a:r>
              <a:rPr lang="en-US" sz="4000" dirty="0"/>
              <a:t>an Item</a:t>
            </a:r>
          </a:p>
        </p:txBody>
      </p:sp>
      <p:sp>
        <p:nvSpPr>
          <p:cNvPr id="3" name="Content Placeholder 2"/>
          <p:cNvSpPr>
            <a:spLocks noGrp="1"/>
          </p:cNvSpPr>
          <p:nvPr>
            <p:ph idx="1"/>
          </p:nvPr>
        </p:nvSpPr>
        <p:spPr>
          <a:xfrm>
            <a:off x="353484" y="712789"/>
            <a:ext cx="5523441" cy="5478461"/>
          </a:xfrm>
        </p:spPr>
        <p:txBody>
          <a:bodyPr>
            <a:normAutofit fontScale="25000" lnSpcReduction="20000"/>
          </a:bodyPr>
          <a:lstStyle/>
          <a:p>
            <a:pPr marL="0" indent="0">
              <a:buNone/>
            </a:pPr>
            <a:r>
              <a:rPr lang="en-US" sz="6400" dirty="0"/>
              <a:t>IF </a:t>
            </a:r>
            <a:r>
              <a:rPr lang="en-US" sz="6400" dirty="0" err="1"/>
              <a:t>currentRoom</a:t>
            </a:r>
            <a:r>
              <a:rPr lang="en-US" sz="6400" dirty="0"/>
              <a:t> has item THEN</a:t>
            </a:r>
          </a:p>
          <a:p>
            <a:pPr marL="0" indent="0">
              <a:buNone/>
            </a:pPr>
            <a:r>
              <a:rPr lang="en-US" sz="6400" dirty="0"/>
              <a:t>    READ move from user with prompt "Enter your move: "</a:t>
            </a:r>
          </a:p>
          <a:p>
            <a:pPr marL="0" indent="0">
              <a:buNone/>
            </a:pPr>
            <a:r>
              <a:rPr lang="en-US" sz="6400" dirty="0"/>
              <a:t>    IF move starts with "get" THEN</a:t>
            </a:r>
          </a:p>
          <a:p>
            <a:pPr marL="0" indent="0">
              <a:buNone/>
            </a:pPr>
            <a:r>
              <a:rPr lang="en-US" sz="6400" dirty="0"/>
              <a:t>        SET item to move after "get" (e.g., "Compass")</a:t>
            </a:r>
          </a:p>
          <a:p>
            <a:pPr marL="0" indent="0">
              <a:buNone/>
            </a:pPr>
            <a:r>
              <a:rPr lang="en-US" sz="6400" dirty="0"/>
              <a:t>        IF item matches </a:t>
            </a:r>
            <a:r>
              <a:rPr lang="en-US" sz="6400" dirty="0" err="1"/>
              <a:t>currentRoom’s</a:t>
            </a:r>
            <a:r>
              <a:rPr lang="en-US" sz="6400" dirty="0"/>
              <a:t> item THEN</a:t>
            </a:r>
          </a:p>
          <a:p>
            <a:pPr marL="0" indent="0">
              <a:buNone/>
            </a:pPr>
            <a:r>
              <a:rPr lang="en-US" sz="6400" dirty="0"/>
              <a:t>            ADD item to inventory</a:t>
            </a:r>
          </a:p>
          <a:p>
            <a:pPr marL="0" indent="0">
              <a:buNone/>
            </a:pPr>
            <a:r>
              <a:rPr lang="en-US" sz="6400" dirty="0"/>
              <a:t>            REMOVE item from </a:t>
            </a:r>
            <a:r>
              <a:rPr lang="en-US" sz="6400" dirty="0" err="1"/>
              <a:t>currentRoom</a:t>
            </a:r>
            <a:endParaRPr lang="en-US" sz="6400" dirty="0"/>
          </a:p>
          <a:p>
            <a:pPr marL="0" indent="0">
              <a:buNone/>
            </a:pPr>
            <a:r>
              <a:rPr lang="en-US" sz="6400" dirty="0"/>
              <a:t>            PRINT item + " retrieved!"</a:t>
            </a:r>
          </a:p>
          <a:p>
            <a:pPr marL="0" indent="0">
              <a:buNone/>
            </a:pPr>
            <a:r>
              <a:rPr lang="en-US" sz="6400" dirty="0"/>
              <a:t>        ELSE</a:t>
            </a:r>
          </a:p>
          <a:p>
            <a:pPr marL="0" indent="0">
              <a:buNone/>
            </a:pPr>
            <a:r>
              <a:rPr lang="en-US" sz="6400" dirty="0"/>
              <a:t>            PRINT "Can't get " + item + "!"</a:t>
            </a:r>
          </a:p>
          <a:p>
            <a:pPr marL="0" indent="0">
              <a:buNone/>
            </a:pPr>
            <a:r>
              <a:rPr lang="en-US" sz="6400" dirty="0"/>
              <a:t>        ENDIF</a:t>
            </a:r>
          </a:p>
          <a:p>
            <a:pPr marL="0" indent="0">
              <a:buNone/>
            </a:pPr>
            <a:r>
              <a:rPr lang="en-US" sz="6400" dirty="0"/>
              <a:t>    ELSE</a:t>
            </a:r>
          </a:p>
          <a:p>
            <a:pPr marL="0" indent="0">
              <a:buNone/>
            </a:pPr>
            <a:r>
              <a:rPr lang="en-US" sz="6400" dirty="0"/>
              <a:t>        PRINT "Invalid Input!"</a:t>
            </a:r>
          </a:p>
          <a:p>
            <a:pPr marL="0" indent="0">
              <a:buNone/>
            </a:pPr>
            <a:r>
              <a:rPr lang="en-US" sz="6400" dirty="0"/>
              <a:t>    ENDIF</a:t>
            </a:r>
          </a:p>
          <a:p>
            <a:pPr marL="0" indent="0">
              <a:buNone/>
            </a:pPr>
            <a:r>
              <a:rPr lang="en-US" sz="6400" dirty="0"/>
              <a:t>ELSE</a:t>
            </a:r>
          </a:p>
          <a:p>
            <a:pPr marL="0" indent="0">
              <a:buNone/>
            </a:pPr>
            <a:r>
              <a:rPr lang="en-US" sz="6400" dirty="0"/>
              <a:t>    PRINT "No item to get!"</a:t>
            </a:r>
          </a:p>
          <a:p>
            <a:pPr marL="0" indent="0">
              <a:buNone/>
            </a:pPr>
            <a:r>
              <a:rPr lang="en-US" sz="6400" dirty="0"/>
              <a:t>ENDIF</a:t>
            </a:r>
          </a:p>
          <a:p>
            <a:pPr marL="0" indent="0">
              <a:buNone/>
            </a:pPr>
            <a:endParaRPr lang="en-US" dirty="0"/>
          </a:p>
        </p:txBody>
      </p:sp>
    </p:spTree>
    <p:extLst>
      <p:ext uri="{BB962C8B-B14F-4D97-AF65-F5344CB8AC3E}">
        <p14:creationId xmlns:p14="http://schemas.microsoft.com/office/powerpoint/2010/main" val="2211348444"/>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ff8a4b2e-b0c8-4039-a689-d1a7f36f438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FC679AA94041F4BA4494D199A3447AF" ma:contentTypeVersion="13" ma:contentTypeDescription="Create a new document." ma:contentTypeScope="" ma:versionID="97abb28671660b3923b59ef28914b0fa">
  <xsd:schema xmlns:xsd="http://www.w3.org/2001/XMLSchema" xmlns:xs="http://www.w3.org/2001/XMLSchema" xmlns:p="http://schemas.microsoft.com/office/2006/metadata/properties" xmlns:ns2="ff8a4b2e-b0c8-4039-a689-d1a7f36f4382" xmlns:ns3="f716dd8a-49a0-4c40-b209-038e1651b548" targetNamespace="http://schemas.microsoft.com/office/2006/metadata/properties" ma:root="true" ma:fieldsID="4e295b7a5f2f4e3b5edda2fb01eec268" ns2:_="" ns3:_="">
    <xsd:import namespace="ff8a4b2e-b0c8-4039-a689-d1a7f36f4382"/>
    <xsd:import namespace="f716dd8a-49a0-4c40-b209-038e1651b54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8a4b2e-b0c8-4039-a689-d1a7f36f4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Notes" ma:index="19" nillable="true" ma:displayName="Notes" ma:format="Dropdown" ma:internalName="Notes">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716dd8a-49a0-4c40-b209-038e1651b54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ED95EB-3526-4CE7-8060-15AB3204068D}">
  <ds:schemaRefs>
    <ds:schemaRef ds:uri="http://purl.org/dc/terms/"/>
    <ds:schemaRef ds:uri="http://purl.org/dc/elements/1.1/"/>
    <ds:schemaRef ds:uri="http://schemas.microsoft.com/office/2006/documentManagement/types"/>
    <ds:schemaRef ds:uri="ff8a4b2e-b0c8-4039-a689-d1a7f36f4382"/>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716dd8a-49a0-4c40-b209-038e1651b548"/>
    <ds:schemaRef ds:uri="http://purl.org/dc/dcmitype/"/>
  </ds:schemaRefs>
</ds:datastoreItem>
</file>

<file path=customXml/itemProps2.xml><?xml version="1.0" encoding="utf-8"?>
<ds:datastoreItem xmlns:ds="http://schemas.openxmlformats.org/officeDocument/2006/customXml" ds:itemID="{1405DF41-9D96-498B-9EEC-9609697BB2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8a4b2e-b0c8-4039-a689-d1a7f36f4382"/>
    <ds:schemaRef ds:uri="f716dd8a-49a0-4c40-b209-038e1651b5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CE51B33-765F-48BE-BF7D-D076854422A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1236</TotalTime>
  <Words>622</Words>
  <Application>Microsoft Office PowerPoint</Application>
  <PresentationFormat>Custom</PresentationFormat>
  <Paragraphs>66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Facet</vt:lpstr>
      <vt:lpstr>IT 140 Design Presentation Template</vt:lpstr>
      <vt:lpstr>Storyboard: Description</vt:lpstr>
      <vt:lpstr>Storyboard: Map</vt:lpstr>
      <vt:lpstr>Pseudocode: Move Between Rooms</vt:lpstr>
      <vt:lpstr>Pseudocode: Get an Item</vt:lpstr>
    </vt:vector>
  </TitlesOfParts>
  <Company>SNHU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140 Design Presentation Template</dc:title>
  <dc:creator>Gentile, Amy</dc:creator>
  <cp:lastModifiedBy>Jim</cp:lastModifiedBy>
  <cp:revision>11</cp:revision>
  <dcterms:created xsi:type="dcterms:W3CDTF">2020-07-28T16:50:56Z</dcterms:created>
  <dcterms:modified xsi:type="dcterms:W3CDTF">2025-05-15T04:51:07Z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0x0101003FC679AA94041F4BA4494D199A3447AF</vt:lpwstr>
  </property>
  <property fmtid="{D5CDD505-2E9C-101B-9397-08002B2CF9AE}" pid="3" name="Order">
    <vt:r8>7268800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ies>
</file>