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4CE8-E411-4FAA-B9FD-F8F0116D378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F700D-23DF-48D2-B0E3-239A96DD3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9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06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3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9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5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14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32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128</a:t>
            </a:r>
            <a:r>
              <a:rPr lang="en-US" altLang="zh-CN" baseline="0" dirty="0" smtClean="0"/>
              <a:t> x 128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38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7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98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13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7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3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18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84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94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5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8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2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3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1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3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5599-40C8-4BA9-AF70-09DE1BC2C2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0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4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1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8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4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5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7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5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3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3DC8-CBA7-43A1-891D-2AB8AF30A30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C74A-6D80-411F-94EB-A74C85F3D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6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ETC1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12.5%</a:t>
            </a:r>
          </a:p>
          <a:p>
            <a:pPr algn="ctr"/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714" y="98603"/>
            <a:ext cx="4352381" cy="66380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333" y="94344"/>
            <a:ext cx="4352381" cy="6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8x5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ETC1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12.5%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333" y="94344"/>
            <a:ext cx="4352381" cy="66498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868" y="94343"/>
            <a:ext cx="4352381" cy="6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8x6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  <a:p>
            <a:pPr algn="ctr"/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ETC1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12.5%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868" y="94343"/>
            <a:ext cx="4352381" cy="664981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333" y="94343"/>
            <a:ext cx="4352381" cy="66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4x4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JPG-12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868" y="94343"/>
            <a:ext cx="4352381" cy="66498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333" y="94343"/>
            <a:ext cx="4352381" cy="66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8x5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JPG-9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868" y="94343"/>
            <a:ext cx="4352381" cy="664981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333" y="94344"/>
            <a:ext cx="4352381" cy="6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8x5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PVRTC4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12.5%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333" y="94344"/>
            <a:ext cx="4352381" cy="66498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868" y="94344"/>
            <a:ext cx="4352381" cy="6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1" y="631295"/>
            <a:ext cx="11281101" cy="564055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66158" y="357198"/>
            <a:ext cx="111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PNG                  ASTC4x4                ASTC5x5              ASTC6x6  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5789" y="6310643"/>
            <a:ext cx="111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ASTC8x8              ASTC10x10               ASTC12x12            PVRTC4  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0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1" y="631295"/>
            <a:ext cx="11281101" cy="564055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66158" y="357198"/>
            <a:ext cx="111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PNG                  ASTC4x4                ASTC5x5              ASTC6x6  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5789" y="6310643"/>
            <a:ext cx="111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ASTC8x8              ASTC10x10                ASTC12x12            ETC1    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83" y="3451571"/>
            <a:ext cx="2813539" cy="28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832" y="3450037"/>
            <a:ext cx="2827933" cy="28279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0" y="609600"/>
            <a:ext cx="2793746" cy="2793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64" y="3484225"/>
            <a:ext cx="2793746" cy="27937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51" y="609600"/>
            <a:ext cx="2788920" cy="2788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832" y="609600"/>
            <a:ext cx="2788920" cy="2788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628" y="609600"/>
            <a:ext cx="2788920" cy="27889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0" y="3484224"/>
            <a:ext cx="2788920" cy="2788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51" y="3489050"/>
            <a:ext cx="2788920" cy="27889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17989" y="376355"/>
            <a:ext cx="111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PNG                  ASTC4x4                ASTC5x5              ASTC6x6  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7989" y="6396335"/>
            <a:ext cx="111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ASTC8x8            ASTC10x10                ETC1                 PVRTC4  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57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98343" y="5861049"/>
            <a:ext cx="24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ASTC4x4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83482" y="5861049"/>
            <a:ext cx="24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5" y="894011"/>
            <a:ext cx="4760014" cy="476001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64" y="894011"/>
            <a:ext cx="4760014" cy="47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0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11" y="894011"/>
            <a:ext cx="4760014" cy="47600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09" y="894011"/>
            <a:ext cx="4759638" cy="475963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098343" y="5861049"/>
            <a:ext cx="24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ASTC8x8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83482" y="5861049"/>
            <a:ext cx="24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PVRTC4_RGBA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21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4x4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</a:p>
          <a:p>
            <a:pPr algn="ctr"/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714" y="98603"/>
            <a:ext cx="4352381" cy="66380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333" y="94343"/>
            <a:ext cx="4352381" cy="66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72" y="1359877"/>
            <a:ext cx="4758818" cy="448944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098343" y="5861049"/>
            <a:ext cx="24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ASTC6x6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84895" y="5899998"/>
            <a:ext cx="323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PVRTC4_RGB * 2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37" y="874962"/>
            <a:ext cx="4778688" cy="47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3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0" y="863239"/>
            <a:ext cx="4778688" cy="477868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098343" y="5861049"/>
            <a:ext cx="24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ASTC6x6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77266" y="5861049"/>
            <a:ext cx="24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ETC1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37" y="874962"/>
            <a:ext cx="4778688" cy="47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5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56804" y="925635"/>
            <a:ext cx="24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无透明通道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9797" y="1532242"/>
            <a:ext cx="38671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4x4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5x5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16%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6x6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11%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8x5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8x6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8%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8x8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6.6%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06625" y="1767226"/>
            <a:ext cx="1510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06624" y="4287687"/>
            <a:ext cx="1602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ETC1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12.5%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06624" y="4737951"/>
            <a:ext cx="2540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PVRTC4 RGB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12.5%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0740" y="4503131"/>
            <a:ext cx="157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JPG-9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8378003" y="1798004"/>
            <a:ext cx="170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JPG-12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600" dirty="0"/>
          </a:p>
        </p:txBody>
      </p:sp>
      <p:sp>
        <p:nvSpPr>
          <p:cNvPr id="6" name="下箭头 5"/>
          <p:cNvSpPr/>
          <p:nvPr/>
        </p:nvSpPr>
        <p:spPr>
          <a:xfrm rot="10800000">
            <a:off x="5969803" y="1532242"/>
            <a:ext cx="275837" cy="4968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56804" y="925635"/>
            <a:ext cx="24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有透明通道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9797" y="1532242"/>
            <a:ext cx="38671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4x4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5x5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16%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6x6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11%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8x5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8x6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8%</a:t>
            </a: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8x8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6.6%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06625" y="1767226"/>
            <a:ext cx="1510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0070" y="3467071"/>
            <a:ext cx="1432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ETC1   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4351" y="6100924"/>
            <a:ext cx="2721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C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PVRTC4 RGBA   </a:t>
            </a:r>
            <a:r>
              <a:rPr lang="en-US" altLang="zh-CN" sz="1600" dirty="0" smtClean="0">
                <a:solidFill>
                  <a:srgbClr val="FFC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12.5%</a:t>
            </a:r>
            <a:endParaRPr lang="zh-CN" altLang="en-US" sz="1600" dirty="0">
              <a:solidFill>
                <a:srgbClr val="FFC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0740" y="4503131"/>
            <a:ext cx="157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JPG-9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8378003" y="1798004"/>
            <a:ext cx="170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JPG-12  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600" dirty="0"/>
          </a:p>
        </p:txBody>
      </p:sp>
      <p:sp>
        <p:nvSpPr>
          <p:cNvPr id="6" name="下箭头 5"/>
          <p:cNvSpPr/>
          <p:nvPr/>
        </p:nvSpPr>
        <p:spPr>
          <a:xfrm rot="10800000">
            <a:off x="5969803" y="1532242"/>
            <a:ext cx="275837" cy="4968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30070" y="3867181"/>
            <a:ext cx="3721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PVRTC4 RGB * 2   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25%+    (POT)</a:t>
            </a:r>
            <a:endParaRPr lang="zh-CN" altLang="en-US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7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56804" y="925635"/>
            <a:ext cx="24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833518" y="2813539"/>
          <a:ext cx="4524962" cy="312384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274131">
                  <a:extLst>
                    <a:ext uri="{9D8B030D-6E8A-4147-A177-3AD203B41FA5}">
                      <a16:colId xmlns:a16="http://schemas.microsoft.com/office/drawing/2014/main" val="3868498545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322647008"/>
                    </a:ext>
                  </a:extLst>
                </a:gridCol>
              </a:tblGrid>
              <a:tr h="393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JPG</a:t>
                      </a:r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品质</a:t>
                      </a:r>
                    </a:p>
                  </a:txBody>
                  <a:tcPr marL="95275" marR="95275" marT="47638" marB="476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ASTC</a:t>
                      </a:r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</a:p>
                  </a:txBody>
                  <a:tcPr marL="95275" marR="95275" marT="47638" marB="476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975854"/>
                  </a:ext>
                </a:extLst>
              </a:tr>
              <a:tr h="390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800" b="1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4x4</a:t>
                      </a:r>
                      <a:endParaRPr lang="zh-CN" altLang="en-US" sz="1800" b="1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52666"/>
                  </a:ext>
                </a:extLst>
              </a:tr>
              <a:tr h="390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5x4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219224"/>
                  </a:ext>
                </a:extLst>
              </a:tr>
              <a:tr h="390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5x5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677455"/>
                  </a:ext>
                </a:extLst>
              </a:tr>
              <a:tr h="390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DC44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rgbClr val="FDC44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6x6</a:t>
                      </a:r>
                      <a:endParaRPr lang="zh-CN" altLang="en-US" sz="1800" b="1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763028"/>
                  </a:ext>
                </a:extLst>
              </a:tr>
              <a:tr h="390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8x5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732275"/>
                  </a:ext>
                </a:extLst>
              </a:tr>
              <a:tr h="390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8x6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653936"/>
                  </a:ext>
                </a:extLst>
              </a:tr>
              <a:tr h="390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8x8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75" marR="95275" marT="47638" marB="476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8074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74785" y="1900364"/>
            <a:ext cx="364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的外存对应关系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2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5x5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16%</a:t>
            </a:r>
          </a:p>
          <a:p>
            <a:pPr algn="ctr"/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714" y="98603"/>
            <a:ext cx="4352381" cy="66380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333" y="94344"/>
            <a:ext cx="4352381" cy="66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6x6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11%</a:t>
            </a:r>
          </a:p>
          <a:p>
            <a:pPr algn="ctr"/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714" y="98603"/>
            <a:ext cx="4352381" cy="66380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333" y="96337"/>
            <a:ext cx="4352381" cy="66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333" y="94344"/>
            <a:ext cx="4352381" cy="66498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8x5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  <a:p>
            <a:pPr algn="ctr"/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714" y="98603"/>
            <a:ext cx="4352381" cy="6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8x6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  <a:p>
            <a:pPr algn="ctr"/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714" y="98603"/>
            <a:ext cx="4352381" cy="66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333" y="94343"/>
            <a:ext cx="4352381" cy="66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4x4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ETC1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12.5%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333" y="94343"/>
            <a:ext cx="4352381" cy="66518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868" y="94343"/>
            <a:ext cx="4352381" cy="6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5x5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ETC1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12.5%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333" y="94344"/>
            <a:ext cx="4352381" cy="66518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868" y="94343"/>
            <a:ext cx="4352381" cy="6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74" y="94343"/>
            <a:ext cx="2097768" cy="892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" y="6255913"/>
            <a:ext cx="1262445" cy="490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42735" y="3241171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ASTC 6x6</a:t>
            </a: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26673" y="3258496"/>
            <a:ext cx="247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ETC1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12.5%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333" y="96337"/>
            <a:ext cx="4352381" cy="66403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868" y="94343"/>
            <a:ext cx="4352381" cy="6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236</Words>
  <Application>Microsoft Office PowerPoint</Application>
  <PresentationFormat>宽屏</PresentationFormat>
  <Paragraphs>158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游族网络股份有限公司（SZ.002174）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2018-11-02T08:34:14Z</dcterms:created>
  <dcterms:modified xsi:type="dcterms:W3CDTF">2018-11-02T08:35:24Z</dcterms:modified>
</cp:coreProperties>
</file>