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E57A6-3BE7-1740-93F2-F0FEA8BD8401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04D21-2159-3249-96CF-27213000723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1.Will You Test?</a:t>
          </a:r>
        </a:p>
      </dgm:t>
    </dgm:pt>
    <dgm:pt modelId="{49EE0DD8-A0D6-D241-B4BD-B8CADEEE98B0}" type="parTrans" cxnId="{535BA478-26EA-604A-87CA-96961593084C}">
      <dgm:prSet/>
      <dgm:spPr/>
      <dgm:t>
        <a:bodyPr/>
        <a:lstStyle/>
        <a:p>
          <a:endParaRPr lang="en-US"/>
        </a:p>
      </dgm:t>
    </dgm:pt>
    <dgm:pt modelId="{085DA887-7099-5F4E-B571-E2551489213E}" type="sibTrans" cxnId="{535BA478-26EA-604A-87CA-96961593084C}">
      <dgm:prSet/>
      <dgm:spPr/>
      <dgm:t>
        <a:bodyPr/>
        <a:lstStyle/>
        <a:p>
          <a:endParaRPr lang="en-US"/>
        </a:p>
      </dgm:t>
    </dgm:pt>
    <dgm:pt modelId="{0EBC5BF5-F0AC-CB46-A85E-3F7B5AA90DB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4.Where?</a:t>
          </a:r>
        </a:p>
      </dgm:t>
    </dgm:pt>
    <dgm:pt modelId="{95262E68-5108-0F44-8D5C-E29BE986F23E}" type="parTrans" cxnId="{48E5B4D6-4169-DF45-8D8D-D7B588E45A12}">
      <dgm:prSet/>
      <dgm:spPr/>
      <dgm:t>
        <a:bodyPr/>
        <a:lstStyle/>
        <a:p>
          <a:endParaRPr lang="en-US"/>
        </a:p>
      </dgm:t>
    </dgm:pt>
    <dgm:pt modelId="{76C05F6F-1D24-EE4B-80E3-0E6EB7E2203C}" type="sibTrans" cxnId="{48E5B4D6-4169-DF45-8D8D-D7B588E45A12}">
      <dgm:prSet/>
      <dgm:spPr/>
      <dgm:t>
        <a:bodyPr/>
        <a:lstStyle/>
        <a:p>
          <a:endParaRPr lang="en-US"/>
        </a:p>
      </dgm:t>
    </dgm:pt>
    <dgm:pt modelId="{85D2EC92-3F17-094C-A6E9-3E776C257304}">
      <dgm:prSet phldrT="[Text]"/>
      <dgm:spPr/>
      <dgm:t>
        <a:bodyPr/>
        <a:lstStyle/>
        <a:p>
          <a:r>
            <a:rPr lang="en-US" dirty="0"/>
            <a:t>4a.At home</a:t>
          </a:r>
        </a:p>
      </dgm:t>
    </dgm:pt>
    <dgm:pt modelId="{01FE23E0-B90D-344B-BC56-55B10B5E1E2C}" type="parTrans" cxnId="{C4E256F4-F4D5-4642-8394-08F10FA26D82}">
      <dgm:prSet/>
      <dgm:spPr/>
      <dgm:t>
        <a:bodyPr/>
        <a:lstStyle/>
        <a:p>
          <a:endParaRPr lang="en-US"/>
        </a:p>
      </dgm:t>
    </dgm:pt>
    <dgm:pt modelId="{79773D48-06A1-834C-BF6E-C4972EAE5255}" type="sibTrans" cxnId="{C4E256F4-F4D5-4642-8394-08F10FA26D82}">
      <dgm:prSet/>
      <dgm:spPr/>
      <dgm:t>
        <a:bodyPr/>
        <a:lstStyle/>
        <a:p>
          <a:endParaRPr lang="en-US"/>
        </a:p>
      </dgm:t>
    </dgm:pt>
    <dgm:pt modelId="{0CF621B5-2451-BD41-82BE-059BD68358AF}">
      <dgm:prSet phldrT="[Text]"/>
      <dgm:spPr/>
      <dgm:t>
        <a:bodyPr/>
        <a:lstStyle/>
        <a:p>
          <a:r>
            <a:rPr lang="en-US" dirty="0"/>
            <a:t>4b.In person</a:t>
          </a:r>
        </a:p>
      </dgm:t>
    </dgm:pt>
    <dgm:pt modelId="{A39EFF33-C16D-5349-A159-3E2DCC210485}" type="parTrans" cxnId="{3D20F7E3-8891-8845-B113-85A7B2EE0D85}">
      <dgm:prSet/>
      <dgm:spPr/>
      <dgm:t>
        <a:bodyPr/>
        <a:lstStyle/>
        <a:p>
          <a:endParaRPr lang="en-US"/>
        </a:p>
      </dgm:t>
    </dgm:pt>
    <dgm:pt modelId="{D689F101-CDA5-A342-A428-85D982BFF28C}" type="sibTrans" cxnId="{3D20F7E3-8891-8845-B113-85A7B2EE0D85}">
      <dgm:prSet/>
      <dgm:spPr/>
      <dgm:t>
        <a:bodyPr/>
        <a:lstStyle/>
        <a:p>
          <a:endParaRPr lang="en-US"/>
        </a:p>
      </dgm:t>
    </dgm:pt>
    <dgm:pt modelId="{DE0640E0-DBC6-B849-AB90-62E1BC61A71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4a-i.Collection kits</a:t>
          </a:r>
        </a:p>
      </dgm:t>
    </dgm:pt>
    <dgm:pt modelId="{68A2194E-597E-F841-94FC-C35EA408B8F4}" type="parTrans" cxnId="{568F901C-DB2E-1146-9CC1-C866B49DF7F3}">
      <dgm:prSet/>
      <dgm:spPr/>
      <dgm:t>
        <a:bodyPr/>
        <a:lstStyle/>
        <a:p>
          <a:endParaRPr lang="en-US"/>
        </a:p>
      </dgm:t>
    </dgm:pt>
    <dgm:pt modelId="{7554825E-B228-8D4D-9B25-F29229EB4C27}" type="sibTrans" cxnId="{568F901C-DB2E-1146-9CC1-C866B49DF7F3}">
      <dgm:prSet/>
      <dgm:spPr/>
      <dgm:t>
        <a:bodyPr/>
        <a:lstStyle/>
        <a:p>
          <a:endParaRPr lang="en-US"/>
        </a:p>
      </dgm:t>
    </dgm:pt>
    <dgm:pt modelId="{A53A41A8-E2FB-BE4F-9FD0-FFDC38B229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4a-ii.Chain of custody</a:t>
          </a:r>
        </a:p>
      </dgm:t>
    </dgm:pt>
    <dgm:pt modelId="{BDD24850-2D7C-664F-8271-76CC45EB5071}" type="parTrans" cxnId="{DDEC843D-5BB7-A349-8B04-201B2300EEA7}">
      <dgm:prSet/>
      <dgm:spPr/>
      <dgm:t>
        <a:bodyPr/>
        <a:lstStyle/>
        <a:p>
          <a:endParaRPr lang="en-US"/>
        </a:p>
      </dgm:t>
    </dgm:pt>
    <dgm:pt modelId="{B34A0133-4087-F046-8782-B586AE28C9EC}" type="sibTrans" cxnId="{DDEC843D-5BB7-A349-8B04-201B2300EEA7}">
      <dgm:prSet/>
      <dgm:spPr/>
      <dgm:t>
        <a:bodyPr/>
        <a:lstStyle/>
        <a:p>
          <a:endParaRPr lang="en-US"/>
        </a:p>
      </dgm:t>
    </dgm:pt>
    <dgm:pt modelId="{7FD2E164-D27E-904A-ADDE-D30ED545C3D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4b-i.Timing</a:t>
          </a:r>
        </a:p>
      </dgm:t>
    </dgm:pt>
    <dgm:pt modelId="{017EBBDE-25A8-1848-8D95-BD1788EB6456}" type="parTrans" cxnId="{B5C7D61D-B923-DA43-9F25-82A562153D3E}">
      <dgm:prSet/>
      <dgm:spPr/>
      <dgm:t>
        <a:bodyPr/>
        <a:lstStyle/>
        <a:p>
          <a:endParaRPr lang="en-US"/>
        </a:p>
      </dgm:t>
    </dgm:pt>
    <dgm:pt modelId="{D400A4B3-52B5-8E4D-B8BB-B9ECE0E1D3C3}" type="sibTrans" cxnId="{B5C7D61D-B923-DA43-9F25-82A562153D3E}">
      <dgm:prSet/>
      <dgm:spPr/>
      <dgm:t>
        <a:bodyPr/>
        <a:lstStyle/>
        <a:p>
          <a:endParaRPr lang="en-US"/>
        </a:p>
      </dgm:t>
    </dgm:pt>
    <dgm:pt modelId="{BBD90221-19AA-8046-83AD-556D9D7A0C29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4b-ii.Where</a:t>
          </a:r>
        </a:p>
      </dgm:t>
    </dgm:pt>
    <dgm:pt modelId="{7FCCF3EA-9FB7-4746-9F09-F66DFEA95753}" type="parTrans" cxnId="{E07E60A1-F801-AE45-A4B2-4794E36895B3}">
      <dgm:prSet/>
      <dgm:spPr/>
      <dgm:t>
        <a:bodyPr/>
        <a:lstStyle/>
        <a:p>
          <a:endParaRPr lang="en-US"/>
        </a:p>
      </dgm:t>
    </dgm:pt>
    <dgm:pt modelId="{C89A4344-0972-B849-A2A5-8247255D0D18}" type="sibTrans" cxnId="{E07E60A1-F801-AE45-A4B2-4794E36895B3}">
      <dgm:prSet/>
      <dgm:spPr/>
      <dgm:t>
        <a:bodyPr/>
        <a:lstStyle/>
        <a:p>
          <a:endParaRPr lang="en-US"/>
        </a:p>
      </dgm:t>
    </dgm:pt>
    <dgm:pt modelId="{F3DB3FA0-69A4-7B4F-9A6A-5C5C0837317D}">
      <dgm:prSet phldrT="[Text]"/>
      <dgm:spPr/>
      <dgm:t>
        <a:bodyPr/>
        <a:lstStyle/>
        <a:p>
          <a:r>
            <a:rPr lang="en-US" dirty="0"/>
            <a:t>4b-ii-1. in class</a:t>
          </a:r>
        </a:p>
      </dgm:t>
    </dgm:pt>
    <dgm:pt modelId="{7FF01CC6-BD16-E14A-869D-BD65EA51C869}" type="parTrans" cxnId="{7CC38995-2D78-A14E-99E3-B1EFC13E1453}">
      <dgm:prSet/>
      <dgm:spPr/>
      <dgm:t>
        <a:bodyPr/>
        <a:lstStyle/>
        <a:p>
          <a:endParaRPr lang="en-US"/>
        </a:p>
      </dgm:t>
    </dgm:pt>
    <dgm:pt modelId="{D6F85205-0FE7-BE45-B7F4-54E8FACF6294}" type="sibTrans" cxnId="{7CC38995-2D78-A14E-99E3-B1EFC13E1453}">
      <dgm:prSet/>
      <dgm:spPr/>
      <dgm:t>
        <a:bodyPr/>
        <a:lstStyle/>
        <a:p>
          <a:endParaRPr lang="en-US"/>
        </a:p>
      </dgm:t>
    </dgm:pt>
    <dgm:pt modelId="{C999587B-3547-844A-AE80-9E610C1349DC}">
      <dgm:prSet phldrT="[Text]"/>
      <dgm:spPr/>
      <dgm:t>
        <a:bodyPr/>
        <a:lstStyle/>
        <a:p>
          <a:r>
            <a:rPr lang="en-US" dirty="0"/>
            <a:t>4b-ii-2. testing center</a:t>
          </a:r>
        </a:p>
      </dgm:t>
    </dgm:pt>
    <dgm:pt modelId="{2F3BF94A-9859-624A-914E-3DB0B2EB964B}" type="parTrans" cxnId="{E67A7F8C-58B0-8649-841F-E923D8F48232}">
      <dgm:prSet/>
      <dgm:spPr/>
      <dgm:t>
        <a:bodyPr/>
        <a:lstStyle/>
        <a:p>
          <a:endParaRPr lang="en-US"/>
        </a:p>
      </dgm:t>
    </dgm:pt>
    <dgm:pt modelId="{068EA6D3-ECF3-FE42-94C7-B101443EFEFD}" type="sibTrans" cxnId="{E67A7F8C-58B0-8649-841F-E923D8F48232}">
      <dgm:prSet/>
      <dgm:spPr/>
      <dgm:t>
        <a:bodyPr/>
        <a:lstStyle/>
        <a:p>
          <a:endParaRPr lang="en-US"/>
        </a:p>
      </dgm:t>
    </dgm:pt>
    <dgm:pt modelId="{E80D988C-1C08-2F43-8801-56B230E8E75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5.How often?</a:t>
          </a:r>
        </a:p>
      </dgm:t>
    </dgm:pt>
    <dgm:pt modelId="{DFF67FC5-DC28-2942-87F4-22B5660409EF}" type="parTrans" cxnId="{15D92348-4ACB-0346-BF9F-C119557AF727}">
      <dgm:prSet/>
      <dgm:spPr/>
      <dgm:t>
        <a:bodyPr/>
        <a:lstStyle/>
        <a:p>
          <a:endParaRPr lang="en-US"/>
        </a:p>
      </dgm:t>
    </dgm:pt>
    <dgm:pt modelId="{3DCBB7CC-924F-0047-B316-FC66B162B647}" type="sibTrans" cxnId="{15D92348-4ACB-0346-BF9F-C119557AF727}">
      <dgm:prSet/>
      <dgm:spPr/>
      <dgm:t>
        <a:bodyPr/>
        <a:lstStyle/>
        <a:p>
          <a:endParaRPr lang="en-US"/>
        </a:p>
      </dgm:t>
    </dgm:pt>
    <dgm:pt modelId="{43E46E05-B9D8-2F4B-A872-76A2A8C8182D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7.Which test?</a:t>
          </a:r>
        </a:p>
      </dgm:t>
    </dgm:pt>
    <dgm:pt modelId="{BB511EA9-278B-B641-88A6-C4949415A10B}" type="parTrans" cxnId="{59D4DD73-5901-AF4A-8C0F-BB5C78528291}">
      <dgm:prSet/>
      <dgm:spPr/>
      <dgm:t>
        <a:bodyPr/>
        <a:lstStyle/>
        <a:p>
          <a:endParaRPr lang="en-US"/>
        </a:p>
      </dgm:t>
    </dgm:pt>
    <dgm:pt modelId="{18326CEB-D632-C241-A448-95D4B84E3C25}" type="sibTrans" cxnId="{59D4DD73-5901-AF4A-8C0F-BB5C78528291}">
      <dgm:prSet/>
      <dgm:spPr/>
      <dgm:t>
        <a:bodyPr/>
        <a:lstStyle/>
        <a:p>
          <a:endParaRPr lang="en-US"/>
        </a:p>
      </dgm:t>
    </dgm:pt>
    <dgm:pt modelId="{F6407DC0-32A4-4B4E-9AAE-425274D7574F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7a.Sample type</a:t>
          </a:r>
        </a:p>
      </dgm:t>
    </dgm:pt>
    <dgm:pt modelId="{4553CAA6-AAD3-5647-9208-B5D44C4391F4}" type="parTrans" cxnId="{08B6E165-C198-764A-BE05-5307CC225C63}">
      <dgm:prSet/>
      <dgm:spPr/>
      <dgm:t>
        <a:bodyPr/>
        <a:lstStyle/>
        <a:p>
          <a:endParaRPr lang="en-US"/>
        </a:p>
      </dgm:t>
    </dgm:pt>
    <dgm:pt modelId="{1C70EEDE-5A4B-A748-B666-088E642552E4}" type="sibTrans" cxnId="{08B6E165-C198-764A-BE05-5307CC225C63}">
      <dgm:prSet/>
      <dgm:spPr/>
      <dgm:t>
        <a:bodyPr/>
        <a:lstStyle/>
        <a:p>
          <a:endParaRPr lang="en-US"/>
        </a:p>
      </dgm:t>
    </dgm:pt>
    <dgm:pt modelId="{FF21F370-0C78-A047-8D69-5EF953356B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7b.Speed of results</a:t>
          </a:r>
        </a:p>
      </dgm:t>
    </dgm:pt>
    <dgm:pt modelId="{D2AF6238-81C9-AB47-B867-8049119232BA}" type="parTrans" cxnId="{ECE59313-BD22-4641-BF94-E9106F1FDEF6}">
      <dgm:prSet/>
      <dgm:spPr/>
      <dgm:t>
        <a:bodyPr/>
        <a:lstStyle/>
        <a:p>
          <a:endParaRPr lang="en-US"/>
        </a:p>
      </dgm:t>
    </dgm:pt>
    <dgm:pt modelId="{CC4537DE-18D1-7B4B-994B-DA04DD8267A4}" type="sibTrans" cxnId="{ECE59313-BD22-4641-BF94-E9106F1FDEF6}">
      <dgm:prSet/>
      <dgm:spPr/>
      <dgm:t>
        <a:bodyPr/>
        <a:lstStyle/>
        <a:p>
          <a:endParaRPr lang="en-US"/>
        </a:p>
      </dgm:t>
    </dgm:pt>
    <dgm:pt modelId="{08AD2F04-8273-1F40-A010-677B02B5C47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7c.cost</a:t>
          </a:r>
        </a:p>
      </dgm:t>
    </dgm:pt>
    <dgm:pt modelId="{58D13EB2-DEC0-7843-9E70-BFAB59CCD1A5}" type="parTrans" cxnId="{809AEEF0-764F-D84D-AD42-A4694488DC41}">
      <dgm:prSet/>
      <dgm:spPr/>
      <dgm:t>
        <a:bodyPr/>
        <a:lstStyle/>
        <a:p>
          <a:endParaRPr lang="en-US"/>
        </a:p>
      </dgm:t>
    </dgm:pt>
    <dgm:pt modelId="{160DE97E-CD28-9543-9D03-D6DA28623682}" type="sibTrans" cxnId="{809AEEF0-764F-D84D-AD42-A4694488DC41}">
      <dgm:prSet/>
      <dgm:spPr/>
      <dgm:t>
        <a:bodyPr/>
        <a:lstStyle/>
        <a:p>
          <a:endParaRPr lang="en-US"/>
        </a:p>
      </dgm:t>
    </dgm:pt>
    <dgm:pt modelId="{42935FD0-F34E-1445-BDEF-A6A7FE28A895}">
      <dgm:prSet phldrT="[Text]"/>
      <dgm:spPr/>
      <dgm:t>
        <a:bodyPr/>
        <a:lstStyle/>
        <a:p>
          <a:r>
            <a:rPr lang="en-US" dirty="0"/>
            <a:t>4a-i-1.Weekly supply</a:t>
          </a:r>
        </a:p>
      </dgm:t>
    </dgm:pt>
    <dgm:pt modelId="{316821C9-8A01-9E41-9F75-35B096EBF648}" type="parTrans" cxnId="{79BC9505-181F-B445-955D-274641E0317D}">
      <dgm:prSet/>
      <dgm:spPr/>
      <dgm:t>
        <a:bodyPr/>
        <a:lstStyle/>
        <a:p>
          <a:endParaRPr lang="en-US"/>
        </a:p>
      </dgm:t>
    </dgm:pt>
    <dgm:pt modelId="{299D44D6-008B-484F-B37B-23458C5303F3}" type="sibTrans" cxnId="{79BC9505-181F-B445-955D-274641E0317D}">
      <dgm:prSet/>
      <dgm:spPr/>
      <dgm:t>
        <a:bodyPr/>
        <a:lstStyle/>
        <a:p>
          <a:endParaRPr lang="en-US"/>
        </a:p>
      </dgm:t>
    </dgm:pt>
    <dgm:pt modelId="{0EE79500-C3B1-B646-AE2A-AE5D821BB136}">
      <dgm:prSet phldrT="[Text]"/>
      <dgm:spPr/>
      <dgm:t>
        <a:bodyPr/>
        <a:lstStyle/>
        <a:p>
          <a:r>
            <a:rPr lang="en-US" dirty="0"/>
            <a:t>4a-i-2.Quarterly supply</a:t>
          </a:r>
        </a:p>
      </dgm:t>
    </dgm:pt>
    <dgm:pt modelId="{91FB89BA-A0A7-F845-9294-CEF6D8EE7E5A}" type="parTrans" cxnId="{636ADBF0-DB98-C441-8C67-B4E78864CCA9}">
      <dgm:prSet/>
      <dgm:spPr/>
      <dgm:t>
        <a:bodyPr/>
        <a:lstStyle/>
        <a:p>
          <a:endParaRPr lang="en-US"/>
        </a:p>
      </dgm:t>
    </dgm:pt>
    <dgm:pt modelId="{8D3AAF71-0BB3-D841-B126-D3EAA930F22F}" type="sibTrans" cxnId="{636ADBF0-DB98-C441-8C67-B4E78864CCA9}">
      <dgm:prSet/>
      <dgm:spPr/>
      <dgm:t>
        <a:bodyPr/>
        <a:lstStyle/>
        <a:p>
          <a:endParaRPr lang="en-US"/>
        </a:p>
      </dgm:t>
    </dgm:pt>
    <dgm:pt modelId="{FF174F3F-6C8B-F24C-B387-B69C78FF92C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6.How to share results?</a:t>
          </a:r>
        </a:p>
      </dgm:t>
    </dgm:pt>
    <dgm:pt modelId="{3BB0F298-5581-4D43-B502-7ECEDBF1263C}" type="parTrans" cxnId="{E9888F7E-F2A9-954C-BDA6-40651286C9E7}">
      <dgm:prSet/>
      <dgm:spPr/>
      <dgm:t>
        <a:bodyPr/>
        <a:lstStyle/>
        <a:p>
          <a:endParaRPr lang="en-US"/>
        </a:p>
      </dgm:t>
    </dgm:pt>
    <dgm:pt modelId="{32556299-ED70-5F46-92DE-7C28B741DA25}" type="sibTrans" cxnId="{E9888F7E-F2A9-954C-BDA6-40651286C9E7}">
      <dgm:prSet/>
      <dgm:spPr/>
      <dgm:t>
        <a:bodyPr/>
        <a:lstStyle/>
        <a:p>
          <a:endParaRPr lang="en-US"/>
        </a:p>
      </dgm:t>
    </dgm:pt>
    <dgm:pt modelId="{6F49268D-72FE-5045-90F0-0DB8CEA1429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2.Who?</a:t>
          </a:r>
        </a:p>
      </dgm:t>
    </dgm:pt>
    <dgm:pt modelId="{29087222-5BA0-D649-B37A-B9DF7AE2B2F9}" type="parTrans" cxnId="{3B561A78-3654-F64A-8E56-BBF5EA353E41}">
      <dgm:prSet/>
      <dgm:spPr/>
      <dgm:t>
        <a:bodyPr/>
        <a:lstStyle/>
        <a:p>
          <a:endParaRPr lang="en-US"/>
        </a:p>
      </dgm:t>
    </dgm:pt>
    <dgm:pt modelId="{0D19887F-D4B6-5D48-A4CE-039051C0F52B}" type="sibTrans" cxnId="{3B561A78-3654-F64A-8E56-BBF5EA353E41}">
      <dgm:prSet/>
      <dgm:spPr/>
      <dgm:t>
        <a:bodyPr/>
        <a:lstStyle/>
        <a:p>
          <a:endParaRPr lang="en-US"/>
        </a:p>
      </dgm:t>
    </dgm:pt>
    <dgm:pt modelId="{CE9C2E82-509F-9D4E-9358-6836017ACA1E}">
      <dgm:prSet phldrT="[Text]"/>
      <dgm:spPr/>
      <dgm:t>
        <a:bodyPr/>
        <a:lstStyle/>
        <a:p>
          <a:r>
            <a:rPr lang="en-US" dirty="0"/>
            <a:t>2a.All</a:t>
          </a:r>
        </a:p>
      </dgm:t>
    </dgm:pt>
    <dgm:pt modelId="{5D567D89-7ECE-4848-86EC-B4B6DFAB9EF2}" type="parTrans" cxnId="{575B5A0D-F8F1-EE4E-9817-1D71577FC437}">
      <dgm:prSet/>
      <dgm:spPr/>
      <dgm:t>
        <a:bodyPr/>
        <a:lstStyle/>
        <a:p>
          <a:endParaRPr lang="en-US"/>
        </a:p>
      </dgm:t>
    </dgm:pt>
    <dgm:pt modelId="{AB13DD63-3E9B-5C4C-B4AD-96F6A4A919E7}" type="sibTrans" cxnId="{575B5A0D-F8F1-EE4E-9817-1D71577FC437}">
      <dgm:prSet/>
      <dgm:spPr/>
      <dgm:t>
        <a:bodyPr/>
        <a:lstStyle/>
        <a:p>
          <a:endParaRPr lang="en-US"/>
        </a:p>
      </dgm:t>
    </dgm:pt>
    <dgm:pt modelId="{D3727C43-2DBB-AA4F-95FB-BA2D02034BBC}">
      <dgm:prSet phldrT="[Text]"/>
      <dgm:spPr/>
      <dgm:t>
        <a:bodyPr/>
        <a:lstStyle/>
        <a:p>
          <a:r>
            <a:rPr lang="en-US" dirty="0"/>
            <a:t>2b.Adults</a:t>
          </a:r>
        </a:p>
      </dgm:t>
    </dgm:pt>
    <dgm:pt modelId="{135D5193-0BFF-3D40-897E-926EDC96961E}" type="parTrans" cxnId="{6E713E6E-C9BD-084E-B615-174C35420A46}">
      <dgm:prSet/>
      <dgm:spPr/>
      <dgm:t>
        <a:bodyPr/>
        <a:lstStyle/>
        <a:p>
          <a:endParaRPr lang="en-US"/>
        </a:p>
      </dgm:t>
    </dgm:pt>
    <dgm:pt modelId="{45ABE18C-0C95-4C46-9543-0487320FB082}" type="sibTrans" cxnId="{6E713E6E-C9BD-084E-B615-174C35420A46}">
      <dgm:prSet/>
      <dgm:spPr/>
      <dgm:t>
        <a:bodyPr/>
        <a:lstStyle/>
        <a:p>
          <a:endParaRPr lang="en-US"/>
        </a:p>
      </dgm:t>
    </dgm:pt>
    <dgm:pt modelId="{EB2F12E7-AFE1-A845-ACD3-5A2172F7945F}">
      <dgm:prSet phldrT="[Text]"/>
      <dgm:spPr/>
      <dgm:t>
        <a:bodyPr/>
        <a:lstStyle/>
        <a:p>
          <a:r>
            <a:rPr lang="en-US" dirty="0"/>
            <a:t>2c.Random sample</a:t>
          </a:r>
        </a:p>
      </dgm:t>
    </dgm:pt>
    <dgm:pt modelId="{0DBF82DD-F429-BC49-AF35-290341526D80}" type="parTrans" cxnId="{62B52E47-C67C-1144-841F-02790F7BFA9D}">
      <dgm:prSet/>
      <dgm:spPr/>
      <dgm:t>
        <a:bodyPr/>
        <a:lstStyle/>
        <a:p>
          <a:endParaRPr lang="en-US"/>
        </a:p>
      </dgm:t>
    </dgm:pt>
    <dgm:pt modelId="{81D2C745-9138-6A49-844B-2E6395616DB3}" type="sibTrans" cxnId="{62B52E47-C67C-1144-841F-02790F7BFA9D}">
      <dgm:prSet/>
      <dgm:spPr/>
      <dgm:t>
        <a:bodyPr/>
        <a:lstStyle/>
        <a:p>
          <a:endParaRPr lang="en-US"/>
        </a:p>
      </dgm:t>
    </dgm:pt>
    <dgm:pt modelId="{94262715-AE7A-C04C-8F4A-549B84432512}">
      <dgm:prSet phldrT="[Text]"/>
      <dgm:spPr/>
      <dgm:t>
        <a:bodyPr/>
        <a:lstStyle/>
        <a:p>
          <a:r>
            <a:rPr lang="en-US" dirty="0"/>
            <a:t>2d.High risk (sports)</a:t>
          </a:r>
        </a:p>
      </dgm:t>
    </dgm:pt>
    <dgm:pt modelId="{4DD1608D-B37F-AF46-B01A-566929665B4C}" type="parTrans" cxnId="{37B82576-BF01-B64C-83D5-80702B9762A6}">
      <dgm:prSet/>
      <dgm:spPr/>
      <dgm:t>
        <a:bodyPr/>
        <a:lstStyle/>
        <a:p>
          <a:endParaRPr lang="en-US"/>
        </a:p>
      </dgm:t>
    </dgm:pt>
    <dgm:pt modelId="{B8FB7CE9-43CC-874F-A132-E3ADA7B9D49B}" type="sibTrans" cxnId="{37B82576-BF01-B64C-83D5-80702B9762A6}">
      <dgm:prSet/>
      <dgm:spPr/>
      <dgm:t>
        <a:bodyPr/>
        <a:lstStyle/>
        <a:p>
          <a:endParaRPr lang="en-US"/>
        </a:p>
      </dgm:t>
    </dgm:pt>
    <dgm:pt modelId="{FB471D0E-EA9D-E04F-B6BC-7531EFDE8057}">
      <dgm:prSet phldrT="[Text]"/>
      <dgm:spPr/>
      <dgm:t>
        <a:bodyPr/>
        <a:lstStyle/>
        <a:p>
          <a:r>
            <a:rPr lang="en-US" dirty="0"/>
            <a:t>6a.Parents</a:t>
          </a:r>
        </a:p>
      </dgm:t>
    </dgm:pt>
    <dgm:pt modelId="{8856EDF8-8D9D-A94C-95E3-37689B157436}" type="parTrans" cxnId="{B813E132-FA46-C748-942A-74549E6E5730}">
      <dgm:prSet/>
      <dgm:spPr/>
      <dgm:t>
        <a:bodyPr/>
        <a:lstStyle/>
        <a:p>
          <a:endParaRPr lang="en-US"/>
        </a:p>
      </dgm:t>
    </dgm:pt>
    <dgm:pt modelId="{2BF83C15-B393-5249-871B-2958B35BF551}" type="sibTrans" cxnId="{B813E132-FA46-C748-942A-74549E6E5730}">
      <dgm:prSet/>
      <dgm:spPr/>
      <dgm:t>
        <a:bodyPr/>
        <a:lstStyle/>
        <a:p>
          <a:endParaRPr lang="en-US"/>
        </a:p>
      </dgm:t>
    </dgm:pt>
    <dgm:pt modelId="{D490BAAB-624B-B94C-B22F-5820BB8A2DC7}">
      <dgm:prSet phldrT="[Text]"/>
      <dgm:spPr/>
      <dgm:t>
        <a:bodyPr/>
        <a:lstStyle/>
        <a:p>
          <a:r>
            <a:rPr lang="en-US" dirty="0"/>
            <a:t>6b.Public Health</a:t>
          </a:r>
        </a:p>
      </dgm:t>
    </dgm:pt>
    <dgm:pt modelId="{4C7794FD-B6AF-4E44-9DB8-910A22203429}" type="parTrans" cxnId="{4A70C579-E6B7-F545-99E7-4CDFE1B3A9C3}">
      <dgm:prSet/>
      <dgm:spPr/>
      <dgm:t>
        <a:bodyPr/>
        <a:lstStyle/>
        <a:p>
          <a:endParaRPr lang="en-US"/>
        </a:p>
      </dgm:t>
    </dgm:pt>
    <dgm:pt modelId="{8854E605-6FC3-AD46-9FB5-4657987E1643}" type="sibTrans" cxnId="{4A70C579-E6B7-F545-99E7-4CDFE1B3A9C3}">
      <dgm:prSet/>
      <dgm:spPr/>
      <dgm:t>
        <a:bodyPr/>
        <a:lstStyle/>
        <a:p>
          <a:endParaRPr lang="en-US"/>
        </a:p>
      </dgm:t>
    </dgm:pt>
    <dgm:pt modelId="{6ADF4483-BED8-694C-9FCC-F3F28A6D70BE}">
      <dgm:prSet phldrT="[Text]"/>
      <dgm:spPr/>
      <dgm:t>
        <a:bodyPr/>
        <a:lstStyle/>
        <a:p>
          <a:r>
            <a:rPr lang="en-US" dirty="0"/>
            <a:t>6c.Community</a:t>
          </a:r>
        </a:p>
      </dgm:t>
    </dgm:pt>
    <dgm:pt modelId="{37B7D1E6-2077-394C-A96A-9498E564D00F}" type="parTrans" cxnId="{2E0D5509-1CD7-4B43-97D4-3702AA3B1AFC}">
      <dgm:prSet/>
      <dgm:spPr/>
      <dgm:t>
        <a:bodyPr/>
        <a:lstStyle/>
        <a:p>
          <a:endParaRPr lang="en-US"/>
        </a:p>
      </dgm:t>
    </dgm:pt>
    <dgm:pt modelId="{7ED32860-6758-F84C-A7EA-C83ADF8A72FE}" type="sibTrans" cxnId="{2E0D5509-1CD7-4B43-97D4-3702AA3B1AFC}">
      <dgm:prSet/>
      <dgm:spPr/>
      <dgm:t>
        <a:bodyPr/>
        <a:lstStyle/>
        <a:p>
          <a:endParaRPr lang="en-US"/>
        </a:p>
      </dgm:t>
    </dgm:pt>
    <dgm:pt modelId="{5D0DDD02-6F2A-3245-9409-3050D0762A54}">
      <dgm:prSet phldrT="[Text]"/>
      <dgm:spPr/>
      <dgm:t>
        <a:bodyPr/>
        <a:lstStyle/>
        <a:p>
          <a:r>
            <a:rPr lang="en-US" dirty="0"/>
            <a:t>6d.Close contacts</a:t>
          </a:r>
        </a:p>
      </dgm:t>
    </dgm:pt>
    <dgm:pt modelId="{889331AF-27A4-BD46-8243-BA468AFE1B05}" type="parTrans" cxnId="{7EDDD7EF-E6E3-6543-8696-8CB928011DA7}">
      <dgm:prSet/>
      <dgm:spPr/>
      <dgm:t>
        <a:bodyPr/>
        <a:lstStyle/>
        <a:p>
          <a:endParaRPr lang="en-US"/>
        </a:p>
      </dgm:t>
    </dgm:pt>
    <dgm:pt modelId="{40D53115-107D-074D-A02E-B7EAA8295B5D}" type="sibTrans" cxnId="{7EDDD7EF-E6E3-6543-8696-8CB928011DA7}">
      <dgm:prSet/>
      <dgm:spPr/>
      <dgm:t>
        <a:bodyPr/>
        <a:lstStyle/>
        <a:p>
          <a:endParaRPr lang="en-US"/>
        </a:p>
      </dgm:t>
    </dgm:pt>
    <dgm:pt modelId="{A862DD20-EB94-AA47-9B85-5AE310D610E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7d.pooling</a:t>
          </a:r>
        </a:p>
      </dgm:t>
    </dgm:pt>
    <dgm:pt modelId="{161D170E-C21D-EF4B-B602-959BC3ADCC94}" type="parTrans" cxnId="{290174C2-E97A-6B40-AEB0-4CD39E690E30}">
      <dgm:prSet/>
      <dgm:spPr/>
      <dgm:t>
        <a:bodyPr/>
        <a:lstStyle/>
        <a:p>
          <a:endParaRPr lang="en-US"/>
        </a:p>
      </dgm:t>
    </dgm:pt>
    <dgm:pt modelId="{76FE7750-C4FD-FA47-91C0-1136E4B9D837}" type="sibTrans" cxnId="{290174C2-E97A-6B40-AEB0-4CD39E690E30}">
      <dgm:prSet/>
      <dgm:spPr/>
      <dgm:t>
        <a:bodyPr/>
        <a:lstStyle/>
        <a:p>
          <a:endParaRPr lang="en-US"/>
        </a:p>
      </dgm:t>
    </dgm:pt>
    <dgm:pt modelId="{40EA0053-7E53-414F-8489-19D3D4D08434}">
      <dgm:prSet phldrT="[Text]"/>
      <dgm:spPr/>
      <dgm:t>
        <a:bodyPr/>
        <a:lstStyle/>
        <a:p>
          <a:r>
            <a:rPr lang="en-US" dirty="0"/>
            <a:t>1a. yes</a:t>
          </a:r>
        </a:p>
      </dgm:t>
    </dgm:pt>
    <dgm:pt modelId="{7C6A2FC3-2214-8C44-8033-0C393AA567D3}" type="parTrans" cxnId="{AE8AE6B0-BE2B-9D4B-BA26-95F8C0B6DE48}">
      <dgm:prSet/>
      <dgm:spPr/>
      <dgm:t>
        <a:bodyPr/>
        <a:lstStyle/>
        <a:p>
          <a:endParaRPr lang="en-US"/>
        </a:p>
      </dgm:t>
    </dgm:pt>
    <dgm:pt modelId="{9F4E6320-DB2E-7143-A882-9C943D82B85E}" type="sibTrans" cxnId="{AE8AE6B0-BE2B-9D4B-BA26-95F8C0B6DE48}">
      <dgm:prSet/>
      <dgm:spPr/>
      <dgm:t>
        <a:bodyPr/>
        <a:lstStyle/>
        <a:p>
          <a:endParaRPr lang="en-US"/>
        </a:p>
      </dgm:t>
    </dgm:pt>
    <dgm:pt modelId="{36E20B6E-0805-0841-B5CF-B4C5C0743CE1}">
      <dgm:prSet phldrT="[Text]"/>
      <dgm:spPr/>
      <dgm:t>
        <a:bodyPr/>
        <a:lstStyle/>
        <a:p>
          <a:r>
            <a:rPr lang="en-US" dirty="0"/>
            <a:t>no</a:t>
          </a:r>
        </a:p>
      </dgm:t>
    </dgm:pt>
    <dgm:pt modelId="{1EB10B91-D00F-CD4B-9CFD-E159466A613D}" type="parTrans" cxnId="{93EB986B-4692-F74C-ABBF-C8D42AC30791}">
      <dgm:prSet/>
      <dgm:spPr/>
      <dgm:t>
        <a:bodyPr/>
        <a:lstStyle/>
        <a:p>
          <a:endParaRPr lang="en-US"/>
        </a:p>
      </dgm:t>
    </dgm:pt>
    <dgm:pt modelId="{E8A8330B-C445-C54E-B693-C820337D5ED5}" type="sibTrans" cxnId="{93EB986B-4692-F74C-ABBF-C8D42AC30791}">
      <dgm:prSet/>
      <dgm:spPr/>
      <dgm:t>
        <a:bodyPr/>
        <a:lstStyle/>
        <a:p>
          <a:endParaRPr lang="en-US"/>
        </a:p>
      </dgm:t>
    </dgm:pt>
    <dgm:pt modelId="{2E083D30-BEB0-8C40-BE88-DAC79110B498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3.Required?</a:t>
          </a:r>
        </a:p>
      </dgm:t>
    </dgm:pt>
    <dgm:pt modelId="{1213C3DF-3E02-134A-A586-18AAC418EE93}" type="parTrans" cxnId="{885B1533-F5E1-7447-A42A-3949449E75E3}">
      <dgm:prSet/>
      <dgm:spPr/>
      <dgm:t>
        <a:bodyPr/>
        <a:lstStyle/>
        <a:p>
          <a:endParaRPr lang="en-US"/>
        </a:p>
      </dgm:t>
    </dgm:pt>
    <dgm:pt modelId="{ADD1BD25-3D89-6140-9EDB-8A0CFF9E525C}" type="sibTrans" cxnId="{885B1533-F5E1-7447-A42A-3949449E75E3}">
      <dgm:prSet/>
      <dgm:spPr/>
      <dgm:t>
        <a:bodyPr/>
        <a:lstStyle/>
        <a:p>
          <a:endParaRPr lang="en-US"/>
        </a:p>
      </dgm:t>
    </dgm:pt>
    <dgm:pt modelId="{30C21D55-053B-6B48-967A-645EB4498755}">
      <dgm:prSet phldrT="[Text]"/>
      <dgm:spPr/>
      <dgm:t>
        <a:bodyPr/>
        <a:lstStyle/>
        <a:p>
          <a:r>
            <a:rPr lang="en-US" dirty="0"/>
            <a:t>3a.Mandatory</a:t>
          </a:r>
        </a:p>
      </dgm:t>
    </dgm:pt>
    <dgm:pt modelId="{C1489A56-8C85-544D-99B9-530004B9DD21}" type="parTrans" cxnId="{E5557122-7856-F144-B559-A5DF608499AE}">
      <dgm:prSet/>
      <dgm:spPr/>
      <dgm:t>
        <a:bodyPr/>
        <a:lstStyle/>
        <a:p>
          <a:endParaRPr lang="en-US"/>
        </a:p>
      </dgm:t>
    </dgm:pt>
    <dgm:pt modelId="{276ADDFC-A535-9B43-945B-3236C48989FD}" type="sibTrans" cxnId="{E5557122-7856-F144-B559-A5DF608499AE}">
      <dgm:prSet/>
      <dgm:spPr/>
      <dgm:t>
        <a:bodyPr/>
        <a:lstStyle/>
        <a:p>
          <a:endParaRPr lang="en-US"/>
        </a:p>
      </dgm:t>
    </dgm:pt>
    <dgm:pt modelId="{FAB0432B-B333-274A-B728-78E813806F43}">
      <dgm:prSet phldrT="[Text]"/>
      <dgm:spPr/>
      <dgm:t>
        <a:bodyPr/>
        <a:lstStyle/>
        <a:p>
          <a:r>
            <a:rPr lang="en-US" dirty="0"/>
            <a:t>3b.Voluntary</a:t>
          </a:r>
        </a:p>
      </dgm:t>
    </dgm:pt>
    <dgm:pt modelId="{635BAFD7-A796-F542-8317-5D9E5B1EA7DE}" type="parTrans" cxnId="{319CBE56-9E17-1742-BFCF-9A285679F85C}">
      <dgm:prSet/>
      <dgm:spPr/>
      <dgm:t>
        <a:bodyPr/>
        <a:lstStyle/>
        <a:p>
          <a:endParaRPr lang="en-US"/>
        </a:p>
      </dgm:t>
    </dgm:pt>
    <dgm:pt modelId="{C0E4BA71-0402-4D42-A940-C1C55F9AE75C}" type="sibTrans" cxnId="{319CBE56-9E17-1742-BFCF-9A285679F85C}">
      <dgm:prSet/>
      <dgm:spPr/>
      <dgm:t>
        <a:bodyPr/>
        <a:lstStyle/>
        <a:p>
          <a:endParaRPr lang="en-US"/>
        </a:p>
      </dgm:t>
    </dgm:pt>
    <dgm:pt modelId="{728408F1-BDC7-DD4B-AB53-1933F281D7D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4a-iii.How to return</a:t>
          </a:r>
        </a:p>
      </dgm:t>
    </dgm:pt>
    <dgm:pt modelId="{77B23D1A-E866-9E4E-BA53-260B13C9B5ED}" type="sibTrans" cxnId="{BDE97215-9408-5C46-8670-C481D539038B}">
      <dgm:prSet/>
      <dgm:spPr/>
      <dgm:t>
        <a:bodyPr/>
        <a:lstStyle/>
        <a:p>
          <a:endParaRPr lang="en-US"/>
        </a:p>
      </dgm:t>
    </dgm:pt>
    <dgm:pt modelId="{AB396ACD-6561-324D-B71D-350557AC70EB}" type="parTrans" cxnId="{BDE97215-9408-5C46-8670-C481D539038B}">
      <dgm:prSet/>
      <dgm:spPr/>
      <dgm:t>
        <a:bodyPr/>
        <a:lstStyle/>
        <a:p>
          <a:endParaRPr lang="en-US"/>
        </a:p>
      </dgm:t>
    </dgm:pt>
    <dgm:pt modelId="{58F20B8B-3AF8-D94B-A129-563AFF01DA39}" type="pres">
      <dgm:prSet presAssocID="{8ABE57A6-3BE7-1740-93F2-F0FEA8BD840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F294A8-E6EB-7340-99E8-A5B7AE3F4F3A}" type="pres">
      <dgm:prSet presAssocID="{CFA04D21-2159-3249-96CF-27213000723C}" presName="hierRoot1" presStyleCnt="0">
        <dgm:presLayoutVars>
          <dgm:hierBranch val="init"/>
        </dgm:presLayoutVars>
      </dgm:prSet>
      <dgm:spPr/>
    </dgm:pt>
    <dgm:pt modelId="{ADEEC3C9-8B71-0045-80D6-3245C9244A0E}" type="pres">
      <dgm:prSet presAssocID="{CFA04D21-2159-3249-96CF-27213000723C}" presName="rootComposite1" presStyleCnt="0"/>
      <dgm:spPr/>
    </dgm:pt>
    <dgm:pt modelId="{6D9A3B86-BE3A-A746-AE21-908B08974F3F}" type="pres">
      <dgm:prSet presAssocID="{CFA04D21-2159-3249-96CF-27213000723C}" presName="rootText1" presStyleLbl="alignAcc1" presStyleIdx="0" presStyleCnt="0">
        <dgm:presLayoutVars>
          <dgm:chPref val="3"/>
        </dgm:presLayoutVars>
      </dgm:prSet>
      <dgm:spPr/>
    </dgm:pt>
    <dgm:pt modelId="{C9FFD28D-B302-9D41-BFFD-1D2E9D7BEFF8}" type="pres">
      <dgm:prSet presAssocID="{CFA04D21-2159-3249-96CF-27213000723C}" presName="topArc1" presStyleLbl="parChTrans1D1" presStyleIdx="0" presStyleCnt="68"/>
      <dgm:spPr>
        <a:solidFill>
          <a:schemeClr val="bg1"/>
        </a:solidFill>
      </dgm:spPr>
    </dgm:pt>
    <dgm:pt modelId="{B7B37931-8FE5-9C44-8700-FE416082A510}" type="pres">
      <dgm:prSet presAssocID="{CFA04D21-2159-3249-96CF-27213000723C}" presName="bottomArc1" presStyleLbl="parChTrans1D1" presStyleIdx="1" presStyleCnt="68"/>
      <dgm:spPr/>
    </dgm:pt>
    <dgm:pt modelId="{747791D9-6C90-F442-923B-B2D5C120DA28}" type="pres">
      <dgm:prSet presAssocID="{CFA04D21-2159-3249-96CF-27213000723C}" presName="topConnNode1" presStyleLbl="node1" presStyleIdx="0" presStyleCnt="0"/>
      <dgm:spPr/>
    </dgm:pt>
    <dgm:pt modelId="{9E6829B7-C4C1-FA47-9FD0-CE9C18D81BC5}" type="pres">
      <dgm:prSet presAssocID="{CFA04D21-2159-3249-96CF-27213000723C}" presName="hierChild2" presStyleCnt="0"/>
      <dgm:spPr/>
    </dgm:pt>
    <dgm:pt modelId="{155BCA0B-7627-044F-B3D8-CCEF0B081F75}" type="pres">
      <dgm:prSet presAssocID="{7C6A2FC3-2214-8C44-8033-0C393AA567D3}" presName="Name28" presStyleLbl="parChTrans1D2" presStyleIdx="0" presStyleCnt="2"/>
      <dgm:spPr/>
    </dgm:pt>
    <dgm:pt modelId="{2E9FC76F-1B04-664D-A500-71D11007D5A9}" type="pres">
      <dgm:prSet presAssocID="{40EA0053-7E53-414F-8489-19D3D4D08434}" presName="hierRoot2" presStyleCnt="0">
        <dgm:presLayoutVars>
          <dgm:hierBranch val="init"/>
        </dgm:presLayoutVars>
      </dgm:prSet>
      <dgm:spPr/>
    </dgm:pt>
    <dgm:pt modelId="{92DA841C-F026-0D4C-96F6-B0A316860115}" type="pres">
      <dgm:prSet presAssocID="{40EA0053-7E53-414F-8489-19D3D4D08434}" presName="rootComposite2" presStyleCnt="0"/>
      <dgm:spPr/>
    </dgm:pt>
    <dgm:pt modelId="{047E9661-6D92-E342-856B-D002792D24B6}" type="pres">
      <dgm:prSet presAssocID="{40EA0053-7E53-414F-8489-19D3D4D08434}" presName="rootText2" presStyleLbl="alignAcc1" presStyleIdx="0" presStyleCnt="0">
        <dgm:presLayoutVars>
          <dgm:chPref val="3"/>
        </dgm:presLayoutVars>
      </dgm:prSet>
      <dgm:spPr/>
    </dgm:pt>
    <dgm:pt modelId="{E971C5E8-B22E-6B44-A80B-8A96CE83CA48}" type="pres">
      <dgm:prSet presAssocID="{40EA0053-7E53-414F-8489-19D3D4D08434}" presName="topArc2" presStyleLbl="parChTrans1D1" presStyleIdx="2" presStyleCnt="68"/>
      <dgm:spPr/>
    </dgm:pt>
    <dgm:pt modelId="{DA92084E-B9F7-5F46-B528-B096F00F06EA}" type="pres">
      <dgm:prSet presAssocID="{40EA0053-7E53-414F-8489-19D3D4D08434}" presName="bottomArc2" presStyleLbl="parChTrans1D1" presStyleIdx="3" presStyleCnt="68"/>
      <dgm:spPr/>
    </dgm:pt>
    <dgm:pt modelId="{333AECB5-8929-7C43-92A3-4EDF73E240B3}" type="pres">
      <dgm:prSet presAssocID="{40EA0053-7E53-414F-8489-19D3D4D08434}" presName="topConnNode2" presStyleLbl="node2" presStyleIdx="0" presStyleCnt="0"/>
      <dgm:spPr/>
    </dgm:pt>
    <dgm:pt modelId="{BE17637D-226A-2A44-BFD9-D9BF95FE509B}" type="pres">
      <dgm:prSet presAssocID="{40EA0053-7E53-414F-8489-19D3D4D08434}" presName="hierChild4" presStyleCnt="0"/>
      <dgm:spPr/>
    </dgm:pt>
    <dgm:pt modelId="{031AE7F2-4843-FF4B-974F-E4884C70E7BA}" type="pres">
      <dgm:prSet presAssocID="{29087222-5BA0-D649-B37A-B9DF7AE2B2F9}" presName="Name28" presStyleLbl="parChTrans1D3" presStyleIdx="0" presStyleCnt="6"/>
      <dgm:spPr/>
    </dgm:pt>
    <dgm:pt modelId="{F84B5163-4088-8A4A-980A-EAF70290FE66}" type="pres">
      <dgm:prSet presAssocID="{6F49268D-72FE-5045-90F0-0DB8CEA1429E}" presName="hierRoot2" presStyleCnt="0">
        <dgm:presLayoutVars>
          <dgm:hierBranch val="init"/>
        </dgm:presLayoutVars>
      </dgm:prSet>
      <dgm:spPr/>
    </dgm:pt>
    <dgm:pt modelId="{E2D7BE89-DFCA-3747-A275-EAF0FB594151}" type="pres">
      <dgm:prSet presAssocID="{6F49268D-72FE-5045-90F0-0DB8CEA1429E}" presName="rootComposite2" presStyleCnt="0"/>
      <dgm:spPr/>
    </dgm:pt>
    <dgm:pt modelId="{88C4AAD9-92C2-0148-B141-228077A1D518}" type="pres">
      <dgm:prSet presAssocID="{6F49268D-72FE-5045-90F0-0DB8CEA1429E}" presName="rootText2" presStyleLbl="alignAcc1" presStyleIdx="0" presStyleCnt="0">
        <dgm:presLayoutVars>
          <dgm:chPref val="3"/>
        </dgm:presLayoutVars>
      </dgm:prSet>
      <dgm:spPr/>
    </dgm:pt>
    <dgm:pt modelId="{7D198697-CBC3-B443-B2BD-E59CAAEF7DB7}" type="pres">
      <dgm:prSet presAssocID="{6F49268D-72FE-5045-90F0-0DB8CEA1429E}" presName="topArc2" presStyleLbl="parChTrans1D1" presStyleIdx="4" presStyleCnt="68"/>
      <dgm:spPr/>
    </dgm:pt>
    <dgm:pt modelId="{11571D08-26F2-EE47-8832-AD3EC94CD32F}" type="pres">
      <dgm:prSet presAssocID="{6F49268D-72FE-5045-90F0-0DB8CEA1429E}" presName="bottomArc2" presStyleLbl="parChTrans1D1" presStyleIdx="5" presStyleCnt="68"/>
      <dgm:spPr/>
    </dgm:pt>
    <dgm:pt modelId="{DB74480A-1BDF-2B43-B47E-B066A6780A35}" type="pres">
      <dgm:prSet presAssocID="{6F49268D-72FE-5045-90F0-0DB8CEA1429E}" presName="topConnNode2" presStyleLbl="node3" presStyleIdx="0" presStyleCnt="0"/>
      <dgm:spPr/>
    </dgm:pt>
    <dgm:pt modelId="{720E2BD7-4304-1845-96AE-845B1FDC9220}" type="pres">
      <dgm:prSet presAssocID="{6F49268D-72FE-5045-90F0-0DB8CEA1429E}" presName="hierChild4" presStyleCnt="0"/>
      <dgm:spPr/>
    </dgm:pt>
    <dgm:pt modelId="{7C1D42D8-3904-3042-BCA7-C5D0FA35219F}" type="pres">
      <dgm:prSet presAssocID="{5D567D89-7ECE-4848-86EC-B4B6DFAB9EF2}" presName="Name28" presStyleLbl="parChTrans1D4" presStyleIdx="0" presStyleCnt="25"/>
      <dgm:spPr/>
    </dgm:pt>
    <dgm:pt modelId="{CDC721A5-932F-8D48-92F4-21DE252C7E1E}" type="pres">
      <dgm:prSet presAssocID="{CE9C2E82-509F-9D4E-9358-6836017ACA1E}" presName="hierRoot2" presStyleCnt="0">
        <dgm:presLayoutVars>
          <dgm:hierBranch val="init"/>
        </dgm:presLayoutVars>
      </dgm:prSet>
      <dgm:spPr/>
    </dgm:pt>
    <dgm:pt modelId="{1C5C5510-87F3-C74F-91B3-9F450EF5F157}" type="pres">
      <dgm:prSet presAssocID="{CE9C2E82-509F-9D4E-9358-6836017ACA1E}" presName="rootComposite2" presStyleCnt="0"/>
      <dgm:spPr/>
    </dgm:pt>
    <dgm:pt modelId="{2B719A73-C342-2D44-AC34-7075F8045EF8}" type="pres">
      <dgm:prSet presAssocID="{CE9C2E82-509F-9D4E-9358-6836017ACA1E}" presName="rootText2" presStyleLbl="alignAcc1" presStyleIdx="0" presStyleCnt="0">
        <dgm:presLayoutVars>
          <dgm:chPref val="3"/>
        </dgm:presLayoutVars>
      </dgm:prSet>
      <dgm:spPr/>
    </dgm:pt>
    <dgm:pt modelId="{3928346B-4FB2-374B-B198-85FC823BDFB0}" type="pres">
      <dgm:prSet presAssocID="{CE9C2E82-509F-9D4E-9358-6836017ACA1E}" presName="topArc2" presStyleLbl="parChTrans1D1" presStyleIdx="6" presStyleCnt="68"/>
      <dgm:spPr/>
    </dgm:pt>
    <dgm:pt modelId="{C41130E8-7FC4-334B-A40F-206B304DDB31}" type="pres">
      <dgm:prSet presAssocID="{CE9C2E82-509F-9D4E-9358-6836017ACA1E}" presName="bottomArc2" presStyleLbl="parChTrans1D1" presStyleIdx="7" presStyleCnt="68"/>
      <dgm:spPr/>
    </dgm:pt>
    <dgm:pt modelId="{B2A18031-7BF3-5B46-B6C2-FF71E8BF0883}" type="pres">
      <dgm:prSet presAssocID="{CE9C2E82-509F-9D4E-9358-6836017ACA1E}" presName="topConnNode2" presStyleLbl="node4" presStyleIdx="0" presStyleCnt="0"/>
      <dgm:spPr/>
    </dgm:pt>
    <dgm:pt modelId="{867FA3F7-1668-1C42-9D18-EA9FA4E3101E}" type="pres">
      <dgm:prSet presAssocID="{CE9C2E82-509F-9D4E-9358-6836017ACA1E}" presName="hierChild4" presStyleCnt="0"/>
      <dgm:spPr/>
    </dgm:pt>
    <dgm:pt modelId="{9294F26E-0AAA-1944-BAA5-EA3EF00F3260}" type="pres">
      <dgm:prSet presAssocID="{CE9C2E82-509F-9D4E-9358-6836017ACA1E}" presName="hierChild5" presStyleCnt="0"/>
      <dgm:spPr/>
    </dgm:pt>
    <dgm:pt modelId="{C4F11FBA-EC1D-5940-BB70-6C485F61BB1D}" type="pres">
      <dgm:prSet presAssocID="{135D5193-0BFF-3D40-897E-926EDC96961E}" presName="Name28" presStyleLbl="parChTrans1D4" presStyleIdx="1" presStyleCnt="25"/>
      <dgm:spPr/>
    </dgm:pt>
    <dgm:pt modelId="{E474E96D-475E-D546-9BCA-74FA1DB2CBC1}" type="pres">
      <dgm:prSet presAssocID="{D3727C43-2DBB-AA4F-95FB-BA2D02034BBC}" presName="hierRoot2" presStyleCnt="0">
        <dgm:presLayoutVars>
          <dgm:hierBranch val="init"/>
        </dgm:presLayoutVars>
      </dgm:prSet>
      <dgm:spPr/>
    </dgm:pt>
    <dgm:pt modelId="{5928B1EC-B636-5840-8012-138702DA24E7}" type="pres">
      <dgm:prSet presAssocID="{D3727C43-2DBB-AA4F-95FB-BA2D02034BBC}" presName="rootComposite2" presStyleCnt="0"/>
      <dgm:spPr/>
    </dgm:pt>
    <dgm:pt modelId="{0BA1D605-8DB6-6A4B-A8A8-CA6C673AC537}" type="pres">
      <dgm:prSet presAssocID="{D3727C43-2DBB-AA4F-95FB-BA2D02034BBC}" presName="rootText2" presStyleLbl="alignAcc1" presStyleIdx="0" presStyleCnt="0">
        <dgm:presLayoutVars>
          <dgm:chPref val="3"/>
        </dgm:presLayoutVars>
      </dgm:prSet>
      <dgm:spPr/>
    </dgm:pt>
    <dgm:pt modelId="{FE8AA1D8-0D60-0F48-AA7C-A7FF46B3751E}" type="pres">
      <dgm:prSet presAssocID="{D3727C43-2DBB-AA4F-95FB-BA2D02034BBC}" presName="topArc2" presStyleLbl="parChTrans1D1" presStyleIdx="8" presStyleCnt="68"/>
      <dgm:spPr/>
    </dgm:pt>
    <dgm:pt modelId="{C58DDC78-259A-8C44-A90A-0BF8327CEEB3}" type="pres">
      <dgm:prSet presAssocID="{D3727C43-2DBB-AA4F-95FB-BA2D02034BBC}" presName="bottomArc2" presStyleLbl="parChTrans1D1" presStyleIdx="9" presStyleCnt="68"/>
      <dgm:spPr/>
    </dgm:pt>
    <dgm:pt modelId="{C4173617-817F-5844-9562-B4294D0E1C29}" type="pres">
      <dgm:prSet presAssocID="{D3727C43-2DBB-AA4F-95FB-BA2D02034BBC}" presName="topConnNode2" presStyleLbl="node4" presStyleIdx="0" presStyleCnt="0"/>
      <dgm:spPr/>
    </dgm:pt>
    <dgm:pt modelId="{095D39A4-70E6-4247-A677-87DEC236DA58}" type="pres">
      <dgm:prSet presAssocID="{D3727C43-2DBB-AA4F-95FB-BA2D02034BBC}" presName="hierChild4" presStyleCnt="0"/>
      <dgm:spPr/>
    </dgm:pt>
    <dgm:pt modelId="{14A31E4E-5D48-0C4E-9721-C38349E4A2D3}" type="pres">
      <dgm:prSet presAssocID="{D3727C43-2DBB-AA4F-95FB-BA2D02034BBC}" presName="hierChild5" presStyleCnt="0"/>
      <dgm:spPr/>
    </dgm:pt>
    <dgm:pt modelId="{5306E633-B262-2749-B59C-1DB5935D5F3B}" type="pres">
      <dgm:prSet presAssocID="{0DBF82DD-F429-BC49-AF35-290341526D80}" presName="Name28" presStyleLbl="parChTrans1D4" presStyleIdx="2" presStyleCnt="25"/>
      <dgm:spPr/>
    </dgm:pt>
    <dgm:pt modelId="{BECE5C7C-6C04-0C4C-8ACE-16E5F7630B72}" type="pres">
      <dgm:prSet presAssocID="{EB2F12E7-AFE1-A845-ACD3-5A2172F7945F}" presName="hierRoot2" presStyleCnt="0">
        <dgm:presLayoutVars>
          <dgm:hierBranch val="init"/>
        </dgm:presLayoutVars>
      </dgm:prSet>
      <dgm:spPr/>
    </dgm:pt>
    <dgm:pt modelId="{C4D5B47E-23EF-924F-8095-F5A243D60293}" type="pres">
      <dgm:prSet presAssocID="{EB2F12E7-AFE1-A845-ACD3-5A2172F7945F}" presName="rootComposite2" presStyleCnt="0"/>
      <dgm:spPr/>
    </dgm:pt>
    <dgm:pt modelId="{2A0EBD7A-4C59-054F-97ED-C4C1345E9163}" type="pres">
      <dgm:prSet presAssocID="{EB2F12E7-AFE1-A845-ACD3-5A2172F7945F}" presName="rootText2" presStyleLbl="alignAcc1" presStyleIdx="0" presStyleCnt="0">
        <dgm:presLayoutVars>
          <dgm:chPref val="3"/>
        </dgm:presLayoutVars>
      </dgm:prSet>
      <dgm:spPr/>
    </dgm:pt>
    <dgm:pt modelId="{A5CA50C4-D611-384A-8DF5-72D74B613306}" type="pres">
      <dgm:prSet presAssocID="{EB2F12E7-AFE1-A845-ACD3-5A2172F7945F}" presName="topArc2" presStyleLbl="parChTrans1D1" presStyleIdx="10" presStyleCnt="68"/>
      <dgm:spPr/>
    </dgm:pt>
    <dgm:pt modelId="{78DB2366-E582-D644-8273-748801350948}" type="pres">
      <dgm:prSet presAssocID="{EB2F12E7-AFE1-A845-ACD3-5A2172F7945F}" presName="bottomArc2" presStyleLbl="parChTrans1D1" presStyleIdx="11" presStyleCnt="68"/>
      <dgm:spPr/>
    </dgm:pt>
    <dgm:pt modelId="{201C58D7-DE9E-6947-B940-8394C41C1EC9}" type="pres">
      <dgm:prSet presAssocID="{EB2F12E7-AFE1-A845-ACD3-5A2172F7945F}" presName="topConnNode2" presStyleLbl="node4" presStyleIdx="0" presStyleCnt="0"/>
      <dgm:spPr/>
    </dgm:pt>
    <dgm:pt modelId="{43BEE95E-7AFF-4A40-8194-8356606383C6}" type="pres">
      <dgm:prSet presAssocID="{EB2F12E7-AFE1-A845-ACD3-5A2172F7945F}" presName="hierChild4" presStyleCnt="0"/>
      <dgm:spPr/>
    </dgm:pt>
    <dgm:pt modelId="{0560D80D-C0CE-9F45-B26B-1EC7F698BC05}" type="pres">
      <dgm:prSet presAssocID="{EB2F12E7-AFE1-A845-ACD3-5A2172F7945F}" presName="hierChild5" presStyleCnt="0"/>
      <dgm:spPr/>
    </dgm:pt>
    <dgm:pt modelId="{612BD5C4-E170-E04D-8ACE-D285A41C6E4D}" type="pres">
      <dgm:prSet presAssocID="{4DD1608D-B37F-AF46-B01A-566929665B4C}" presName="Name28" presStyleLbl="parChTrans1D4" presStyleIdx="3" presStyleCnt="25"/>
      <dgm:spPr/>
    </dgm:pt>
    <dgm:pt modelId="{1B6326AA-477A-B74D-BA69-20FA7B940C38}" type="pres">
      <dgm:prSet presAssocID="{94262715-AE7A-C04C-8F4A-549B84432512}" presName="hierRoot2" presStyleCnt="0">
        <dgm:presLayoutVars>
          <dgm:hierBranch val="init"/>
        </dgm:presLayoutVars>
      </dgm:prSet>
      <dgm:spPr/>
    </dgm:pt>
    <dgm:pt modelId="{EFFB7495-B9AA-354C-A4A2-CF953CB9622B}" type="pres">
      <dgm:prSet presAssocID="{94262715-AE7A-C04C-8F4A-549B84432512}" presName="rootComposite2" presStyleCnt="0"/>
      <dgm:spPr/>
    </dgm:pt>
    <dgm:pt modelId="{F0DE2338-24F3-5745-BD7B-BDB76C516DA4}" type="pres">
      <dgm:prSet presAssocID="{94262715-AE7A-C04C-8F4A-549B84432512}" presName="rootText2" presStyleLbl="alignAcc1" presStyleIdx="0" presStyleCnt="0">
        <dgm:presLayoutVars>
          <dgm:chPref val="3"/>
        </dgm:presLayoutVars>
      </dgm:prSet>
      <dgm:spPr/>
    </dgm:pt>
    <dgm:pt modelId="{A20FFC70-10F1-1440-B3F5-43F82FCAE8F5}" type="pres">
      <dgm:prSet presAssocID="{94262715-AE7A-C04C-8F4A-549B84432512}" presName="topArc2" presStyleLbl="parChTrans1D1" presStyleIdx="12" presStyleCnt="68"/>
      <dgm:spPr/>
    </dgm:pt>
    <dgm:pt modelId="{64A6C767-AF50-A74C-A151-4115B37A217A}" type="pres">
      <dgm:prSet presAssocID="{94262715-AE7A-C04C-8F4A-549B84432512}" presName="bottomArc2" presStyleLbl="parChTrans1D1" presStyleIdx="13" presStyleCnt="68"/>
      <dgm:spPr/>
    </dgm:pt>
    <dgm:pt modelId="{82D5BF4B-BAB4-5D44-ABF1-089B0B021A31}" type="pres">
      <dgm:prSet presAssocID="{94262715-AE7A-C04C-8F4A-549B84432512}" presName="topConnNode2" presStyleLbl="node4" presStyleIdx="0" presStyleCnt="0"/>
      <dgm:spPr/>
    </dgm:pt>
    <dgm:pt modelId="{E6F5B60E-590A-024B-9C75-DE72CC0251FD}" type="pres">
      <dgm:prSet presAssocID="{94262715-AE7A-C04C-8F4A-549B84432512}" presName="hierChild4" presStyleCnt="0"/>
      <dgm:spPr/>
    </dgm:pt>
    <dgm:pt modelId="{60844DF4-9754-304F-A85F-869E2FE21BEC}" type="pres">
      <dgm:prSet presAssocID="{94262715-AE7A-C04C-8F4A-549B84432512}" presName="hierChild5" presStyleCnt="0"/>
      <dgm:spPr/>
    </dgm:pt>
    <dgm:pt modelId="{830CB12D-E6F1-A14F-8B97-634BF053B51C}" type="pres">
      <dgm:prSet presAssocID="{6F49268D-72FE-5045-90F0-0DB8CEA1429E}" presName="hierChild5" presStyleCnt="0"/>
      <dgm:spPr/>
    </dgm:pt>
    <dgm:pt modelId="{813C896A-0835-FA43-BA08-1762D33732C5}" type="pres">
      <dgm:prSet presAssocID="{1213C3DF-3E02-134A-A586-18AAC418EE93}" presName="Name28" presStyleLbl="parChTrans1D3" presStyleIdx="1" presStyleCnt="6"/>
      <dgm:spPr/>
    </dgm:pt>
    <dgm:pt modelId="{C58DD035-C832-7241-995A-C56CF0D3D7EA}" type="pres">
      <dgm:prSet presAssocID="{2E083D30-BEB0-8C40-BE88-DAC79110B498}" presName="hierRoot2" presStyleCnt="0">
        <dgm:presLayoutVars>
          <dgm:hierBranch val="init"/>
        </dgm:presLayoutVars>
      </dgm:prSet>
      <dgm:spPr/>
    </dgm:pt>
    <dgm:pt modelId="{703379DF-D802-FE44-BD57-2A408F2EBC73}" type="pres">
      <dgm:prSet presAssocID="{2E083D30-BEB0-8C40-BE88-DAC79110B498}" presName="rootComposite2" presStyleCnt="0"/>
      <dgm:spPr/>
    </dgm:pt>
    <dgm:pt modelId="{6F6C4E94-F297-704F-8CB4-92AD17DA9A84}" type="pres">
      <dgm:prSet presAssocID="{2E083D30-BEB0-8C40-BE88-DAC79110B498}" presName="rootText2" presStyleLbl="alignAcc1" presStyleIdx="0" presStyleCnt="0">
        <dgm:presLayoutVars>
          <dgm:chPref val="3"/>
        </dgm:presLayoutVars>
      </dgm:prSet>
      <dgm:spPr/>
    </dgm:pt>
    <dgm:pt modelId="{2DBF365B-15F4-074B-A455-7A8BE724E850}" type="pres">
      <dgm:prSet presAssocID="{2E083D30-BEB0-8C40-BE88-DAC79110B498}" presName="topArc2" presStyleLbl="parChTrans1D1" presStyleIdx="14" presStyleCnt="68"/>
      <dgm:spPr/>
    </dgm:pt>
    <dgm:pt modelId="{D41F6056-D6E6-0D47-ACA1-F20AE4BAEB7F}" type="pres">
      <dgm:prSet presAssocID="{2E083D30-BEB0-8C40-BE88-DAC79110B498}" presName="bottomArc2" presStyleLbl="parChTrans1D1" presStyleIdx="15" presStyleCnt="68"/>
      <dgm:spPr/>
    </dgm:pt>
    <dgm:pt modelId="{2D1CAF7F-DC4E-F54A-8074-FB54238EBE88}" type="pres">
      <dgm:prSet presAssocID="{2E083D30-BEB0-8C40-BE88-DAC79110B498}" presName="topConnNode2" presStyleLbl="node3" presStyleIdx="0" presStyleCnt="0"/>
      <dgm:spPr/>
    </dgm:pt>
    <dgm:pt modelId="{C27356A6-BC21-5B48-9A6D-0DB75FCA0119}" type="pres">
      <dgm:prSet presAssocID="{2E083D30-BEB0-8C40-BE88-DAC79110B498}" presName="hierChild4" presStyleCnt="0"/>
      <dgm:spPr/>
    </dgm:pt>
    <dgm:pt modelId="{99CA287C-CE22-984D-9516-D4F8338DC0EA}" type="pres">
      <dgm:prSet presAssocID="{C1489A56-8C85-544D-99B9-530004B9DD21}" presName="Name28" presStyleLbl="parChTrans1D4" presStyleIdx="4" presStyleCnt="25"/>
      <dgm:spPr/>
    </dgm:pt>
    <dgm:pt modelId="{13DFDDEA-DDC4-E744-920C-891C26B19253}" type="pres">
      <dgm:prSet presAssocID="{30C21D55-053B-6B48-967A-645EB4498755}" presName="hierRoot2" presStyleCnt="0">
        <dgm:presLayoutVars>
          <dgm:hierBranch val="init"/>
        </dgm:presLayoutVars>
      </dgm:prSet>
      <dgm:spPr/>
    </dgm:pt>
    <dgm:pt modelId="{66C29791-5256-2E48-B79C-FDA778CFD53E}" type="pres">
      <dgm:prSet presAssocID="{30C21D55-053B-6B48-967A-645EB4498755}" presName="rootComposite2" presStyleCnt="0"/>
      <dgm:spPr/>
    </dgm:pt>
    <dgm:pt modelId="{8F693109-8C3F-1345-B2EB-56397082CE3C}" type="pres">
      <dgm:prSet presAssocID="{30C21D55-053B-6B48-967A-645EB4498755}" presName="rootText2" presStyleLbl="alignAcc1" presStyleIdx="0" presStyleCnt="0">
        <dgm:presLayoutVars>
          <dgm:chPref val="3"/>
        </dgm:presLayoutVars>
      </dgm:prSet>
      <dgm:spPr/>
    </dgm:pt>
    <dgm:pt modelId="{9AB9B263-5C66-E74C-A6A3-3214FAD3BCB0}" type="pres">
      <dgm:prSet presAssocID="{30C21D55-053B-6B48-967A-645EB4498755}" presName="topArc2" presStyleLbl="parChTrans1D1" presStyleIdx="16" presStyleCnt="68"/>
      <dgm:spPr/>
    </dgm:pt>
    <dgm:pt modelId="{3997E2F4-B5D0-0849-A956-246BD2296793}" type="pres">
      <dgm:prSet presAssocID="{30C21D55-053B-6B48-967A-645EB4498755}" presName="bottomArc2" presStyleLbl="parChTrans1D1" presStyleIdx="17" presStyleCnt="68"/>
      <dgm:spPr/>
    </dgm:pt>
    <dgm:pt modelId="{F40F3838-F5C3-1C4F-A196-D535E2B99653}" type="pres">
      <dgm:prSet presAssocID="{30C21D55-053B-6B48-967A-645EB4498755}" presName="topConnNode2" presStyleLbl="node4" presStyleIdx="0" presStyleCnt="0"/>
      <dgm:spPr/>
    </dgm:pt>
    <dgm:pt modelId="{2ED9C2F7-C093-B24E-84A4-6504D4B1F4F4}" type="pres">
      <dgm:prSet presAssocID="{30C21D55-053B-6B48-967A-645EB4498755}" presName="hierChild4" presStyleCnt="0"/>
      <dgm:spPr/>
    </dgm:pt>
    <dgm:pt modelId="{4630738F-C5E0-AB49-BC39-773A8D20FA8B}" type="pres">
      <dgm:prSet presAssocID="{30C21D55-053B-6B48-967A-645EB4498755}" presName="hierChild5" presStyleCnt="0"/>
      <dgm:spPr/>
    </dgm:pt>
    <dgm:pt modelId="{7F1C6684-AC3F-9243-BDE1-09F367F1D96C}" type="pres">
      <dgm:prSet presAssocID="{635BAFD7-A796-F542-8317-5D9E5B1EA7DE}" presName="Name28" presStyleLbl="parChTrans1D4" presStyleIdx="5" presStyleCnt="25"/>
      <dgm:spPr/>
    </dgm:pt>
    <dgm:pt modelId="{E655821E-F4A7-6C44-A11B-013BDB26FE7F}" type="pres">
      <dgm:prSet presAssocID="{FAB0432B-B333-274A-B728-78E813806F43}" presName="hierRoot2" presStyleCnt="0">
        <dgm:presLayoutVars>
          <dgm:hierBranch val="init"/>
        </dgm:presLayoutVars>
      </dgm:prSet>
      <dgm:spPr/>
    </dgm:pt>
    <dgm:pt modelId="{73A20C7E-9DE7-8540-A27E-0B83B0287076}" type="pres">
      <dgm:prSet presAssocID="{FAB0432B-B333-274A-B728-78E813806F43}" presName="rootComposite2" presStyleCnt="0"/>
      <dgm:spPr/>
    </dgm:pt>
    <dgm:pt modelId="{A4503BC2-5255-5641-9A47-69E887707270}" type="pres">
      <dgm:prSet presAssocID="{FAB0432B-B333-274A-B728-78E813806F43}" presName="rootText2" presStyleLbl="alignAcc1" presStyleIdx="0" presStyleCnt="0">
        <dgm:presLayoutVars>
          <dgm:chPref val="3"/>
        </dgm:presLayoutVars>
      </dgm:prSet>
      <dgm:spPr/>
    </dgm:pt>
    <dgm:pt modelId="{72067927-4D2A-8640-8CF5-3A4144F347E1}" type="pres">
      <dgm:prSet presAssocID="{FAB0432B-B333-274A-B728-78E813806F43}" presName="topArc2" presStyleLbl="parChTrans1D1" presStyleIdx="18" presStyleCnt="68"/>
      <dgm:spPr/>
    </dgm:pt>
    <dgm:pt modelId="{46E022F3-7A6B-A54B-9CB1-2B4D4B2CB242}" type="pres">
      <dgm:prSet presAssocID="{FAB0432B-B333-274A-B728-78E813806F43}" presName="bottomArc2" presStyleLbl="parChTrans1D1" presStyleIdx="19" presStyleCnt="68"/>
      <dgm:spPr/>
    </dgm:pt>
    <dgm:pt modelId="{466BDC3D-CFCE-1445-8E91-4FEF9029A1A7}" type="pres">
      <dgm:prSet presAssocID="{FAB0432B-B333-274A-B728-78E813806F43}" presName="topConnNode2" presStyleLbl="node4" presStyleIdx="0" presStyleCnt="0"/>
      <dgm:spPr/>
    </dgm:pt>
    <dgm:pt modelId="{10483204-A347-464F-AA6C-D3A2EAC24804}" type="pres">
      <dgm:prSet presAssocID="{FAB0432B-B333-274A-B728-78E813806F43}" presName="hierChild4" presStyleCnt="0"/>
      <dgm:spPr/>
    </dgm:pt>
    <dgm:pt modelId="{FBE667B4-C90A-0048-950F-4ACDF455636B}" type="pres">
      <dgm:prSet presAssocID="{FAB0432B-B333-274A-B728-78E813806F43}" presName="hierChild5" presStyleCnt="0"/>
      <dgm:spPr/>
    </dgm:pt>
    <dgm:pt modelId="{0EF102E2-59D4-4047-85B3-9D52DD93C423}" type="pres">
      <dgm:prSet presAssocID="{2E083D30-BEB0-8C40-BE88-DAC79110B498}" presName="hierChild5" presStyleCnt="0"/>
      <dgm:spPr/>
    </dgm:pt>
    <dgm:pt modelId="{69AD0B2A-C1BB-5245-9CE4-C134C0BBFE17}" type="pres">
      <dgm:prSet presAssocID="{95262E68-5108-0F44-8D5C-E29BE986F23E}" presName="Name28" presStyleLbl="parChTrans1D3" presStyleIdx="2" presStyleCnt="6"/>
      <dgm:spPr/>
    </dgm:pt>
    <dgm:pt modelId="{26DE2F2F-4433-0D42-8D26-DF07F9C01756}" type="pres">
      <dgm:prSet presAssocID="{0EBC5BF5-F0AC-CB46-A85E-3F7B5AA90DBC}" presName="hierRoot2" presStyleCnt="0">
        <dgm:presLayoutVars>
          <dgm:hierBranch val="init"/>
        </dgm:presLayoutVars>
      </dgm:prSet>
      <dgm:spPr/>
    </dgm:pt>
    <dgm:pt modelId="{40217548-8662-6C4B-992A-F155756C84AC}" type="pres">
      <dgm:prSet presAssocID="{0EBC5BF5-F0AC-CB46-A85E-3F7B5AA90DBC}" presName="rootComposite2" presStyleCnt="0"/>
      <dgm:spPr/>
    </dgm:pt>
    <dgm:pt modelId="{B521D1BD-075A-8E43-A4A0-1DB8A039A02C}" type="pres">
      <dgm:prSet presAssocID="{0EBC5BF5-F0AC-CB46-A85E-3F7B5AA90DBC}" presName="rootText2" presStyleLbl="alignAcc1" presStyleIdx="0" presStyleCnt="0">
        <dgm:presLayoutVars>
          <dgm:chPref val="3"/>
        </dgm:presLayoutVars>
      </dgm:prSet>
      <dgm:spPr/>
    </dgm:pt>
    <dgm:pt modelId="{D0168B99-1805-444D-BD47-EFAB34BC6FF2}" type="pres">
      <dgm:prSet presAssocID="{0EBC5BF5-F0AC-CB46-A85E-3F7B5AA90DBC}" presName="topArc2" presStyleLbl="parChTrans1D1" presStyleIdx="20" presStyleCnt="68"/>
      <dgm:spPr/>
    </dgm:pt>
    <dgm:pt modelId="{A1F4783B-BD34-7B4E-84EF-C085C2AA2B78}" type="pres">
      <dgm:prSet presAssocID="{0EBC5BF5-F0AC-CB46-A85E-3F7B5AA90DBC}" presName="bottomArc2" presStyleLbl="parChTrans1D1" presStyleIdx="21" presStyleCnt="68"/>
      <dgm:spPr/>
    </dgm:pt>
    <dgm:pt modelId="{45256309-DFD5-784A-9358-BE211BB48109}" type="pres">
      <dgm:prSet presAssocID="{0EBC5BF5-F0AC-CB46-A85E-3F7B5AA90DBC}" presName="topConnNode2" presStyleLbl="node3" presStyleIdx="0" presStyleCnt="0"/>
      <dgm:spPr/>
    </dgm:pt>
    <dgm:pt modelId="{88480F3B-B930-8E4E-A058-6E6697B6A768}" type="pres">
      <dgm:prSet presAssocID="{0EBC5BF5-F0AC-CB46-A85E-3F7B5AA90DBC}" presName="hierChild4" presStyleCnt="0"/>
      <dgm:spPr/>
    </dgm:pt>
    <dgm:pt modelId="{DD395F88-9ABF-544B-96AE-90C2F4A6325D}" type="pres">
      <dgm:prSet presAssocID="{01FE23E0-B90D-344B-BC56-55B10B5E1E2C}" presName="Name28" presStyleLbl="parChTrans1D4" presStyleIdx="6" presStyleCnt="25"/>
      <dgm:spPr/>
    </dgm:pt>
    <dgm:pt modelId="{05207647-E963-4B47-987A-704BAEEAD54D}" type="pres">
      <dgm:prSet presAssocID="{85D2EC92-3F17-094C-A6E9-3E776C257304}" presName="hierRoot2" presStyleCnt="0">
        <dgm:presLayoutVars>
          <dgm:hierBranch val="init"/>
        </dgm:presLayoutVars>
      </dgm:prSet>
      <dgm:spPr/>
    </dgm:pt>
    <dgm:pt modelId="{7B3A04CA-C99C-214E-852E-9F4585A07851}" type="pres">
      <dgm:prSet presAssocID="{85D2EC92-3F17-094C-A6E9-3E776C257304}" presName="rootComposite2" presStyleCnt="0"/>
      <dgm:spPr/>
    </dgm:pt>
    <dgm:pt modelId="{9BB4001F-031D-2F4E-AF3D-8855CF81FE14}" type="pres">
      <dgm:prSet presAssocID="{85D2EC92-3F17-094C-A6E9-3E776C257304}" presName="rootText2" presStyleLbl="alignAcc1" presStyleIdx="0" presStyleCnt="0">
        <dgm:presLayoutVars>
          <dgm:chPref val="3"/>
        </dgm:presLayoutVars>
      </dgm:prSet>
      <dgm:spPr/>
    </dgm:pt>
    <dgm:pt modelId="{95FE36C5-CC6E-6D46-870C-E311064CB45D}" type="pres">
      <dgm:prSet presAssocID="{85D2EC92-3F17-094C-A6E9-3E776C257304}" presName="topArc2" presStyleLbl="parChTrans1D1" presStyleIdx="22" presStyleCnt="68"/>
      <dgm:spPr/>
    </dgm:pt>
    <dgm:pt modelId="{93798309-8735-8A49-B618-B338D2BB78B1}" type="pres">
      <dgm:prSet presAssocID="{85D2EC92-3F17-094C-A6E9-3E776C257304}" presName="bottomArc2" presStyleLbl="parChTrans1D1" presStyleIdx="23" presStyleCnt="68"/>
      <dgm:spPr/>
    </dgm:pt>
    <dgm:pt modelId="{89ABB56F-C375-A343-BE77-FBC07559B30C}" type="pres">
      <dgm:prSet presAssocID="{85D2EC92-3F17-094C-A6E9-3E776C257304}" presName="topConnNode2" presStyleLbl="node4" presStyleIdx="0" presStyleCnt="0"/>
      <dgm:spPr/>
    </dgm:pt>
    <dgm:pt modelId="{5E531D78-3D89-5441-BB97-2249EF93490D}" type="pres">
      <dgm:prSet presAssocID="{85D2EC92-3F17-094C-A6E9-3E776C257304}" presName="hierChild4" presStyleCnt="0"/>
      <dgm:spPr/>
    </dgm:pt>
    <dgm:pt modelId="{CF5CCB03-9821-0241-9012-45D9DA1AE709}" type="pres">
      <dgm:prSet presAssocID="{68A2194E-597E-F841-94FC-C35EA408B8F4}" presName="Name28" presStyleLbl="parChTrans1D4" presStyleIdx="7" presStyleCnt="25"/>
      <dgm:spPr/>
    </dgm:pt>
    <dgm:pt modelId="{C0A34641-7C52-BB4E-957F-57F7BA86A64F}" type="pres">
      <dgm:prSet presAssocID="{DE0640E0-DBC6-B849-AB90-62E1BC61A714}" presName="hierRoot2" presStyleCnt="0">
        <dgm:presLayoutVars>
          <dgm:hierBranch val="init"/>
        </dgm:presLayoutVars>
      </dgm:prSet>
      <dgm:spPr/>
    </dgm:pt>
    <dgm:pt modelId="{4113876B-136A-A84F-A536-6D9A9B12800F}" type="pres">
      <dgm:prSet presAssocID="{DE0640E0-DBC6-B849-AB90-62E1BC61A714}" presName="rootComposite2" presStyleCnt="0"/>
      <dgm:spPr/>
    </dgm:pt>
    <dgm:pt modelId="{FDBB5853-4218-DE4B-969E-EF255BBAC448}" type="pres">
      <dgm:prSet presAssocID="{DE0640E0-DBC6-B849-AB90-62E1BC61A714}" presName="rootText2" presStyleLbl="alignAcc1" presStyleIdx="0" presStyleCnt="0">
        <dgm:presLayoutVars>
          <dgm:chPref val="3"/>
        </dgm:presLayoutVars>
      </dgm:prSet>
      <dgm:spPr/>
    </dgm:pt>
    <dgm:pt modelId="{ADB4CDD1-282F-DC47-B4F6-865EAC4B78B4}" type="pres">
      <dgm:prSet presAssocID="{DE0640E0-DBC6-B849-AB90-62E1BC61A714}" presName="topArc2" presStyleLbl="parChTrans1D1" presStyleIdx="24" presStyleCnt="68"/>
      <dgm:spPr/>
    </dgm:pt>
    <dgm:pt modelId="{4EC5AF7D-FBDB-8149-A59F-D788940E0BA1}" type="pres">
      <dgm:prSet presAssocID="{DE0640E0-DBC6-B849-AB90-62E1BC61A714}" presName="bottomArc2" presStyleLbl="parChTrans1D1" presStyleIdx="25" presStyleCnt="68"/>
      <dgm:spPr/>
    </dgm:pt>
    <dgm:pt modelId="{57E6F694-0ECF-1B4A-A536-6251C6FCE7E7}" type="pres">
      <dgm:prSet presAssocID="{DE0640E0-DBC6-B849-AB90-62E1BC61A714}" presName="topConnNode2" presStyleLbl="node4" presStyleIdx="0" presStyleCnt="0"/>
      <dgm:spPr/>
    </dgm:pt>
    <dgm:pt modelId="{D451A99E-A623-DE48-BFE1-0D3125715E79}" type="pres">
      <dgm:prSet presAssocID="{DE0640E0-DBC6-B849-AB90-62E1BC61A714}" presName="hierChild4" presStyleCnt="0"/>
      <dgm:spPr/>
    </dgm:pt>
    <dgm:pt modelId="{91EC4339-7969-C04F-A888-A75DA690C852}" type="pres">
      <dgm:prSet presAssocID="{316821C9-8A01-9E41-9F75-35B096EBF648}" presName="Name28" presStyleLbl="parChTrans1D4" presStyleIdx="8" presStyleCnt="25"/>
      <dgm:spPr/>
    </dgm:pt>
    <dgm:pt modelId="{4BDEB6BF-1D1B-5C40-9763-C643B03C4BF5}" type="pres">
      <dgm:prSet presAssocID="{42935FD0-F34E-1445-BDEF-A6A7FE28A895}" presName="hierRoot2" presStyleCnt="0">
        <dgm:presLayoutVars>
          <dgm:hierBranch val="init"/>
        </dgm:presLayoutVars>
      </dgm:prSet>
      <dgm:spPr/>
    </dgm:pt>
    <dgm:pt modelId="{90799D52-D12B-2245-8465-981F8835BE6A}" type="pres">
      <dgm:prSet presAssocID="{42935FD0-F34E-1445-BDEF-A6A7FE28A895}" presName="rootComposite2" presStyleCnt="0"/>
      <dgm:spPr/>
    </dgm:pt>
    <dgm:pt modelId="{B098778E-926A-F247-8ADF-BC3F7CDD9041}" type="pres">
      <dgm:prSet presAssocID="{42935FD0-F34E-1445-BDEF-A6A7FE28A895}" presName="rootText2" presStyleLbl="alignAcc1" presStyleIdx="0" presStyleCnt="0">
        <dgm:presLayoutVars>
          <dgm:chPref val="3"/>
        </dgm:presLayoutVars>
      </dgm:prSet>
      <dgm:spPr/>
    </dgm:pt>
    <dgm:pt modelId="{95BCAE60-B0E1-3244-AABC-ADBD5002E1F1}" type="pres">
      <dgm:prSet presAssocID="{42935FD0-F34E-1445-BDEF-A6A7FE28A895}" presName="topArc2" presStyleLbl="parChTrans1D1" presStyleIdx="26" presStyleCnt="68"/>
      <dgm:spPr/>
    </dgm:pt>
    <dgm:pt modelId="{5C674DCB-5087-C840-AAC3-3B2352F5910D}" type="pres">
      <dgm:prSet presAssocID="{42935FD0-F34E-1445-BDEF-A6A7FE28A895}" presName="bottomArc2" presStyleLbl="parChTrans1D1" presStyleIdx="27" presStyleCnt="68"/>
      <dgm:spPr/>
    </dgm:pt>
    <dgm:pt modelId="{5D793EE9-E5D1-734D-951F-341BCE1B18FF}" type="pres">
      <dgm:prSet presAssocID="{42935FD0-F34E-1445-BDEF-A6A7FE28A895}" presName="topConnNode2" presStyleLbl="node4" presStyleIdx="0" presStyleCnt="0"/>
      <dgm:spPr/>
    </dgm:pt>
    <dgm:pt modelId="{BCD86F72-7EB0-DD4B-A6FB-30E55AAC5CA6}" type="pres">
      <dgm:prSet presAssocID="{42935FD0-F34E-1445-BDEF-A6A7FE28A895}" presName="hierChild4" presStyleCnt="0"/>
      <dgm:spPr/>
    </dgm:pt>
    <dgm:pt modelId="{1B4F5E0E-E11D-4248-A0D3-450BBEB93713}" type="pres">
      <dgm:prSet presAssocID="{42935FD0-F34E-1445-BDEF-A6A7FE28A895}" presName="hierChild5" presStyleCnt="0"/>
      <dgm:spPr/>
    </dgm:pt>
    <dgm:pt modelId="{62C0A62E-ABF8-EF47-87DE-FC4F2F936BAF}" type="pres">
      <dgm:prSet presAssocID="{91FB89BA-A0A7-F845-9294-CEF6D8EE7E5A}" presName="Name28" presStyleLbl="parChTrans1D4" presStyleIdx="9" presStyleCnt="25"/>
      <dgm:spPr/>
    </dgm:pt>
    <dgm:pt modelId="{48B8D4D4-1F11-4649-8233-9459D653D2FF}" type="pres">
      <dgm:prSet presAssocID="{0EE79500-C3B1-B646-AE2A-AE5D821BB136}" presName="hierRoot2" presStyleCnt="0">
        <dgm:presLayoutVars>
          <dgm:hierBranch val="init"/>
        </dgm:presLayoutVars>
      </dgm:prSet>
      <dgm:spPr/>
    </dgm:pt>
    <dgm:pt modelId="{64B06B5A-926D-C043-9FFC-0E817C8C4512}" type="pres">
      <dgm:prSet presAssocID="{0EE79500-C3B1-B646-AE2A-AE5D821BB136}" presName="rootComposite2" presStyleCnt="0"/>
      <dgm:spPr/>
    </dgm:pt>
    <dgm:pt modelId="{189F1F36-DDD5-A94C-8784-927CE8694126}" type="pres">
      <dgm:prSet presAssocID="{0EE79500-C3B1-B646-AE2A-AE5D821BB136}" presName="rootText2" presStyleLbl="alignAcc1" presStyleIdx="0" presStyleCnt="0">
        <dgm:presLayoutVars>
          <dgm:chPref val="3"/>
        </dgm:presLayoutVars>
      </dgm:prSet>
      <dgm:spPr/>
    </dgm:pt>
    <dgm:pt modelId="{2AAD624C-7B1A-514E-880A-3BF49CCBB9D4}" type="pres">
      <dgm:prSet presAssocID="{0EE79500-C3B1-B646-AE2A-AE5D821BB136}" presName="topArc2" presStyleLbl="parChTrans1D1" presStyleIdx="28" presStyleCnt="68"/>
      <dgm:spPr/>
    </dgm:pt>
    <dgm:pt modelId="{EC3715FA-D025-B74E-BCD0-FACCE14CE365}" type="pres">
      <dgm:prSet presAssocID="{0EE79500-C3B1-B646-AE2A-AE5D821BB136}" presName="bottomArc2" presStyleLbl="parChTrans1D1" presStyleIdx="29" presStyleCnt="68"/>
      <dgm:spPr/>
    </dgm:pt>
    <dgm:pt modelId="{C84FC09B-24FA-2F44-B83F-75EF303EE151}" type="pres">
      <dgm:prSet presAssocID="{0EE79500-C3B1-B646-AE2A-AE5D821BB136}" presName="topConnNode2" presStyleLbl="node4" presStyleIdx="0" presStyleCnt="0"/>
      <dgm:spPr/>
    </dgm:pt>
    <dgm:pt modelId="{572AC362-F2B0-5D49-AE3E-6F6385E2C403}" type="pres">
      <dgm:prSet presAssocID="{0EE79500-C3B1-B646-AE2A-AE5D821BB136}" presName="hierChild4" presStyleCnt="0"/>
      <dgm:spPr/>
    </dgm:pt>
    <dgm:pt modelId="{79DB53A9-3293-A34F-8046-AF3C97994F6F}" type="pres">
      <dgm:prSet presAssocID="{0EE79500-C3B1-B646-AE2A-AE5D821BB136}" presName="hierChild5" presStyleCnt="0"/>
      <dgm:spPr/>
    </dgm:pt>
    <dgm:pt modelId="{A622CCCA-A7EC-BF4D-B083-A45133956A49}" type="pres">
      <dgm:prSet presAssocID="{DE0640E0-DBC6-B849-AB90-62E1BC61A714}" presName="hierChild5" presStyleCnt="0"/>
      <dgm:spPr/>
    </dgm:pt>
    <dgm:pt modelId="{2BF61EAB-C899-0C48-BB01-EA39FA0529E1}" type="pres">
      <dgm:prSet presAssocID="{BDD24850-2D7C-664F-8271-76CC45EB5071}" presName="Name28" presStyleLbl="parChTrans1D4" presStyleIdx="10" presStyleCnt="25"/>
      <dgm:spPr/>
    </dgm:pt>
    <dgm:pt modelId="{A038331E-59F2-1646-9D21-ACD12A6C26A9}" type="pres">
      <dgm:prSet presAssocID="{A53A41A8-E2FB-BE4F-9FD0-FFDC38B229CC}" presName="hierRoot2" presStyleCnt="0">
        <dgm:presLayoutVars>
          <dgm:hierBranch val="init"/>
        </dgm:presLayoutVars>
      </dgm:prSet>
      <dgm:spPr/>
    </dgm:pt>
    <dgm:pt modelId="{F4CC48E0-0D6C-5C4E-9AAD-EB2828FC3624}" type="pres">
      <dgm:prSet presAssocID="{A53A41A8-E2FB-BE4F-9FD0-FFDC38B229CC}" presName="rootComposite2" presStyleCnt="0"/>
      <dgm:spPr/>
    </dgm:pt>
    <dgm:pt modelId="{D67AD1D5-F69F-2849-82EE-AD9441029499}" type="pres">
      <dgm:prSet presAssocID="{A53A41A8-E2FB-BE4F-9FD0-FFDC38B229CC}" presName="rootText2" presStyleLbl="alignAcc1" presStyleIdx="0" presStyleCnt="0">
        <dgm:presLayoutVars>
          <dgm:chPref val="3"/>
        </dgm:presLayoutVars>
      </dgm:prSet>
      <dgm:spPr/>
    </dgm:pt>
    <dgm:pt modelId="{0C09E2F9-09F1-7A4D-93F3-B6434EAAEE2B}" type="pres">
      <dgm:prSet presAssocID="{A53A41A8-E2FB-BE4F-9FD0-FFDC38B229CC}" presName="topArc2" presStyleLbl="parChTrans1D1" presStyleIdx="30" presStyleCnt="68"/>
      <dgm:spPr/>
    </dgm:pt>
    <dgm:pt modelId="{A3DD28E5-4927-8343-92E7-5F2F0C649347}" type="pres">
      <dgm:prSet presAssocID="{A53A41A8-E2FB-BE4F-9FD0-FFDC38B229CC}" presName="bottomArc2" presStyleLbl="parChTrans1D1" presStyleIdx="31" presStyleCnt="68"/>
      <dgm:spPr/>
    </dgm:pt>
    <dgm:pt modelId="{81468673-1300-0C49-99A9-9E22E80C7AD6}" type="pres">
      <dgm:prSet presAssocID="{A53A41A8-E2FB-BE4F-9FD0-FFDC38B229CC}" presName="topConnNode2" presStyleLbl="node4" presStyleIdx="0" presStyleCnt="0"/>
      <dgm:spPr/>
    </dgm:pt>
    <dgm:pt modelId="{26439A09-51E0-224F-A7BB-7FED8D05B292}" type="pres">
      <dgm:prSet presAssocID="{A53A41A8-E2FB-BE4F-9FD0-FFDC38B229CC}" presName="hierChild4" presStyleCnt="0"/>
      <dgm:spPr/>
    </dgm:pt>
    <dgm:pt modelId="{FB1B3290-3BB7-C84A-8D99-5C306744AE8F}" type="pres">
      <dgm:prSet presAssocID="{A53A41A8-E2FB-BE4F-9FD0-FFDC38B229CC}" presName="hierChild5" presStyleCnt="0"/>
      <dgm:spPr/>
    </dgm:pt>
    <dgm:pt modelId="{DDE41C1B-D46A-9742-ABDF-A54D1C07EACC}" type="pres">
      <dgm:prSet presAssocID="{AB396ACD-6561-324D-B71D-350557AC70EB}" presName="Name28" presStyleLbl="parChTrans1D4" presStyleIdx="11" presStyleCnt="25"/>
      <dgm:spPr/>
    </dgm:pt>
    <dgm:pt modelId="{B9FA65A4-42A5-3E47-9F7B-C67A079BACA2}" type="pres">
      <dgm:prSet presAssocID="{728408F1-BDC7-DD4B-AB53-1933F281D7D7}" presName="hierRoot2" presStyleCnt="0">
        <dgm:presLayoutVars>
          <dgm:hierBranch val="init"/>
        </dgm:presLayoutVars>
      </dgm:prSet>
      <dgm:spPr/>
    </dgm:pt>
    <dgm:pt modelId="{488FE3BD-2D9C-CD4E-A46E-AC2899E93A10}" type="pres">
      <dgm:prSet presAssocID="{728408F1-BDC7-DD4B-AB53-1933F281D7D7}" presName="rootComposite2" presStyleCnt="0"/>
      <dgm:spPr/>
    </dgm:pt>
    <dgm:pt modelId="{3A2D7544-38D1-EB49-B939-4290C6A762F1}" type="pres">
      <dgm:prSet presAssocID="{728408F1-BDC7-DD4B-AB53-1933F281D7D7}" presName="rootText2" presStyleLbl="alignAcc1" presStyleIdx="0" presStyleCnt="0">
        <dgm:presLayoutVars>
          <dgm:chPref val="3"/>
        </dgm:presLayoutVars>
      </dgm:prSet>
      <dgm:spPr/>
    </dgm:pt>
    <dgm:pt modelId="{AE897A65-73A3-8946-9682-0D3A16EC5FBD}" type="pres">
      <dgm:prSet presAssocID="{728408F1-BDC7-DD4B-AB53-1933F281D7D7}" presName="topArc2" presStyleLbl="parChTrans1D1" presStyleIdx="32" presStyleCnt="68"/>
      <dgm:spPr/>
    </dgm:pt>
    <dgm:pt modelId="{C2CD7F68-631E-B648-AAAD-81E5D58CE824}" type="pres">
      <dgm:prSet presAssocID="{728408F1-BDC7-DD4B-AB53-1933F281D7D7}" presName="bottomArc2" presStyleLbl="parChTrans1D1" presStyleIdx="33" presStyleCnt="68"/>
      <dgm:spPr/>
    </dgm:pt>
    <dgm:pt modelId="{EE932177-83D7-0444-858A-27370FF4DD36}" type="pres">
      <dgm:prSet presAssocID="{728408F1-BDC7-DD4B-AB53-1933F281D7D7}" presName="topConnNode2" presStyleLbl="node4" presStyleIdx="0" presStyleCnt="0"/>
      <dgm:spPr/>
    </dgm:pt>
    <dgm:pt modelId="{A2BD656A-78A0-2A4A-8E75-C8E21F8F7FF8}" type="pres">
      <dgm:prSet presAssocID="{728408F1-BDC7-DD4B-AB53-1933F281D7D7}" presName="hierChild4" presStyleCnt="0"/>
      <dgm:spPr/>
    </dgm:pt>
    <dgm:pt modelId="{6805475F-DC02-8B46-853D-9DDB35B783C9}" type="pres">
      <dgm:prSet presAssocID="{728408F1-BDC7-DD4B-AB53-1933F281D7D7}" presName="hierChild5" presStyleCnt="0"/>
      <dgm:spPr/>
    </dgm:pt>
    <dgm:pt modelId="{05707DCE-361D-B64B-AB6A-1FCA510F0410}" type="pres">
      <dgm:prSet presAssocID="{85D2EC92-3F17-094C-A6E9-3E776C257304}" presName="hierChild5" presStyleCnt="0"/>
      <dgm:spPr/>
    </dgm:pt>
    <dgm:pt modelId="{E8B71C51-B711-ED49-92E8-C3AF085C1EA5}" type="pres">
      <dgm:prSet presAssocID="{A39EFF33-C16D-5349-A159-3E2DCC210485}" presName="Name28" presStyleLbl="parChTrans1D4" presStyleIdx="12" presStyleCnt="25"/>
      <dgm:spPr/>
    </dgm:pt>
    <dgm:pt modelId="{7CB732FB-3452-894A-8037-03A8B0FB3216}" type="pres">
      <dgm:prSet presAssocID="{0CF621B5-2451-BD41-82BE-059BD68358AF}" presName="hierRoot2" presStyleCnt="0">
        <dgm:presLayoutVars>
          <dgm:hierBranch val="init"/>
        </dgm:presLayoutVars>
      </dgm:prSet>
      <dgm:spPr/>
    </dgm:pt>
    <dgm:pt modelId="{71904986-0D1E-EC44-AC72-98FA40769798}" type="pres">
      <dgm:prSet presAssocID="{0CF621B5-2451-BD41-82BE-059BD68358AF}" presName="rootComposite2" presStyleCnt="0"/>
      <dgm:spPr/>
    </dgm:pt>
    <dgm:pt modelId="{0F898DE3-0FF5-E846-A337-F7C2C1815C7D}" type="pres">
      <dgm:prSet presAssocID="{0CF621B5-2451-BD41-82BE-059BD68358AF}" presName="rootText2" presStyleLbl="alignAcc1" presStyleIdx="0" presStyleCnt="0">
        <dgm:presLayoutVars>
          <dgm:chPref val="3"/>
        </dgm:presLayoutVars>
      </dgm:prSet>
      <dgm:spPr/>
    </dgm:pt>
    <dgm:pt modelId="{577FAFDA-EEE7-2A4C-A74D-2E25EAE01DDC}" type="pres">
      <dgm:prSet presAssocID="{0CF621B5-2451-BD41-82BE-059BD68358AF}" presName="topArc2" presStyleLbl="parChTrans1D1" presStyleIdx="34" presStyleCnt="68"/>
      <dgm:spPr/>
    </dgm:pt>
    <dgm:pt modelId="{44800771-C406-C242-81E0-91B4A6A69C46}" type="pres">
      <dgm:prSet presAssocID="{0CF621B5-2451-BD41-82BE-059BD68358AF}" presName="bottomArc2" presStyleLbl="parChTrans1D1" presStyleIdx="35" presStyleCnt="68"/>
      <dgm:spPr/>
    </dgm:pt>
    <dgm:pt modelId="{1F14D83E-B562-9A4A-B37F-91C0FEB54E9D}" type="pres">
      <dgm:prSet presAssocID="{0CF621B5-2451-BD41-82BE-059BD68358AF}" presName="topConnNode2" presStyleLbl="node4" presStyleIdx="0" presStyleCnt="0"/>
      <dgm:spPr/>
    </dgm:pt>
    <dgm:pt modelId="{CEFC4D81-9634-154B-9226-54105D5BCDBB}" type="pres">
      <dgm:prSet presAssocID="{0CF621B5-2451-BD41-82BE-059BD68358AF}" presName="hierChild4" presStyleCnt="0"/>
      <dgm:spPr/>
    </dgm:pt>
    <dgm:pt modelId="{891AAACA-3FAB-904C-A9FB-6814C00A54D7}" type="pres">
      <dgm:prSet presAssocID="{017EBBDE-25A8-1848-8D95-BD1788EB6456}" presName="Name28" presStyleLbl="parChTrans1D4" presStyleIdx="13" presStyleCnt="25"/>
      <dgm:spPr/>
    </dgm:pt>
    <dgm:pt modelId="{89EF8D4B-6D8D-C14C-B965-96CEE2AF3858}" type="pres">
      <dgm:prSet presAssocID="{7FD2E164-D27E-904A-ADDE-D30ED545C3D3}" presName="hierRoot2" presStyleCnt="0">
        <dgm:presLayoutVars>
          <dgm:hierBranch val="init"/>
        </dgm:presLayoutVars>
      </dgm:prSet>
      <dgm:spPr/>
    </dgm:pt>
    <dgm:pt modelId="{BF7C3AD0-3CFB-E44C-9A80-00E5A7787D24}" type="pres">
      <dgm:prSet presAssocID="{7FD2E164-D27E-904A-ADDE-D30ED545C3D3}" presName="rootComposite2" presStyleCnt="0"/>
      <dgm:spPr/>
    </dgm:pt>
    <dgm:pt modelId="{FA9C6DD6-5F6F-C448-805E-692F322783B3}" type="pres">
      <dgm:prSet presAssocID="{7FD2E164-D27E-904A-ADDE-D30ED545C3D3}" presName="rootText2" presStyleLbl="alignAcc1" presStyleIdx="0" presStyleCnt="0">
        <dgm:presLayoutVars>
          <dgm:chPref val="3"/>
        </dgm:presLayoutVars>
      </dgm:prSet>
      <dgm:spPr/>
    </dgm:pt>
    <dgm:pt modelId="{F1A87115-FC3E-5A48-8586-91B7AB18AA24}" type="pres">
      <dgm:prSet presAssocID="{7FD2E164-D27E-904A-ADDE-D30ED545C3D3}" presName="topArc2" presStyleLbl="parChTrans1D1" presStyleIdx="36" presStyleCnt="68"/>
      <dgm:spPr/>
    </dgm:pt>
    <dgm:pt modelId="{ACF225A1-9F00-954A-B9BC-79C92229B5C0}" type="pres">
      <dgm:prSet presAssocID="{7FD2E164-D27E-904A-ADDE-D30ED545C3D3}" presName="bottomArc2" presStyleLbl="parChTrans1D1" presStyleIdx="37" presStyleCnt="68"/>
      <dgm:spPr/>
    </dgm:pt>
    <dgm:pt modelId="{4B91C0D4-7638-FE42-B751-38995984EC64}" type="pres">
      <dgm:prSet presAssocID="{7FD2E164-D27E-904A-ADDE-D30ED545C3D3}" presName="topConnNode2" presStyleLbl="node4" presStyleIdx="0" presStyleCnt="0"/>
      <dgm:spPr/>
    </dgm:pt>
    <dgm:pt modelId="{A899DEF0-80CD-EA4B-9DF0-FA23974DD858}" type="pres">
      <dgm:prSet presAssocID="{7FD2E164-D27E-904A-ADDE-D30ED545C3D3}" presName="hierChild4" presStyleCnt="0"/>
      <dgm:spPr/>
    </dgm:pt>
    <dgm:pt modelId="{F1802C91-CCB0-6A41-9F04-D3C5D9130C1F}" type="pres">
      <dgm:prSet presAssocID="{7FD2E164-D27E-904A-ADDE-D30ED545C3D3}" presName="hierChild5" presStyleCnt="0"/>
      <dgm:spPr/>
    </dgm:pt>
    <dgm:pt modelId="{3A932FC7-2592-F04B-804B-5B08233CC4FC}" type="pres">
      <dgm:prSet presAssocID="{7FCCF3EA-9FB7-4746-9F09-F66DFEA95753}" presName="Name28" presStyleLbl="parChTrans1D4" presStyleIdx="14" presStyleCnt="25"/>
      <dgm:spPr/>
    </dgm:pt>
    <dgm:pt modelId="{63FB2B08-4AB5-0C44-A1BF-BFA4F2EE41FD}" type="pres">
      <dgm:prSet presAssocID="{BBD90221-19AA-8046-83AD-556D9D7A0C29}" presName="hierRoot2" presStyleCnt="0">
        <dgm:presLayoutVars>
          <dgm:hierBranch val="init"/>
        </dgm:presLayoutVars>
      </dgm:prSet>
      <dgm:spPr/>
    </dgm:pt>
    <dgm:pt modelId="{1A8920E3-EE3A-1145-B7C8-74A8E98FE5FA}" type="pres">
      <dgm:prSet presAssocID="{BBD90221-19AA-8046-83AD-556D9D7A0C29}" presName="rootComposite2" presStyleCnt="0"/>
      <dgm:spPr/>
    </dgm:pt>
    <dgm:pt modelId="{B63B227F-83A5-C143-B9D5-127B0C394690}" type="pres">
      <dgm:prSet presAssocID="{BBD90221-19AA-8046-83AD-556D9D7A0C29}" presName="rootText2" presStyleLbl="alignAcc1" presStyleIdx="0" presStyleCnt="0">
        <dgm:presLayoutVars>
          <dgm:chPref val="3"/>
        </dgm:presLayoutVars>
      </dgm:prSet>
      <dgm:spPr/>
    </dgm:pt>
    <dgm:pt modelId="{EA474BFC-2A23-EF46-B5FB-B5FC2F35F01A}" type="pres">
      <dgm:prSet presAssocID="{BBD90221-19AA-8046-83AD-556D9D7A0C29}" presName="topArc2" presStyleLbl="parChTrans1D1" presStyleIdx="38" presStyleCnt="68"/>
      <dgm:spPr/>
    </dgm:pt>
    <dgm:pt modelId="{28A8586E-A4BC-6D4C-8A83-310168A4B4B1}" type="pres">
      <dgm:prSet presAssocID="{BBD90221-19AA-8046-83AD-556D9D7A0C29}" presName="bottomArc2" presStyleLbl="parChTrans1D1" presStyleIdx="39" presStyleCnt="68"/>
      <dgm:spPr/>
    </dgm:pt>
    <dgm:pt modelId="{0346D1DE-A9DA-2C49-824B-BF52B0845396}" type="pres">
      <dgm:prSet presAssocID="{BBD90221-19AA-8046-83AD-556D9D7A0C29}" presName="topConnNode2" presStyleLbl="node4" presStyleIdx="0" presStyleCnt="0"/>
      <dgm:spPr/>
    </dgm:pt>
    <dgm:pt modelId="{0E4F0931-8078-A64B-BDD8-1EDF7ACDDE7D}" type="pres">
      <dgm:prSet presAssocID="{BBD90221-19AA-8046-83AD-556D9D7A0C29}" presName="hierChild4" presStyleCnt="0"/>
      <dgm:spPr/>
    </dgm:pt>
    <dgm:pt modelId="{2CB48949-E1CB-5541-887E-755435B73867}" type="pres">
      <dgm:prSet presAssocID="{7FF01CC6-BD16-E14A-869D-BD65EA51C869}" presName="Name28" presStyleLbl="parChTrans1D4" presStyleIdx="15" presStyleCnt="25"/>
      <dgm:spPr/>
    </dgm:pt>
    <dgm:pt modelId="{C6C205AB-4373-2644-A254-A316D343DFD8}" type="pres">
      <dgm:prSet presAssocID="{F3DB3FA0-69A4-7B4F-9A6A-5C5C0837317D}" presName="hierRoot2" presStyleCnt="0">
        <dgm:presLayoutVars>
          <dgm:hierBranch val="init"/>
        </dgm:presLayoutVars>
      </dgm:prSet>
      <dgm:spPr/>
    </dgm:pt>
    <dgm:pt modelId="{A03672E8-4731-C74B-BECF-CA4E71B8F050}" type="pres">
      <dgm:prSet presAssocID="{F3DB3FA0-69A4-7B4F-9A6A-5C5C0837317D}" presName="rootComposite2" presStyleCnt="0"/>
      <dgm:spPr/>
    </dgm:pt>
    <dgm:pt modelId="{34E19122-C6D9-D84C-878E-9293201B7666}" type="pres">
      <dgm:prSet presAssocID="{F3DB3FA0-69A4-7B4F-9A6A-5C5C0837317D}" presName="rootText2" presStyleLbl="alignAcc1" presStyleIdx="0" presStyleCnt="0">
        <dgm:presLayoutVars>
          <dgm:chPref val="3"/>
        </dgm:presLayoutVars>
      </dgm:prSet>
      <dgm:spPr/>
    </dgm:pt>
    <dgm:pt modelId="{5C4C2C81-2741-1848-9725-CC0E0A0E305D}" type="pres">
      <dgm:prSet presAssocID="{F3DB3FA0-69A4-7B4F-9A6A-5C5C0837317D}" presName="topArc2" presStyleLbl="parChTrans1D1" presStyleIdx="40" presStyleCnt="68"/>
      <dgm:spPr/>
    </dgm:pt>
    <dgm:pt modelId="{505DF2E1-2A63-8C4C-A8FA-8FAB3D1D62AD}" type="pres">
      <dgm:prSet presAssocID="{F3DB3FA0-69A4-7B4F-9A6A-5C5C0837317D}" presName="bottomArc2" presStyleLbl="parChTrans1D1" presStyleIdx="41" presStyleCnt="68"/>
      <dgm:spPr/>
    </dgm:pt>
    <dgm:pt modelId="{C93293DD-0E4F-4A4E-BB2A-EC13CE5CCEB6}" type="pres">
      <dgm:prSet presAssocID="{F3DB3FA0-69A4-7B4F-9A6A-5C5C0837317D}" presName="topConnNode2" presStyleLbl="node4" presStyleIdx="0" presStyleCnt="0"/>
      <dgm:spPr/>
    </dgm:pt>
    <dgm:pt modelId="{CE6C1FF5-83F3-6347-B21E-9D6DAB749002}" type="pres">
      <dgm:prSet presAssocID="{F3DB3FA0-69A4-7B4F-9A6A-5C5C0837317D}" presName="hierChild4" presStyleCnt="0"/>
      <dgm:spPr/>
    </dgm:pt>
    <dgm:pt modelId="{8D0CCA12-1865-3645-BE2E-D7F9FB63AD9B}" type="pres">
      <dgm:prSet presAssocID="{F3DB3FA0-69A4-7B4F-9A6A-5C5C0837317D}" presName="hierChild5" presStyleCnt="0"/>
      <dgm:spPr/>
    </dgm:pt>
    <dgm:pt modelId="{821391C5-AB0E-A84B-BF6E-C2F71FF63ECA}" type="pres">
      <dgm:prSet presAssocID="{2F3BF94A-9859-624A-914E-3DB0B2EB964B}" presName="Name28" presStyleLbl="parChTrans1D4" presStyleIdx="16" presStyleCnt="25"/>
      <dgm:spPr/>
    </dgm:pt>
    <dgm:pt modelId="{5363C831-AE97-5C42-822E-D48F10F39744}" type="pres">
      <dgm:prSet presAssocID="{C999587B-3547-844A-AE80-9E610C1349DC}" presName="hierRoot2" presStyleCnt="0">
        <dgm:presLayoutVars>
          <dgm:hierBranch val="init"/>
        </dgm:presLayoutVars>
      </dgm:prSet>
      <dgm:spPr/>
    </dgm:pt>
    <dgm:pt modelId="{5B800118-2EBA-0946-A3CA-2C3A70979986}" type="pres">
      <dgm:prSet presAssocID="{C999587B-3547-844A-AE80-9E610C1349DC}" presName="rootComposite2" presStyleCnt="0"/>
      <dgm:spPr/>
    </dgm:pt>
    <dgm:pt modelId="{79372CA6-0B61-2C48-8958-71B593344E65}" type="pres">
      <dgm:prSet presAssocID="{C999587B-3547-844A-AE80-9E610C1349DC}" presName="rootText2" presStyleLbl="alignAcc1" presStyleIdx="0" presStyleCnt="0">
        <dgm:presLayoutVars>
          <dgm:chPref val="3"/>
        </dgm:presLayoutVars>
      </dgm:prSet>
      <dgm:spPr/>
    </dgm:pt>
    <dgm:pt modelId="{3EE3E9D1-7B7D-2C42-B9B4-2FF25B7171D5}" type="pres">
      <dgm:prSet presAssocID="{C999587B-3547-844A-AE80-9E610C1349DC}" presName="topArc2" presStyleLbl="parChTrans1D1" presStyleIdx="42" presStyleCnt="68"/>
      <dgm:spPr/>
    </dgm:pt>
    <dgm:pt modelId="{FB16BCC8-8B84-D745-B61C-0E04A9AA8602}" type="pres">
      <dgm:prSet presAssocID="{C999587B-3547-844A-AE80-9E610C1349DC}" presName="bottomArc2" presStyleLbl="parChTrans1D1" presStyleIdx="43" presStyleCnt="68"/>
      <dgm:spPr/>
    </dgm:pt>
    <dgm:pt modelId="{6BA1D772-9FB9-8349-86F0-C54CA4EF9DD4}" type="pres">
      <dgm:prSet presAssocID="{C999587B-3547-844A-AE80-9E610C1349DC}" presName="topConnNode2" presStyleLbl="node4" presStyleIdx="0" presStyleCnt="0"/>
      <dgm:spPr/>
    </dgm:pt>
    <dgm:pt modelId="{BF907F25-B573-F542-B92D-CB36C5926503}" type="pres">
      <dgm:prSet presAssocID="{C999587B-3547-844A-AE80-9E610C1349DC}" presName="hierChild4" presStyleCnt="0"/>
      <dgm:spPr/>
    </dgm:pt>
    <dgm:pt modelId="{031D86D0-FC58-DF41-B6CB-89B76B10762D}" type="pres">
      <dgm:prSet presAssocID="{C999587B-3547-844A-AE80-9E610C1349DC}" presName="hierChild5" presStyleCnt="0"/>
      <dgm:spPr/>
    </dgm:pt>
    <dgm:pt modelId="{DB6E4930-E3A6-AF49-910C-1C82B7E7B5C7}" type="pres">
      <dgm:prSet presAssocID="{BBD90221-19AA-8046-83AD-556D9D7A0C29}" presName="hierChild5" presStyleCnt="0"/>
      <dgm:spPr/>
    </dgm:pt>
    <dgm:pt modelId="{788C0876-D955-BA45-A6D4-004900288339}" type="pres">
      <dgm:prSet presAssocID="{0CF621B5-2451-BD41-82BE-059BD68358AF}" presName="hierChild5" presStyleCnt="0"/>
      <dgm:spPr/>
    </dgm:pt>
    <dgm:pt modelId="{5C94A85A-6104-C041-9737-4FB1EB022DC4}" type="pres">
      <dgm:prSet presAssocID="{0EBC5BF5-F0AC-CB46-A85E-3F7B5AA90DBC}" presName="hierChild5" presStyleCnt="0"/>
      <dgm:spPr/>
    </dgm:pt>
    <dgm:pt modelId="{0BB4A7D7-B0DA-0E46-9FDD-FD71E6107DCA}" type="pres">
      <dgm:prSet presAssocID="{DFF67FC5-DC28-2942-87F4-22B5660409EF}" presName="Name28" presStyleLbl="parChTrans1D3" presStyleIdx="3" presStyleCnt="6"/>
      <dgm:spPr/>
    </dgm:pt>
    <dgm:pt modelId="{BAF426A9-78D1-7843-9281-968798339F39}" type="pres">
      <dgm:prSet presAssocID="{E80D988C-1C08-2F43-8801-56B230E8E75E}" presName="hierRoot2" presStyleCnt="0">
        <dgm:presLayoutVars>
          <dgm:hierBranch val="init"/>
        </dgm:presLayoutVars>
      </dgm:prSet>
      <dgm:spPr/>
    </dgm:pt>
    <dgm:pt modelId="{A6CB6830-80F2-634D-9D55-C220489740A8}" type="pres">
      <dgm:prSet presAssocID="{E80D988C-1C08-2F43-8801-56B230E8E75E}" presName="rootComposite2" presStyleCnt="0"/>
      <dgm:spPr/>
    </dgm:pt>
    <dgm:pt modelId="{8A91AF63-397E-3940-B82C-B797F180AA04}" type="pres">
      <dgm:prSet presAssocID="{E80D988C-1C08-2F43-8801-56B230E8E75E}" presName="rootText2" presStyleLbl="alignAcc1" presStyleIdx="0" presStyleCnt="0">
        <dgm:presLayoutVars>
          <dgm:chPref val="3"/>
        </dgm:presLayoutVars>
      </dgm:prSet>
      <dgm:spPr/>
    </dgm:pt>
    <dgm:pt modelId="{C668999D-A3D3-2549-8E85-0E65FC5B7A03}" type="pres">
      <dgm:prSet presAssocID="{E80D988C-1C08-2F43-8801-56B230E8E75E}" presName="topArc2" presStyleLbl="parChTrans1D1" presStyleIdx="44" presStyleCnt="68"/>
      <dgm:spPr/>
    </dgm:pt>
    <dgm:pt modelId="{87419B9D-8CD5-4C4C-85DA-229395807ACA}" type="pres">
      <dgm:prSet presAssocID="{E80D988C-1C08-2F43-8801-56B230E8E75E}" presName="bottomArc2" presStyleLbl="parChTrans1D1" presStyleIdx="45" presStyleCnt="68"/>
      <dgm:spPr/>
    </dgm:pt>
    <dgm:pt modelId="{510EA1EB-C973-8245-BE7E-CF806152A8D9}" type="pres">
      <dgm:prSet presAssocID="{E80D988C-1C08-2F43-8801-56B230E8E75E}" presName="topConnNode2" presStyleLbl="node3" presStyleIdx="0" presStyleCnt="0"/>
      <dgm:spPr/>
    </dgm:pt>
    <dgm:pt modelId="{1F64EAA8-0E5F-BF4D-A01D-39284312C0AC}" type="pres">
      <dgm:prSet presAssocID="{E80D988C-1C08-2F43-8801-56B230E8E75E}" presName="hierChild4" presStyleCnt="0"/>
      <dgm:spPr/>
    </dgm:pt>
    <dgm:pt modelId="{53F30309-9188-934B-AA45-4D9788505355}" type="pres">
      <dgm:prSet presAssocID="{E80D988C-1C08-2F43-8801-56B230E8E75E}" presName="hierChild5" presStyleCnt="0"/>
      <dgm:spPr/>
    </dgm:pt>
    <dgm:pt modelId="{F466AAF0-B1D7-FC4F-9EA0-E58BA825447E}" type="pres">
      <dgm:prSet presAssocID="{3BB0F298-5581-4D43-B502-7ECEDBF1263C}" presName="Name28" presStyleLbl="parChTrans1D3" presStyleIdx="4" presStyleCnt="6"/>
      <dgm:spPr/>
    </dgm:pt>
    <dgm:pt modelId="{8D19DFF6-06D5-0448-B18D-FB81D4C47776}" type="pres">
      <dgm:prSet presAssocID="{FF174F3F-6C8B-F24C-B387-B69C78FF92C4}" presName="hierRoot2" presStyleCnt="0">
        <dgm:presLayoutVars>
          <dgm:hierBranch val="init"/>
        </dgm:presLayoutVars>
      </dgm:prSet>
      <dgm:spPr/>
    </dgm:pt>
    <dgm:pt modelId="{B1EE99F2-67B0-C445-89AA-61E1A4E03CD2}" type="pres">
      <dgm:prSet presAssocID="{FF174F3F-6C8B-F24C-B387-B69C78FF92C4}" presName="rootComposite2" presStyleCnt="0"/>
      <dgm:spPr/>
    </dgm:pt>
    <dgm:pt modelId="{EE7249F1-AB35-5546-AC0F-AFCCE16D7E0D}" type="pres">
      <dgm:prSet presAssocID="{FF174F3F-6C8B-F24C-B387-B69C78FF92C4}" presName="rootText2" presStyleLbl="alignAcc1" presStyleIdx="0" presStyleCnt="0">
        <dgm:presLayoutVars>
          <dgm:chPref val="3"/>
        </dgm:presLayoutVars>
      </dgm:prSet>
      <dgm:spPr/>
    </dgm:pt>
    <dgm:pt modelId="{BFDB613E-C3D8-DD47-B2D8-4991E9F3BAC6}" type="pres">
      <dgm:prSet presAssocID="{FF174F3F-6C8B-F24C-B387-B69C78FF92C4}" presName="topArc2" presStyleLbl="parChTrans1D1" presStyleIdx="46" presStyleCnt="68"/>
      <dgm:spPr/>
    </dgm:pt>
    <dgm:pt modelId="{4F61AB26-1067-0B46-8EA0-044F23223440}" type="pres">
      <dgm:prSet presAssocID="{FF174F3F-6C8B-F24C-B387-B69C78FF92C4}" presName="bottomArc2" presStyleLbl="parChTrans1D1" presStyleIdx="47" presStyleCnt="68"/>
      <dgm:spPr/>
    </dgm:pt>
    <dgm:pt modelId="{9BDE93CE-06D4-AD4A-AF74-DBBADED26899}" type="pres">
      <dgm:prSet presAssocID="{FF174F3F-6C8B-F24C-B387-B69C78FF92C4}" presName="topConnNode2" presStyleLbl="node3" presStyleIdx="0" presStyleCnt="0"/>
      <dgm:spPr/>
    </dgm:pt>
    <dgm:pt modelId="{9A3EC8CD-7F03-2F4E-893C-FE7EAE80E4DE}" type="pres">
      <dgm:prSet presAssocID="{FF174F3F-6C8B-F24C-B387-B69C78FF92C4}" presName="hierChild4" presStyleCnt="0"/>
      <dgm:spPr/>
    </dgm:pt>
    <dgm:pt modelId="{688EE663-C0A9-EC49-A954-5CCAED885CCD}" type="pres">
      <dgm:prSet presAssocID="{8856EDF8-8D9D-A94C-95E3-37689B157436}" presName="Name28" presStyleLbl="parChTrans1D4" presStyleIdx="17" presStyleCnt="25"/>
      <dgm:spPr/>
    </dgm:pt>
    <dgm:pt modelId="{1D824051-A961-4642-B12E-FEFE75F20394}" type="pres">
      <dgm:prSet presAssocID="{FB471D0E-EA9D-E04F-B6BC-7531EFDE8057}" presName="hierRoot2" presStyleCnt="0">
        <dgm:presLayoutVars>
          <dgm:hierBranch val="init"/>
        </dgm:presLayoutVars>
      </dgm:prSet>
      <dgm:spPr/>
    </dgm:pt>
    <dgm:pt modelId="{90C24EF9-9753-AD40-ADF4-E1CB3E18BCBB}" type="pres">
      <dgm:prSet presAssocID="{FB471D0E-EA9D-E04F-B6BC-7531EFDE8057}" presName="rootComposite2" presStyleCnt="0"/>
      <dgm:spPr/>
    </dgm:pt>
    <dgm:pt modelId="{1877C084-FC9D-3149-8725-7DC5BF1C2C47}" type="pres">
      <dgm:prSet presAssocID="{FB471D0E-EA9D-E04F-B6BC-7531EFDE8057}" presName="rootText2" presStyleLbl="alignAcc1" presStyleIdx="0" presStyleCnt="0">
        <dgm:presLayoutVars>
          <dgm:chPref val="3"/>
        </dgm:presLayoutVars>
      </dgm:prSet>
      <dgm:spPr/>
    </dgm:pt>
    <dgm:pt modelId="{1911D4AD-1962-FD4E-9F7A-71E7653F773D}" type="pres">
      <dgm:prSet presAssocID="{FB471D0E-EA9D-E04F-B6BC-7531EFDE8057}" presName="topArc2" presStyleLbl="parChTrans1D1" presStyleIdx="48" presStyleCnt="68"/>
      <dgm:spPr/>
    </dgm:pt>
    <dgm:pt modelId="{C60940AE-B120-0949-B461-BEA8BDEA1F44}" type="pres">
      <dgm:prSet presAssocID="{FB471D0E-EA9D-E04F-B6BC-7531EFDE8057}" presName="bottomArc2" presStyleLbl="parChTrans1D1" presStyleIdx="49" presStyleCnt="68"/>
      <dgm:spPr/>
    </dgm:pt>
    <dgm:pt modelId="{281D4FDE-F057-4D4C-8D42-3E81ACC2B87E}" type="pres">
      <dgm:prSet presAssocID="{FB471D0E-EA9D-E04F-B6BC-7531EFDE8057}" presName="topConnNode2" presStyleLbl="node4" presStyleIdx="0" presStyleCnt="0"/>
      <dgm:spPr/>
    </dgm:pt>
    <dgm:pt modelId="{8627A393-335F-D14A-B812-65A174EA5593}" type="pres">
      <dgm:prSet presAssocID="{FB471D0E-EA9D-E04F-B6BC-7531EFDE8057}" presName="hierChild4" presStyleCnt="0"/>
      <dgm:spPr/>
    </dgm:pt>
    <dgm:pt modelId="{FE222EAD-3285-524C-BE59-DCF9CC5325B6}" type="pres">
      <dgm:prSet presAssocID="{FB471D0E-EA9D-E04F-B6BC-7531EFDE8057}" presName="hierChild5" presStyleCnt="0"/>
      <dgm:spPr/>
    </dgm:pt>
    <dgm:pt modelId="{6795A980-4A44-0341-BF5D-69DBDCA07147}" type="pres">
      <dgm:prSet presAssocID="{4C7794FD-B6AF-4E44-9DB8-910A22203429}" presName="Name28" presStyleLbl="parChTrans1D4" presStyleIdx="18" presStyleCnt="25"/>
      <dgm:spPr/>
    </dgm:pt>
    <dgm:pt modelId="{CC6F6A4E-CF4E-6443-ADF5-01409B6C05A5}" type="pres">
      <dgm:prSet presAssocID="{D490BAAB-624B-B94C-B22F-5820BB8A2DC7}" presName="hierRoot2" presStyleCnt="0">
        <dgm:presLayoutVars>
          <dgm:hierBranch val="init"/>
        </dgm:presLayoutVars>
      </dgm:prSet>
      <dgm:spPr/>
    </dgm:pt>
    <dgm:pt modelId="{FCE36AB8-F030-6741-B592-135308BDEC0A}" type="pres">
      <dgm:prSet presAssocID="{D490BAAB-624B-B94C-B22F-5820BB8A2DC7}" presName="rootComposite2" presStyleCnt="0"/>
      <dgm:spPr/>
    </dgm:pt>
    <dgm:pt modelId="{34942BF3-058E-A742-A0D6-40D84879A513}" type="pres">
      <dgm:prSet presAssocID="{D490BAAB-624B-B94C-B22F-5820BB8A2DC7}" presName="rootText2" presStyleLbl="alignAcc1" presStyleIdx="0" presStyleCnt="0">
        <dgm:presLayoutVars>
          <dgm:chPref val="3"/>
        </dgm:presLayoutVars>
      </dgm:prSet>
      <dgm:spPr/>
    </dgm:pt>
    <dgm:pt modelId="{AA2F87DF-DE08-7442-94B6-BE64C91F3888}" type="pres">
      <dgm:prSet presAssocID="{D490BAAB-624B-B94C-B22F-5820BB8A2DC7}" presName="topArc2" presStyleLbl="parChTrans1D1" presStyleIdx="50" presStyleCnt="68"/>
      <dgm:spPr/>
    </dgm:pt>
    <dgm:pt modelId="{20EE77B5-61D1-F542-B615-D8B940FC169D}" type="pres">
      <dgm:prSet presAssocID="{D490BAAB-624B-B94C-B22F-5820BB8A2DC7}" presName="bottomArc2" presStyleLbl="parChTrans1D1" presStyleIdx="51" presStyleCnt="68"/>
      <dgm:spPr/>
    </dgm:pt>
    <dgm:pt modelId="{9BCCC714-E3C8-1049-B109-C3DDC6B8CB63}" type="pres">
      <dgm:prSet presAssocID="{D490BAAB-624B-B94C-B22F-5820BB8A2DC7}" presName="topConnNode2" presStyleLbl="node4" presStyleIdx="0" presStyleCnt="0"/>
      <dgm:spPr/>
    </dgm:pt>
    <dgm:pt modelId="{4C2F0E0C-DDDA-0F43-96C7-28084BAF8292}" type="pres">
      <dgm:prSet presAssocID="{D490BAAB-624B-B94C-B22F-5820BB8A2DC7}" presName="hierChild4" presStyleCnt="0"/>
      <dgm:spPr/>
    </dgm:pt>
    <dgm:pt modelId="{A3B26FBF-FC63-6740-8E08-627B91BADCE6}" type="pres">
      <dgm:prSet presAssocID="{D490BAAB-624B-B94C-B22F-5820BB8A2DC7}" presName="hierChild5" presStyleCnt="0"/>
      <dgm:spPr/>
    </dgm:pt>
    <dgm:pt modelId="{A47DD486-2A33-DF47-853B-7A1A74621765}" type="pres">
      <dgm:prSet presAssocID="{37B7D1E6-2077-394C-A96A-9498E564D00F}" presName="Name28" presStyleLbl="parChTrans1D4" presStyleIdx="19" presStyleCnt="25"/>
      <dgm:spPr/>
    </dgm:pt>
    <dgm:pt modelId="{683E4C42-A4E4-E544-9B4C-B1D693EC6C8B}" type="pres">
      <dgm:prSet presAssocID="{6ADF4483-BED8-694C-9FCC-F3F28A6D70BE}" presName="hierRoot2" presStyleCnt="0">
        <dgm:presLayoutVars>
          <dgm:hierBranch val="init"/>
        </dgm:presLayoutVars>
      </dgm:prSet>
      <dgm:spPr/>
    </dgm:pt>
    <dgm:pt modelId="{A7889BB3-96FB-F149-BCB4-34977E50FC0C}" type="pres">
      <dgm:prSet presAssocID="{6ADF4483-BED8-694C-9FCC-F3F28A6D70BE}" presName="rootComposite2" presStyleCnt="0"/>
      <dgm:spPr/>
    </dgm:pt>
    <dgm:pt modelId="{5034BBFE-A3C5-FE4C-A2E8-BE9B97640672}" type="pres">
      <dgm:prSet presAssocID="{6ADF4483-BED8-694C-9FCC-F3F28A6D70BE}" presName="rootText2" presStyleLbl="alignAcc1" presStyleIdx="0" presStyleCnt="0">
        <dgm:presLayoutVars>
          <dgm:chPref val="3"/>
        </dgm:presLayoutVars>
      </dgm:prSet>
      <dgm:spPr/>
    </dgm:pt>
    <dgm:pt modelId="{5F33AFCB-5839-F044-AA7C-3404CC0A0FBC}" type="pres">
      <dgm:prSet presAssocID="{6ADF4483-BED8-694C-9FCC-F3F28A6D70BE}" presName="topArc2" presStyleLbl="parChTrans1D1" presStyleIdx="52" presStyleCnt="68"/>
      <dgm:spPr/>
    </dgm:pt>
    <dgm:pt modelId="{C433A9A3-A792-994B-A402-87A58792D43A}" type="pres">
      <dgm:prSet presAssocID="{6ADF4483-BED8-694C-9FCC-F3F28A6D70BE}" presName="bottomArc2" presStyleLbl="parChTrans1D1" presStyleIdx="53" presStyleCnt="68"/>
      <dgm:spPr/>
    </dgm:pt>
    <dgm:pt modelId="{2792531D-3510-794C-BE78-3B4301A956C3}" type="pres">
      <dgm:prSet presAssocID="{6ADF4483-BED8-694C-9FCC-F3F28A6D70BE}" presName="topConnNode2" presStyleLbl="node4" presStyleIdx="0" presStyleCnt="0"/>
      <dgm:spPr/>
    </dgm:pt>
    <dgm:pt modelId="{9FEB6B24-63ED-FE4A-9FFB-4631EC5023CD}" type="pres">
      <dgm:prSet presAssocID="{6ADF4483-BED8-694C-9FCC-F3F28A6D70BE}" presName="hierChild4" presStyleCnt="0"/>
      <dgm:spPr/>
    </dgm:pt>
    <dgm:pt modelId="{CCAA1CDF-AD4B-B94B-823E-34DDF9C4B860}" type="pres">
      <dgm:prSet presAssocID="{6ADF4483-BED8-694C-9FCC-F3F28A6D70BE}" presName="hierChild5" presStyleCnt="0"/>
      <dgm:spPr/>
    </dgm:pt>
    <dgm:pt modelId="{0379FAFD-BDAC-924E-9B27-E40BDBAE2A0A}" type="pres">
      <dgm:prSet presAssocID="{889331AF-27A4-BD46-8243-BA468AFE1B05}" presName="Name28" presStyleLbl="parChTrans1D4" presStyleIdx="20" presStyleCnt="25"/>
      <dgm:spPr/>
    </dgm:pt>
    <dgm:pt modelId="{13DDE61D-5252-7C4B-82F7-216EB212ECF0}" type="pres">
      <dgm:prSet presAssocID="{5D0DDD02-6F2A-3245-9409-3050D0762A54}" presName="hierRoot2" presStyleCnt="0">
        <dgm:presLayoutVars>
          <dgm:hierBranch val="init"/>
        </dgm:presLayoutVars>
      </dgm:prSet>
      <dgm:spPr/>
    </dgm:pt>
    <dgm:pt modelId="{266014FE-5286-0D41-8BF1-BDA4733C771E}" type="pres">
      <dgm:prSet presAssocID="{5D0DDD02-6F2A-3245-9409-3050D0762A54}" presName="rootComposite2" presStyleCnt="0"/>
      <dgm:spPr/>
    </dgm:pt>
    <dgm:pt modelId="{5F8799BF-0A96-4440-A22B-A9A0675C08F4}" type="pres">
      <dgm:prSet presAssocID="{5D0DDD02-6F2A-3245-9409-3050D0762A54}" presName="rootText2" presStyleLbl="alignAcc1" presStyleIdx="0" presStyleCnt="0">
        <dgm:presLayoutVars>
          <dgm:chPref val="3"/>
        </dgm:presLayoutVars>
      </dgm:prSet>
      <dgm:spPr/>
    </dgm:pt>
    <dgm:pt modelId="{DCF291ED-C7EC-2644-B1FF-1FC047ADE716}" type="pres">
      <dgm:prSet presAssocID="{5D0DDD02-6F2A-3245-9409-3050D0762A54}" presName="topArc2" presStyleLbl="parChTrans1D1" presStyleIdx="54" presStyleCnt="68"/>
      <dgm:spPr/>
    </dgm:pt>
    <dgm:pt modelId="{AD775F7E-D66A-1C49-BAD8-5BA24EBE48E9}" type="pres">
      <dgm:prSet presAssocID="{5D0DDD02-6F2A-3245-9409-3050D0762A54}" presName="bottomArc2" presStyleLbl="parChTrans1D1" presStyleIdx="55" presStyleCnt="68"/>
      <dgm:spPr/>
    </dgm:pt>
    <dgm:pt modelId="{7FBE8945-F6BD-E34E-B67A-F2790CE64B61}" type="pres">
      <dgm:prSet presAssocID="{5D0DDD02-6F2A-3245-9409-3050D0762A54}" presName="topConnNode2" presStyleLbl="node4" presStyleIdx="0" presStyleCnt="0"/>
      <dgm:spPr/>
    </dgm:pt>
    <dgm:pt modelId="{4D89C0EB-DD1C-2E42-B9B0-7FE06C5050C5}" type="pres">
      <dgm:prSet presAssocID="{5D0DDD02-6F2A-3245-9409-3050D0762A54}" presName="hierChild4" presStyleCnt="0"/>
      <dgm:spPr/>
    </dgm:pt>
    <dgm:pt modelId="{EBED99EF-791C-1A44-9122-818A8113F622}" type="pres">
      <dgm:prSet presAssocID="{5D0DDD02-6F2A-3245-9409-3050D0762A54}" presName="hierChild5" presStyleCnt="0"/>
      <dgm:spPr/>
    </dgm:pt>
    <dgm:pt modelId="{2A583BC0-0641-3845-81B5-27BBBC7CAB63}" type="pres">
      <dgm:prSet presAssocID="{FF174F3F-6C8B-F24C-B387-B69C78FF92C4}" presName="hierChild5" presStyleCnt="0"/>
      <dgm:spPr/>
    </dgm:pt>
    <dgm:pt modelId="{4FD0B139-9D11-2745-9670-FE61539C8110}" type="pres">
      <dgm:prSet presAssocID="{BB511EA9-278B-B641-88A6-C4949415A10B}" presName="Name28" presStyleLbl="parChTrans1D3" presStyleIdx="5" presStyleCnt="6"/>
      <dgm:spPr/>
    </dgm:pt>
    <dgm:pt modelId="{F3E8F505-11B2-EC4F-82BC-7EF9F950710D}" type="pres">
      <dgm:prSet presAssocID="{43E46E05-B9D8-2F4B-A872-76A2A8C8182D}" presName="hierRoot2" presStyleCnt="0">
        <dgm:presLayoutVars>
          <dgm:hierBranch val="init"/>
        </dgm:presLayoutVars>
      </dgm:prSet>
      <dgm:spPr/>
    </dgm:pt>
    <dgm:pt modelId="{881E0450-CBE7-B644-806C-095E44605B80}" type="pres">
      <dgm:prSet presAssocID="{43E46E05-B9D8-2F4B-A872-76A2A8C8182D}" presName="rootComposite2" presStyleCnt="0"/>
      <dgm:spPr/>
    </dgm:pt>
    <dgm:pt modelId="{AE1196AA-2382-9F4C-810B-8CD2FD58B248}" type="pres">
      <dgm:prSet presAssocID="{43E46E05-B9D8-2F4B-A872-76A2A8C8182D}" presName="rootText2" presStyleLbl="alignAcc1" presStyleIdx="0" presStyleCnt="0">
        <dgm:presLayoutVars>
          <dgm:chPref val="3"/>
        </dgm:presLayoutVars>
      </dgm:prSet>
      <dgm:spPr/>
    </dgm:pt>
    <dgm:pt modelId="{382645B4-6819-8B4D-8B46-DA23CFC29EB5}" type="pres">
      <dgm:prSet presAssocID="{43E46E05-B9D8-2F4B-A872-76A2A8C8182D}" presName="topArc2" presStyleLbl="parChTrans1D1" presStyleIdx="56" presStyleCnt="68"/>
      <dgm:spPr/>
    </dgm:pt>
    <dgm:pt modelId="{04007B1C-0CCC-DC46-B063-1C59432344A3}" type="pres">
      <dgm:prSet presAssocID="{43E46E05-B9D8-2F4B-A872-76A2A8C8182D}" presName="bottomArc2" presStyleLbl="parChTrans1D1" presStyleIdx="57" presStyleCnt="68"/>
      <dgm:spPr/>
    </dgm:pt>
    <dgm:pt modelId="{7C04DBDE-06ED-D247-B79D-9534033057C6}" type="pres">
      <dgm:prSet presAssocID="{43E46E05-B9D8-2F4B-A872-76A2A8C8182D}" presName="topConnNode2" presStyleLbl="node3" presStyleIdx="0" presStyleCnt="0"/>
      <dgm:spPr/>
    </dgm:pt>
    <dgm:pt modelId="{6ED49F1F-8B9F-AB45-A75C-43B5A2E3E15A}" type="pres">
      <dgm:prSet presAssocID="{43E46E05-B9D8-2F4B-A872-76A2A8C8182D}" presName="hierChild4" presStyleCnt="0"/>
      <dgm:spPr/>
    </dgm:pt>
    <dgm:pt modelId="{046D6358-26D9-FE45-ACD6-1072A658D602}" type="pres">
      <dgm:prSet presAssocID="{4553CAA6-AAD3-5647-9208-B5D44C4391F4}" presName="Name28" presStyleLbl="parChTrans1D4" presStyleIdx="21" presStyleCnt="25"/>
      <dgm:spPr/>
    </dgm:pt>
    <dgm:pt modelId="{ECB042DC-BC55-8F48-9BFA-C1838488A596}" type="pres">
      <dgm:prSet presAssocID="{F6407DC0-32A4-4B4E-9AAE-425274D7574F}" presName="hierRoot2" presStyleCnt="0">
        <dgm:presLayoutVars>
          <dgm:hierBranch val="init"/>
        </dgm:presLayoutVars>
      </dgm:prSet>
      <dgm:spPr/>
    </dgm:pt>
    <dgm:pt modelId="{A988EBC5-38DF-E94F-B237-BC03BDFB0B2C}" type="pres">
      <dgm:prSet presAssocID="{F6407DC0-32A4-4B4E-9AAE-425274D7574F}" presName="rootComposite2" presStyleCnt="0"/>
      <dgm:spPr/>
    </dgm:pt>
    <dgm:pt modelId="{B12F8F9C-680B-E94C-968C-D8F2FDCB0C56}" type="pres">
      <dgm:prSet presAssocID="{F6407DC0-32A4-4B4E-9AAE-425274D7574F}" presName="rootText2" presStyleLbl="alignAcc1" presStyleIdx="0" presStyleCnt="0">
        <dgm:presLayoutVars>
          <dgm:chPref val="3"/>
        </dgm:presLayoutVars>
      </dgm:prSet>
      <dgm:spPr/>
    </dgm:pt>
    <dgm:pt modelId="{584FDA57-DE16-694C-B9C6-F23938EAFFEC}" type="pres">
      <dgm:prSet presAssocID="{F6407DC0-32A4-4B4E-9AAE-425274D7574F}" presName="topArc2" presStyleLbl="parChTrans1D1" presStyleIdx="58" presStyleCnt="68"/>
      <dgm:spPr/>
    </dgm:pt>
    <dgm:pt modelId="{5333B13B-F5DD-0B4C-BFDA-FAE0FE3450F6}" type="pres">
      <dgm:prSet presAssocID="{F6407DC0-32A4-4B4E-9AAE-425274D7574F}" presName="bottomArc2" presStyleLbl="parChTrans1D1" presStyleIdx="59" presStyleCnt="68"/>
      <dgm:spPr/>
    </dgm:pt>
    <dgm:pt modelId="{6A86A149-4BBA-F64D-A874-51F3660562A7}" type="pres">
      <dgm:prSet presAssocID="{F6407DC0-32A4-4B4E-9AAE-425274D7574F}" presName="topConnNode2" presStyleLbl="node4" presStyleIdx="0" presStyleCnt="0"/>
      <dgm:spPr/>
    </dgm:pt>
    <dgm:pt modelId="{74C09852-B25B-474A-BCC3-A1E5AADB0F61}" type="pres">
      <dgm:prSet presAssocID="{F6407DC0-32A4-4B4E-9AAE-425274D7574F}" presName="hierChild4" presStyleCnt="0"/>
      <dgm:spPr/>
    </dgm:pt>
    <dgm:pt modelId="{847394B4-9F2D-8D4E-88AF-5E04AB56A682}" type="pres">
      <dgm:prSet presAssocID="{F6407DC0-32A4-4B4E-9AAE-425274D7574F}" presName="hierChild5" presStyleCnt="0"/>
      <dgm:spPr/>
    </dgm:pt>
    <dgm:pt modelId="{69611906-DD83-F94E-B7BA-CFEF2C0A9CCA}" type="pres">
      <dgm:prSet presAssocID="{D2AF6238-81C9-AB47-B867-8049119232BA}" presName="Name28" presStyleLbl="parChTrans1D4" presStyleIdx="22" presStyleCnt="25"/>
      <dgm:spPr/>
    </dgm:pt>
    <dgm:pt modelId="{611B8642-421E-E548-8B09-67DE195E7A00}" type="pres">
      <dgm:prSet presAssocID="{FF21F370-0C78-A047-8D69-5EF953356BCC}" presName="hierRoot2" presStyleCnt="0">
        <dgm:presLayoutVars>
          <dgm:hierBranch val="init"/>
        </dgm:presLayoutVars>
      </dgm:prSet>
      <dgm:spPr/>
    </dgm:pt>
    <dgm:pt modelId="{97082E01-40DD-634B-A7E2-D158D1EAF2ED}" type="pres">
      <dgm:prSet presAssocID="{FF21F370-0C78-A047-8D69-5EF953356BCC}" presName="rootComposite2" presStyleCnt="0"/>
      <dgm:spPr/>
    </dgm:pt>
    <dgm:pt modelId="{82F3914C-5EF2-7642-9B40-CB8D5FDE148E}" type="pres">
      <dgm:prSet presAssocID="{FF21F370-0C78-A047-8D69-5EF953356BCC}" presName="rootText2" presStyleLbl="alignAcc1" presStyleIdx="0" presStyleCnt="0">
        <dgm:presLayoutVars>
          <dgm:chPref val="3"/>
        </dgm:presLayoutVars>
      </dgm:prSet>
      <dgm:spPr/>
    </dgm:pt>
    <dgm:pt modelId="{90A37D24-85E6-AD47-B95F-1963A6D342A0}" type="pres">
      <dgm:prSet presAssocID="{FF21F370-0C78-A047-8D69-5EF953356BCC}" presName="topArc2" presStyleLbl="parChTrans1D1" presStyleIdx="60" presStyleCnt="68"/>
      <dgm:spPr/>
    </dgm:pt>
    <dgm:pt modelId="{FBE96175-8FA0-9345-98AA-948C6B16CE9C}" type="pres">
      <dgm:prSet presAssocID="{FF21F370-0C78-A047-8D69-5EF953356BCC}" presName="bottomArc2" presStyleLbl="parChTrans1D1" presStyleIdx="61" presStyleCnt="68"/>
      <dgm:spPr/>
    </dgm:pt>
    <dgm:pt modelId="{D0541721-B57D-9A41-A810-6F65DB52BD28}" type="pres">
      <dgm:prSet presAssocID="{FF21F370-0C78-A047-8D69-5EF953356BCC}" presName="topConnNode2" presStyleLbl="node4" presStyleIdx="0" presStyleCnt="0"/>
      <dgm:spPr/>
    </dgm:pt>
    <dgm:pt modelId="{A71E93C4-0271-1248-9611-CEE70F5DA987}" type="pres">
      <dgm:prSet presAssocID="{FF21F370-0C78-A047-8D69-5EF953356BCC}" presName="hierChild4" presStyleCnt="0"/>
      <dgm:spPr/>
    </dgm:pt>
    <dgm:pt modelId="{69125137-42C9-EF40-9AF4-0C014C9E5047}" type="pres">
      <dgm:prSet presAssocID="{FF21F370-0C78-A047-8D69-5EF953356BCC}" presName="hierChild5" presStyleCnt="0"/>
      <dgm:spPr/>
    </dgm:pt>
    <dgm:pt modelId="{64806E16-DAE1-604E-BD60-A2AB73A4D39D}" type="pres">
      <dgm:prSet presAssocID="{58D13EB2-DEC0-7843-9E70-BFAB59CCD1A5}" presName="Name28" presStyleLbl="parChTrans1D4" presStyleIdx="23" presStyleCnt="25"/>
      <dgm:spPr/>
    </dgm:pt>
    <dgm:pt modelId="{2A5EA8B9-6A2F-3648-88DD-3A429CEE3B7E}" type="pres">
      <dgm:prSet presAssocID="{08AD2F04-8273-1F40-A010-677B02B5C477}" presName="hierRoot2" presStyleCnt="0">
        <dgm:presLayoutVars>
          <dgm:hierBranch val="init"/>
        </dgm:presLayoutVars>
      </dgm:prSet>
      <dgm:spPr/>
    </dgm:pt>
    <dgm:pt modelId="{A3C228D2-3297-964D-AE5B-CE929A44B80D}" type="pres">
      <dgm:prSet presAssocID="{08AD2F04-8273-1F40-A010-677B02B5C477}" presName="rootComposite2" presStyleCnt="0"/>
      <dgm:spPr/>
    </dgm:pt>
    <dgm:pt modelId="{1DB0B90F-DA0B-3A49-992C-FEF83F9F56BC}" type="pres">
      <dgm:prSet presAssocID="{08AD2F04-8273-1F40-A010-677B02B5C477}" presName="rootText2" presStyleLbl="alignAcc1" presStyleIdx="0" presStyleCnt="0">
        <dgm:presLayoutVars>
          <dgm:chPref val="3"/>
        </dgm:presLayoutVars>
      </dgm:prSet>
      <dgm:spPr/>
    </dgm:pt>
    <dgm:pt modelId="{011D2F8C-60A2-F349-A553-6588929F0D68}" type="pres">
      <dgm:prSet presAssocID="{08AD2F04-8273-1F40-A010-677B02B5C477}" presName="topArc2" presStyleLbl="parChTrans1D1" presStyleIdx="62" presStyleCnt="68"/>
      <dgm:spPr/>
    </dgm:pt>
    <dgm:pt modelId="{5E204BBF-3F66-E347-AA7B-9AD247FDFD08}" type="pres">
      <dgm:prSet presAssocID="{08AD2F04-8273-1F40-A010-677B02B5C477}" presName="bottomArc2" presStyleLbl="parChTrans1D1" presStyleIdx="63" presStyleCnt="68"/>
      <dgm:spPr/>
    </dgm:pt>
    <dgm:pt modelId="{C6CDA426-A208-7F49-AB5A-45D1D3C497C3}" type="pres">
      <dgm:prSet presAssocID="{08AD2F04-8273-1F40-A010-677B02B5C477}" presName="topConnNode2" presStyleLbl="node4" presStyleIdx="0" presStyleCnt="0"/>
      <dgm:spPr/>
    </dgm:pt>
    <dgm:pt modelId="{64AB8386-397D-1446-9E7C-76EA1CB07D8E}" type="pres">
      <dgm:prSet presAssocID="{08AD2F04-8273-1F40-A010-677B02B5C477}" presName="hierChild4" presStyleCnt="0"/>
      <dgm:spPr/>
    </dgm:pt>
    <dgm:pt modelId="{2E54B5AB-5EB5-9E43-ADF9-7A13608D2544}" type="pres">
      <dgm:prSet presAssocID="{08AD2F04-8273-1F40-A010-677B02B5C477}" presName="hierChild5" presStyleCnt="0"/>
      <dgm:spPr/>
    </dgm:pt>
    <dgm:pt modelId="{DFDFD6E5-B2B4-4041-ABAE-CE1EE070B43B}" type="pres">
      <dgm:prSet presAssocID="{161D170E-C21D-EF4B-B602-959BC3ADCC94}" presName="Name28" presStyleLbl="parChTrans1D4" presStyleIdx="24" presStyleCnt="25"/>
      <dgm:spPr/>
    </dgm:pt>
    <dgm:pt modelId="{6D8DD9E7-C281-534B-856D-B449C87820FD}" type="pres">
      <dgm:prSet presAssocID="{A862DD20-EB94-AA47-9B85-5AE310D610E3}" presName="hierRoot2" presStyleCnt="0">
        <dgm:presLayoutVars>
          <dgm:hierBranch val="init"/>
        </dgm:presLayoutVars>
      </dgm:prSet>
      <dgm:spPr/>
    </dgm:pt>
    <dgm:pt modelId="{A05F70A9-A0C4-8D45-BB57-208CF546CA97}" type="pres">
      <dgm:prSet presAssocID="{A862DD20-EB94-AA47-9B85-5AE310D610E3}" presName="rootComposite2" presStyleCnt="0"/>
      <dgm:spPr/>
    </dgm:pt>
    <dgm:pt modelId="{6052610D-ED45-D64B-A94F-B14CEC7A816D}" type="pres">
      <dgm:prSet presAssocID="{A862DD20-EB94-AA47-9B85-5AE310D610E3}" presName="rootText2" presStyleLbl="alignAcc1" presStyleIdx="0" presStyleCnt="0">
        <dgm:presLayoutVars>
          <dgm:chPref val="3"/>
        </dgm:presLayoutVars>
      </dgm:prSet>
      <dgm:spPr/>
    </dgm:pt>
    <dgm:pt modelId="{1CAF6AB1-F55E-3C4E-8355-CEDC782FEFA7}" type="pres">
      <dgm:prSet presAssocID="{A862DD20-EB94-AA47-9B85-5AE310D610E3}" presName="topArc2" presStyleLbl="parChTrans1D1" presStyleIdx="64" presStyleCnt="68"/>
      <dgm:spPr/>
    </dgm:pt>
    <dgm:pt modelId="{73A4F9A1-946C-E449-B69A-933E2B6295C8}" type="pres">
      <dgm:prSet presAssocID="{A862DD20-EB94-AA47-9B85-5AE310D610E3}" presName="bottomArc2" presStyleLbl="parChTrans1D1" presStyleIdx="65" presStyleCnt="68"/>
      <dgm:spPr/>
    </dgm:pt>
    <dgm:pt modelId="{B1E756F6-C1AA-5640-B0EA-91823357271C}" type="pres">
      <dgm:prSet presAssocID="{A862DD20-EB94-AA47-9B85-5AE310D610E3}" presName="topConnNode2" presStyleLbl="node4" presStyleIdx="0" presStyleCnt="0"/>
      <dgm:spPr/>
    </dgm:pt>
    <dgm:pt modelId="{DF4B7997-2EE8-7B42-A2C3-5B160607C6FF}" type="pres">
      <dgm:prSet presAssocID="{A862DD20-EB94-AA47-9B85-5AE310D610E3}" presName="hierChild4" presStyleCnt="0"/>
      <dgm:spPr/>
    </dgm:pt>
    <dgm:pt modelId="{E06A5669-0A94-B942-B1C6-EFFE1936FF4B}" type="pres">
      <dgm:prSet presAssocID="{A862DD20-EB94-AA47-9B85-5AE310D610E3}" presName="hierChild5" presStyleCnt="0"/>
      <dgm:spPr/>
    </dgm:pt>
    <dgm:pt modelId="{30434C1D-9557-794A-90A5-9E302063F932}" type="pres">
      <dgm:prSet presAssocID="{43E46E05-B9D8-2F4B-A872-76A2A8C8182D}" presName="hierChild5" presStyleCnt="0"/>
      <dgm:spPr/>
    </dgm:pt>
    <dgm:pt modelId="{1B0F2763-7675-B145-B40F-6F61E77661F3}" type="pres">
      <dgm:prSet presAssocID="{40EA0053-7E53-414F-8489-19D3D4D08434}" presName="hierChild5" presStyleCnt="0"/>
      <dgm:spPr/>
    </dgm:pt>
    <dgm:pt modelId="{FD554DA0-BE2B-5541-960D-376DBBE4763C}" type="pres">
      <dgm:prSet presAssocID="{1EB10B91-D00F-CD4B-9CFD-E159466A613D}" presName="Name28" presStyleLbl="parChTrans1D2" presStyleIdx="1" presStyleCnt="2"/>
      <dgm:spPr/>
    </dgm:pt>
    <dgm:pt modelId="{49657994-BBD1-F94A-B783-5C30BC614515}" type="pres">
      <dgm:prSet presAssocID="{36E20B6E-0805-0841-B5CF-B4C5C0743CE1}" presName="hierRoot2" presStyleCnt="0">
        <dgm:presLayoutVars>
          <dgm:hierBranch val="init"/>
        </dgm:presLayoutVars>
      </dgm:prSet>
      <dgm:spPr/>
    </dgm:pt>
    <dgm:pt modelId="{D68E6D1D-5663-CE4E-9329-A29F557E4A16}" type="pres">
      <dgm:prSet presAssocID="{36E20B6E-0805-0841-B5CF-B4C5C0743CE1}" presName="rootComposite2" presStyleCnt="0"/>
      <dgm:spPr/>
    </dgm:pt>
    <dgm:pt modelId="{99E3FA3A-8E30-7647-9A0E-BB248DE4EC06}" type="pres">
      <dgm:prSet presAssocID="{36E20B6E-0805-0841-B5CF-B4C5C0743CE1}" presName="rootText2" presStyleLbl="alignAcc1" presStyleIdx="0" presStyleCnt="0">
        <dgm:presLayoutVars>
          <dgm:chPref val="3"/>
        </dgm:presLayoutVars>
      </dgm:prSet>
      <dgm:spPr/>
    </dgm:pt>
    <dgm:pt modelId="{B833E62D-5537-0B45-84EF-916213582071}" type="pres">
      <dgm:prSet presAssocID="{36E20B6E-0805-0841-B5CF-B4C5C0743CE1}" presName="topArc2" presStyleLbl="parChTrans1D1" presStyleIdx="66" presStyleCnt="68"/>
      <dgm:spPr/>
    </dgm:pt>
    <dgm:pt modelId="{112A0FC1-4170-5A49-B5B9-7AA9EA782783}" type="pres">
      <dgm:prSet presAssocID="{36E20B6E-0805-0841-B5CF-B4C5C0743CE1}" presName="bottomArc2" presStyleLbl="parChTrans1D1" presStyleIdx="67" presStyleCnt="68"/>
      <dgm:spPr/>
    </dgm:pt>
    <dgm:pt modelId="{D73F5BE0-4F49-144B-B07E-F304B08093FA}" type="pres">
      <dgm:prSet presAssocID="{36E20B6E-0805-0841-B5CF-B4C5C0743CE1}" presName="topConnNode2" presStyleLbl="node2" presStyleIdx="0" presStyleCnt="0"/>
      <dgm:spPr/>
    </dgm:pt>
    <dgm:pt modelId="{CB3BA1F8-C1D7-1642-B904-25CA72C0384D}" type="pres">
      <dgm:prSet presAssocID="{36E20B6E-0805-0841-B5CF-B4C5C0743CE1}" presName="hierChild4" presStyleCnt="0"/>
      <dgm:spPr/>
    </dgm:pt>
    <dgm:pt modelId="{2DB74269-F86C-8840-B058-93B9717CBDD2}" type="pres">
      <dgm:prSet presAssocID="{36E20B6E-0805-0841-B5CF-B4C5C0743CE1}" presName="hierChild5" presStyleCnt="0"/>
      <dgm:spPr/>
    </dgm:pt>
    <dgm:pt modelId="{1EDA0CDC-57C0-134D-B854-6DB9709AA9A2}" type="pres">
      <dgm:prSet presAssocID="{CFA04D21-2159-3249-96CF-27213000723C}" presName="hierChild3" presStyleCnt="0"/>
      <dgm:spPr/>
    </dgm:pt>
  </dgm:ptLst>
  <dgm:cxnLst>
    <dgm:cxn modelId="{79BC9505-181F-B445-955D-274641E0317D}" srcId="{DE0640E0-DBC6-B849-AB90-62E1BC61A714}" destId="{42935FD0-F34E-1445-BDEF-A6A7FE28A895}" srcOrd="0" destOrd="0" parTransId="{316821C9-8A01-9E41-9F75-35B096EBF648}" sibTransId="{299D44D6-008B-484F-B37B-23458C5303F3}"/>
    <dgm:cxn modelId="{832D5A06-EB26-8143-8BA3-2CB54DF06B28}" type="presOf" srcId="{1EB10B91-D00F-CD4B-9CFD-E159466A613D}" destId="{FD554DA0-BE2B-5541-960D-376DBBE4763C}" srcOrd="0" destOrd="0" presId="urn:microsoft.com/office/officeart/2008/layout/HalfCircleOrganizationChart"/>
    <dgm:cxn modelId="{C9A45C06-D861-594E-AB61-A8D24F5544A1}" type="presOf" srcId="{728408F1-BDC7-DD4B-AB53-1933F281D7D7}" destId="{EE932177-83D7-0444-858A-27370FF4DD36}" srcOrd="1" destOrd="0" presId="urn:microsoft.com/office/officeart/2008/layout/HalfCircleOrganizationChart"/>
    <dgm:cxn modelId="{2E0D5509-1CD7-4B43-97D4-3702AA3B1AFC}" srcId="{FF174F3F-6C8B-F24C-B387-B69C78FF92C4}" destId="{6ADF4483-BED8-694C-9FCC-F3F28A6D70BE}" srcOrd="2" destOrd="0" parTransId="{37B7D1E6-2077-394C-A96A-9498E564D00F}" sibTransId="{7ED32860-6758-F84C-A7EA-C83ADF8A72FE}"/>
    <dgm:cxn modelId="{575B5A0D-F8F1-EE4E-9817-1D71577FC437}" srcId="{6F49268D-72FE-5045-90F0-0DB8CEA1429E}" destId="{CE9C2E82-509F-9D4E-9358-6836017ACA1E}" srcOrd="0" destOrd="0" parTransId="{5D567D89-7ECE-4848-86EC-B4B6DFAB9EF2}" sibTransId="{AB13DD63-3E9B-5C4C-B4AD-96F6A4A919E7}"/>
    <dgm:cxn modelId="{ECE59313-BD22-4641-BF94-E9106F1FDEF6}" srcId="{43E46E05-B9D8-2F4B-A872-76A2A8C8182D}" destId="{FF21F370-0C78-A047-8D69-5EF953356BCC}" srcOrd="1" destOrd="0" parTransId="{D2AF6238-81C9-AB47-B867-8049119232BA}" sibTransId="{CC4537DE-18D1-7B4B-994B-DA04DD8267A4}"/>
    <dgm:cxn modelId="{BDE97215-9408-5C46-8670-C481D539038B}" srcId="{85D2EC92-3F17-094C-A6E9-3E776C257304}" destId="{728408F1-BDC7-DD4B-AB53-1933F281D7D7}" srcOrd="2" destOrd="0" parTransId="{AB396ACD-6561-324D-B71D-350557AC70EB}" sibTransId="{77B23D1A-E866-9E4E-BA53-260B13C9B5ED}"/>
    <dgm:cxn modelId="{F2F90316-DCAE-A242-8217-36159A03A819}" type="presOf" srcId="{36E20B6E-0805-0841-B5CF-B4C5C0743CE1}" destId="{D73F5BE0-4F49-144B-B07E-F304B08093FA}" srcOrd="1" destOrd="0" presId="urn:microsoft.com/office/officeart/2008/layout/HalfCircleOrganizationChart"/>
    <dgm:cxn modelId="{6E0F9616-D11C-7546-900E-DE7F19F88EBE}" type="presOf" srcId="{30C21D55-053B-6B48-967A-645EB4498755}" destId="{F40F3838-F5C3-1C4F-A196-D535E2B99653}" srcOrd="1" destOrd="0" presId="urn:microsoft.com/office/officeart/2008/layout/HalfCircleOrganizationChart"/>
    <dgm:cxn modelId="{3D776519-4EBC-D54C-A91D-38C7AC5C6EBA}" type="presOf" srcId="{CFA04D21-2159-3249-96CF-27213000723C}" destId="{6D9A3B86-BE3A-A746-AE21-908B08974F3F}" srcOrd="0" destOrd="0" presId="urn:microsoft.com/office/officeart/2008/layout/HalfCircleOrganizationChart"/>
    <dgm:cxn modelId="{0814891A-AA0B-7744-82F9-9FD25792D4FA}" type="presOf" srcId="{01FE23E0-B90D-344B-BC56-55B10B5E1E2C}" destId="{DD395F88-9ABF-544B-96AE-90C2F4A6325D}" srcOrd="0" destOrd="0" presId="urn:microsoft.com/office/officeart/2008/layout/HalfCircleOrganizationChart"/>
    <dgm:cxn modelId="{568F901C-DB2E-1146-9CC1-C866B49DF7F3}" srcId="{85D2EC92-3F17-094C-A6E9-3E776C257304}" destId="{DE0640E0-DBC6-B849-AB90-62E1BC61A714}" srcOrd="0" destOrd="0" parTransId="{68A2194E-597E-F841-94FC-C35EA408B8F4}" sibTransId="{7554825E-B228-8D4D-9B25-F29229EB4C27}"/>
    <dgm:cxn modelId="{2B5D941C-E7C5-FF42-B868-653EB05C939E}" type="presOf" srcId="{6ADF4483-BED8-694C-9FCC-F3F28A6D70BE}" destId="{5034BBFE-A3C5-FE4C-A2E8-BE9B97640672}" srcOrd="0" destOrd="0" presId="urn:microsoft.com/office/officeart/2008/layout/HalfCircleOrganizationChart"/>
    <dgm:cxn modelId="{46794E1D-FEB3-EB4C-9460-DE41ECB699D3}" type="presOf" srcId="{68A2194E-597E-F841-94FC-C35EA408B8F4}" destId="{CF5CCB03-9821-0241-9012-45D9DA1AE709}" srcOrd="0" destOrd="0" presId="urn:microsoft.com/office/officeart/2008/layout/HalfCircleOrganizationChart"/>
    <dgm:cxn modelId="{9318961D-8273-9843-B246-9EAD3157AF75}" type="presOf" srcId="{C1489A56-8C85-544D-99B9-530004B9DD21}" destId="{99CA287C-CE22-984D-9516-D4F8338DC0EA}" srcOrd="0" destOrd="0" presId="urn:microsoft.com/office/officeart/2008/layout/HalfCircleOrganizationChart"/>
    <dgm:cxn modelId="{B5C7D61D-B923-DA43-9F25-82A562153D3E}" srcId="{0CF621B5-2451-BD41-82BE-059BD68358AF}" destId="{7FD2E164-D27E-904A-ADDE-D30ED545C3D3}" srcOrd="0" destOrd="0" parTransId="{017EBBDE-25A8-1848-8D95-BD1788EB6456}" sibTransId="{D400A4B3-52B5-8E4D-B8BB-B9ECE0E1D3C3}"/>
    <dgm:cxn modelId="{E5557122-7856-F144-B559-A5DF608499AE}" srcId="{2E083D30-BEB0-8C40-BE88-DAC79110B498}" destId="{30C21D55-053B-6B48-967A-645EB4498755}" srcOrd="0" destOrd="0" parTransId="{C1489A56-8C85-544D-99B9-530004B9DD21}" sibTransId="{276ADDFC-A535-9B43-945B-3236C48989FD}"/>
    <dgm:cxn modelId="{E00A6B23-A55A-8C48-B427-EC58A52CB99F}" type="presOf" srcId="{6F49268D-72FE-5045-90F0-0DB8CEA1429E}" destId="{88C4AAD9-92C2-0148-B141-228077A1D518}" srcOrd="0" destOrd="0" presId="urn:microsoft.com/office/officeart/2008/layout/HalfCircleOrganizationChart"/>
    <dgm:cxn modelId="{94685225-C3D0-574B-AC65-75155670469E}" type="presOf" srcId="{8ABE57A6-3BE7-1740-93F2-F0FEA8BD8401}" destId="{58F20B8B-3AF8-D94B-A129-563AFF01DA39}" srcOrd="0" destOrd="0" presId="urn:microsoft.com/office/officeart/2008/layout/HalfCircleOrganizationChart"/>
    <dgm:cxn modelId="{B1BBFA29-9588-7E42-B62F-37E7CACE7087}" type="presOf" srcId="{4C7794FD-B6AF-4E44-9DB8-910A22203429}" destId="{6795A980-4A44-0341-BF5D-69DBDCA07147}" srcOrd="0" destOrd="0" presId="urn:microsoft.com/office/officeart/2008/layout/HalfCircleOrganizationChart"/>
    <dgm:cxn modelId="{A263772E-92C3-3F45-A704-0DEFF1A74A7A}" type="presOf" srcId="{1213C3DF-3E02-134A-A586-18AAC418EE93}" destId="{813C896A-0835-FA43-BA08-1762D33732C5}" srcOrd="0" destOrd="0" presId="urn:microsoft.com/office/officeart/2008/layout/HalfCircleOrganizationChart"/>
    <dgm:cxn modelId="{B813E132-FA46-C748-942A-74549E6E5730}" srcId="{FF174F3F-6C8B-F24C-B387-B69C78FF92C4}" destId="{FB471D0E-EA9D-E04F-B6BC-7531EFDE8057}" srcOrd="0" destOrd="0" parTransId="{8856EDF8-8D9D-A94C-95E3-37689B157436}" sibTransId="{2BF83C15-B393-5249-871B-2958B35BF551}"/>
    <dgm:cxn modelId="{885B1533-F5E1-7447-A42A-3949449E75E3}" srcId="{40EA0053-7E53-414F-8489-19D3D4D08434}" destId="{2E083D30-BEB0-8C40-BE88-DAC79110B498}" srcOrd="1" destOrd="0" parTransId="{1213C3DF-3E02-134A-A586-18AAC418EE93}" sibTransId="{ADD1BD25-3D89-6140-9EDB-8A0CFF9E525C}"/>
    <dgm:cxn modelId="{74532A3A-A872-244B-8DDC-C0D81CB9C1A9}" type="presOf" srcId="{728408F1-BDC7-DD4B-AB53-1933F281D7D7}" destId="{3A2D7544-38D1-EB49-B939-4290C6A762F1}" srcOrd="0" destOrd="0" presId="urn:microsoft.com/office/officeart/2008/layout/HalfCircleOrganizationChart"/>
    <dgm:cxn modelId="{8697FF3B-3D11-F442-866B-08B50103A6D0}" type="presOf" srcId="{85D2EC92-3F17-094C-A6E9-3E776C257304}" destId="{89ABB56F-C375-A343-BE77-FBC07559B30C}" srcOrd="1" destOrd="0" presId="urn:microsoft.com/office/officeart/2008/layout/HalfCircleOrganizationChart"/>
    <dgm:cxn modelId="{5B643A3C-754E-444F-938E-80D7B0DEDA88}" type="presOf" srcId="{8856EDF8-8D9D-A94C-95E3-37689B157436}" destId="{688EE663-C0A9-EC49-A954-5CCAED885CCD}" srcOrd="0" destOrd="0" presId="urn:microsoft.com/office/officeart/2008/layout/HalfCircleOrganizationChart"/>
    <dgm:cxn modelId="{DDEC843D-5BB7-A349-8B04-201B2300EEA7}" srcId="{85D2EC92-3F17-094C-A6E9-3E776C257304}" destId="{A53A41A8-E2FB-BE4F-9FD0-FFDC38B229CC}" srcOrd="1" destOrd="0" parTransId="{BDD24850-2D7C-664F-8271-76CC45EB5071}" sibTransId="{B34A0133-4087-F046-8782-B586AE28C9EC}"/>
    <dgm:cxn modelId="{995C3340-BF3C-0C48-9D44-9C9511124634}" type="presOf" srcId="{7FD2E164-D27E-904A-ADDE-D30ED545C3D3}" destId="{4B91C0D4-7638-FE42-B751-38995984EC64}" srcOrd="1" destOrd="0" presId="urn:microsoft.com/office/officeart/2008/layout/HalfCircleOrganizationChart"/>
    <dgm:cxn modelId="{42B75340-95D5-344D-A98B-7A366BF7D48C}" type="presOf" srcId="{D490BAAB-624B-B94C-B22F-5820BB8A2DC7}" destId="{9BCCC714-E3C8-1049-B109-C3DDC6B8CB63}" srcOrd="1" destOrd="0" presId="urn:microsoft.com/office/officeart/2008/layout/HalfCircleOrganizationChart"/>
    <dgm:cxn modelId="{0CBB1E46-9135-0849-8119-592CC531D06B}" type="presOf" srcId="{DE0640E0-DBC6-B849-AB90-62E1BC61A714}" destId="{57E6F694-0ECF-1B4A-A536-6251C6FCE7E7}" srcOrd="1" destOrd="0" presId="urn:microsoft.com/office/officeart/2008/layout/HalfCircleOrganizationChart"/>
    <dgm:cxn modelId="{62B52E47-C67C-1144-841F-02790F7BFA9D}" srcId="{6F49268D-72FE-5045-90F0-0DB8CEA1429E}" destId="{EB2F12E7-AFE1-A845-ACD3-5A2172F7945F}" srcOrd="2" destOrd="0" parTransId="{0DBF82DD-F429-BC49-AF35-290341526D80}" sibTransId="{81D2C745-9138-6A49-844B-2E6395616DB3}"/>
    <dgm:cxn modelId="{0FFCF847-F7FF-6B42-B942-E04169F960D5}" type="presOf" srcId="{D3727C43-2DBB-AA4F-95FB-BA2D02034BBC}" destId="{C4173617-817F-5844-9562-B4294D0E1C29}" srcOrd="1" destOrd="0" presId="urn:microsoft.com/office/officeart/2008/layout/HalfCircleOrganizationChart"/>
    <dgm:cxn modelId="{15D92348-4ACB-0346-BF9F-C119557AF727}" srcId="{40EA0053-7E53-414F-8489-19D3D4D08434}" destId="{E80D988C-1C08-2F43-8801-56B230E8E75E}" srcOrd="3" destOrd="0" parTransId="{DFF67FC5-DC28-2942-87F4-22B5660409EF}" sibTransId="{3DCBB7CC-924F-0047-B316-FC66B162B647}"/>
    <dgm:cxn modelId="{4A50A948-37E6-7C4D-859D-6A3642608E7A}" type="presOf" srcId="{E80D988C-1C08-2F43-8801-56B230E8E75E}" destId="{510EA1EB-C973-8245-BE7E-CF806152A8D9}" srcOrd="1" destOrd="0" presId="urn:microsoft.com/office/officeart/2008/layout/HalfCircleOrganizationChart"/>
    <dgm:cxn modelId="{5C90914B-C797-8C45-88C6-7D27B0432340}" type="presOf" srcId="{FB471D0E-EA9D-E04F-B6BC-7531EFDE8057}" destId="{1877C084-FC9D-3149-8725-7DC5BF1C2C47}" srcOrd="0" destOrd="0" presId="urn:microsoft.com/office/officeart/2008/layout/HalfCircleOrganizationChart"/>
    <dgm:cxn modelId="{ECB13A4D-F24B-2F43-AEB3-F44331E9F7FF}" type="presOf" srcId="{F6407DC0-32A4-4B4E-9AAE-425274D7574F}" destId="{B12F8F9C-680B-E94C-968C-D8F2FDCB0C56}" srcOrd="0" destOrd="0" presId="urn:microsoft.com/office/officeart/2008/layout/HalfCircleOrganizationChart"/>
    <dgm:cxn modelId="{E82E1A4E-E73A-984B-9968-6514DDB42B0E}" type="presOf" srcId="{85D2EC92-3F17-094C-A6E9-3E776C257304}" destId="{9BB4001F-031D-2F4E-AF3D-8855CF81FE14}" srcOrd="0" destOrd="0" presId="urn:microsoft.com/office/officeart/2008/layout/HalfCircleOrganizationChart"/>
    <dgm:cxn modelId="{059A824F-7CAC-4147-8ABE-D8CBAF4853FD}" type="presOf" srcId="{6F49268D-72FE-5045-90F0-0DB8CEA1429E}" destId="{DB74480A-1BDF-2B43-B47E-B066A6780A35}" srcOrd="1" destOrd="0" presId="urn:microsoft.com/office/officeart/2008/layout/HalfCircleOrganizationChart"/>
    <dgm:cxn modelId="{1EA8A84F-E1CF-7547-9952-E4F0ADFEA099}" type="presOf" srcId="{7FD2E164-D27E-904A-ADDE-D30ED545C3D3}" destId="{FA9C6DD6-5F6F-C448-805E-692F322783B3}" srcOrd="0" destOrd="0" presId="urn:microsoft.com/office/officeart/2008/layout/HalfCircleOrganizationChart"/>
    <dgm:cxn modelId="{E0377F51-F4AF-3D48-84D4-351656742E48}" type="presOf" srcId="{FB471D0E-EA9D-E04F-B6BC-7531EFDE8057}" destId="{281D4FDE-F057-4D4C-8D42-3E81ACC2B87E}" srcOrd="1" destOrd="0" presId="urn:microsoft.com/office/officeart/2008/layout/HalfCircleOrganizationChart"/>
    <dgm:cxn modelId="{3E6FE151-F9E3-744D-B9AF-CDA1DB6EFDDB}" type="presOf" srcId="{FAB0432B-B333-274A-B728-78E813806F43}" destId="{466BDC3D-CFCE-1445-8E91-4FEF9029A1A7}" srcOrd="1" destOrd="0" presId="urn:microsoft.com/office/officeart/2008/layout/HalfCircleOrganizationChart"/>
    <dgm:cxn modelId="{D0489952-5C27-D942-AC92-31E9A350DAA4}" type="presOf" srcId="{0EE79500-C3B1-B646-AE2A-AE5D821BB136}" destId="{189F1F36-DDD5-A94C-8784-927CE8694126}" srcOrd="0" destOrd="0" presId="urn:microsoft.com/office/officeart/2008/layout/HalfCircleOrganizationChart"/>
    <dgm:cxn modelId="{9374F054-B8CA-D64D-966E-8783A126CA72}" type="presOf" srcId="{58D13EB2-DEC0-7843-9E70-BFAB59CCD1A5}" destId="{64806E16-DAE1-604E-BD60-A2AB73A4D39D}" srcOrd="0" destOrd="0" presId="urn:microsoft.com/office/officeart/2008/layout/HalfCircleOrganizationChart"/>
    <dgm:cxn modelId="{F856E555-81FE-EB47-B0F7-7132731E3367}" type="presOf" srcId="{EB2F12E7-AFE1-A845-ACD3-5A2172F7945F}" destId="{201C58D7-DE9E-6947-B940-8394C41C1EC9}" srcOrd="1" destOrd="0" presId="urn:microsoft.com/office/officeart/2008/layout/HalfCircleOrganizationChart"/>
    <dgm:cxn modelId="{319CBE56-9E17-1742-BFCF-9A285679F85C}" srcId="{2E083D30-BEB0-8C40-BE88-DAC79110B498}" destId="{FAB0432B-B333-274A-B728-78E813806F43}" srcOrd="1" destOrd="0" parTransId="{635BAFD7-A796-F542-8317-5D9E5B1EA7DE}" sibTransId="{C0E4BA71-0402-4D42-A940-C1C55F9AE75C}"/>
    <dgm:cxn modelId="{CCA3B158-ADCB-C44C-9B8F-30ED4A52857B}" type="presOf" srcId="{2F3BF94A-9859-624A-914E-3DB0B2EB964B}" destId="{821391C5-AB0E-A84B-BF6E-C2F71FF63ECA}" srcOrd="0" destOrd="0" presId="urn:microsoft.com/office/officeart/2008/layout/HalfCircleOrganizationChart"/>
    <dgm:cxn modelId="{58CBE65B-4CDF-2A41-9F35-E13F6DC0AE77}" type="presOf" srcId="{A53A41A8-E2FB-BE4F-9FD0-FFDC38B229CC}" destId="{81468673-1300-0C49-99A9-9E22E80C7AD6}" srcOrd="1" destOrd="0" presId="urn:microsoft.com/office/officeart/2008/layout/HalfCircleOrganizationChart"/>
    <dgm:cxn modelId="{F8F8D960-5F88-8245-95CC-C332A5094A18}" type="presOf" srcId="{0EE79500-C3B1-B646-AE2A-AE5D821BB136}" destId="{C84FC09B-24FA-2F44-B83F-75EF303EE151}" srcOrd="1" destOrd="0" presId="urn:microsoft.com/office/officeart/2008/layout/HalfCircleOrganizationChart"/>
    <dgm:cxn modelId="{A5C59B62-800B-FB47-B606-CD9A363E5FB0}" type="presOf" srcId="{889331AF-27A4-BD46-8243-BA468AFE1B05}" destId="{0379FAFD-BDAC-924E-9B27-E40BDBAE2A0A}" srcOrd="0" destOrd="0" presId="urn:microsoft.com/office/officeart/2008/layout/HalfCircleOrganizationChart"/>
    <dgm:cxn modelId="{EC778563-E44A-E343-B2BA-413F997BAFD2}" type="presOf" srcId="{E80D988C-1C08-2F43-8801-56B230E8E75E}" destId="{8A91AF63-397E-3940-B82C-B797F180AA04}" srcOrd="0" destOrd="0" presId="urn:microsoft.com/office/officeart/2008/layout/HalfCircleOrganizationChart"/>
    <dgm:cxn modelId="{08B6E165-C198-764A-BE05-5307CC225C63}" srcId="{43E46E05-B9D8-2F4B-A872-76A2A8C8182D}" destId="{F6407DC0-32A4-4B4E-9AAE-425274D7574F}" srcOrd="0" destOrd="0" parTransId="{4553CAA6-AAD3-5647-9208-B5D44C4391F4}" sibTransId="{1C70EEDE-5A4B-A748-B666-088E642552E4}"/>
    <dgm:cxn modelId="{227BD968-A363-4446-BE7E-B59F17C4D2DA}" type="presOf" srcId="{F3DB3FA0-69A4-7B4F-9A6A-5C5C0837317D}" destId="{C93293DD-0E4F-4A4E-BB2A-EC13CE5CCEB6}" srcOrd="1" destOrd="0" presId="urn:microsoft.com/office/officeart/2008/layout/HalfCircleOrganizationChart"/>
    <dgm:cxn modelId="{7942CC69-76FD-064D-B4B6-05B02B56624C}" type="presOf" srcId="{635BAFD7-A796-F542-8317-5D9E5B1EA7DE}" destId="{7F1C6684-AC3F-9243-BDE1-09F367F1D96C}" srcOrd="0" destOrd="0" presId="urn:microsoft.com/office/officeart/2008/layout/HalfCircleOrganizationChart"/>
    <dgm:cxn modelId="{6E11E16A-6DCF-6240-A3D6-BA8A3A81D4E0}" type="presOf" srcId="{0DBF82DD-F429-BC49-AF35-290341526D80}" destId="{5306E633-B262-2749-B59C-1DB5935D5F3B}" srcOrd="0" destOrd="0" presId="urn:microsoft.com/office/officeart/2008/layout/HalfCircleOrganizationChart"/>
    <dgm:cxn modelId="{93EB986B-4692-F74C-ABBF-C8D42AC30791}" srcId="{CFA04D21-2159-3249-96CF-27213000723C}" destId="{36E20B6E-0805-0841-B5CF-B4C5C0743CE1}" srcOrd="1" destOrd="0" parTransId="{1EB10B91-D00F-CD4B-9CFD-E159466A613D}" sibTransId="{E8A8330B-C445-C54E-B693-C820337D5ED5}"/>
    <dgm:cxn modelId="{C0E0036D-3266-7C42-B357-E0647CD677AC}" type="presOf" srcId="{42935FD0-F34E-1445-BDEF-A6A7FE28A895}" destId="{5D793EE9-E5D1-734D-951F-341BCE1B18FF}" srcOrd="1" destOrd="0" presId="urn:microsoft.com/office/officeart/2008/layout/HalfCircleOrganizationChart"/>
    <dgm:cxn modelId="{6E713E6E-C9BD-084E-B615-174C35420A46}" srcId="{6F49268D-72FE-5045-90F0-0DB8CEA1429E}" destId="{D3727C43-2DBB-AA4F-95FB-BA2D02034BBC}" srcOrd="1" destOrd="0" parTransId="{135D5193-0BFF-3D40-897E-926EDC96961E}" sibTransId="{45ABE18C-0C95-4C46-9543-0487320FB082}"/>
    <dgm:cxn modelId="{3D23AC6F-8E6A-2D49-8E4E-69F75AEB2DFA}" type="presOf" srcId="{BDD24850-2D7C-664F-8271-76CC45EB5071}" destId="{2BF61EAB-C899-0C48-BB01-EA39FA0529E1}" srcOrd="0" destOrd="0" presId="urn:microsoft.com/office/officeart/2008/layout/HalfCircleOrganizationChart"/>
    <dgm:cxn modelId="{AC07CD6F-526C-4B48-9C7C-6F3645E267DD}" type="presOf" srcId="{316821C9-8A01-9E41-9F75-35B096EBF648}" destId="{91EC4339-7969-C04F-A888-A75DA690C852}" srcOrd="0" destOrd="0" presId="urn:microsoft.com/office/officeart/2008/layout/HalfCircleOrganizationChart"/>
    <dgm:cxn modelId="{E2242B72-A188-B249-9C6E-5C201E5ABE89}" type="presOf" srcId="{3BB0F298-5581-4D43-B502-7ECEDBF1263C}" destId="{F466AAF0-B1D7-FC4F-9EA0-E58BA825447E}" srcOrd="0" destOrd="0" presId="urn:microsoft.com/office/officeart/2008/layout/HalfCircleOrganizationChart"/>
    <dgm:cxn modelId="{59D4DD73-5901-AF4A-8C0F-BB5C78528291}" srcId="{40EA0053-7E53-414F-8489-19D3D4D08434}" destId="{43E46E05-B9D8-2F4B-A872-76A2A8C8182D}" srcOrd="5" destOrd="0" parTransId="{BB511EA9-278B-B641-88A6-C4949415A10B}" sibTransId="{18326CEB-D632-C241-A448-95D4B84E3C25}"/>
    <dgm:cxn modelId="{62B92774-7E66-144D-A91B-164DB41E7CCB}" type="presOf" srcId="{4553CAA6-AAD3-5647-9208-B5D44C4391F4}" destId="{046D6358-26D9-FE45-ACD6-1072A658D602}" srcOrd="0" destOrd="0" presId="urn:microsoft.com/office/officeart/2008/layout/HalfCircleOrganizationChart"/>
    <dgm:cxn modelId="{E1728775-A39A-4C43-8E56-64D58BA7BC7E}" type="presOf" srcId="{0CF621B5-2451-BD41-82BE-059BD68358AF}" destId="{0F898DE3-0FF5-E846-A337-F7C2C1815C7D}" srcOrd="0" destOrd="0" presId="urn:microsoft.com/office/officeart/2008/layout/HalfCircleOrganizationChart"/>
    <dgm:cxn modelId="{37B82576-BF01-B64C-83D5-80702B9762A6}" srcId="{6F49268D-72FE-5045-90F0-0DB8CEA1429E}" destId="{94262715-AE7A-C04C-8F4A-549B84432512}" srcOrd="3" destOrd="0" parTransId="{4DD1608D-B37F-AF46-B01A-566929665B4C}" sibTransId="{B8FB7CE9-43CC-874F-A132-E3ADA7B9D49B}"/>
    <dgm:cxn modelId="{EEC65076-835B-3A43-BA4D-1EC54815E64C}" type="presOf" srcId="{A39EFF33-C16D-5349-A159-3E2DCC210485}" destId="{E8B71C51-B711-ED49-92E8-C3AF085C1EA5}" srcOrd="0" destOrd="0" presId="urn:microsoft.com/office/officeart/2008/layout/HalfCircleOrganizationChart"/>
    <dgm:cxn modelId="{1656F076-34E3-C740-A92D-9156FEFEADF0}" type="presOf" srcId="{AB396ACD-6561-324D-B71D-350557AC70EB}" destId="{DDE41C1B-D46A-9742-ABDF-A54D1C07EACC}" srcOrd="0" destOrd="0" presId="urn:microsoft.com/office/officeart/2008/layout/HalfCircleOrganizationChart"/>
    <dgm:cxn modelId="{3B561A78-3654-F64A-8E56-BBF5EA353E41}" srcId="{40EA0053-7E53-414F-8489-19D3D4D08434}" destId="{6F49268D-72FE-5045-90F0-0DB8CEA1429E}" srcOrd="0" destOrd="0" parTransId="{29087222-5BA0-D649-B37A-B9DF7AE2B2F9}" sibTransId="{0D19887F-D4B6-5D48-A4CE-039051C0F52B}"/>
    <dgm:cxn modelId="{535BA478-26EA-604A-87CA-96961593084C}" srcId="{8ABE57A6-3BE7-1740-93F2-F0FEA8BD8401}" destId="{CFA04D21-2159-3249-96CF-27213000723C}" srcOrd="0" destOrd="0" parTransId="{49EE0DD8-A0D6-D241-B4BD-B8CADEEE98B0}" sibTransId="{085DA887-7099-5F4E-B571-E2551489213E}"/>
    <dgm:cxn modelId="{4A70C579-E6B7-F545-99E7-4CDFE1B3A9C3}" srcId="{FF174F3F-6C8B-F24C-B387-B69C78FF92C4}" destId="{D490BAAB-624B-B94C-B22F-5820BB8A2DC7}" srcOrd="1" destOrd="0" parTransId="{4C7794FD-B6AF-4E44-9DB8-910A22203429}" sibTransId="{8854E605-6FC3-AD46-9FB5-4657987E1643}"/>
    <dgm:cxn modelId="{E9888F7E-F2A9-954C-BDA6-40651286C9E7}" srcId="{40EA0053-7E53-414F-8489-19D3D4D08434}" destId="{FF174F3F-6C8B-F24C-B387-B69C78FF92C4}" srcOrd="4" destOrd="0" parTransId="{3BB0F298-5581-4D43-B502-7ECEDBF1263C}" sibTransId="{32556299-ED70-5F46-92DE-7C28B741DA25}"/>
    <dgm:cxn modelId="{EC0E377F-7C4C-114A-B459-BB13741E7319}" type="presOf" srcId="{D2AF6238-81C9-AB47-B867-8049119232BA}" destId="{69611906-DD83-F94E-B7BA-CFEF2C0A9CCA}" srcOrd="0" destOrd="0" presId="urn:microsoft.com/office/officeart/2008/layout/HalfCircleOrganizationChart"/>
    <dgm:cxn modelId="{9B802883-8C13-1B4B-A24D-9E9B6A5874E9}" type="presOf" srcId="{36E20B6E-0805-0841-B5CF-B4C5C0743CE1}" destId="{99E3FA3A-8E30-7647-9A0E-BB248DE4EC06}" srcOrd="0" destOrd="0" presId="urn:microsoft.com/office/officeart/2008/layout/HalfCircleOrganizationChart"/>
    <dgm:cxn modelId="{600B3884-DF05-864C-851C-BF8DA51C8C01}" type="presOf" srcId="{94262715-AE7A-C04C-8F4A-549B84432512}" destId="{F0DE2338-24F3-5745-BD7B-BDB76C516DA4}" srcOrd="0" destOrd="0" presId="urn:microsoft.com/office/officeart/2008/layout/HalfCircleOrganizationChart"/>
    <dgm:cxn modelId="{51A0A789-609B-7145-BF56-0C9D950731AF}" type="presOf" srcId="{A53A41A8-E2FB-BE4F-9FD0-FFDC38B229CC}" destId="{D67AD1D5-F69F-2849-82EE-AD9441029499}" srcOrd="0" destOrd="0" presId="urn:microsoft.com/office/officeart/2008/layout/HalfCircleOrganizationChart"/>
    <dgm:cxn modelId="{1297898A-7BA0-D748-BC33-36389CCAAFA2}" type="presOf" srcId="{FF21F370-0C78-A047-8D69-5EF953356BCC}" destId="{D0541721-B57D-9A41-A810-6F65DB52BD28}" srcOrd="1" destOrd="0" presId="urn:microsoft.com/office/officeart/2008/layout/HalfCircleOrganizationChart"/>
    <dgm:cxn modelId="{5BA55C8B-8D76-6342-BAFC-B7CA7C4060CE}" type="presOf" srcId="{0EBC5BF5-F0AC-CB46-A85E-3F7B5AA90DBC}" destId="{B521D1BD-075A-8E43-A4A0-1DB8A039A02C}" srcOrd="0" destOrd="0" presId="urn:microsoft.com/office/officeart/2008/layout/HalfCircleOrganizationChart"/>
    <dgm:cxn modelId="{E67A7F8C-58B0-8649-841F-E923D8F48232}" srcId="{BBD90221-19AA-8046-83AD-556D9D7A0C29}" destId="{C999587B-3547-844A-AE80-9E610C1349DC}" srcOrd="1" destOrd="0" parTransId="{2F3BF94A-9859-624A-914E-3DB0B2EB964B}" sibTransId="{068EA6D3-ECF3-FE42-94C7-B101443EFEFD}"/>
    <dgm:cxn modelId="{92FEBB8D-CE42-144D-9F12-C5B5576F8F88}" type="presOf" srcId="{A862DD20-EB94-AA47-9B85-5AE310D610E3}" destId="{B1E756F6-C1AA-5640-B0EA-91823357271C}" srcOrd="1" destOrd="0" presId="urn:microsoft.com/office/officeart/2008/layout/HalfCircleOrganizationChart"/>
    <dgm:cxn modelId="{7CC38995-2D78-A14E-99E3-B1EFC13E1453}" srcId="{BBD90221-19AA-8046-83AD-556D9D7A0C29}" destId="{F3DB3FA0-69A4-7B4F-9A6A-5C5C0837317D}" srcOrd="0" destOrd="0" parTransId="{7FF01CC6-BD16-E14A-869D-BD65EA51C869}" sibTransId="{D6F85205-0FE7-BE45-B7F4-54E8FACF6294}"/>
    <dgm:cxn modelId="{C29C2C99-E832-5A40-BFA6-70DA3203CE40}" type="presOf" srcId="{37B7D1E6-2077-394C-A96A-9498E564D00F}" destId="{A47DD486-2A33-DF47-853B-7A1A74621765}" srcOrd="0" destOrd="0" presId="urn:microsoft.com/office/officeart/2008/layout/HalfCircleOrganizationChart"/>
    <dgm:cxn modelId="{8480109B-35ED-7546-81EC-60CF16241D9B}" type="presOf" srcId="{5D0DDD02-6F2A-3245-9409-3050D0762A54}" destId="{5F8799BF-0A96-4440-A22B-A9A0675C08F4}" srcOrd="0" destOrd="0" presId="urn:microsoft.com/office/officeart/2008/layout/HalfCircleOrganizationChart"/>
    <dgm:cxn modelId="{99AB989F-60EC-4540-B767-B185FAA1C726}" type="presOf" srcId="{C999587B-3547-844A-AE80-9E610C1349DC}" destId="{6BA1D772-9FB9-8349-86F0-C54CA4EF9DD4}" srcOrd="1" destOrd="0" presId="urn:microsoft.com/office/officeart/2008/layout/HalfCircleOrganizationChart"/>
    <dgm:cxn modelId="{6F2764A0-9824-DF44-A887-56A7D85BB26D}" type="presOf" srcId="{4DD1608D-B37F-AF46-B01A-566929665B4C}" destId="{612BD5C4-E170-E04D-8ACE-D285A41C6E4D}" srcOrd="0" destOrd="0" presId="urn:microsoft.com/office/officeart/2008/layout/HalfCircleOrganizationChart"/>
    <dgm:cxn modelId="{E07E60A1-F801-AE45-A4B2-4794E36895B3}" srcId="{0CF621B5-2451-BD41-82BE-059BD68358AF}" destId="{BBD90221-19AA-8046-83AD-556D9D7A0C29}" srcOrd="1" destOrd="0" parTransId="{7FCCF3EA-9FB7-4746-9F09-F66DFEA95753}" sibTransId="{C89A4344-0972-B849-A2A5-8247255D0D18}"/>
    <dgm:cxn modelId="{55853DA9-19C5-534E-BE96-8351DD39131E}" type="presOf" srcId="{C999587B-3547-844A-AE80-9E610C1349DC}" destId="{79372CA6-0B61-2C48-8958-71B593344E65}" srcOrd="0" destOrd="0" presId="urn:microsoft.com/office/officeart/2008/layout/HalfCircleOrganizationChart"/>
    <dgm:cxn modelId="{265056A9-C984-4341-99FF-0C0E311278CF}" type="presOf" srcId="{42935FD0-F34E-1445-BDEF-A6A7FE28A895}" destId="{B098778E-926A-F247-8ADF-BC3F7CDD9041}" srcOrd="0" destOrd="0" presId="urn:microsoft.com/office/officeart/2008/layout/HalfCircleOrganizationChart"/>
    <dgm:cxn modelId="{EB6CF1A9-D75D-2A44-A732-E50DA644B52B}" type="presOf" srcId="{94262715-AE7A-C04C-8F4A-549B84432512}" destId="{82D5BF4B-BAB4-5D44-ABF1-089B0B021A31}" srcOrd="1" destOrd="0" presId="urn:microsoft.com/office/officeart/2008/layout/HalfCircleOrganizationChart"/>
    <dgm:cxn modelId="{AA144AAC-5294-F043-A3F7-586A257827A1}" type="presOf" srcId="{017EBBDE-25A8-1848-8D95-BD1788EB6456}" destId="{891AAACA-3FAB-904C-A9FB-6814C00A54D7}" srcOrd="0" destOrd="0" presId="urn:microsoft.com/office/officeart/2008/layout/HalfCircleOrganizationChart"/>
    <dgm:cxn modelId="{4580AFAC-564D-5E4D-BDD1-1D8F1D8D1D85}" type="presOf" srcId="{D3727C43-2DBB-AA4F-95FB-BA2D02034BBC}" destId="{0BA1D605-8DB6-6A4B-A8A8-CA6C673AC537}" srcOrd="0" destOrd="0" presId="urn:microsoft.com/office/officeart/2008/layout/HalfCircleOrganizationChart"/>
    <dgm:cxn modelId="{AACEDFAF-A679-5C4E-AABA-81E305806A93}" type="presOf" srcId="{0CF621B5-2451-BD41-82BE-059BD68358AF}" destId="{1F14D83E-B562-9A4A-B37F-91C0FEB54E9D}" srcOrd="1" destOrd="0" presId="urn:microsoft.com/office/officeart/2008/layout/HalfCircleOrganizationChart"/>
    <dgm:cxn modelId="{B8AFD2B0-6598-224D-979A-23355C741CE4}" type="presOf" srcId="{FF174F3F-6C8B-F24C-B387-B69C78FF92C4}" destId="{9BDE93CE-06D4-AD4A-AF74-DBBADED26899}" srcOrd="1" destOrd="0" presId="urn:microsoft.com/office/officeart/2008/layout/HalfCircleOrganizationChart"/>
    <dgm:cxn modelId="{AE8AE6B0-BE2B-9D4B-BA26-95F8C0B6DE48}" srcId="{CFA04D21-2159-3249-96CF-27213000723C}" destId="{40EA0053-7E53-414F-8489-19D3D4D08434}" srcOrd="0" destOrd="0" parTransId="{7C6A2FC3-2214-8C44-8033-0C393AA567D3}" sibTransId="{9F4E6320-DB2E-7143-A882-9C943D82B85E}"/>
    <dgm:cxn modelId="{390C58B3-4B56-1443-8A57-DB4B0AC45750}" type="presOf" srcId="{7FCCF3EA-9FB7-4746-9F09-F66DFEA95753}" destId="{3A932FC7-2592-F04B-804B-5B08233CC4FC}" srcOrd="0" destOrd="0" presId="urn:microsoft.com/office/officeart/2008/layout/HalfCircleOrganizationChart"/>
    <dgm:cxn modelId="{39CEE6B7-5167-3D44-B24D-52D8FFB5088C}" type="presOf" srcId="{BBD90221-19AA-8046-83AD-556D9D7A0C29}" destId="{0346D1DE-A9DA-2C49-824B-BF52B0845396}" srcOrd="1" destOrd="0" presId="urn:microsoft.com/office/officeart/2008/layout/HalfCircleOrganizationChart"/>
    <dgm:cxn modelId="{BD5A06C0-E8D5-A54D-90A3-A50CC6BC813A}" type="presOf" srcId="{FF21F370-0C78-A047-8D69-5EF953356BCC}" destId="{82F3914C-5EF2-7642-9B40-CB8D5FDE148E}" srcOrd="0" destOrd="0" presId="urn:microsoft.com/office/officeart/2008/layout/HalfCircleOrganizationChart"/>
    <dgm:cxn modelId="{290174C2-E97A-6B40-AEB0-4CD39E690E30}" srcId="{43E46E05-B9D8-2F4B-A872-76A2A8C8182D}" destId="{A862DD20-EB94-AA47-9B85-5AE310D610E3}" srcOrd="3" destOrd="0" parTransId="{161D170E-C21D-EF4B-B602-959BC3ADCC94}" sibTransId="{76FE7750-C4FD-FA47-91C0-1136E4B9D837}"/>
    <dgm:cxn modelId="{9B23B3C3-2FAF-A040-BBCC-5329CF2B9518}" type="presOf" srcId="{CE9C2E82-509F-9D4E-9358-6836017ACA1E}" destId="{2B719A73-C342-2D44-AC34-7075F8045EF8}" srcOrd="0" destOrd="0" presId="urn:microsoft.com/office/officeart/2008/layout/HalfCircleOrganizationChart"/>
    <dgm:cxn modelId="{4AC1B6C3-886A-7046-9037-0B27F32A25CF}" type="presOf" srcId="{BBD90221-19AA-8046-83AD-556D9D7A0C29}" destId="{B63B227F-83A5-C143-B9D5-127B0C394690}" srcOrd="0" destOrd="0" presId="urn:microsoft.com/office/officeart/2008/layout/HalfCircleOrganizationChart"/>
    <dgm:cxn modelId="{6BE313C9-5B40-F84E-B903-36E5D6B88753}" type="presOf" srcId="{CE9C2E82-509F-9D4E-9358-6836017ACA1E}" destId="{B2A18031-7BF3-5B46-B6C2-FF71E8BF0883}" srcOrd="1" destOrd="0" presId="urn:microsoft.com/office/officeart/2008/layout/HalfCircleOrganizationChart"/>
    <dgm:cxn modelId="{968DF3CB-6E28-EA4F-81F7-043D006AF5ED}" type="presOf" srcId="{D490BAAB-624B-B94C-B22F-5820BB8A2DC7}" destId="{34942BF3-058E-A742-A0D6-40D84879A513}" srcOrd="0" destOrd="0" presId="urn:microsoft.com/office/officeart/2008/layout/HalfCircleOrganizationChart"/>
    <dgm:cxn modelId="{A2757DCD-2E2F-4047-99AC-F313E7367165}" type="presOf" srcId="{DE0640E0-DBC6-B849-AB90-62E1BC61A714}" destId="{FDBB5853-4218-DE4B-969E-EF255BBAC448}" srcOrd="0" destOrd="0" presId="urn:microsoft.com/office/officeart/2008/layout/HalfCircleOrganizationChart"/>
    <dgm:cxn modelId="{E3CC25D3-6490-754A-8E17-5229E10F510B}" type="presOf" srcId="{95262E68-5108-0F44-8D5C-E29BE986F23E}" destId="{69AD0B2A-C1BB-5245-9CE4-C134C0BBFE17}" srcOrd="0" destOrd="0" presId="urn:microsoft.com/office/officeart/2008/layout/HalfCircleOrganizationChart"/>
    <dgm:cxn modelId="{80DF92D5-1438-BD4F-9C5C-807E105E6C5B}" type="presOf" srcId="{DFF67FC5-DC28-2942-87F4-22B5660409EF}" destId="{0BB4A7D7-B0DA-0E46-9FDD-FD71E6107DCA}" srcOrd="0" destOrd="0" presId="urn:microsoft.com/office/officeart/2008/layout/HalfCircleOrganizationChart"/>
    <dgm:cxn modelId="{48E5B4D6-4169-DF45-8D8D-D7B588E45A12}" srcId="{40EA0053-7E53-414F-8489-19D3D4D08434}" destId="{0EBC5BF5-F0AC-CB46-A85E-3F7B5AA90DBC}" srcOrd="2" destOrd="0" parTransId="{95262E68-5108-0F44-8D5C-E29BE986F23E}" sibTransId="{76C05F6F-1D24-EE4B-80E3-0E6EB7E2203C}"/>
    <dgm:cxn modelId="{49A6C3D6-8F3A-0F4A-A874-C0D2A1A745AD}" type="presOf" srcId="{A862DD20-EB94-AA47-9B85-5AE310D610E3}" destId="{6052610D-ED45-D64B-A94F-B14CEC7A816D}" srcOrd="0" destOrd="0" presId="urn:microsoft.com/office/officeart/2008/layout/HalfCircleOrganizationChart"/>
    <dgm:cxn modelId="{F29662D7-117D-914D-99D1-7946CE20F76E}" type="presOf" srcId="{F3DB3FA0-69A4-7B4F-9A6A-5C5C0837317D}" destId="{34E19122-C6D9-D84C-878E-9293201B7666}" srcOrd="0" destOrd="0" presId="urn:microsoft.com/office/officeart/2008/layout/HalfCircleOrganizationChart"/>
    <dgm:cxn modelId="{15827ED7-C143-7D40-AB57-E9070319173E}" type="presOf" srcId="{29087222-5BA0-D649-B37A-B9DF7AE2B2F9}" destId="{031AE7F2-4843-FF4B-974F-E4884C70E7BA}" srcOrd="0" destOrd="0" presId="urn:microsoft.com/office/officeart/2008/layout/HalfCircleOrganizationChart"/>
    <dgm:cxn modelId="{6CDB28D8-6689-2146-B531-9F1F295F996E}" type="presOf" srcId="{2E083D30-BEB0-8C40-BE88-DAC79110B498}" destId="{2D1CAF7F-DC4E-F54A-8074-FB54238EBE88}" srcOrd="1" destOrd="0" presId="urn:microsoft.com/office/officeart/2008/layout/HalfCircleOrganizationChart"/>
    <dgm:cxn modelId="{010155D8-9423-4748-8707-998F5BBE4643}" type="presOf" srcId="{BB511EA9-278B-B641-88A6-C4949415A10B}" destId="{4FD0B139-9D11-2745-9670-FE61539C8110}" srcOrd="0" destOrd="0" presId="urn:microsoft.com/office/officeart/2008/layout/HalfCircleOrganizationChart"/>
    <dgm:cxn modelId="{0DB6BAD9-B300-3843-B797-D8F959C61605}" type="presOf" srcId="{43E46E05-B9D8-2F4B-A872-76A2A8C8182D}" destId="{7C04DBDE-06ED-D247-B79D-9534033057C6}" srcOrd="1" destOrd="0" presId="urn:microsoft.com/office/officeart/2008/layout/HalfCircleOrganizationChart"/>
    <dgm:cxn modelId="{856BA4DA-8714-0D49-9700-27F9261EC164}" type="presOf" srcId="{40EA0053-7E53-414F-8489-19D3D4D08434}" destId="{047E9661-6D92-E342-856B-D002792D24B6}" srcOrd="0" destOrd="0" presId="urn:microsoft.com/office/officeart/2008/layout/HalfCircleOrganizationChart"/>
    <dgm:cxn modelId="{F45D39DB-0136-B54C-8DF6-E3AE9F3A546D}" type="presOf" srcId="{5D0DDD02-6F2A-3245-9409-3050D0762A54}" destId="{7FBE8945-F6BD-E34E-B67A-F2790CE64B61}" srcOrd="1" destOrd="0" presId="urn:microsoft.com/office/officeart/2008/layout/HalfCircleOrganizationChart"/>
    <dgm:cxn modelId="{B76002DC-C91D-3B4F-AF21-A26D79BBEB3E}" type="presOf" srcId="{6ADF4483-BED8-694C-9FCC-F3F28A6D70BE}" destId="{2792531D-3510-794C-BE78-3B4301A956C3}" srcOrd="1" destOrd="0" presId="urn:microsoft.com/office/officeart/2008/layout/HalfCircleOrganizationChart"/>
    <dgm:cxn modelId="{013534E0-B8B7-214F-BF53-DBBD4FD14111}" type="presOf" srcId="{135D5193-0BFF-3D40-897E-926EDC96961E}" destId="{C4F11FBA-EC1D-5940-BB70-6C485F61BB1D}" srcOrd="0" destOrd="0" presId="urn:microsoft.com/office/officeart/2008/layout/HalfCircleOrganizationChart"/>
    <dgm:cxn modelId="{3D20F7E3-8891-8845-B113-85A7B2EE0D85}" srcId="{0EBC5BF5-F0AC-CB46-A85E-3F7B5AA90DBC}" destId="{0CF621B5-2451-BD41-82BE-059BD68358AF}" srcOrd="1" destOrd="0" parTransId="{A39EFF33-C16D-5349-A159-3E2DCC210485}" sibTransId="{D689F101-CDA5-A342-A428-85D982BFF28C}"/>
    <dgm:cxn modelId="{A25220E4-323F-C843-AF3B-1E57BA77E935}" type="presOf" srcId="{0EBC5BF5-F0AC-CB46-A85E-3F7B5AA90DBC}" destId="{45256309-DFD5-784A-9358-BE211BB48109}" srcOrd="1" destOrd="0" presId="urn:microsoft.com/office/officeart/2008/layout/HalfCircleOrganizationChart"/>
    <dgm:cxn modelId="{00F128E4-5AAF-DB45-85E5-28B3F052F4FE}" type="presOf" srcId="{FF174F3F-6C8B-F24C-B387-B69C78FF92C4}" destId="{EE7249F1-AB35-5546-AC0F-AFCCE16D7E0D}" srcOrd="0" destOrd="0" presId="urn:microsoft.com/office/officeart/2008/layout/HalfCircleOrganizationChart"/>
    <dgm:cxn modelId="{9F4A51E5-F62F-374F-A263-FB595EB57A1C}" type="presOf" srcId="{08AD2F04-8273-1F40-A010-677B02B5C477}" destId="{C6CDA426-A208-7F49-AB5A-45D1D3C497C3}" srcOrd="1" destOrd="0" presId="urn:microsoft.com/office/officeart/2008/layout/HalfCircleOrganizationChart"/>
    <dgm:cxn modelId="{3B066EE7-78BB-F94D-8E8F-9B0E3C0CAA20}" type="presOf" srcId="{7FF01CC6-BD16-E14A-869D-BD65EA51C869}" destId="{2CB48949-E1CB-5541-887E-755435B73867}" srcOrd="0" destOrd="0" presId="urn:microsoft.com/office/officeart/2008/layout/HalfCircleOrganizationChart"/>
    <dgm:cxn modelId="{FDC355E8-30CB-6A45-888C-BCD8E00140FC}" type="presOf" srcId="{08AD2F04-8273-1F40-A010-677B02B5C477}" destId="{1DB0B90F-DA0B-3A49-992C-FEF83F9F56BC}" srcOrd="0" destOrd="0" presId="urn:microsoft.com/office/officeart/2008/layout/HalfCircleOrganizationChart"/>
    <dgm:cxn modelId="{B18049EC-777C-1840-A2A4-8ADE34B4EA62}" type="presOf" srcId="{F6407DC0-32A4-4B4E-9AAE-425274D7574F}" destId="{6A86A149-4BBA-F64D-A874-51F3660562A7}" srcOrd="1" destOrd="0" presId="urn:microsoft.com/office/officeart/2008/layout/HalfCircleOrganizationChart"/>
    <dgm:cxn modelId="{E301D7EF-678C-BB47-8277-5C7F0E6ACF5B}" type="presOf" srcId="{5D567D89-7ECE-4848-86EC-B4B6DFAB9EF2}" destId="{7C1D42D8-3904-3042-BCA7-C5D0FA35219F}" srcOrd="0" destOrd="0" presId="urn:microsoft.com/office/officeart/2008/layout/HalfCircleOrganizationChart"/>
    <dgm:cxn modelId="{7EDDD7EF-E6E3-6543-8696-8CB928011DA7}" srcId="{FF174F3F-6C8B-F24C-B387-B69C78FF92C4}" destId="{5D0DDD02-6F2A-3245-9409-3050D0762A54}" srcOrd="3" destOrd="0" parTransId="{889331AF-27A4-BD46-8243-BA468AFE1B05}" sibTransId="{40D53115-107D-074D-A02E-B7EAA8295B5D}"/>
    <dgm:cxn modelId="{3243C6F0-0B16-094E-8C3A-409D9416A1C8}" type="presOf" srcId="{7C6A2FC3-2214-8C44-8033-0C393AA567D3}" destId="{155BCA0B-7627-044F-B3D8-CCEF0B081F75}" srcOrd="0" destOrd="0" presId="urn:microsoft.com/office/officeart/2008/layout/HalfCircleOrganizationChart"/>
    <dgm:cxn modelId="{636ADBF0-DB98-C441-8C67-B4E78864CCA9}" srcId="{DE0640E0-DBC6-B849-AB90-62E1BC61A714}" destId="{0EE79500-C3B1-B646-AE2A-AE5D821BB136}" srcOrd="1" destOrd="0" parTransId="{91FB89BA-A0A7-F845-9294-CEF6D8EE7E5A}" sibTransId="{8D3AAF71-0BB3-D841-B126-D3EAA930F22F}"/>
    <dgm:cxn modelId="{809AEEF0-764F-D84D-AD42-A4694488DC41}" srcId="{43E46E05-B9D8-2F4B-A872-76A2A8C8182D}" destId="{08AD2F04-8273-1F40-A010-677B02B5C477}" srcOrd="2" destOrd="0" parTransId="{58D13EB2-DEC0-7843-9E70-BFAB59CCD1A5}" sibTransId="{160DE97E-CD28-9543-9D03-D6DA28623682}"/>
    <dgm:cxn modelId="{90A399F1-529B-4041-96F2-478AAAD7F682}" type="presOf" srcId="{FAB0432B-B333-274A-B728-78E813806F43}" destId="{A4503BC2-5255-5641-9A47-69E887707270}" srcOrd="0" destOrd="0" presId="urn:microsoft.com/office/officeart/2008/layout/HalfCircleOrganizationChart"/>
    <dgm:cxn modelId="{CD9D32F2-14C0-364E-BFF1-4BCDCB39A909}" type="presOf" srcId="{CFA04D21-2159-3249-96CF-27213000723C}" destId="{747791D9-6C90-F442-923B-B2D5C120DA28}" srcOrd="1" destOrd="0" presId="urn:microsoft.com/office/officeart/2008/layout/HalfCircleOrganizationChart"/>
    <dgm:cxn modelId="{E16704F3-890D-1544-B426-E64EE563E179}" type="presOf" srcId="{30C21D55-053B-6B48-967A-645EB4498755}" destId="{8F693109-8C3F-1345-B2EB-56397082CE3C}" srcOrd="0" destOrd="0" presId="urn:microsoft.com/office/officeart/2008/layout/HalfCircleOrganizationChart"/>
    <dgm:cxn modelId="{C4E256F4-F4D5-4642-8394-08F10FA26D82}" srcId="{0EBC5BF5-F0AC-CB46-A85E-3F7B5AA90DBC}" destId="{85D2EC92-3F17-094C-A6E9-3E776C257304}" srcOrd="0" destOrd="0" parTransId="{01FE23E0-B90D-344B-BC56-55B10B5E1E2C}" sibTransId="{79773D48-06A1-834C-BF6E-C4972EAE5255}"/>
    <dgm:cxn modelId="{466C6BF8-58E0-1E4E-B3FF-4FFF1C02456E}" type="presOf" srcId="{91FB89BA-A0A7-F845-9294-CEF6D8EE7E5A}" destId="{62C0A62E-ABF8-EF47-87DE-FC4F2F936BAF}" srcOrd="0" destOrd="0" presId="urn:microsoft.com/office/officeart/2008/layout/HalfCircleOrganizationChart"/>
    <dgm:cxn modelId="{65D1A5F8-F235-7548-8484-7707F25DC0AA}" type="presOf" srcId="{161D170E-C21D-EF4B-B602-959BC3ADCC94}" destId="{DFDFD6E5-B2B4-4041-ABAE-CE1EE070B43B}" srcOrd="0" destOrd="0" presId="urn:microsoft.com/office/officeart/2008/layout/HalfCircleOrganizationChart"/>
    <dgm:cxn modelId="{FFC71DFA-7182-2544-98D6-E26AB9B6612F}" type="presOf" srcId="{EB2F12E7-AFE1-A845-ACD3-5A2172F7945F}" destId="{2A0EBD7A-4C59-054F-97ED-C4C1345E9163}" srcOrd="0" destOrd="0" presId="urn:microsoft.com/office/officeart/2008/layout/HalfCircleOrganizationChart"/>
    <dgm:cxn modelId="{E6C02EFA-CEB7-3E46-96F6-48145AA0DECD}" type="presOf" srcId="{40EA0053-7E53-414F-8489-19D3D4D08434}" destId="{333AECB5-8929-7C43-92A3-4EDF73E240B3}" srcOrd="1" destOrd="0" presId="urn:microsoft.com/office/officeart/2008/layout/HalfCircleOrganizationChart"/>
    <dgm:cxn modelId="{E7D850FC-A43E-D045-B719-47DE6C6E7152}" type="presOf" srcId="{43E46E05-B9D8-2F4B-A872-76A2A8C8182D}" destId="{AE1196AA-2382-9F4C-810B-8CD2FD58B248}" srcOrd="0" destOrd="0" presId="urn:microsoft.com/office/officeart/2008/layout/HalfCircleOrganizationChart"/>
    <dgm:cxn modelId="{9296E8FD-38A8-094B-B93C-B8CA60F07C7C}" type="presOf" srcId="{2E083D30-BEB0-8C40-BE88-DAC79110B498}" destId="{6F6C4E94-F297-704F-8CB4-92AD17DA9A84}" srcOrd="0" destOrd="0" presId="urn:microsoft.com/office/officeart/2008/layout/HalfCircleOrganizationChart"/>
    <dgm:cxn modelId="{7B80BA65-47F9-B643-A4A0-747ACE49797F}" type="presParOf" srcId="{58F20B8B-3AF8-D94B-A129-563AFF01DA39}" destId="{D6F294A8-E6EB-7340-99E8-A5B7AE3F4F3A}" srcOrd="0" destOrd="0" presId="urn:microsoft.com/office/officeart/2008/layout/HalfCircleOrganizationChart"/>
    <dgm:cxn modelId="{372BD45F-A518-1741-A48F-00AE626B63FA}" type="presParOf" srcId="{D6F294A8-E6EB-7340-99E8-A5B7AE3F4F3A}" destId="{ADEEC3C9-8B71-0045-80D6-3245C9244A0E}" srcOrd="0" destOrd="0" presId="urn:microsoft.com/office/officeart/2008/layout/HalfCircleOrganizationChart"/>
    <dgm:cxn modelId="{86C26673-0D71-C34A-8A25-64E3EF2DD5B2}" type="presParOf" srcId="{ADEEC3C9-8B71-0045-80D6-3245C9244A0E}" destId="{6D9A3B86-BE3A-A746-AE21-908B08974F3F}" srcOrd="0" destOrd="0" presId="urn:microsoft.com/office/officeart/2008/layout/HalfCircleOrganizationChart"/>
    <dgm:cxn modelId="{2E0BAD14-91F7-B54C-9176-98A6A7B6914E}" type="presParOf" srcId="{ADEEC3C9-8B71-0045-80D6-3245C9244A0E}" destId="{C9FFD28D-B302-9D41-BFFD-1D2E9D7BEFF8}" srcOrd="1" destOrd="0" presId="urn:microsoft.com/office/officeart/2008/layout/HalfCircleOrganizationChart"/>
    <dgm:cxn modelId="{AE65E72A-59CF-3F43-884B-19A8773F74A3}" type="presParOf" srcId="{ADEEC3C9-8B71-0045-80D6-3245C9244A0E}" destId="{B7B37931-8FE5-9C44-8700-FE416082A510}" srcOrd="2" destOrd="0" presId="urn:microsoft.com/office/officeart/2008/layout/HalfCircleOrganizationChart"/>
    <dgm:cxn modelId="{A0BEFD34-8022-6646-8000-A20AEFF1F9D8}" type="presParOf" srcId="{ADEEC3C9-8B71-0045-80D6-3245C9244A0E}" destId="{747791D9-6C90-F442-923B-B2D5C120DA28}" srcOrd="3" destOrd="0" presId="urn:microsoft.com/office/officeart/2008/layout/HalfCircleOrganizationChart"/>
    <dgm:cxn modelId="{BBF61418-2A78-9647-A86F-8F85DB379807}" type="presParOf" srcId="{D6F294A8-E6EB-7340-99E8-A5B7AE3F4F3A}" destId="{9E6829B7-C4C1-FA47-9FD0-CE9C18D81BC5}" srcOrd="1" destOrd="0" presId="urn:microsoft.com/office/officeart/2008/layout/HalfCircleOrganizationChart"/>
    <dgm:cxn modelId="{7BCC9363-6780-D147-B85D-3AAEE7F61642}" type="presParOf" srcId="{9E6829B7-C4C1-FA47-9FD0-CE9C18D81BC5}" destId="{155BCA0B-7627-044F-B3D8-CCEF0B081F75}" srcOrd="0" destOrd="0" presId="urn:microsoft.com/office/officeart/2008/layout/HalfCircleOrganizationChart"/>
    <dgm:cxn modelId="{B35738F8-E03E-A842-8885-BC676989D71D}" type="presParOf" srcId="{9E6829B7-C4C1-FA47-9FD0-CE9C18D81BC5}" destId="{2E9FC76F-1B04-664D-A500-71D11007D5A9}" srcOrd="1" destOrd="0" presId="urn:microsoft.com/office/officeart/2008/layout/HalfCircleOrganizationChart"/>
    <dgm:cxn modelId="{2F493DC3-8999-2047-BBB4-5186C26CC4D5}" type="presParOf" srcId="{2E9FC76F-1B04-664D-A500-71D11007D5A9}" destId="{92DA841C-F026-0D4C-96F6-B0A316860115}" srcOrd="0" destOrd="0" presId="urn:microsoft.com/office/officeart/2008/layout/HalfCircleOrganizationChart"/>
    <dgm:cxn modelId="{2ABF9D39-6C73-2B46-8124-422637D6DA33}" type="presParOf" srcId="{92DA841C-F026-0D4C-96F6-B0A316860115}" destId="{047E9661-6D92-E342-856B-D002792D24B6}" srcOrd="0" destOrd="0" presId="urn:microsoft.com/office/officeart/2008/layout/HalfCircleOrganizationChart"/>
    <dgm:cxn modelId="{1249A932-5D2E-7049-94B7-1F59B0D6F03B}" type="presParOf" srcId="{92DA841C-F026-0D4C-96F6-B0A316860115}" destId="{E971C5E8-B22E-6B44-A80B-8A96CE83CA48}" srcOrd="1" destOrd="0" presId="urn:microsoft.com/office/officeart/2008/layout/HalfCircleOrganizationChart"/>
    <dgm:cxn modelId="{8075BA12-B915-6B43-BCBF-18B57D24237A}" type="presParOf" srcId="{92DA841C-F026-0D4C-96F6-B0A316860115}" destId="{DA92084E-B9F7-5F46-B528-B096F00F06EA}" srcOrd="2" destOrd="0" presId="urn:microsoft.com/office/officeart/2008/layout/HalfCircleOrganizationChart"/>
    <dgm:cxn modelId="{EE6994D6-D13D-F946-91FA-A0F536074F47}" type="presParOf" srcId="{92DA841C-F026-0D4C-96F6-B0A316860115}" destId="{333AECB5-8929-7C43-92A3-4EDF73E240B3}" srcOrd="3" destOrd="0" presId="urn:microsoft.com/office/officeart/2008/layout/HalfCircleOrganizationChart"/>
    <dgm:cxn modelId="{1C93198C-3921-3E45-87FB-AE3954A41261}" type="presParOf" srcId="{2E9FC76F-1B04-664D-A500-71D11007D5A9}" destId="{BE17637D-226A-2A44-BFD9-D9BF95FE509B}" srcOrd="1" destOrd="0" presId="urn:microsoft.com/office/officeart/2008/layout/HalfCircleOrganizationChart"/>
    <dgm:cxn modelId="{C9CAFC91-9A48-5A46-9BD0-C216E120CBD7}" type="presParOf" srcId="{BE17637D-226A-2A44-BFD9-D9BF95FE509B}" destId="{031AE7F2-4843-FF4B-974F-E4884C70E7BA}" srcOrd="0" destOrd="0" presId="urn:microsoft.com/office/officeart/2008/layout/HalfCircleOrganizationChart"/>
    <dgm:cxn modelId="{E1BAC74F-DBDA-A94D-BB77-A2E394CE715E}" type="presParOf" srcId="{BE17637D-226A-2A44-BFD9-D9BF95FE509B}" destId="{F84B5163-4088-8A4A-980A-EAF70290FE66}" srcOrd="1" destOrd="0" presId="urn:microsoft.com/office/officeart/2008/layout/HalfCircleOrganizationChart"/>
    <dgm:cxn modelId="{03A5A303-18F6-614C-AA2A-567DF44D197D}" type="presParOf" srcId="{F84B5163-4088-8A4A-980A-EAF70290FE66}" destId="{E2D7BE89-DFCA-3747-A275-EAF0FB594151}" srcOrd="0" destOrd="0" presId="urn:microsoft.com/office/officeart/2008/layout/HalfCircleOrganizationChart"/>
    <dgm:cxn modelId="{5B03988A-BB72-8A46-8F13-ABFED269FA70}" type="presParOf" srcId="{E2D7BE89-DFCA-3747-A275-EAF0FB594151}" destId="{88C4AAD9-92C2-0148-B141-228077A1D518}" srcOrd="0" destOrd="0" presId="urn:microsoft.com/office/officeart/2008/layout/HalfCircleOrganizationChart"/>
    <dgm:cxn modelId="{0079311C-3B67-1943-9C32-2C603F2DF949}" type="presParOf" srcId="{E2D7BE89-DFCA-3747-A275-EAF0FB594151}" destId="{7D198697-CBC3-B443-B2BD-E59CAAEF7DB7}" srcOrd="1" destOrd="0" presId="urn:microsoft.com/office/officeart/2008/layout/HalfCircleOrganizationChart"/>
    <dgm:cxn modelId="{4577F22F-CDFA-AB4F-8513-7BB454669636}" type="presParOf" srcId="{E2D7BE89-DFCA-3747-A275-EAF0FB594151}" destId="{11571D08-26F2-EE47-8832-AD3EC94CD32F}" srcOrd="2" destOrd="0" presId="urn:microsoft.com/office/officeart/2008/layout/HalfCircleOrganizationChart"/>
    <dgm:cxn modelId="{F8BA12CD-7915-1D45-AEF4-1939E9BAAD5B}" type="presParOf" srcId="{E2D7BE89-DFCA-3747-A275-EAF0FB594151}" destId="{DB74480A-1BDF-2B43-B47E-B066A6780A35}" srcOrd="3" destOrd="0" presId="urn:microsoft.com/office/officeart/2008/layout/HalfCircleOrganizationChart"/>
    <dgm:cxn modelId="{9E38D53F-1CC5-3943-8550-C5FBADA98BCB}" type="presParOf" srcId="{F84B5163-4088-8A4A-980A-EAF70290FE66}" destId="{720E2BD7-4304-1845-96AE-845B1FDC9220}" srcOrd="1" destOrd="0" presId="urn:microsoft.com/office/officeart/2008/layout/HalfCircleOrganizationChart"/>
    <dgm:cxn modelId="{536AC84F-50A7-114C-B253-320DF7113595}" type="presParOf" srcId="{720E2BD7-4304-1845-96AE-845B1FDC9220}" destId="{7C1D42D8-3904-3042-BCA7-C5D0FA35219F}" srcOrd="0" destOrd="0" presId="urn:microsoft.com/office/officeart/2008/layout/HalfCircleOrganizationChart"/>
    <dgm:cxn modelId="{C53785EE-26CF-C645-B8D9-AD4CF9347BC6}" type="presParOf" srcId="{720E2BD7-4304-1845-96AE-845B1FDC9220}" destId="{CDC721A5-932F-8D48-92F4-21DE252C7E1E}" srcOrd="1" destOrd="0" presId="urn:microsoft.com/office/officeart/2008/layout/HalfCircleOrganizationChart"/>
    <dgm:cxn modelId="{80597DBF-927C-544E-8BEB-A3A06247B809}" type="presParOf" srcId="{CDC721A5-932F-8D48-92F4-21DE252C7E1E}" destId="{1C5C5510-87F3-C74F-91B3-9F450EF5F157}" srcOrd="0" destOrd="0" presId="urn:microsoft.com/office/officeart/2008/layout/HalfCircleOrganizationChart"/>
    <dgm:cxn modelId="{F5C53588-3FA0-C74F-BAED-606258086CA4}" type="presParOf" srcId="{1C5C5510-87F3-C74F-91B3-9F450EF5F157}" destId="{2B719A73-C342-2D44-AC34-7075F8045EF8}" srcOrd="0" destOrd="0" presId="urn:microsoft.com/office/officeart/2008/layout/HalfCircleOrganizationChart"/>
    <dgm:cxn modelId="{A66B599C-D37B-EC4B-B2AD-B9E47223AAFF}" type="presParOf" srcId="{1C5C5510-87F3-C74F-91B3-9F450EF5F157}" destId="{3928346B-4FB2-374B-B198-85FC823BDFB0}" srcOrd="1" destOrd="0" presId="urn:microsoft.com/office/officeart/2008/layout/HalfCircleOrganizationChart"/>
    <dgm:cxn modelId="{B12729EE-CB8C-394F-A520-5F7954F0F155}" type="presParOf" srcId="{1C5C5510-87F3-C74F-91B3-9F450EF5F157}" destId="{C41130E8-7FC4-334B-A40F-206B304DDB31}" srcOrd="2" destOrd="0" presId="urn:microsoft.com/office/officeart/2008/layout/HalfCircleOrganizationChart"/>
    <dgm:cxn modelId="{22FE5207-387C-0249-BC83-96CCA9B56788}" type="presParOf" srcId="{1C5C5510-87F3-C74F-91B3-9F450EF5F157}" destId="{B2A18031-7BF3-5B46-B6C2-FF71E8BF0883}" srcOrd="3" destOrd="0" presId="urn:microsoft.com/office/officeart/2008/layout/HalfCircleOrganizationChart"/>
    <dgm:cxn modelId="{B73DCFBD-4B18-CC48-9A09-1C5C4E8AFE7D}" type="presParOf" srcId="{CDC721A5-932F-8D48-92F4-21DE252C7E1E}" destId="{867FA3F7-1668-1C42-9D18-EA9FA4E3101E}" srcOrd="1" destOrd="0" presId="urn:microsoft.com/office/officeart/2008/layout/HalfCircleOrganizationChart"/>
    <dgm:cxn modelId="{07201EC1-74DB-0444-B0B7-D7AD212224DE}" type="presParOf" srcId="{CDC721A5-932F-8D48-92F4-21DE252C7E1E}" destId="{9294F26E-0AAA-1944-BAA5-EA3EF00F3260}" srcOrd="2" destOrd="0" presId="urn:microsoft.com/office/officeart/2008/layout/HalfCircleOrganizationChart"/>
    <dgm:cxn modelId="{88074956-897D-9C42-A1C8-63E31C375015}" type="presParOf" srcId="{720E2BD7-4304-1845-96AE-845B1FDC9220}" destId="{C4F11FBA-EC1D-5940-BB70-6C485F61BB1D}" srcOrd="2" destOrd="0" presId="urn:microsoft.com/office/officeart/2008/layout/HalfCircleOrganizationChart"/>
    <dgm:cxn modelId="{C3A5DF2E-5A69-9343-8A6C-CE2DEA35FAC7}" type="presParOf" srcId="{720E2BD7-4304-1845-96AE-845B1FDC9220}" destId="{E474E96D-475E-D546-9BCA-74FA1DB2CBC1}" srcOrd="3" destOrd="0" presId="urn:microsoft.com/office/officeart/2008/layout/HalfCircleOrganizationChart"/>
    <dgm:cxn modelId="{8469060C-5628-EC4E-AAE2-AF75F13AF8BD}" type="presParOf" srcId="{E474E96D-475E-D546-9BCA-74FA1DB2CBC1}" destId="{5928B1EC-B636-5840-8012-138702DA24E7}" srcOrd="0" destOrd="0" presId="urn:microsoft.com/office/officeart/2008/layout/HalfCircleOrganizationChart"/>
    <dgm:cxn modelId="{6635EE9A-54B1-1747-AF04-3191E9B0884A}" type="presParOf" srcId="{5928B1EC-B636-5840-8012-138702DA24E7}" destId="{0BA1D605-8DB6-6A4B-A8A8-CA6C673AC537}" srcOrd="0" destOrd="0" presId="urn:microsoft.com/office/officeart/2008/layout/HalfCircleOrganizationChart"/>
    <dgm:cxn modelId="{FE5298B8-CE19-6E42-923E-6CA634344398}" type="presParOf" srcId="{5928B1EC-B636-5840-8012-138702DA24E7}" destId="{FE8AA1D8-0D60-0F48-AA7C-A7FF46B3751E}" srcOrd="1" destOrd="0" presId="urn:microsoft.com/office/officeart/2008/layout/HalfCircleOrganizationChart"/>
    <dgm:cxn modelId="{D73EAE06-22A4-CC40-8F9B-3A15D362D4B3}" type="presParOf" srcId="{5928B1EC-B636-5840-8012-138702DA24E7}" destId="{C58DDC78-259A-8C44-A90A-0BF8327CEEB3}" srcOrd="2" destOrd="0" presId="urn:microsoft.com/office/officeart/2008/layout/HalfCircleOrganizationChart"/>
    <dgm:cxn modelId="{12FC8494-0501-1346-9473-FBCE2AC5837B}" type="presParOf" srcId="{5928B1EC-B636-5840-8012-138702DA24E7}" destId="{C4173617-817F-5844-9562-B4294D0E1C29}" srcOrd="3" destOrd="0" presId="urn:microsoft.com/office/officeart/2008/layout/HalfCircleOrganizationChart"/>
    <dgm:cxn modelId="{8FD3610E-B59D-D942-B8B1-72ED16ABE1DD}" type="presParOf" srcId="{E474E96D-475E-D546-9BCA-74FA1DB2CBC1}" destId="{095D39A4-70E6-4247-A677-87DEC236DA58}" srcOrd="1" destOrd="0" presId="urn:microsoft.com/office/officeart/2008/layout/HalfCircleOrganizationChart"/>
    <dgm:cxn modelId="{C092C70D-A4DC-D846-B692-BA68B538FE78}" type="presParOf" srcId="{E474E96D-475E-D546-9BCA-74FA1DB2CBC1}" destId="{14A31E4E-5D48-0C4E-9721-C38349E4A2D3}" srcOrd="2" destOrd="0" presId="urn:microsoft.com/office/officeart/2008/layout/HalfCircleOrganizationChart"/>
    <dgm:cxn modelId="{263B27AE-C0EA-3143-8639-3574F7574A97}" type="presParOf" srcId="{720E2BD7-4304-1845-96AE-845B1FDC9220}" destId="{5306E633-B262-2749-B59C-1DB5935D5F3B}" srcOrd="4" destOrd="0" presId="urn:microsoft.com/office/officeart/2008/layout/HalfCircleOrganizationChart"/>
    <dgm:cxn modelId="{0B498164-D57E-354C-BAAE-8C488CF3F698}" type="presParOf" srcId="{720E2BD7-4304-1845-96AE-845B1FDC9220}" destId="{BECE5C7C-6C04-0C4C-8ACE-16E5F7630B72}" srcOrd="5" destOrd="0" presId="urn:microsoft.com/office/officeart/2008/layout/HalfCircleOrganizationChart"/>
    <dgm:cxn modelId="{D0ABCCFE-CA76-3D43-A588-3F7A2FC851F6}" type="presParOf" srcId="{BECE5C7C-6C04-0C4C-8ACE-16E5F7630B72}" destId="{C4D5B47E-23EF-924F-8095-F5A243D60293}" srcOrd="0" destOrd="0" presId="urn:microsoft.com/office/officeart/2008/layout/HalfCircleOrganizationChart"/>
    <dgm:cxn modelId="{D4BED325-98BD-8D47-A4D1-9E945A228798}" type="presParOf" srcId="{C4D5B47E-23EF-924F-8095-F5A243D60293}" destId="{2A0EBD7A-4C59-054F-97ED-C4C1345E9163}" srcOrd="0" destOrd="0" presId="urn:microsoft.com/office/officeart/2008/layout/HalfCircleOrganizationChart"/>
    <dgm:cxn modelId="{C39AA1D1-0033-7A47-B8EC-FE0432EF16AA}" type="presParOf" srcId="{C4D5B47E-23EF-924F-8095-F5A243D60293}" destId="{A5CA50C4-D611-384A-8DF5-72D74B613306}" srcOrd="1" destOrd="0" presId="urn:microsoft.com/office/officeart/2008/layout/HalfCircleOrganizationChart"/>
    <dgm:cxn modelId="{3CC9CCFB-C9FA-2E4E-B30C-CFC499513144}" type="presParOf" srcId="{C4D5B47E-23EF-924F-8095-F5A243D60293}" destId="{78DB2366-E582-D644-8273-748801350948}" srcOrd="2" destOrd="0" presId="urn:microsoft.com/office/officeart/2008/layout/HalfCircleOrganizationChart"/>
    <dgm:cxn modelId="{38418F1A-729C-D942-91E1-CF23265C1534}" type="presParOf" srcId="{C4D5B47E-23EF-924F-8095-F5A243D60293}" destId="{201C58D7-DE9E-6947-B940-8394C41C1EC9}" srcOrd="3" destOrd="0" presId="urn:microsoft.com/office/officeart/2008/layout/HalfCircleOrganizationChart"/>
    <dgm:cxn modelId="{62B55D75-05E2-3C42-807F-C96B90145CD8}" type="presParOf" srcId="{BECE5C7C-6C04-0C4C-8ACE-16E5F7630B72}" destId="{43BEE95E-7AFF-4A40-8194-8356606383C6}" srcOrd="1" destOrd="0" presId="urn:microsoft.com/office/officeart/2008/layout/HalfCircleOrganizationChart"/>
    <dgm:cxn modelId="{E66D5A1F-49FB-214D-90CD-F8C7408B0C69}" type="presParOf" srcId="{BECE5C7C-6C04-0C4C-8ACE-16E5F7630B72}" destId="{0560D80D-C0CE-9F45-B26B-1EC7F698BC05}" srcOrd="2" destOrd="0" presId="urn:microsoft.com/office/officeart/2008/layout/HalfCircleOrganizationChart"/>
    <dgm:cxn modelId="{947C9746-9979-BF4E-8C65-38EE8459DC68}" type="presParOf" srcId="{720E2BD7-4304-1845-96AE-845B1FDC9220}" destId="{612BD5C4-E170-E04D-8ACE-D285A41C6E4D}" srcOrd="6" destOrd="0" presId="urn:microsoft.com/office/officeart/2008/layout/HalfCircleOrganizationChart"/>
    <dgm:cxn modelId="{29EFB3A3-3891-774F-9E4D-16E02833FA31}" type="presParOf" srcId="{720E2BD7-4304-1845-96AE-845B1FDC9220}" destId="{1B6326AA-477A-B74D-BA69-20FA7B940C38}" srcOrd="7" destOrd="0" presId="urn:microsoft.com/office/officeart/2008/layout/HalfCircleOrganizationChart"/>
    <dgm:cxn modelId="{8D312F2B-6B30-394B-94E4-24324036C464}" type="presParOf" srcId="{1B6326AA-477A-B74D-BA69-20FA7B940C38}" destId="{EFFB7495-B9AA-354C-A4A2-CF953CB9622B}" srcOrd="0" destOrd="0" presId="urn:microsoft.com/office/officeart/2008/layout/HalfCircleOrganizationChart"/>
    <dgm:cxn modelId="{4AB7C60F-1E00-494B-BCAF-B82CB25ED142}" type="presParOf" srcId="{EFFB7495-B9AA-354C-A4A2-CF953CB9622B}" destId="{F0DE2338-24F3-5745-BD7B-BDB76C516DA4}" srcOrd="0" destOrd="0" presId="urn:microsoft.com/office/officeart/2008/layout/HalfCircleOrganizationChart"/>
    <dgm:cxn modelId="{6A2B5651-0FDA-8F41-B877-A3CCE22D89A3}" type="presParOf" srcId="{EFFB7495-B9AA-354C-A4A2-CF953CB9622B}" destId="{A20FFC70-10F1-1440-B3F5-43F82FCAE8F5}" srcOrd="1" destOrd="0" presId="urn:microsoft.com/office/officeart/2008/layout/HalfCircleOrganizationChart"/>
    <dgm:cxn modelId="{37F67732-FD5D-064B-97A8-793439C44611}" type="presParOf" srcId="{EFFB7495-B9AA-354C-A4A2-CF953CB9622B}" destId="{64A6C767-AF50-A74C-A151-4115B37A217A}" srcOrd="2" destOrd="0" presId="urn:microsoft.com/office/officeart/2008/layout/HalfCircleOrganizationChart"/>
    <dgm:cxn modelId="{98988DEB-735D-5C40-B43B-60225E277D5F}" type="presParOf" srcId="{EFFB7495-B9AA-354C-A4A2-CF953CB9622B}" destId="{82D5BF4B-BAB4-5D44-ABF1-089B0B021A31}" srcOrd="3" destOrd="0" presId="urn:microsoft.com/office/officeart/2008/layout/HalfCircleOrganizationChart"/>
    <dgm:cxn modelId="{74E9EE76-F955-D547-9139-56995477460E}" type="presParOf" srcId="{1B6326AA-477A-B74D-BA69-20FA7B940C38}" destId="{E6F5B60E-590A-024B-9C75-DE72CC0251FD}" srcOrd="1" destOrd="0" presId="urn:microsoft.com/office/officeart/2008/layout/HalfCircleOrganizationChart"/>
    <dgm:cxn modelId="{023DE893-F010-9E41-9886-363697F5EC99}" type="presParOf" srcId="{1B6326AA-477A-B74D-BA69-20FA7B940C38}" destId="{60844DF4-9754-304F-A85F-869E2FE21BEC}" srcOrd="2" destOrd="0" presId="urn:microsoft.com/office/officeart/2008/layout/HalfCircleOrganizationChart"/>
    <dgm:cxn modelId="{9473EDF4-7960-DC4B-93DE-EEFABD0399B4}" type="presParOf" srcId="{F84B5163-4088-8A4A-980A-EAF70290FE66}" destId="{830CB12D-E6F1-A14F-8B97-634BF053B51C}" srcOrd="2" destOrd="0" presId="urn:microsoft.com/office/officeart/2008/layout/HalfCircleOrganizationChart"/>
    <dgm:cxn modelId="{0E14C2AD-6D24-244F-B2FF-6D2F8C6E7817}" type="presParOf" srcId="{BE17637D-226A-2A44-BFD9-D9BF95FE509B}" destId="{813C896A-0835-FA43-BA08-1762D33732C5}" srcOrd="2" destOrd="0" presId="urn:microsoft.com/office/officeart/2008/layout/HalfCircleOrganizationChart"/>
    <dgm:cxn modelId="{7D601CAA-CA09-A940-A1D0-94ECFC2FC827}" type="presParOf" srcId="{BE17637D-226A-2A44-BFD9-D9BF95FE509B}" destId="{C58DD035-C832-7241-995A-C56CF0D3D7EA}" srcOrd="3" destOrd="0" presId="urn:microsoft.com/office/officeart/2008/layout/HalfCircleOrganizationChart"/>
    <dgm:cxn modelId="{7ADCEC34-8776-9449-834A-8B0F3108AC7A}" type="presParOf" srcId="{C58DD035-C832-7241-995A-C56CF0D3D7EA}" destId="{703379DF-D802-FE44-BD57-2A408F2EBC73}" srcOrd="0" destOrd="0" presId="urn:microsoft.com/office/officeart/2008/layout/HalfCircleOrganizationChart"/>
    <dgm:cxn modelId="{46A79283-4980-F745-BB25-73DE3D449CDA}" type="presParOf" srcId="{703379DF-D802-FE44-BD57-2A408F2EBC73}" destId="{6F6C4E94-F297-704F-8CB4-92AD17DA9A84}" srcOrd="0" destOrd="0" presId="urn:microsoft.com/office/officeart/2008/layout/HalfCircleOrganizationChart"/>
    <dgm:cxn modelId="{32D5435E-B10A-5341-A072-11EC2F22A66A}" type="presParOf" srcId="{703379DF-D802-FE44-BD57-2A408F2EBC73}" destId="{2DBF365B-15F4-074B-A455-7A8BE724E850}" srcOrd="1" destOrd="0" presId="urn:microsoft.com/office/officeart/2008/layout/HalfCircleOrganizationChart"/>
    <dgm:cxn modelId="{7E715569-10C9-5140-8229-B8CE38425DB1}" type="presParOf" srcId="{703379DF-D802-FE44-BD57-2A408F2EBC73}" destId="{D41F6056-D6E6-0D47-ACA1-F20AE4BAEB7F}" srcOrd="2" destOrd="0" presId="urn:microsoft.com/office/officeart/2008/layout/HalfCircleOrganizationChart"/>
    <dgm:cxn modelId="{195A86E0-EEDA-4245-88BE-CEEED1B66097}" type="presParOf" srcId="{703379DF-D802-FE44-BD57-2A408F2EBC73}" destId="{2D1CAF7F-DC4E-F54A-8074-FB54238EBE88}" srcOrd="3" destOrd="0" presId="urn:microsoft.com/office/officeart/2008/layout/HalfCircleOrganizationChart"/>
    <dgm:cxn modelId="{459A4503-5146-CF45-B3C3-BB1B7607058D}" type="presParOf" srcId="{C58DD035-C832-7241-995A-C56CF0D3D7EA}" destId="{C27356A6-BC21-5B48-9A6D-0DB75FCA0119}" srcOrd="1" destOrd="0" presId="urn:microsoft.com/office/officeart/2008/layout/HalfCircleOrganizationChart"/>
    <dgm:cxn modelId="{C5ABB839-C416-904F-9259-3E8C19F73C19}" type="presParOf" srcId="{C27356A6-BC21-5B48-9A6D-0DB75FCA0119}" destId="{99CA287C-CE22-984D-9516-D4F8338DC0EA}" srcOrd="0" destOrd="0" presId="urn:microsoft.com/office/officeart/2008/layout/HalfCircleOrganizationChart"/>
    <dgm:cxn modelId="{14045465-C5E2-3D4B-B077-16612E48B4FC}" type="presParOf" srcId="{C27356A6-BC21-5B48-9A6D-0DB75FCA0119}" destId="{13DFDDEA-DDC4-E744-920C-891C26B19253}" srcOrd="1" destOrd="0" presId="urn:microsoft.com/office/officeart/2008/layout/HalfCircleOrganizationChart"/>
    <dgm:cxn modelId="{43BACFFB-43EA-A347-A44A-DEB5BCEF94B4}" type="presParOf" srcId="{13DFDDEA-DDC4-E744-920C-891C26B19253}" destId="{66C29791-5256-2E48-B79C-FDA778CFD53E}" srcOrd="0" destOrd="0" presId="urn:microsoft.com/office/officeart/2008/layout/HalfCircleOrganizationChart"/>
    <dgm:cxn modelId="{E2ED7B74-DAD6-904C-92E3-3C35C9797A4F}" type="presParOf" srcId="{66C29791-5256-2E48-B79C-FDA778CFD53E}" destId="{8F693109-8C3F-1345-B2EB-56397082CE3C}" srcOrd="0" destOrd="0" presId="urn:microsoft.com/office/officeart/2008/layout/HalfCircleOrganizationChart"/>
    <dgm:cxn modelId="{218FF8EA-6C38-284F-977C-82878A699597}" type="presParOf" srcId="{66C29791-5256-2E48-B79C-FDA778CFD53E}" destId="{9AB9B263-5C66-E74C-A6A3-3214FAD3BCB0}" srcOrd="1" destOrd="0" presId="urn:microsoft.com/office/officeart/2008/layout/HalfCircleOrganizationChart"/>
    <dgm:cxn modelId="{BB7D9EFD-B007-174F-A2E0-08A4694157BB}" type="presParOf" srcId="{66C29791-5256-2E48-B79C-FDA778CFD53E}" destId="{3997E2F4-B5D0-0849-A956-246BD2296793}" srcOrd="2" destOrd="0" presId="urn:microsoft.com/office/officeart/2008/layout/HalfCircleOrganizationChart"/>
    <dgm:cxn modelId="{07BBF8A2-B180-9341-87DB-80686A734EEB}" type="presParOf" srcId="{66C29791-5256-2E48-B79C-FDA778CFD53E}" destId="{F40F3838-F5C3-1C4F-A196-D535E2B99653}" srcOrd="3" destOrd="0" presId="urn:microsoft.com/office/officeart/2008/layout/HalfCircleOrganizationChart"/>
    <dgm:cxn modelId="{93475410-60C6-EB45-8AE8-59BCC9114022}" type="presParOf" srcId="{13DFDDEA-DDC4-E744-920C-891C26B19253}" destId="{2ED9C2F7-C093-B24E-84A4-6504D4B1F4F4}" srcOrd="1" destOrd="0" presId="urn:microsoft.com/office/officeart/2008/layout/HalfCircleOrganizationChart"/>
    <dgm:cxn modelId="{AF1E2CF9-683D-6843-A316-196B5F79FAB9}" type="presParOf" srcId="{13DFDDEA-DDC4-E744-920C-891C26B19253}" destId="{4630738F-C5E0-AB49-BC39-773A8D20FA8B}" srcOrd="2" destOrd="0" presId="urn:microsoft.com/office/officeart/2008/layout/HalfCircleOrganizationChart"/>
    <dgm:cxn modelId="{E19255A7-EED1-6B49-A058-FD7C230EA9BE}" type="presParOf" srcId="{C27356A6-BC21-5B48-9A6D-0DB75FCA0119}" destId="{7F1C6684-AC3F-9243-BDE1-09F367F1D96C}" srcOrd="2" destOrd="0" presId="urn:microsoft.com/office/officeart/2008/layout/HalfCircleOrganizationChart"/>
    <dgm:cxn modelId="{6C8F7BC0-C986-5E41-B0BB-8A4166FD9700}" type="presParOf" srcId="{C27356A6-BC21-5B48-9A6D-0DB75FCA0119}" destId="{E655821E-F4A7-6C44-A11B-013BDB26FE7F}" srcOrd="3" destOrd="0" presId="urn:microsoft.com/office/officeart/2008/layout/HalfCircleOrganizationChart"/>
    <dgm:cxn modelId="{570E54C9-13A7-0E4E-99B2-963A38734F87}" type="presParOf" srcId="{E655821E-F4A7-6C44-A11B-013BDB26FE7F}" destId="{73A20C7E-9DE7-8540-A27E-0B83B0287076}" srcOrd="0" destOrd="0" presId="urn:microsoft.com/office/officeart/2008/layout/HalfCircleOrganizationChart"/>
    <dgm:cxn modelId="{3F64D762-CBC5-B144-ACC3-8AFEED2A899C}" type="presParOf" srcId="{73A20C7E-9DE7-8540-A27E-0B83B0287076}" destId="{A4503BC2-5255-5641-9A47-69E887707270}" srcOrd="0" destOrd="0" presId="urn:microsoft.com/office/officeart/2008/layout/HalfCircleOrganizationChart"/>
    <dgm:cxn modelId="{938FBE1E-A534-FC4A-87CF-5D094D76138F}" type="presParOf" srcId="{73A20C7E-9DE7-8540-A27E-0B83B0287076}" destId="{72067927-4D2A-8640-8CF5-3A4144F347E1}" srcOrd="1" destOrd="0" presId="urn:microsoft.com/office/officeart/2008/layout/HalfCircleOrganizationChart"/>
    <dgm:cxn modelId="{80E53022-E305-DA47-B7C6-904ABB750025}" type="presParOf" srcId="{73A20C7E-9DE7-8540-A27E-0B83B0287076}" destId="{46E022F3-7A6B-A54B-9CB1-2B4D4B2CB242}" srcOrd="2" destOrd="0" presId="urn:microsoft.com/office/officeart/2008/layout/HalfCircleOrganizationChart"/>
    <dgm:cxn modelId="{A9BEAB78-7590-BF4B-B467-345F69C3DED1}" type="presParOf" srcId="{73A20C7E-9DE7-8540-A27E-0B83B0287076}" destId="{466BDC3D-CFCE-1445-8E91-4FEF9029A1A7}" srcOrd="3" destOrd="0" presId="urn:microsoft.com/office/officeart/2008/layout/HalfCircleOrganizationChart"/>
    <dgm:cxn modelId="{80AE6C3E-F10F-1347-AACD-E064081F77AD}" type="presParOf" srcId="{E655821E-F4A7-6C44-A11B-013BDB26FE7F}" destId="{10483204-A347-464F-AA6C-D3A2EAC24804}" srcOrd="1" destOrd="0" presId="urn:microsoft.com/office/officeart/2008/layout/HalfCircleOrganizationChart"/>
    <dgm:cxn modelId="{95FB6E2D-B4E6-4A47-B510-0328FD4893C4}" type="presParOf" srcId="{E655821E-F4A7-6C44-A11B-013BDB26FE7F}" destId="{FBE667B4-C90A-0048-950F-4ACDF455636B}" srcOrd="2" destOrd="0" presId="urn:microsoft.com/office/officeart/2008/layout/HalfCircleOrganizationChart"/>
    <dgm:cxn modelId="{710CDBD5-44BF-F141-8269-F883F51ADA53}" type="presParOf" srcId="{C58DD035-C832-7241-995A-C56CF0D3D7EA}" destId="{0EF102E2-59D4-4047-85B3-9D52DD93C423}" srcOrd="2" destOrd="0" presId="urn:microsoft.com/office/officeart/2008/layout/HalfCircleOrganizationChart"/>
    <dgm:cxn modelId="{29CF5709-D988-934F-859F-D0FB7CFC7A39}" type="presParOf" srcId="{BE17637D-226A-2A44-BFD9-D9BF95FE509B}" destId="{69AD0B2A-C1BB-5245-9CE4-C134C0BBFE17}" srcOrd="4" destOrd="0" presId="urn:microsoft.com/office/officeart/2008/layout/HalfCircleOrganizationChart"/>
    <dgm:cxn modelId="{3E3E5F05-2A2E-6840-9C48-346CEC3B0D33}" type="presParOf" srcId="{BE17637D-226A-2A44-BFD9-D9BF95FE509B}" destId="{26DE2F2F-4433-0D42-8D26-DF07F9C01756}" srcOrd="5" destOrd="0" presId="urn:microsoft.com/office/officeart/2008/layout/HalfCircleOrganizationChart"/>
    <dgm:cxn modelId="{5E16F918-2A72-A84E-A85E-B19B5BA0B220}" type="presParOf" srcId="{26DE2F2F-4433-0D42-8D26-DF07F9C01756}" destId="{40217548-8662-6C4B-992A-F155756C84AC}" srcOrd="0" destOrd="0" presId="urn:microsoft.com/office/officeart/2008/layout/HalfCircleOrganizationChart"/>
    <dgm:cxn modelId="{7F65A235-62AF-8C48-9EDB-594085D2298E}" type="presParOf" srcId="{40217548-8662-6C4B-992A-F155756C84AC}" destId="{B521D1BD-075A-8E43-A4A0-1DB8A039A02C}" srcOrd="0" destOrd="0" presId="urn:microsoft.com/office/officeart/2008/layout/HalfCircleOrganizationChart"/>
    <dgm:cxn modelId="{8E6853B3-3A1C-1A42-81CA-6B745A69AB2D}" type="presParOf" srcId="{40217548-8662-6C4B-992A-F155756C84AC}" destId="{D0168B99-1805-444D-BD47-EFAB34BC6FF2}" srcOrd="1" destOrd="0" presId="urn:microsoft.com/office/officeart/2008/layout/HalfCircleOrganizationChart"/>
    <dgm:cxn modelId="{84C3B3DD-BAFC-0D48-BC1E-4047F1228C42}" type="presParOf" srcId="{40217548-8662-6C4B-992A-F155756C84AC}" destId="{A1F4783B-BD34-7B4E-84EF-C085C2AA2B78}" srcOrd="2" destOrd="0" presId="urn:microsoft.com/office/officeart/2008/layout/HalfCircleOrganizationChart"/>
    <dgm:cxn modelId="{084AE442-35A2-EB45-B112-6903B6C56823}" type="presParOf" srcId="{40217548-8662-6C4B-992A-F155756C84AC}" destId="{45256309-DFD5-784A-9358-BE211BB48109}" srcOrd="3" destOrd="0" presId="urn:microsoft.com/office/officeart/2008/layout/HalfCircleOrganizationChart"/>
    <dgm:cxn modelId="{05FB74A4-E1FF-5F4D-861B-1E537CD908E2}" type="presParOf" srcId="{26DE2F2F-4433-0D42-8D26-DF07F9C01756}" destId="{88480F3B-B930-8E4E-A058-6E6697B6A768}" srcOrd="1" destOrd="0" presId="urn:microsoft.com/office/officeart/2008/layout/HalfCircleOrganizationChart"/>
    <dgm:cxn modelId="{9339019C-EFD2-194F-9950-79E5CED3CE9C}" type="presParOf" srcId="{88480F3B-B930-8E4E-A058-6E6697B6A768}" destId="{DD395F88-9ABF-544B-96AE-90C2F4A6325D}" srcOrd="0" destOrd="0" presId="urn:microsoft.com/office/officeart/2008/layout/HalfCircleOrganizationChart"/>
    <dgm:cxn modelId="{EC882C91-6933-0145-9B1B-A7586BCE6C27}" type="presParOf" srcId="{88480F3B-B930-8E4E-A058-6E6697B6A768}" destId="{05207647-E963-4B47-987A-704BAEEAD54D}" srcOrd="1" destOrd="0" presId="urn:microsoft.com/office/officeart/2008/layout/HalfCircleOrganizationChart"/>
    <dgm:cxn modelId="{806260B0-CCBC-2C4A-A857-4C581224A63D}" type="presParOf" srcId="{05207647-E963-4B47-987A-704BAEEAD54D}" destId="{7B3A04CA-C99C-214E-852E-9F4585A07851}" srcOrd="0" destOrd="0" presId="urn:microsoft.com/office/officeart/2008/layout/HalfCircleOrganizationChart"/>
    <dgm:cxn modelId="{6C82A099-46B4-0A44-A794-31EA77B379AF}" type="presParOf" srcId="{7B3A04CA-C99C-214E-852E-9F4585A07851}" destId="{9BB4001F-031D-2F4E-AF3D-8855CF81FE14}" srcOrd="0" destOrd="0" presId="urn:microsoft.com/office/officeart/2008/layout/HalfCircleOrganizationChart"/>
    <dgm:cxn modelId="{4942A4C7-DB97-BD40-AA3C-697AF5392881}" type="presParOf" srcId="{7B3A04CA-C99C-214E-852E-9F4585A07851}" destId="{95FE36C5-CC6E-6D46-870C-E311064CB45D}" srcOrd="1" destOrd="0" presId="urn:microsoft.com/office/officeart/2008/layout/HalfCircleOrganizationChart"/>
    <dgm:cxn modelId="{2E575694-307A-AB4D-AB88-2444B62703A6}" type="presParOf" srcId="{7B3A04CA-C99C-214E-852E-9F4585A07851}" destId="{93798309-8735-8A49-B618-B338D2BB78B1}" srcOrd="2" destOrd="0" presId="urn:microsoft.com/office/officeart/2008/layout/HalfCircleOrganizationChart"/>
    <dgm:cxn modelId="{DD0F37B8-E43C-2948-9CD8-360BFACBA20D}" type="presParOf" srcId="{7B3A04CA-C99C-214E-852E-9F4585A07851}" destId="{89ABB56F-C375-A343-BE77-FBC07559B30C}" srcOrd="3" destOrd="0" presId="urn:microsoft.com/office/officeart/2008/layout/HalfCircleOrganizationChart"/>
    <dgm:cxn modelId="{798DDF2F-5999-4147-A522-F2C24BD08E60}" type="presParOf" srcId="{05207647-E963-4B47-987A-704BAEEAD54D}" destId="{5E531D78-3D89-5441-BB97-2249EF93490D}" srcOrd="1" destOrd="0" presId="urn:microsoft.com/office/officeart/2008/layout/HalfCircleOrganizationChart"/>
    <dgm:cxn modelId="{49B7BEA2-3BFD-E043-8BAD-88ACDCB6E06F}" type="presParOf" srcId="{5E531D78-3D89-5441-BB97-2249EF93490D}" destId="{CF5CCB03-9821-0241-9012-45D9DA1AE709}" srcOrd="0" destOrd="0" presId="urn:microsoft.com/office/officeart/2008/layout/HalfCircleOrganizationChart"/>
    <dgm:cxn modelId="{337D23EC-F428-5C48-9FDA-6829BB79F1A6}" type="presParOf" srcId="{5E531D78-3D89-5441-BB97-2249EF93490D}" destId="{C0A34641-7C52-BB4E-957F-57F7BA86A64F}" srcOrd="1" destOrd="0" presId="urn:microsoft.com/office/officeart/2008/layout/HalfCircleOrganizationChart"/>
    <dgm:cxn modelId="{ED177128-10E5-2F45-850C-8104CBBA9E28}" type="presParOf" srcId="{C0A34641-7C52-BB4E-957F-57F7BA86A64F}" destId="{4113876B-136A-A84F-A536-6D9A9B12800F}" srcOrd="0" destOrd="0" presId="urn:microsoft.com/office/officeart/2008/layout/HalfCircleOrganizationChart"/>
    <dgm:cxn modelId="{138AA4B1-725E-6543-86EA-F1531C0EDA5A}" type="presParOf" srcId="{4113876B-136A-A84F-A536-6D9A9B12800F}" destId="{FDBB5853-4218-DE4B-969E-EF255BBAC448}" srcOrd="0" destOrd="0" presId="urn:microsoft.com/office/officeart/2008/layout/HalfCircleOrganizationChart"/>
    <dgm:cxn modelId="{83AFBD85-7050-7945-9BB0-801B36F0AA60}" type="presParOf" srcId="{4113876B-136A-A84F-A536-6D9A9B12800F}" destId="{ADB4CDD1-282F-DC47-B4F6-865EAC4B78B4}" srcOrd="1" destOrd="0" presId="urn:microsoft.com/office/officeart/2008/layout/HalfCircleOrganizationChart"/>
    <dgm:cxn modelId="{228C97CC-2AC6-694A-9BBC-EF970AA0EF13}" type="presParOf" srcId="{4113876B-136A-A84F-A536-6D9A9B12800F}" destId="{4EC5AF7D-FBDB-8149-A59F-D788940E0BA1}" srcOrd="2" destOrd="0" presId="urn:microsoft.com/office/officeart/2008/layout/HalfCircleOrganizationChart"/>
    <dgm:cxn modelId="{A4EC27D9-CF7F-C948-A386-6CB8404B46A7}" type="presParOf" srcId="{4113876B-136A-A84F-A536-6D9A9B12800F}" destId="{57E6F694-0ECF-1B4A-A536-6251C6FCE7E7}" srcOrd="3" destOrd="0" presId="urn:microsoft.com/office/officeart/2008/layout/HalfCircleOrganizationChart"/>
    <dgm:cxn modelId="{5632BCD9-4CD6-9C45-9961-2ED348AF3233}" type="presParOf" srcId="{C0A34641-7C52-BB4E-957F-57F7BA86A64F}" destId="{D451A99E-A623-DE48-BFE1-0D3125715E79}" srcOrd="1" destOrd="0" presId="urn:microsoft.com/office/officeart/2008/layout/HalfCircleOrganizationChart"/>
    <dgm:cxn modelId="{7C9388F3-B30D-184B-936F-BAD29DEA53CD}" type="presParOf" srcId="{D451A99E-A623-DE48-BFE1-0D3125715E79}" destId="{91EC4339-7969-C04F-A888-A75DA690C852}" srcOrd="0" destOrd="0" presId="urn:microsoft.com/office/officeart/2008/layout/HalfCircleOrganizationChart"/>
    <dgm:cxn modelId="{39DE219F-8384-2045-A41F-CB820C6F9D4F}" type="presParOf" srcId="{D451A99E-A623-DE48-BFE1-0D3125715E79}" destId="{4BDEB6BF-1D1B-5C40-9763-C643B03C4BF5}" srcOrd="1" destOrd="0" presId="urn:microsoft.com/office/officeart/2008/layout/HalfCircleOrganizationChart"/>
    <dgm:cxn modelId="{06147192-52F3-034E-A6F9-E46564E8831C}" type="presParOf" srcId="{4BDEB6BF-1D1B-5C40-9763-C643B03C4BF5}" destId="{90799D52-D12B-2245-8465-981F8835BE6A}" srcOrd="0" destOrd="0" presId="urn:microsoft.com/office/officeart/2008/layout/HalfCircleOrganizationChart"/>
    <dgm:cxn modelId="{A962C7AB-F4D7-2F4A-84AE-D0109BABD334}" type="presParOf" srcId="{90799D52-D12B-2245-8465-981F8835BE6A}" destId="{B098778E-926A-F247-8ADF-BC3F7CDD9041}" srcOrd="0" destOrd="0" presId="urn:microsoft.com/office/officeart/2008/layout/HalfCircleOrganizationChart"/>
    <dgm:cxn modelId="{D0BA8BC1-48FB-AF4C-B440-13265289CE4A}" type="presParOf" srcId="{90799D52-D12B-2245-8465-981F8835BE6A}" destId="{95BCAE60-B0E1-3244-AABC-ADBD5002E1F1}" srcOrd="1" destOrd="0" presId="urn:microsoft.com/office/officeart/2008/layout/HalfCircleOrganizationChart"/>
    <dgm:cxn modelId="{4DDD26A1-7050-3341-82C6-BF687CAB0570}" type="presParOf" srcId="{90799D52-D12B-2245-8465-981F8835BE6A}" destId="{5C674DCB-5087-C840-AAC3-3B2352F5910D}" srcOrd="2" destOrd="0" presId="urn:microsoft.com/office/officeart/2008/layout/HalfCircleOrganizationChart"/>
    <dgm:cxn modelId="{CEB8A98D-E149-4145-805A-6FC9166397DF}" type="presParOf" srcId="{90799D52-D12B-2245-8465-981F8835BE6A}" destId="{5D793EE9-E5D1-734D-951F-341BCE1B18FF}" srcOrd="3" destOrd="0" presId="urn:microsoft.com/office/officeart/2008/layout/HalfCircleOrganizationChart"/>
    <dgm:cxn modelId="{6DF3678E-9EDF-D74F-B9F3-B87B6BAB4653}" type="presParOf" srcId="{4BDEB6BF-1D1B-5C40-9763-C643B03C4BF5}" destId="{BCD86F72-7EB0-DD4B-A6FB-30E55AAC5CA6}" srcOrd="1" destOrd="0" presId="urn:microsoft.com/office/officeart/2008/layout/HalfCircleOrganizationChart"/>
    <dgm:cxn modelId="{247274CF-FEE6-F84F-AB13-6695F8A6AF74}" type="presParOf" srcId="{4BDEB6BF-1D1B-5C40-9763-C643B03C4BF5}" destId="{1B4F5E0E-E11D-4248-A0D3-450BBEB93713}" srcOrd="2" destOrd="0" presId="urn:microsoft.com/office/officeart/2008/layout/HalfCircleOrganizationChart"/>
    <dgm:cxn modelId="{7BEC6537-E3FF-BF41-9212-245B26DD5D2F}" type="presParOf" srcId="{D451A99E-A623-DE48-BFE1-0D3125715E79}" destId="{62C0A62E-ABF8-EF47-87DE-FC4F2F936BAF}" srcOrd="2" destOrd="0" presId="urn:microsoft.com/office/officeart/2008/layout/HalfCircleOrganizationChart"/>
    <dgm:cxn modelId="{FE0CC6A8-4351-C641-90D7-DF837B23BDA6}" type="presParOf" srcId="{D451A99E-A623-DE48-BFE1-0D3125715E79}" destId="{48B8D4D4-1F11-4649-8233-9459D653D2FF}" srcOrd="3" destOrd="0" presId="urn:microsoft.com/office/officeart/2008/layout/HalfCircleOrganizationChart"/>
    <dgm:cxn modelId="{79D141DE-6CFF-584D-8986-0AAA62FD93D1}" type="presParOf" srcId="{48B8D4D4-1F11-4649-8233-9459D653D2FF}" destId="{64B06B5A-926D-C043-9FFC-0E817C8C4512}" srcOrd="0" destOrd="0" presId="urn:microsoft.com/office/officeart/2008/layout/HalfCircleOrganizationChart"/>
    <dgm:cxn modelId="{73F361A9-9DF2-EB4A-BD4E-245E33D813A2}" type="presParOf" srcId="{64B06B5A-926D-C043-9FFC-0E817C8C4512}" destId="{189F1F36-DDD5-A94C-8784-927CE8694126}" srcOrd="0" destOrd="0" presId="urn:microsoft.com/office/officeart/2008/layout/HalfCircleOrganizationChart"/>
    <dgm:cxn modelId="{0E15AFC9-1018-AD45-B369-3802EF230CCD}" type="presParOf" srcId="{64B06B5A-926D-C043-9FFC-0E817C8C4512}" destId="{2AAD624C-7B1A-514E-880A-3BF49CCBB9D4}" srcOrd="1" destOrd="0" presId="urn:microsoft.com/office/officeart/2008/layout/HalfCircleOrganizationChart"/>
    <dgm:cxn modelId="{3DCC8107-4300-5E47-A6DC-8E263E94275F}" type="presParOf" srcId="{64B06B5A-926D-C043-9FFC-0E817C8C4512}" destId="{EC3715FA-D025-B74E-BCD0-FACCE14CE365}" srcOrd="2" destOrd="0" presId="urn:microsoft.com/office/officeart/2008/layout/HalfCircleOrganizationChart"/>
    <dgm:cxn modelId="{D1468CB2-6E0F-784F-9569-94CCD3B394A0}" type="presParOf" srcId="{64B06B5A-926D-C043-9FFC-0E817C8C4512}" destId="{C84FC09B-24FA-2F44-B83F-75EF303EE151}" srcOrd="3" destOrd="0" presId="urn:microsoft.com/office/officeart/2008/layout/HalfCircleOrganizationChart"/>
    <dgm:cxn modelId="{7B1D6C32-9748-934C-8BAF-399DD63336AA}" type="presParOf" srcId="{48B8D4D4-1F11-4649-8233-9459D653D2FF}" destId="{572AC362-F2B0-5D49-AE3E-6F6385E2C403}" srcOrd="1" destOrd="0" presId="urn:microsoft.com/office/officeart/2008/layout/HalfCircleOrganizationChart"/>
    <dgm:cxn modelId="{64C0B065-C270-6D41-96CB-FD5148D48663}" type="presParOf" srcId="{48B8D4D4-1F11-4649-8233-9459D653D2FF}" destId="{79DB53A9-3293-A34F-8046-AF3C97994F6F}" srcOrd="2" destOrd="0" presId="urn:microsoft.com/office/officeart/2008/layout/HalfCircleOrganizationChart"/>
    <dgm:cxn modelId="{9A3F52F8-1BDA-9F49-A477-78FC15E43421}" type="presParOf" srcId="{C0A34641-7C52-BB4E-957F-57F7BA86A64F}" destId="{A622CCCA-A7EC-BF4D-B083-A45133956A49}" srcOrd="2" destOrd="0" presId="urn:microsoft.com/office/officeart/2008/layout/HalfCircleOrganizationChart"/>
    <dgm:cxn modelId="{211EE1DE-9043-8345-8D7C-01D0C62A5E29}" type="presParOf" srcId="{5E531D78-3D89-5441-BB97-2249EF93490D}" destId="{2BF61EAB-C899-0C48-BB01-EA39FA0529E1}" srcOrd="2" destOrd="0" presId="urn:microsoft.com/office/officeart/2008/layout/HalfCircleOrganizationChart"/>
    <dgm:cxn modelId="{A128CCDA-BB9A-3F41-99BF-C94D6D5F6DA5}" type="presParOf" srcId="{5E531D78-3D89-5441-BB97-2249EF93490D}" destId="{A038331E-59F2-1646-9D21-ACD12A6C26A9}" srcOrd="3" destOrd="0" presId="urn:microsoft.com/office/officeart/2008/layout/HalfCircleOrganizationChart"/>
    <dgm:cxn modelId="{C2A1420C-38E6-7246-B6A3-EDC5295AAECE}" type="presParOf" srcId="{A038331E-59F2-1646-9D21-ACD12A6C26A9}" destId="{F4CC48E0-0D6C-5C4E-9AAD-EB2828FC3624}" srcOrd="0" destOrd="0" presId="urn:microsoft.com/office/officeart/2008/layout/HalfCircleOrganizationChart"/>
    <dgm:cxn modelId="{3C905DDB-868E-EC42-AA78-69F3A7765DE2}" type="presParOf" srcId="{F4CC48E0-0D6C-5C4E-9AAD-EB2828FC3624}" destId="{D67AD1D5-F69F-2849-82EE-AD9441029499}" srcOrd="0" destOrd="0" presId="urn:microsoft.com/office/officeart/2008/layout/HalfCircleOrganizationChart"/>
    <dgm:cxn modelId="{B02FFC66-D4B2-E043-AB81-33EB44CF60AB}" type="presParOf" srcId="{F4CC48E0-0D6C-5C4E-9AAD-EB2828FC3624}" destId="{0C09E2F9-09F1-7A4D-93F3-B6434EAAEE2B}" srcOrd="1" destOrd="0" presId="urn:microsoft.com/office/officeart/2008/layout/HalfCircleOrganizationChart"/>
    <dgm:cxn modelId="{75E64FA7-D4A4-0445-B1DF-211F82FDE83D}" type="presParOf" srcId="{F4CC48E0-0D6C-5C4E-9AAD-EB2828FC3624}" destId="{A3DD28E5-4927-8343-92E7-5F2F0C649347}" srcOrd="2" destOrd="0" presId="urn:microsoft.com/office/officeart/2008/layout/HalfCircleOrganizationChart"/>
    <dgm:cxn modelId="{5500ECF9-625C-2A47-BAF4-6EBC582FFB6F}" type="presParOf" srcId="{F4CC48E0-0D6C-5C4E-9AAD-EB2828FC3624}" destId="{81468673-1300-0C49-99A9-9E22E80C7AD6}" srcOrd="3" destOrd="0" presId="urn:microsoft.com/office/officeart/2008/layout/HalfCircleOrganizationChart"/>
    <dgm:cxn modelId="{57AF5CC8-ABB9-B243-A0F1-10527F3003CA}" type="presParOf" srcId="{A038331E-59F2-1646-9D21-ACD12A6C26A9}" destId="{26439A09-51E0-224F-A7BB-7FED8D05B292}" srcOrd="1" destOrd="0" presId="urn:microsoft.com/office/officeart/2008/layout/HalfCircleOrganizationChart"/>
    <dgm:cxn modelId="{32F31A5F-A326-D74E-97FE-6ACC9D188F3D}" type="presParOf" srcId="{A038331E-59F2-1646-9D21-ACD12A6C26A9}" destId="{FB1B3290-3BB7-C84A-8D99-5C306744AE8F}" srcOrd="2" destOrd="0" presId="urn:microsoft.com/office/officeart/2008/layout/HalfCircleOrganizationChart"/>
    <dgm:cxn modelId="{175B7B34-1231-AB49-847F-6EC01B323D96}" type="presParOf" srcId="{5E531D78-3D89-5441-BB97-2249EF93490D}" destId="{DDE41C1B-D46A-9742-ABDF-A54D1C07EACC}" srcOrd="4" destOrd="0" presId="urn:microsoft.com/office/officeart/2008/layout/HalfCircleOrganizationChart"/>
    <dgm:cxn modelId="{43EA90E9-569B-D24E-AB20-29B25300B877}" type="presParOf" srcId="{5E531D78-3D89-5441-BB97-2249EF93490D}" destId="{B9FA65A4-42A5-3E47-9F7B-C67A079BACA2}" srcOrd="5" destOrd="0" presId="urn:microsoft.com/office/officeart/2008/layout/HalfCircleOrganizationChart"/>
    <dgm:cxn modelId="{263B30F4-4B6D-5540-905F-3AFB7D4F7224}" type="presParOf" srcId="{B9FA65A4-42A5-3E47-9F7B-C67A079BACA2}" destId="{488FE3BD-2D9C-CD4E-A46E-AC2899E93A10}" srcOrd="0" destOrd="0" presId="urn:microsoft.com/office/officeart/2008/layout/HalfCircleOrganizationChart"/>
    <dgm:cxn modelId="{795933EA-2A09-7E43-BE3D-92073EB89C05}" type="presParOf" srcId="{488FE3BD-2D9C-CD4E-A46E-AC2899E93A10}" destId="{3A2D7544-38D1-EB49-B939-4290C6A762F1}" srcOrd="0" destOrd="0" presId="urn:microsoft.com/office/officeart/2008/layout/HalfCircleOrganizationChart"/>
    <dgm:cxn modelId="{E97C192C-43AC-C944-BB2D-C10135721AAE}" type="presParOf" srcId="{488FE3BD-2D9C-CD4E-A46E-AC2899E93A10}" destId="{AE897A65-73A3-8946-9682-0D3A16EC5FBD}" srcOrd="1" destOrd="0" presId="urn:microsoft.com/office/officeart/2008/layout/HalfCircleOrganizationChart"/>
    <dgm:cxn modelId="{0757AA71-A62E-834D-AA33-3F4CFF0EF465}" type="presParOf" srcId="{488FE3BD-2D9C-CD4E-A46E-AC2899E93A10}" destId="{C2CD7F68-631E-B648-AAAD-81E5D58CE824}" srcOrd="2" destOrd="0" presId="urn:microsoft.com/office/officeart/2008/layout/HalfCircleOrganizationChart"/>
    <dgm:cxn modelId="{727242F6-5D26-E049-950C-69668F07F6FD}" type="presParOf" srcId="{488FE3BD-2D9C-CD4E-A46E-AC2899E93A10}" destId="{EE932177-83D7-0444-858A-27370FF4DD36}" srcOrd="3" destOrd="0" presId="urn:microsoft.com/office/officeart/2008/layout/HalfCircleOrganizationChart"/>
    <dgm:cxn modelId="{8DD22A03-7D19-AA48-9FA9-5E161B3A9165}" type="presParOf" srcId="{B9FA65A4-42A5-3E47-9F7B-C67A079BACA2}" destId="{A2BD656A-78A0-2A4A-8E75-C8E21F8F7FF8}" srcOrd="1" destOrd="0" presId="urn:microsoft.com/office/officeart/2008/layout/HalfCircleOrganizationChart"/>
    <dgm:cxn modelId="{D91019DA-F047-844C-93EF-D652E9D22EEC}" type="presParOf" srcId="{B9FA65A4-42A5-3E47-9F7B-C67A079BACA2}" destId="{6805475F-DC02-8B46-853D-9DDB35B783C9}" srcOrd="2" destOrd="0" presId="urn:microsoft.com/office/officeart/2008/layout/HalfCircleOrganizationChart"/>
    <dgm:cxn modelId="{573B33B8-8D00-3F44-945C-84B510B95294}" type="presParOf" srcId="{05207647-E963-4B47-987A-704BAEEAD54D}" destId="{05707DCE-361D-B64B-AB6A-1FCA510F0410}" srcOrd="2" destOrd="0" presId="urn:microsoft.com/office/officeart/2008/layout/HalfCircleOrganizationChart"/>
    <dgm:cxn modelId="{FFAE1481-C149-404C-9B8B-E9128B489C21}" type="presParOf" srcId="{88480F3B-B930-8E4E-A058-6E6697B6A768}" destId="{E8B71C51-B711-ED49-92E8-C3AF085C1EA5}" srcOrd="2" destOrd="0" presId="urn:microsoft.com/office/officeart/2008/layout/HalfCircleOrganizationChart"/>
    <dgm:cxn modelId="{43BDBCAD-F299-C84C-BC73-1459DBF2540B}" type="presParOf" srcId="{88480F3B-B930-8E4E-A058-6E6697B6A768}" destId="{7CB732FB-3452-894A-8037-03A8B0FB3216}" srcOrd="3" destOrd="0" presId="urn:microsoft.com/office/officeart/2008/layout/HalfCircleOrganizationChart"/>
    <dgm:cxn modelId="{3E716E99-6DBA-3E43-8FE5-84E56F6FF7C0}" type="presParOf" srcId="{7CB732FB-3452-894A-8037-03A8B0FB3216}" destId="{71904986-0D1E-EC44-AC72-98FA40769798}" srcOrd="0" destOrd="0" presId="urn:microsoft.com/office/officeart/2008/layout/HalfCircleOrganizationChart"/>
    <dgm:cxn modelId="{058C912F-F9B3-1C4C-9BEA-758790766DC7}" type="presParOf" srcId="{71904986-0D1E-EC44-AC72-98FA40769798}" destId="{0F898DE3-0FF5-E846-A337-F7C2C1815C7D}" srcOrd="0" destOrd="0" presId="urn:microsoft.com/office/officeart/2008/layout/HalfCircleOrganizationChart"/>
    <dgm:cxn modelId="{EF2EC98E-BCA7-E54F-B4C3-EADA8C96FCBD}" type="presParOf" srcId="{71904986-0D1E-EC44-AC72-98FA40769798}" destId="{577FAFDA-EEE7-2A4C-A74D-2E25EAE01DDC}" srcOrd="1" destOrd="0" presId="urn:microsoft.com/office/officeart/2008/layout/HalfCircleOrganizationChart"/>
    <dgm:cxn modelId="{5C735DE2-C27A-CA41-A064-CB0174B69767}" type="presParOf" srcId="{71904986-0D1E-EC44-AC72-98FA40769798}" destId="{44800771-C406-C242-81E0-91B4A6A69C46}" srcOrd="2" destOrd="0" presId="urn:microsoft.com/office/officeart/2008/layout/HalfCircleOrganizationChart"/>
    <dgm:cxn modelId="{2CAEDC0D-FDB6-EA41-9607-7B743BECAE10}" type="presParOf" srcId="{71904986-0D1E-EC44-AC72-98FA40769798}" destId="{1F14D83E-B562-9A4A-B37F-91C0FEB54E9D}" srcOrd="3" destOrd="0" presId="urn:microsoft.com/office/officeart/2008/layout/HalfCircleOrganizationChart"/>
    <dgm:cxn modelId="{5CFE0528-DE85-6F46-82B4-9DB6E48745E1}" type="presParOf" srcId="{7CB732FB-3452-894A-8037-03A8B0FB3216}" destId="{CEFC4D81-9634-154B-9226-54105D5BCDBB}" srcOrd="1" destOrd="0" presId="urn:microsoft.com/office/officeart/2008/layout/HalfCircleOrganizationChart"/>
    <dgm:cxn modelId="{6C0B5FE7-C28C-DF41-B248-0F6A34282495}" type="presParOf" srcId="{CEFC4D81-9634-154B-9226-54105D5BCDBB}" destId="{891AAACA-3FAB-904C-A9FB-6814C00A54D7}" srcOrd="0" destOrd="0" presId="urn:microsoft.com/office/officeart/2008/layout/HalfCircleOrganizationChart"/>
    <dgm:cxn modelId="{ABFC1C8B-04F6-154C-BF3B-205606329D3F}" type="presParOf" srcId="{CEFC4D81-9634-154B-9226-54105D5BCDBB}" destId="{89EF8D4B-6D8D-C14C-B965-96CEE2AF3858}" srcOrd="1" destOrd="0" presId="urn:microsoft.com/office/officeart/2008/layout/HalfCircleOrganizationChart"/>
    <dgm:cxn modelId="{886E6096-E6CC-CF4A-A577-21BDF6E2F556}" type="presParOf" srcId="{89EF8D4B-6D8D-C14C-B965-96CEE2AF3858}" destId="{BF7C3AD0-3CFB-E44C-9A80-00E5A7787D24}" srcOrd="0" destOrd="0" presId="urn:microsoft.com/office/officeart/2008/layout/HalfCircleOrganizationChart"/>
    <dgm:cxn modelId="{BFBC3121-C782-7F4E-A313-546C4FBC1C84}" type="presParOf" srcId="{BF7C3AD0-3CFB-E44C-9A80-00E5A7787D24}" destId="{FA9C6DD6-5F6F-C448-805E-692F322783B3}" srcOrd="0" destOrd="0" presId="urn:microsoft.com/office/officeart/2008/layout/HalfCircleOrganizationChart"/>
    <dgm:cxn modelId="{F875A56F-31E1-D145-84D8-D898CCCC746B}" type="presParOf" srcId="{BF7C3AD0-3CFB-E44C-9A80-00E5A7787D24}" destId="{F1A87115-FC3E-5A48-8586-91B7AB18AA24}" srcOrd="1" destOrd="0" presId="urn:microsoft.com/office/officeart/2008/layout/HalfCircleOrganizationChart"/>
    <dgm:cxn modelId="{E094B627-FBB5-2E44-B94C-7BD790D11A55}" type="presParOf" srcId="{BF7C3AD0-3CFB-E44C-9A80-00E5A7787D24}" destId="{ACF225A1-9F00-954A-B9BC-79C92229B5C0}" srcOrd="2" destOrd="0" presId="urn:microsoft.com/office/officeart/2008/layout/HalfCircleOrganizationChart"/>
    <dgm:cxn modelId="{E68EFD99-6DF0-AD47-A24A-68EC81E2B938}" type="presParOf" srcId="{BF7C3AD0-3CFB-E44C-9A80-00E5A7787D24}" destId="{4B91C0D4-7638-FE42-B751-38995984EC64}" srcOrd="3" destOrd="0" presId="urn:microsoft.com/office/officeart/2008/layout/HalfCircleOrganizationChart"/>
    <dgm:cxn modelId="{955A7B94-7DB8-1147-951B-3D0AE47B6E5A}" type="presParOf" srcId="{89EF8D4B-6D8D-C14C-B965-96CEE2AF3858}" destId="{A899DEF0-80CD-EA4B-9DF0-FA23974DD858}" srcOrd="1" destOrd="0" presId="urn:microsoft.com/office/officeart/2008/layout/HalfCircleOrganizationChart"/>
    <dgm:cxn modelId="{19FFA64F-94D4-294A-8560-FCBB21E9CE22}" type="presParOf" srcId="{89EF8D4B-6D8D-C14C-B965-96CEE2AF3858}" destId="{F1802C91-CCB0-6A41-9F04-D3C5D9130C1F}" srcOrd="2" destOrd="0" presId="urn:microsoft.com/office/officeart/2008/layout/HalfCircleOrganizationChart"/>
    <dgm:cxn modelId="{45D95ABA-5B9E-F946-8961-C5B9DF67C5BB}" type="presParOf" srcId="{CEFC4D81-9634-154B-9226-54105D5BCDBB}" destId="{3A932FC7-2592-F04B-804B-5B08233CC4FC}" srcOrd="2" destOrd="0" presId="urn:microsoft.com/office/officeart/2008/layout/HalfCircleOrganizationChart"/>
    <dgm:cxn modelId="{3B7F7EE1-FA51-354C-A839-F9F85905FB94}" type="presParOf" srcId="{CEFC4D81-9634-154B-9226-54105D5BCDBB}" destId="{63FB2B08-4AB5-0C44-A1BF-BFA4F2EE41FD}" srcOrd="3" destOrd="0" presId="urn:microsoft.com/office/officeart/2008/layout/HalfCircleOrganizationChart"/>
    <dgm:cxn modelId="{235AB407-CE1D-1141-A86F-6CC103347144}" type="presParOf" srcId="{63FB2B08-4AB5-0C44-A1BF-BFA4F2EE41FD}" destId="{1A8920E3-EE3A-1145-B7C8-74A8E98FE5FA}" srcOrd="0" destOrd="0" presId="urn:microsoft.com/office/officeart/2008/layout/HalfCircleOrganizationChart"/>
    <dgm:cxn modelId="{CD385288-907D-544E-AE4B-4E95E10435C3}" type="presParOf" srcId="{1A8920E3-EE3A-1145-B7C8-74A8E98FE5FA}" destId="{B63B227F-83A5-C143-B9D5-127B0C394690}" srcOrd="0" destOrd="0" presId="urn:microsoft.com/office/officeart/2008/layout/HalfCircleOrganizationChart"/>
    <dgm:cxn modelId="{AAE16373-F951-5441-BFE7-E1A63CAED2C7}" type="presParOf" srcId="{1A8920E3-EE3A-1145-B7C8-74A8E98FE5FA}" destId="{EA474BFC-2A23-EF46-B5FB-B5FC2F35F01A}" srcOrd="1" destOrd="0" presId="urn:microsoft.com/office/officeart/2008/layout/HalfCircleOrganizationChart"/>
    <dgm:cxn modelId="{F66D350D-383F-2E45-A9F0-FC1DB14783A4}" type="presParOf" srcId="{1A8920E3-EE3A-1145-B7C8-74A8E98FE5FA}" destId="{28A8586E-A4BC-6D4C-8A83-310168A4B4B1}" srcOrd="2" destOrd="0" presId="urn:microsoft.com/office/officeart/2008/layout/HalfCircleOrganizationChart"/>
    <dgm:cxn modelId="{F698B73D-FBFF-7E4E-98F3-CDD0D4F8037E}" type="presParOf" srcId="{1A8920E3-EE3A-1145-B7C8-74A8E98FE5FA}" destId="{0346D1DE-A9DA-2C49-824B-BF52B0845396}" srcOrd="3" destOrd="0" presId="urn:microsoft.com/office/officeart/2008/layout/HalfCircleOrganizationChart"/>
    <dgm:cxn modelId="{1AE8964D-4DBF-874C-8E4C-98F9E566E66F}" type="presParOf" srcId="{63FB2B08-4AB5-0C44-A1BF-BFA4F2EE41FD}" destId="{0E4F0931-8078-A64B-BDD8-1EDF7ACDDE7D}" srcOrd="1" destOrd="0" presId="urn:microsoft.com/office/officeart/2008/layout/HalfCircleOrganizationChart"/>
    <dgm:cxn modelId="{02DB5ED6-EE55-8847-B19D-83F0828E877A}" type="presParOf" srcId="{0E4F0931-8078-A64B-BDD8-1EDF7ACDDE7D}" destId="{2CB48949-E1CB-5541-887E-755435B73867}" srcOrd="0" destOrd="0" presId="urn:microsoft.com/office/officeart/2008/layout/HalfCircleOrganizationChart"/>
    <dgm:cxn modelId="{3A548018-505F-5C43-A402-1189B1D7D110}" type="presParOf" srcId="{0E4F0931-8078-A64B-BDD8-1EDF7ACDDE7D}" destId="{C6C205AB-4373-2644-A254-A316D343DFD8}" srcOrd="1" destOrd="0" presId="urn:microsoft.com/office/officeart/2008/layout/HalfCircleOrganizationChart"/>
    <dgm:cxn modelId="{3449019D-CFFD-5B44-BC22-323092D95ABE}" type="presParOf" srcId="{C6C205AB-4373-2644-A254-A316D343DFD8}" destId="{A03672E8-4731-C74B-BECF-CA4E71B8F050}" srcOrd="0" destOrd="0" presId="urn:microsoft.com/office/officeart/2008/layout/HalfCircleOrganizationChart"/>
    <dgm:cxn modelId="{510FC6EB-FE91-0845-8A4B-D85C754476DC}" type="presParOf" srcId="{A03672E8-4731-C74B-BECF-CA4E71B8F050}" destId="{34E19122-C6D9-D84C-878E-9293201B7666}" srcOrd="0" destOrd="0" presId="urn:microsoft.com/office/officeart/2008/layout/HalfCircleOrganizationChart"/>
    <dgm:cxn modelId="{453F6ACA-AE79-D04C-915D-6B1D47618766}" type="presParOf" srcId="{A03672E8-4731-C74B-BECF-CA4E71B8F050}" destId="{5C4C2C81-2741-1848-9725-CC0E0A0E305D}" srcOrd="1" destOrd="0" presId="urn:microsoft.com/office/officeart/2008/layout/HalfCircleOrganizationChart"/>
    <dgm:cxn modelId="{968C8323-7247-5849-BEDA-CDDB3444E288}" type="presParOf" srcId="{A03672E8-4731-C74B-BECF-CA4E71B8F050}" destId="{505DF2E1-2A63-8C4C-A8FA-8FAB3D1D62AD}" srcOrd="2" destOrd="0" presId="urn:microsoft.com/office/officeart/2008/layout/HalfCircleOrganizationChart"/>
    <dgm:cxn modelId="{869A9F62-3D0A-1D40-8541-07CCE7E4811A}" type="presParOf" srcId="{A03672E8-4731-C74B-BECF-CA4E71B8F050}" destId="{C93293DD-0E4F-4A4E-BB2A-EC13CE5CCEB6}" srcOrd="3" destOrd="0" presId="urn:microsoft.com/office/officeart/2008/layout/HalfCircleOrganizationChart"/>
    <dgm:cxn modelId="{70285094-9F51-A34E-8241-3428244A7BE5}" type="presParOf" srcId="{C6C205AB-4373-2644-A254-A316D343DFD8}" destId="{CE6C1FF5-83F3-6347-B21E-9D6DAB749002}" srcOrd="1" destOrd="0" presId="urn:microsoft.com/office/officeart/2008/layout/HalfCircleOrganizationChart"/>
    <dgm:cxn modelId="{8E53C77A-0CE7-0B4D-859A-635E0C4308B7}" type="presParOf" srcId="{C6C205AB-4373-2644-A254-A316D343DFD8}" destId="{8D0CCA12-1865-3645-BE2E-D7F9FB63AD9B}" srcOrd="2" destOrd="0" presId="urn:microsoft.com/office/officeart/2008/layout/HalfCircleOrganizationChart"/>
    <dgm:cxn modelId="{9740EF40-6A89-2D47-AB7E-9CB9D37D412C}" type="presParOf" srcId="{0E4F0931-8078-A64B-BDD8-1EDF7ACDDE7D}" destId="{821391C5-AB0E-A84B-BF6E-C2F71FF63ECA}" srcOrd="2" destOrd="0" presId="urn:microsoft.com/office/officeart/2008/layout/HalfCircleOrganizationChart"/>
    <dgm:cxn modelId="{5BC64991-902E-3346-95E8-D04D1524D0FB}" type="presParOf" srcId="{0E4F0931-8078-A64B-BDD8-1EDF7ACDDE7D}" destId="{5363C831-AE97-5C42-822E-D48F10F39744}" srcOrd="3" destOrd="0" presId="urn:microsoft.com/office/officeart/2008/layout/HalfCircleOrganizationChart"/>
    <dgm:cxn modelId="{989AC864-1FFC-4F42-BCF5-D8581655A9CA}" type="presParOf" srcId="{5363C831-AE97-5C42-822E-D48F10F39744}" destId="{5B800118-2EBA-0946-A3CA-2C3A70979986}" srcOrd="0" destOrd="0" presId="urn:microsoft.com/office/officeart/2008/layout/HalfCircleOrganizationChart"/>
    <dgm:cxn modelId="{CBDDD187-F878-DA4B-BB56-158FA5F059F8}" type="presParOf" srcId="{5B800118-2EBA-0946-A3CA-2C3A70979986}" destId="{79372CA6-0B61-2C48-8958-71B593344E65}" srcOrd="0" destOrd="0" presId="urn:microsoft.com/office/officeart/2008/layout/HalfCircleOrganizationChart"/>
    <dgm:cxn modelId="{F014522C-EE60-114A-9FCD-520163684FD7}" type="presParOf" srcId="{5B800118-2EBA-0946-A3CA-2C3A70979986}" destId="{3EE3E9D1-7B7D-2C42-B9B4-2FF25B7171D5}" srcOrd="1" destOrd="0" presId="urn:microsoft.com/office/officeart/2008/layout/HalfCircleOrganizationChart"/>
    <dgm:cxn modelId="{DF2D147A-44E7-914F-AA3A-D2BF59A7EF0D}" type="presParOf" srcId="{5B800118-2EBA-0946-A3CA-2C3A70979986}" destId="{FB16BCC8-8B84-D745-B61C-0E04A9AA8602}" srcOrd="2" destOrd="0" presId="urn:microsoft.com/office/officeart/2008/layout/HalfCircleOrganizationChart"/>
    <dgm:cxn modelId="{970A239F-2FB3-9C41-83A0-5B19182BD4FB}" type="presParOf" srcId="{5B800118-2EBA-0946-A3CA-2C3A70979986}" destId="{6BA1D772-9FB9-8349-86F0-C54CA4EF9DD4}" srcOrd="3" destOrd="0" presId="urn:microsoft.com/office/officeart/2008/layout/HalfCircleOrganizationChart"/>
    <dgm:cxn modelId="{1D779447-63EC-034A-A988-CB090C7A8E92}" type="presParOf" srcId="{5363C831-AE97-5C42-822E-D48F10F39744}" destId="{BF907F25-B573-F542-B92D-CB36C5926503}" srcOrd="1" destOrd="0" presId="urn:microsoft.com/office/officeart/2008/layout/HalfCircleOrganizationChart"/>
    <dgm:cxn modelId="{61EF6010-FEFF-B548-A6B0-40B3A65BA7BA}" type="presParOf" srcId="{5363C831-AE97-5C42-822E-D48F10F39744}" destId="{031D86D0-FC58-DF41-B6CB-89B76B10762D}" srcOrd="2" destOrd="0" presId="urn:microsoft.com/office/officeart/2008/layout/HalfCircleOrganizationChart"/>
    <dgm:cxn modelId="{13E3CA85-1453-494C-9120-664AE0DFF196}" type="presParOf" srcId="{63FB2B08-4AB5-0C44-A1BF-BFA4F2EE41FD}" destId="{DB6E4930-E3A6-AF49-910C-1C82B7E7B5C7}" srcOrd="2" destOrd="0" presId="urn:microsoft.com/office/officeart/2008/layout/HalfCircleOrganizationChart"/>
    <dgm:cxn modelId="{74841690-B569-674B-A26B-EF01DF52AF5F}" type="presParOf" srcId="{7CB732FB-3452-894A-8037-03A8B0FB3216}" destId="{788C0876-D955-BA45-A6D4-004900288339}" srcOrd="2" destOrd="0" presId="urn:microsoft.com/office/officeart/2008/layout/HalfCircleOrganizationChart"/>
    <dgm:cxn modelId="{64E5450C-9B1E-FF42-BCDD-4AB2A72A746C}" type="presParOf" srcId="{26DE2F2F-4433-0D42-8D26-DF07F9C01756}" destId="{5C94A85A-6104-C041-9737-4FB1EB022DC4}" srcOrd="2" destOrd="0" presId="urn:microsoft.com/office/officeart/2008/layout/HalfCircleOrganizationChart"/>
    <dgm:cxn modelId="{955D4BD3-A40F-7D40-A16E-64378FDB21E5}" type="presParOf" srcId="{BE17637D-226A-2A44-BFD9-D9BF95FE509B}" destId="{0BB4A7D7-B0DA-0E46-9FDD-FD71E6107DCA}" srcOrd="6" destOrd="0" presId="urn:microsoft.com/office/officeart/2008/layout/HalfCircleOrganizationChart"/>
    <dgm:cxn modelId="{010154DF-8384-4F4E-B4F6-A4A46E724E74}" type="presParOf" srcId="{BE17637D-226A-2A44-BFD9-D9BF95FE509B}" destId="{BAF426A9-78D1-7843-9281-968798339F39}" srcOrd="7" destOrd="0" presId="urn:microsoft.com/office/officeart/2008/layout/HalfCircleOrganizationChart"/>
    <dgm:cxn modelId="{0FDB6E07-98FD-BF47-B430-C025D3AA91D2}" type="presParOf" srcId="{BAF426A9-78D1-7843-9281-968798339F39}" destId="{A6CB6830-80F2-634D-9D55-C220489740A8}" srcOrd="0" destOrd="0" presId="urn:microsoft.com/office/officeart/2008/layout/HalfCircleOrganizationChart"/>
    <dgm:cxn modelId="{E3E164DE-239A-774D-AD8A-F289775DB2C2}" type="presParOf" srcId="{A6CB6830-80F2-634D-9D55-C220489740A8}" destId="{8A91AF63-397E-3940-B82C-B797F180AA04}" srcOrd="0" destOrd="0" presId="urn:microsoft.com/office/officeart/2008/layout/HalfCircleOrganizationChart"/>
    <dgm:cxn modelId="{FAED2082-568B-3D4D-B712-B8209C7261E3}" type="presParOf" srcId="{A6CB6830-80F2-634D-9D55-C220489740A8}" destId="{C668999D-A3D3-2549-8E85-0E65FC5B7A03}" srcOrd="1" destOrd="0" presId="urn:microsoft.com/office/officeart/2008/layout/HalfCircleOrganizationChart"/>
    <dgm:cxn modelId="{0CF7A5DD-CD38-7942-9FD0-69C7078DE0CD}" type="presParOf" srcId="{A6CB6830-80F2-634D-9D55-C220489740A8}" destId="{87419B9D-8CD5-4C4C-85DA-229395807ACA}" srcOrd="2" destOrd="0" presId="urn:microsoft.com/office/officeart/2008/layout/HalfCircleOrganizationChart"/>
    <dgm:cxn modelId="{2CCB9D6C-B6CB-884D-BC59-0BB37090FE37}" type="presParOf" srcId="{A6CB6830-80F2-634D-9D55-C220489740A8}" destId="{510EA1EB-C973-8245-BE7E-CF806152A8D9}" srcOrd="3" destOrd="0" presId="urn:microsoft.com/office/officeart/2008/layout/HalfCircleOrganizationChart"/>
    <dgm:cxn modelId="{5246DC75-0778-D748-98F7-8264B73CE7AC}" type="presParOf" srcId="{BAF426A9-78D1-7843-9281-968798339F39}" destId="{1F64EAA8-0E5F-BF4D-A01D-39284312C0AC}" srcOrd="1" destOrd="0" presId="urn:microsoft.com/office/officeart/2008/layout/HalfCircleOrganizationChart"/>
    <dgm:cxn modelId="{5DA5AF14-80CB-A249-A9E6-D8E97D06AE8A}" type="presParOf" srcId="{BAF426A9-78D1-7843-9281-968798339F39}" destId="{53F30309-9188-934B-AA45-4D9788505355}" srcOrd="2" destOrd="0" presId="urn:microsoft.com/office/officeart/2008/layout/HalfCircleOrganizationChart"/>
    <dgm:cxn modelId="{90D303C7-6DD6-9346-8D5B-797E73FAE97E}" type="presParOf" srcId="{BE17637D-226A-2A44-BFD9-D9BF95FE509B}" destId="{F466AAF0-B1D7-FC4F-9EA0-E58BA825447E}" srcOrd="8" destOrd="0" presId="urn:microsoft.com/office/officeart/2008/layout/HalfCircleOrganizationChart"/>
    <dgm:cxn modelId="{8BCF9E99-9141-1E43-ADD8-ED0EB126C572}" type="presParOf" srcId="{BE17637D-226A-2A44-BFD9-D9BF95FE509B}" destId="{8D19DFF6-06D5-0448-B18D-FB81D4C47776}" srcOrd="9" destOrd="0" presId="urn:microsoft.com/office/officeart/2008/layout/HalfCircleOrganizationChart"/>
    <dgm:cxn modelId="{FD0DBB10-CD21-3543-B075-1E2E38BCDFB0}" type="presParOf" srcId="{8D19DFF6-06D5-0448-B18D-FB81D4C47776}" destId="{B1EE99F2-67B0-C445-89AA-61E1A4E03CD2}" srcOrd="0" destOrd="0" presId="urn:microsoft.com/office/officeart/2008/layout/HalfCircleOrganizationChart"/>
    <dgm:cxn modelId="{839D67F8-B413-274A-B903-9ADEB18CA875}" type="presParOf" srcId="{B1EE99F2-67B0-C445-89AA-61E1A4E03CD2}" destId="{EE7249F1-AB35-5546-AC0F-AFCCE16D7E0D}" srcOrd="0" destOrd="0" presId="urn:microsoft.com/office/officeart/2008/layout/HalfCircleOrganizationChart"/>
    <dgm:cxn modelId="{0035DA16-467C-DF40-952F-D81A76959C14}" type="presParOf" srcId="{B1EE99F2-67B0-C445-89AA-61E1A4E03CD2}" destId="{BFDB613E-C3D8-DD47-B2D8-4991E9F3BAC6}" srcOrd="1" destOrd="0" presId="urn:microsoft.com/office/officeart/2008/layout/HalfCircleOrganizationChart"/>
    <dgm:cxn modelId="{7944B983-6D0E-944D-B94F-1C2D39B1AA4D}" type="presParOf" srcId="{B1EE99F2-67B0-C445-89AA-61E1A4E03CD2}" destId="{4F61AB26-1067-0B46-8EA0-044F23223440}" srcOrd="2" destOrd="0" presId="urn:microsoft.com/office/officeart/2008/layout/HalfCircleOrganizationChart"/>
    <dgm:cxn modelId="{97F9C632-3941-3148-9A42-17AA23852BEA}" type="presParOf" srcId="{B1EE99F2-67B0-C445-89AA-61E1A4E03CD2}" destId="{9BDE93CE-06D4-AD4A-AF74-DBBADED26899}" srcOrd="3" destOrd="0" presId="urn:microsoft.com/office/officeart/2008/layout/HalfCircleOrganizationChart"/>
    <dgm:cxn modelId="{BC5E0456-4A79-B549-8FE1-DCD68E7D94B5}" type="presParOf" srcId="{8D19DFF6-06D5-0448-B18D-FB81D4C47776}" destId="{9A3EC8CD-7F03-2F4E-893C-FE7EAE80E4DE}" srcOrd="1" destOrd="0" presId="urn:microsoft.com/office/officeart/2008/layout/HalfCircleOrganizationChart"/>
    <dgm:cxn modelId="{DAC79CAE-812D-9249-B632-8FA9BBDD2C9B}" type="presParOf" srcId="{9A3EC8CD-7F03-2F4E-893C-FE7EAE80E4DE}" destId="{688EE663-C0A9-EC49-A954-5CCAED885CCD}" srcOrd="0" destOrd="0" presId="urn:microsoft.com/office/officeart/2008/layout/HalfCircleOrganizationChart"/>
    <dgm:cxn modelId="{8955A47A-84DA-9D4B-A72D-F05367B93A18}" type="presParOf" srcId="{9A3EC8CD-7F03-2F4E-893C-FE7EAE80E4DE}" destId="{1D824051-A961-4642-B12E-FEFE75F20394}" srcOrd="1" destOrd="0" presId="urn:microsoft.com/office/officeart/2008/layout/HalfCircleOrganizationChart"/>
    <dgm:cxn modelId="{797F0CC0-14FC-974D-9512-BEC95CBA454A}" type="presParOf" srcId="{1D824051-A961-4642-B12E-FEFE75F20394}" destId="{90C24EF9-9753-AD40-ADF4-E1CB3E18BCBB}" srcOrd="0" destOrd="0" presId="urn:microsoft.com/office/officeart/2008/layout/HalfCircleOrganizationChart"/>
    <dgm:cxn modelId="{3EA13EBF-D830-A541-9237-F08E74D5C20A}" type="presParOf" srcId="{90C24EF9-9753-AD40-ADF4-E1CB3E18BCBB}" destId="{1877C084-FC9D-3149-8725-7DC5BF1C2C47}" srcOrd="0" destOrd="0" presId="urn:microsoft.com/office/officeart/2008/layout/HalfCircleOrganizationChart"/>
    <dgm:cxn modelId="{C2CA4FF7-3541-C245-BAD7-200FCD98E61A}" type="presParOf" srcId="{90C24EF9-9753-AD40-ADF4-E1CB3E18BCBB}" destId="{1911D4AD-1962-FD4E-9F7A-71E7653F773D}" srcOrd="1" destOrd="0" presId="urn:microsoft.com/office/officeart/2008/layout/HalfCircleOrganizationChart"/>
    <dgm:cxn modelId="{8516488D-3585-4545-8A7A-90229D6243B1}" type="presParOf" srcId="{90C24EF9-9753-AD40-ADF4-E1CB3E18BCBB}" destId="{C60940AE-B120-0949-B461-BEA8BDEA1F44}" srcOrd="2" destOrd="0" presId="urn:microsoft.com/office/officeart/2008/layout/HalfCircleOrganizationChart"/>
    <dgm:cxn modelId="{1827B4BD-9EAA-4048-8160-24876D19898E}" type="presParOf" srcId="{90C24EF9-9753-AD40-ADF4-E1CB3E18BCBB}" destId="{281D4FDE-F057-4D4C-8D42-3E81ACC2B87E}" srcOrd="3" destOrd="0" presId="urn:microsoft.com/office/officeart/2008/layout/HalfCircleOrganizationChart"/>
    <dgm:cxn modelId="{213072DF-545B-364B-AE17-ACEACA2F513C}" type="presParOf" srcId="{1D824051-A961-4642-B12E-FEFE75F20394}" destId="{8627A393-335F-D14A-B812-65A174EA5593}" srcOrd="1" destOrd="0" presId="urn:microsoft.com/office/officeart/2008/layout/HalfCircleOrganizationChart"/>
    <dgm:cxn modelId="{A9A18363-D788-0D4D-8154-66C6D5C38C53}" type="presParOf" srcId="{1D824051-A961-4642-B12E-FEFE75F20394}" destId="{FE222EAD-3285-524C-BE59-DCF9CC5325B6}" srcOrd="2" destOrd="0" presId="urn:microsoft.com/office/officeart/2008/layout/HalfCircleOrganizationChart"/>
    <dgm:cxn modelId="{093D0B19-8896-274B-B6D3-34822DCDC180}" type="presParOf" srcId="{9A3EC8CD-7F03-2F4E-893C-FE7EAE80E4DE}" destId="{6795A980-4A44-0341-BF5D-69DBDCA07147}" srcOrd="2" destOrd="0" presId="urn:microsoft.com/office/officeart/2008/layout/HalfCircleOrganizationChart"/>
    <dgm:cxn modelId="{E2B6221A-3B36-AA44-96FD-0A8D7058BDAE}" type="presParOf" srcId="{9A3EC8CD-7F03-2F4E-893C-FE7EAE80E4DE}" destId="{CC6F6A4E-CF4E-6443-ADF5-01409B6C05A5}" srcOrd="3" destOrd="0" presId="urn:microsoft.com/office/officeart/2008/layout/HalfCircleOrganizationChart"/>
    <dgm:cxn modelId="{FABB331A-A046-9A43-8145-16BB7E61ED4B}" type="presParOf" srcId="{CC6F6A4E-CF4E-6443-ADF5-01409B6C05A5}" destId="{FCE36AB8-F030-6741-B592-135308BDEC0A}" srcOrd="0" destOrd="0" presId="urn:microsoft.com/office/officeart/2008/layout/HalfCircleOrganizationChart"/>
    <dgm:cxn modelId="{B35BE2E4-598E-7945-A800-57151BA0111F}" type="presParOf" srcId="{FCE36AB8-F030-6741-B592-135308BDEC0A}" destId="{34942BF3-058E-A742-A0D6-40D84879A513}" srcOrd="0" destOrd="0" presId="urn:microsoft.com/office/officeart/2008/layout/HalfCircleOrganizationChart"/>
    <dgm:cxn modelId="{CE808EBF-B8D2-6E4A-AA8B-4331E91855CA}" type="presParOf" srcId="{FCE36AB8-F030-6741-B592-135308BDEC0A}" destId="{AA2F87DF-DE08-7442-94B6-BE64C91F3888}" srcOrd="1" destOrd="0" presId="urn:microsoft.com/office/officeart/2008/layout/HalfCircleOrganizationChart"/>
    <dgm:cxn modelId="{3C5DF6BC-4523-E846-940F-8B53F58D4A34}" type="presParOf" srcId="{FCE36AB8-F030-6741-B592-135308BDEC0A}" destId="{20EE77B5-61D1-F542-B615-D8B940FC169D}" srcOrd="2" destOrd="0" presId="urn:microsoft.com/office/officeart/2008/layout/HalfCircleOrganizationChart"/>
    <dgm:cxn modelId="{271C8502-3812-5743-BE61-059505EFAA36}" type="presParOf" srcId="{FCE36AB8-F030-6741-B592-135308BDEC0A}" destId="{9BCCC714-E3C8-1049-B109-C3DDC6B8CB63}" srcOrd="3" destOrd="0" presId="urn:microsoft.com/office/officeart/2008/layout/HalfCircleOrganizationChart"/>
    <dgm:cxn modelId="{16B2879C-8434-A841-A4E3-FC411DFBA48C}" type="presParOf" srcId="{CC6F6A4E-CF4E-6443-ADF5-01409B6C05A5}" destId="{4C2F0E0C-DDDA-0F43-96C7-28084BAF8292}" srcOrd="1" destOrd="0" presId="urn:microsoft.com/office/officeart/2008/layout/HalfCircleOrganizationChart"/>
    <dgm:cxn modelId="{E56F2ED5-336A-A147-9781-E2469227E664}" type="presParOf" srcId="{CC6F6A4E-CF4E-6443-ADF5-01409B6C05A5}" destId="{A3B26FBF-FC63-6740-8E08-627B91BADCE6}" srcOrd="2" destOrd="0" presId="urn:microsoft.com/office/officeart/2008/layout/HalfCircleOrganizationChart"/>
    <dgm:cxn modelId="{57DB7808-91B5-B74E-BAB6-B1055BABA0CF}" type="presParOf" srcId="{9A3EC8CD-7F03-2F4E-893C-FE7EAE80E4DE}" destId="{A47DD486-2A33-DF47-853B-7A1A74621765}" srcOrd="4" destOrd="0" presId="urn:microsoft.com/office/officeart/2008/layout/HalfCircleOrganizationChart"/>
    <dgm:cxn modelId="{D282FB79-708A-8F49-AEAB-4658C75229C9}" type="presParOf" srcId="{9A3EC8CD-7F03-2F4E-893C-FE7EAE80E4DE}" destId="{683E4C42-A4E4-E544-9B4C-B1D693EC6C8B}" srcOrd="5" destOrd="0" presId="urn:microsoft.com/office/officeart/2008/layout/HalfCircleOrganizationChart"/>
    <dgm:cxn modelId="{C504DEC6-5C7F-6D4F-BD2F-0B8A34D6549B}" type="presParOf" srcId="{683E4C42-A4E4-E544-9B4C-B1D693EC6C8B}" destId="{A7889BB3-96FB-F149-BCB4-34977E50FC0C}" srcOrd="0" destOrd="0" presId="urn:microsoft.com/office/officeart/2008/layout/HalfCircleOrganizationChart"/>
    <dgm:cxn modelId="{8B0141FD-C2FC-3149-BDD2-E9F23C824B1A}" type="presParOf" srcId="{A7889BB3-96FB-F149-BCB4-34977E50FC0C}" destId="{5034BBFE-A3C5-FE4C-A2E8-BE9B97640672}" srcOrd="0" destOrd="0" presId="urn:microsoft.com/office/officeart/2008/layout/HalfCircleOrganizationChart"/>
    <dgm:cxn modelId="{34B5016F-38EB-8D44-838D-9948DAE3762E}" type="presParOf" srcId="{A7889BB3-96FB-F149-BCB4-34977E50FC0C}" destId="{5F33AFCB-5839-F044-AA7C-3404CC0A0FBC}" srcOrd="1" destOrd="0" presId="urn:microsoft.com/office/officeart/2008/layout/HalfCircleOrganizationChart"/>
    <dgm:cxn modelId="{5FE4D9E6-4D5B-3741-A99D-58601EA17DFF}" type="presParOf" srcId="{A7889BB3-96FB-F149-BCB4-34977E50FC0C}" destId="{C433A9A3-A792-994B-A402-87A58792D43A}" srcOrd="2" destOrd="0" presId="urn:microsoft.com/office/officeart/2008/layout/HalfCircleOrganizationChart"/>
    <dgm:cxn modelId="{18FD0CD7-38E4-C144-9C3F-1AABB94DB386}" type="presParOf" srcId="{A7889BB3-96FB-F149-BCB4-34977E50FC0C}" destId="{2792531D-3510-794C-BE78-3B4301A956C3}" srcOrd="3" destOrd="0" presId="urn:microsoft.com/office/officeart/2008/layout/HalfCircleOrganizationChart"/>
    <dgm:cxn modelId="{DE0A9438-6939-8342-AEC1-6DDF8694BAD3}" type="presParOf" srcId="{683E4C42-A4E4-E544-9B4C-B1D693EC6C8B}" destId="{9FEB6B24-63ED-FE4A-9FFB-4631EC5023CD}" srcOrd="1" destOrd="0" presId="urn:microsoft.com/office/officeart/2008/layout/HalfCircleOrganizationChart"/>
    <dgm:cxn modelId="{5EB75598-B251-D14D-9A75-701DB3B73B12}" type="presParOf" srcId="{683E4C42-A4E4-E544-9B4C-B1D693EC6C8B}" destId="{CCAA1CDF-AD4B-B94B-823E-34DDF9C4B860}" srcOrd="2" destOrd="0" presId="urn:microsoft.com/office/officeart/2008/layout/HalfCircleOrganizationChart"/>
    <dgm:cxn modelId="{707FA0A9-2FC0-F24A-B71B-EE0BECE7B5C4}" type="presParOf" srcId="{9A3EC8CD-7F03-2F4E-893C-FE7EAE80E4DE}" destId="{0379FAFD-BDAC-924E-9B27-E40BDBAE2A0A}" srcOrd="6" destOrd="0" presId="urn:microsoft.com/office/officeart/2008/layout/HalfCircleOrganizationChart"/>
    <dgm:cxn modelId="{105113E9-38B4-2940-8168-7F830AC7B330}" type="presParOf" srcId="{9A3EC8CD-7F03-2F4E-893C-FE7EAE80E4DE}" destId="{13DDE61D-5252-7C4B-82F7-216EB212ECF0}" srcOrd="7" destOrd="0" presId="urn:microsoft.com/office/officeart/2008/layout/HalfCircleOrganizationChart"/>
    <dgm:cxn modelId="{89006B64-196A-3B4F-B54F-340565A91B88}" type="presParOf" srcId="{13DDE61D-5252-7C4B-82F7-216EB212ECF0}" destId="{266014FE-5286-0D41-8BF1-BDA4733C771E}" srcOrd="0" destOrd="0" presId="urn:microsoft.com/office/officeart/2008/layout/HalfCircleOrganizationChart"/>
    <dgm:cxn modelId="{C102AFE7-2102-2848-ADE1-6E107CB9E0BA}" type="presParOf" srcId="{266014FE-5286-0D41-8BF1-BDA4733C771E}" destId="{5F8799BF-0A96-4440-A22B-A9A0675C08F4}" srcOrd="0" destOrd="0" presId="urn:microsoft.com/office/officeart/2008/layout/HalfCircleOrganizationChart"/>
    <dgm:cxn modelId="{716CF701-7C0F-5E4C-9838-0AEBD8BDB95A}" type="presParOf" srcId="{266014FE-5286-0D41-8BF1-BDA4733C771E}" destId="{DCF291ED-C7EC-2644-B1FF-1FC047ADE716}" srcOrd="1" destOrd="0" presId="urn:microsoft.com/office/officeart/2008/layout/HalfCircleOrganizationChart"/>
    <dgm:cxn modelId="{CF64397A-AB5A-8E4C-A718-4F4F1E6AA4B1}" type="presParOf" srcId="{266014FE-5286-0D41-8BF1-BDA4733C771E}" destId="{AD775F7E-D66A-1C49-BAD8-5BA24EBE48E9}" srcOrd="2" destOrd="0" presId="urn:microsoft.com/office/officeart/2008/layout/HalfCircleOrganizationChart"/>
    <dgm:cxn modelId="{EAC78FAF-F0F8-2F41-A975-5E7746133389}" type="presParOf" srcId="{266014FE-5286-0D41-8BF1-BDA4733C771E}" destId="{7FBE8945-F6BD-E34E-B67A-F2790CE64B61}" srcOrd="3" destOrd="0" presId="urn:microsoft.com/office/officeart/2008/layout/HalfCircleOrganizationChart"/>
    <dgm:cxn modelId="{F71C79C4-35D4-254D-B41C-18917110E867}" type="presParOf" srcId="{13DDE61D-5252-7C4B-82F7-216EB212ECF0}" destId="{4D89C0EB-DD1C-2E42-B9B0-7FE06C5050C5}" srcOrd="1" destOrd="0" presId="urn:microsoft.com/office/officeart/2008/layout/HalfCircleOrganizationChart"/>
    <dgm:cxn modelId="{95123879-5CC5-F74E-B9CC-38D89CA8921C}" type="presParOf" srcId="{13DDE61D-5252-7C4B-82F7-216EB212ECF0}" destId="{EBED99EF-791C-1A44-9122-818A8113F622}" srcOrd="2" destOrd="0" presId="urn:microsoft.com/office/officeart/2008/layout/HalfCircleOrganizationChart"/>
    <dgm:cxn modelId="{63645D55-E938-D942-9C35-2A46AB23B682}" type="presParOf" srcId="{8D19DFF6-06D5-0448-B18D-FB81D4C47776}" destId="{2A583BC0-0641-3845-81B5-27BBBC7CAB63}" srcOrd="2" destOrd="0" presId="urn:microsoft.com/office/officeart/2008/layout/HalfCircleOrganizationChart"/>
    <dgm:cxn modelId="{715B727C-D8E6-2F42-883B-62F4F0362104}" type="presParOf" srcId="{BE17637D-226A-2A44-BFD9-D9BF95FE509B}" destId="{4FD0B139-9D11-2745-9670-FE61539C8110}" srcOrd="10" destOrd="0" presId="urn:microsoft.com/office/officeart/2008/layout/HalfCircleOrganizationChart"/>
    <dgm:cxn modelId="{7AD78880-A5D6-0743-9132-EB54FBEC4768}" type="presParOf" srcId="{BE17637D-226A-2A44-BFD9-D9BF95FE509B}" destId="{F3E8F505-11B2-EC4F-82BC-7EF9F950710D}" srcOrd="11" destOrd="0" presId="urn:microsoft.com/office/officeart/2008/layout/HalfCircleOrganizationChart"/>
    <dgm:cxn modelId="{F942B158-7EBD-4E45-870E-21CA6146BA35}" type="presParOf" srcId="{F3E8F505-11B2-EC4F-82BC-7EF9F950710D}" destId="{881E0450-CBE7-B644-806C-095E44605B80}" srcOrd="0" destOrd="0" presId="urn:microsoft.com/office/officeart/2008/layout/HalfCircleOrganizationChart"/>
    <dgm:cxn modelId="{F0DCF64A-65CA-9641-89B5-54B70562A4C2}" type="presParOf" srcId="{881E0450-CBE7-B644-806C-095E44605B80}" destId="{AE1196AA-2382-9F4C-810B-8CD2FD58B248}" srcOrd="0" destOrd="0" presId="urn:microsoft.com/office/officeart/2008/layout/HalfCircleOrganizationChart"/>
    <dgm:cxn modelId="{BE989357-03A8-A046-B7F4-FD7A492BA5A2}" type="presParOf" srcId="{881E0450-CBE7-B644-806C-095E44605B80}" destId="{382645B4-6819-8B4D-8B46-DA23CFC29EB5}" srcOrd="1" destOrd="0" presId="urn:microsoft.com/office/officeart/2008/layout/HalfCircleOrganizationChart"/>
    <dgm:cxn modelId="{9496EB83-7861-F749-B68D-2116BFD5C97E}" type="presParOf" srcId="{881E0450-CBE7-B644-806C-095E44605B80}" destId="{04007B1C-0CCC-DC46-B063-1C59432344A3}" srcOrd="2" destOrd="0" presId="urn:microsoft.com/office/officeart/2008/layout/HalfCircleOrganizationChart"/>
    <dgm:cxn modelId="{999E91DF-4CAC-9941-B78C-F1C850CF4FCA}" type="presParOf" srcId="{881E0450-CBE7-B644-806C-095E44605B80}" destId="{7C04DBDE-06ED-D247-B79D-9534033057C6}" srcOrd="3" destOrd="0" presId="urn:microsoft.com/office/officeart/2008/layout/HalfCircleOrganizationChart"/>
    <dgm:cxn modelId="{558F2721-B992-2245-AB05-4704C826CE59}" type="presParOf" srcId="{F3E8F505-11B2-EC4F-82BC-7EF9F950710D}" destId="{6ED49F1F-8B9F-AB45-A75C-43B5A2E3E15A}" srcOrd="1" destOrd="0" presId="urn:microsoft.com/office/officeart/2008/layout/HalfCircleOrganizationChart"/>
    <dgm:cxn modelId="{D87C6A4D-4606-4945-841E-72C37F6CCAAA}" type="presParOf" srcId="{6ED49F1F-8B9F-AB45-A75C-43B5A2E3E15A}" destId="{046D6358-26D9-FE45-ACD6-1072A658D602}" srcOrd="0" destOrd="0" presId="urn:microsoft.com/office/officeart/2008/layout/HalfCircleOrganizationChart"/>
    <dgm:cxn modelId="{970A2437-3D9E-8941-87B0-E32DBA1CC2A4}" type="presParOf" srcId="{6ED49F1F-8B9F-AB45-A75C-43B5A2E3E15A}" destId="{ECB042DC-BC55-8F48-9BFA-C1838488A596}" srcOrd="1" destOrd="0" presId="urn:microsoft.com/office/officeart/2008/layout/HalfCircleOrganizationChart"/>
    <dgm:cxn modelId="{DF9851DB-F5F8-8841-8D6D-E93FDC37DDED}" type="presParOf" srcId="{ECB042DC-BC55-8F48-9BFA-C1838488A596}" destId="{A988EBC5-38DF-E94F-B237-BC03BDFB0B2C}" srcOrd="0" destOrd="0" presId="urn:microsoft.com/office/officeart/2008/layout/HalfCircleOrganizationChart"/>
    <dgm:cxn modelId="{AE6F0AB9-5D32-A841-A1E7-1D463C17A084}" type="presParOf" srcId="{A988EBC5-38DF-E94F-B237-BC03BDFB0B2C}" destId="{B12F8F9C-680B-E94C-968C-D8F2FDCB0C56}" srcOrd="0" destOrd="0" presId="urn:microsoft.com/office/officeart/2008/layout/HalfCircleOrganizationChart"/>
    <dgm:cxn modelId="{4F383D93-D7D8-C544-AFC0-952892DE08B1}" type="presParOf" srcId="{A988EBC5-38DF-E94F-B237-BC03BDFB0B2C}" destId="{584FDA57-DE16-694C-B9C6-F23938EAFFEC}" srcOrd="1" destOrd="0" presId="urn:microsoft.com/office/officeart/2008/layout/HalfCircleOrganizationChart"/>
    <dgm:cxn modelId="{0A9E1056-EB92-1E4A-84C6-ABF974B2381A}" type="presParOf" srcId="{A988EBC5-38DF-E94F-B237-BC03BDFB0B2C}" destId="{5333B13B-F5DD-0B4C-BFDA-FAE0FE3450F6}" srcOrd="2" destOrd="0" presId="urn:microsoft.com/office/officeart/2008/layout/HalfCircleOrganizationChart"/>
    <dgm:cxn modelId="{33AF11B7-76E0-6042-BF1F-18FA99368015}" type="presParOf" srcId="{A988EBC5-38DF-E94F-B237-BC03BDFB0B2C}" destId="{6A86A149-4BBA-F64D-A874-51F3660562A7}" srcOrd="3" destOrd="0" presId="urn:microsoft.com/office/officeart/2008/layout/HalfCircleOrganizationChart"/>
    <dgm:cxn modelId="{F9992EC5-0D77-C94D-A05F-645A613F1702}" type="presParOf" srcId="{ECB042DC-BC55-8F48-9BFA-C1838488A596}" destId="{74C09852-B25B-474A-BCC3-A1E5AADB0F61}" srcOrd="1" destOrd="0" presId="urn:microsoft.com/office/officeart/2008/layout/HalfCircleOrganizationChart"/>
    <dgm:cxn modelId="{C158DD86-E80F-174A-9463-9D87838CA3F2}" type="presParOf" srcId="{ECB042DC-BC55-8F48-9BFA-C1838488A596}" destId="{847394B4-9F2D-8D4E-88AF-5E04AB56A682}" srcOrd="2" destOrd="0" presId="urn:microsoft.com/office/officeart/2008/layout/HalfCircleOrganizationChart"/>
    <dgm:cxn modelId="{78E3C551-B1CA-C347-8B5B-E596E16A6CCE}" type="presParOf" srcId="{6ED49F1F-8B9F-AB45-A75C-43B5A2E3E15A}" destId="{69611906-DD83-F94E-B7BA-CFEF2C0A9CCA}" srcOrd="2" destOrd="0" presId="urn:microsoft.com/office/officeart/2008/layout/HalfCircleOrganizationChart"/>
    <dgm:cxn modelId="{F9D942EF-C108-2A4B-A0EA-64B06D1649C3}" type="presParOf" srcId="{6ED49F1F-8B9F-AB45-A75C-43B5A2E3E15A}" destId="{611B8642-421E-E548-8B09-67DE195E7A00}" srcOrd="3" destOrd="0" presId="urn:microsoft.com/office/officeart/2008/layout/HalfCircleOrganizationChart"/>
    <dgm:cxn modelId="{5569CCED-E0D6-BB47-A6F0-78411DFB1361}" type="presParOf" srcId="{611B8642-421E-E548-8B09-67DE195E7A00}" destId="{97082E01-40DD-634B-A7E2-D158D1EAF2ED}" srcOrd="0" destOrd="0" presId="urn:microsoft.com/office/officeart/2008/layout/HalfCircleOrganizationChart"/>
    <dgm:cxn modelId="{D6FE275E-1969-D54C-A7B0-A22943629FD2}" type="presParOf" srcId="{97082E01-40DD-634B-A7E2-D158D1EAF2ED}" destId="{82F3914C-5EF2-7642-9B40-CB8D5FDE148E}" srcOrd="0" destOrd="0" presId="urn:microsoft.com/office/officeart/2008/layout/HalfCircleOrganizationChart"/>
    <dgm:cxn modelId="{586D30EA-B295-2845-9C24-61E78C67E91A}" type="presParOf" srcId="{97082E01-40DD-634B-A7E2-D158D1EAF2ED}" destId="{90A37D24-85E6-AD47-B95F-1963A6D342A0}" srcOrd="1" destOrd="0" presId="urn:microsoft.com/office/officeart/2008/layout/HalfCircleOrganizationChart"/>
    <dgm:cxn modelId="{C3D4F3D4-749F-504D-8285-F79C9E4BFD35}" type="presParOf" srcId="{97082E01-40DD-634B-A7E2-D158D1EAF2ED}" destId="{FBE96175-8FA0-9345-98AA-948C6B16CE9C}" srcOrd="2" destOrd="0" presId="urn:microsoft.com/office/officeart/2008/layout/HalfCircleOrganizationChart"/>
    <dgm:cxn modelId="{3A4A75CD-B5B0-B547-95FC-4A8FF371E508}" type="presParOf" srcId="{97082E01-40DD-634B-A7E2-D158D1EAF2ED}" destId="{D0541721-B57D-9A41-A810-6F65DB52BD28}" srcOrd="3" destOrd="0" presId="urn:microsoft.com/office/officeart/2008/layout/HalfCircleOrganizationChart"/>
    <dgm:cxn modelId="{1E3FFBD4-1AC6-044B-828A-276F30C1BBF0}" type="presParOf" srcId="{611B8642-421E-E548-8B09-67DE195E7A00}" destId="{A71E93C4-0271-1248-9611-CEE70F5DA987}" srcOrd="1" destOrd="0" presId="urn:microsoft.com/office/officeart/2008/layout/HalfCircleOrganizationChart"/>
    <dgm:cxn modelId="{DF8DCFAA-C0CA-B447-8FB2-B6E7F5E4DD4A}" type="presParOf" srcId="{611B8642-421E-E548-8B09-67DE195E7A00}" destId="{69125137-42C9-EF40-9AF4-0C014C9E5047}" srcOrd="2" destOrd="0" presId="urn:microsoft.com/office/officeart/2008/layout/HalfCircleOrganizationChart"/>
    <dgm:cxn modelId="{9929FAD6-5A83-CE43-8B9E-F7F759EEB055}" type="presParOf" srcId="{6ED49F1F-8B9F-AB45-A75C-43B5A2E3E15A}" destId="{64806E16-DAE1-604E-BD60-A2AB73A4D39D}" srcOrd="4" destOrd="0" presId="urn:microsoft.com/office/officeart/2008/layout/HalfCircleOrganizationChart"/>
    <dgm:cxn modelId="{44D54D6A-F34C-3743-9CDB-6756E8E9BEA5}" type="presParOf" srcId="{6ED49F1F-8B9F-AB45-A75C-43B5A2E3E15A}" destId="{2A5EA8B9-6A2F-3648-88DD-3A429CEE3B7E}" srcOrd="5" destOrd="0" presId="urn:microsoft.com/office/officeart/2008/layout/HalfCircleOrganizationChart"/>
    <dgm:cxn modelId="{2C4AB353-8005-BE44-8677-AB9502E284F3}" type="presParOf" srcId="{2A5EA8B9-6A2F-3648-88DD-3A429CEE3B7E}" destId="{A3C228D2-3297-964D-AE5B-CE929A44B80D}" srcOrd="0" destOrd="0" presId="urn:microsoft.com/office/officeart/2008/layout/HalfCircleOrganizationChart"/>
    <dgm:cxn modelId="{B08E55F3-2206-8241-92FB-D7921DEB2D2F}" type="presParOf" srcId="{A3C228D2-3297-964D-AE5B-CE929A44B80D}" destId="{1DB0B90F-DA0B-3A49-992C-FEF83F9F56BC}" srcOrd="0" destOrd="0" presId="urn:microsoft.com/office/officeart/2008/layout/HalfCircleOrganizationChart"/>
    <dgm:cxn modelId="{AC0D5AD1-8259-FE44-81BD-C35308A34F6E}" type="presParOf" srcId="{A3C228D2-3297-964D-AE5B-CE929A44B80D}" destId="{011D2F8C-60A2-F349-A553-6588929F0D68}" srcOrd="1" destOrd="0" presId="urn:microsoft.com/office/officeart/2008/layout/HalfCircleOrganizationChart"/>
    <dgm:cxn modelId="{EAA1C81D-BA3C-2C42-B4B8-00B7408DC55D}" type="presParOf" srcId="{A3C228D2-3297-964D-AE5B-CE929A44B80D}" destId="{5E204BBF-3F66-E347-AA7B-9AD247FDFD08}" srcOrd="2" destOrd="0" presId="urn:microsoft.com/office/officeart/2008/layout/HalfCircleOrganizationChart"/>
    <dgm:cxn modelId="{2F3C8351-D77E-AD49-8BEB-D575B9AA32AF}" type="presParOf" srcId="{A3C228D2-3297-964D-AE5B-CE929A44B80D}" destId="{C6CDA426-A208-7F49-AB5A-45D1D3C497C3}" srcOrd="3" destOrd="0" presId="urn:microsoft.com/office/officeart/2008/layout/HalfCircleOrganizationChart"/>
    <dgm:cxn modelId="{5C62C104-65CA-9744-AE45-B4B9B1528500}" type="presParOf" srcId="{2A5EA8B9-6A2F-3648-88DD-3A429CEE3B7E}" destId="{64AB8386-397D-1446-9E7C-76EA1CB07D8E}" srcOrd="1" destOrd="0" presId="urn:microsoft.com/office/officeart/2008/layout/HalfCircleOrganizationChart"/>
    <dgm:cxn modelId="{ADF700CE-DCC3-D140-89FF-3DD944C51860}" type="presParOf" srcId="{2A5EA8B9-6A2F-3648-88DD-3A429CEE3B7E}" destId="{2E54B5AB-5EB5-9E43-ADF9-7A13608D2544}" srcOrd="2" destOrd="0" presId="urn:microsoft.com/office/officeart/2008/layout/HalfCircleOrganizationChart"/>
    <dgm:cxn modelId="{C371B18D-3941-194B-928D-0F6CE7E0756B}" type="presParOf" srcId="{6ED49F1F-8B9F-AB45-A75C-43B5A2E3E15A}" destId="{DFDFD6E5-B2B4-4041-ABAE-CE1EE070B43B}" srcOrd="6" destOrd="0" presId="urn:microsoft.com/office/officeart/2008/layout/HalfCircleOrganizationChart"/>
    <dgm:cxn modelId="{AF15A7B6-4BF7-7F49-A49B-E3DA37AEA332}" type="presParOf" srcId="{6ED49F1F-8B9F-AB45-A75C-43B5A2E3E15A}" destId="{6D8DD9E7-C281-534B-856D-B449C87820FD}" srcOrd="7" destOrd="0" presId="urn:microsoft.com/office/officeart/2008/layout/HalfCircleOrganizationChart"/>
    <dgm:cxn modelId="{7BB67E00-1025-7E48-ADE1-4AB45A5D0BA0}" type="presParOf" srcId="{6D8DD9E7-C281-534B-856D-B449C87820FD}" destId="{A05F70A9-A0C4-8D45-BB57-208CF546CA97}" srcOrd="0" destOrd="0" presId="urn:microsoft.com/office/officeart/2008/layout/HalfCircleOrganizationChart"/>
    <dgm:cxn modelId="{89477342-3244-EF49-ADAE-E89A83CD83A4}" type="presParOf" srcId="{A05F70A9-A0C4-8D45-BB57-208CF546CA97}" destId="{6052610D-ED45-D64B-A94F-B14CEC7A816D}" srcOrd="0" destOrd="0" presId="urn:microsoft.com/office/officeart/2008/layout/HalfCircleOrganizationChart"/>
    <dgm:cxn modelId="{30B5D0AB-521B-6346-BEB0-79FD17EDCB5F}" type="presParOf" srcId="{A05F70A9-A0C4-8D45-BB57-208CF546CA97}" destId="{1CAF6AB1-F55E-3C4E-8355-CEDC782FEFA7}" srcOrd="1" destOrd="0" presId="urn:microsoft.com/office/officeart/2008/layout/HalfCircleOrganizationChart"/>
    <dgm:cxn modelId="{7C23457B-4C33-0E4C-8CB6-CF4AB6C0C4CA}" type="presParOf" srcId="{A05F70A9-A0C4-8D45-BB57-208CF546CA97}" destId="{73A4F9A1-946C-E449-B69A-933E2B6295C8}" srcOrd="2" destOrd="0" presId="urn:microsoft.com/office/officeart/2008/layout/HalfCircleOrganizationChart"/>
    <dgm:cxn modelId="{0FCB4A0F-B7DC-2940-844E-A0047E6AFC26}" type="presParOf" srcId="{A05F70A9-A0C4-8D45-BB57-208CF546CA97}" destId="{B1E756F6-C1AA-5640-B0EA-91823357271C}" srcOrd="3" destOrd="0" presId="urn:microsoft.com/office/officeart/2008/layout/HalfCircleOrganizationChart"/>
    <dgm:cxn modelId="{89038268-7562-A44F-BE0A-CD33467B1622}" type="presParOf" srcId="{6D8DD9E7-C281-534B-856D-B449C87820FD}" destId="{DF4B7997-2EE8-7B42-A2C3-5B160607C6FF}" srcOrd="1" destOrd="0" presId="urn:microsoft.com/office/officeart/2008/layout/HalfCircleOrganizationChart"/>
    <dgm:cxn modelId="{83949656-B316-5E4D-ADE7-E420A1E96379}" type="presParOf" srcId="{6D8DD9E7-C281-534B-856D-B449C87820FD}" destId="{E06A5669-0A94-B942-B1C6-EFFE1936FF4B}" srcOrd="2" destOrd="0" presId="urn:microsoft.com/office/officeart/2008/layout/HalfCircleOrganizationChart"/>
    <dgm:cxn modelId="{BC28E8E2-3323-244E-8D90-C63BC094F91F}" type="presParOf" srcId="{F3E8F505-11B2-EC4F-82BC-7EF9F950710D}" destId="{30434C1D-9557-794A-90A5-9E302063F932}" srcOrd="2" destOrd="0" presId="urn:microsoft.com/office/officeart/2008/layout/HalfCircleOrganizationChart"/>
    <dgm:cxn modelId="{85769B14-530C-C64D-A9A3-660549DB0993}" type="presParOf" srcId="{2E9FC76F-1B04-664D-A500-71D11007D5A9}" destId="{1B0F2763-7675-B145-B40F-6F61E77661F3}" srcOrd="2" destOrd="0" presId="urn:microsoft.com/office/officeart/2008/layout/HalfCircleOrganizationChart"/>
    <dgm:cxn modelId="{39FEE4FA-9766-5642-BC5E-5E282F6F3D1D}" type="presParOf" srcId="{9E6829B7-C4C1-FA47-9FD0-CE9C18D81BC5}" destId="{FD554DA0-BE2B-5541-960D-376DBBE4763C}" srcOrd="2" destOrd="0" presId="urn:microsoft.com/office/officeart/2008/layout/HalfCircleOrganizationChart"/>
    <dgm:cxn modelId="{72060667-631F-3044-BD75-9870D3F180CF}" type="presParOf" srcId="{9E6829B7-C4C1-FA47-9FD0-CE9C18D81BC5}" destId="{49657994-BBD1-F94A-B783-5C30BC614515}" srcOrd="3" destOrd="0" presId="urn:microsoft.com/office/officeart/2008/layout/HalfCircleOrganizationChart"/>
    <dgm:cxn modelId="{904CB2FE-7206-5443-9A4A-28D96906DCD9}" type="presParOf" srcId="{49657994-BBD1-F94A-B783-5C30BC614515}" destId="{D68E6D1D-5663-CE4E-9329-A29F557E4A16}" srcOrd="0" destOrd="0" presId="urn:microsoft.com/office/officeart/2008/layout/HalfCircleOrganizationChart"/>
    <dgm:cxn modelId="{05F14D12-0289-674F-B211-9430DFE6F457}" type="presParOf" srcId="{D68E6D1D-5663-CE4E-9329-A29F557E4A16}" destId="{99E3FA3A-8E30-7647-9A0E-BB248DE4EC06}" srcOrd="0" destOrd="0" presId="urn:microsoft.com/office/officeart/2008/layout/HalfCircleOrganizationChart"/>
    <dgm:cxn modelId="{E5665D94-A3BF-0C42-84F7-A11C539490EE}" type="presParOf" srcId="{D68E6D1D-5663-CE4E-9329-A29F557E4A16}" destId="{B833E62D-5537-0B45-84EF-916213582071}" srcOrd="1" destOrd="0" presId="urn:microsoft.com/office/officeart/2008/layout/HalfCircleOrganizationChart"/>
    <dgm:cxn modelId="{43BC539C-7F3B-7447-811D-269B092677AE}" type="presParOf" srcId="{D68E6D1D-5663-CE4E-9329-A29F557E4A16}" destId="{112A0FC1-4170-5A49-B5B9-7AA9EA782783}" srcOrd="2" destOrd="0" presId="urn:microsoft.com/office/officeart/2008/layout/HalfCircleOrganizationChart"/>
    <dgm:cxn modelId="{40C08D3A-6CA7-F04E-8465-21CD03BECC25}" type="presParOf" srcId="{D68E6D1D-5663-CE4E-9329-A29F557E4A16}" destId="{D73F5BE0-4F49-144B-B07E-F304B08093FA}" srcOrd="3" destOrd="0" presId="urn:microsoft.com/office/officeart/2008/layout/HalfCircleOrganizationChart"/>
    <dgm:cxn modelId="{01BEF81D-B83C-A840-8AB3-57AA57D5E58C}" type="presParOf" srcId="{49657994-BBD1-F94A-B783-5C30BC614515}" destId="{CB3BA1F8-C1D7-1642-B904-25CA72C0384D}" srcOrd="1" destOrd="0" presId="urn:microsoft.com/office/officeart/2008/layout/HalfCircleOrganizationChart"/>
    <dgm:cxn modelId="{99F8F3AC-FE5C-1743-A7B9-DA4F1315AD39}" type="presParOf" srcId="{49657994-BBD1-F94A-B783-5C30BC614515}" destId="{2DB74269-F86C-8840-B058-93B9717CBDD2}" srcOrd="2" destOrd="0" presId="urn:microsoft.com/office/officeart/2008/layout/HalfCircleOrganizationChart"/>
    <dgm:cxn modelId="{B4FB79E5-2B0D-0547-A6DF-BFF6BF7D186D}" type="presParOf" srcId="{D6F294A8-E6EB-7340-99E8-A5B7AE3F4F3A}" destId="{1EDA0CDC-57C0-134D-B854-6DB9709AA9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E57A6-3BE7-1740-93F2-F0FEA8BD8401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04D21-2159-3249-96CF-27213000723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1.Will You Test?</a:t>
          </a:r>
        </a:p>
      </dgm:t>
    </dgm:pt>
    <dgm:pt modelId="{49EE0DD8-A0D6-D241-B4BD-B8CADEEE98B0}" type="parTrans" cxnId="{535BA478-26EA-604A-87CA-96961593084C}">
      <dgm:prSet/>
      <dgm:spPr/>
      <dgm:t>
        <a:bodyPr/>
        <a:lstStyle/>
        <a:p>
          <a:endParaRPr lang="en-US"/>
        </a:p>
      </dgm:t>
    </dgm:pt>
    <dgm:pt modelId="{085DA887-7099-5F4E-B571-E2551489213E}" type="sibTrans" cxnId="{535BA478-26EA-604A-87CA-96961593084C}">
      <dgm:prSet/>
      <dgm:spPr/>
      <dgm:t>
        <a:bodyPr/>
        <a:lstStyle/>
        <a:p>
          <a:endParaRPr lang="en-US"/>
        </a:p>
      </dgm:t>
    </dgm:pt>
    <dgm:pt modelId="{0EBC5BF5-F0AC-CB46-A85E-3F7B5AA90DB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4.Where?</a:t>
          </a:r>
        </a:p>
      </dgm:t>
    </dgm:pt>
    <dgm:pt modelId="{95262E68-5108-0F44-8D5C-E29BE986F23E}" type="parTrans" cxnId="{48E5B4D6-4169-DF45-8D8D-D7B588E45A12}">
      <dgm:prSet/>
      <dgm:spPr/>
      <dgm:t>
        <a:bodyPr/>
        <a:lstStyle/>
        <a:p>
          <a:endParaRPr lang="en-US"/>
        </a:p>
      </dgm:t>
    </dgm:pt>
    <dgm:pt modelId="{76C05F6F-1D24-EE4B-80E3-0E6EB7E2203C}" type="sibTrans" cxnId="{48E5B4D6-4169-DF45-8D8D-D7B588E45A12}">
      <dgm:prSet/>
      <dgm:spPr/>
      <dgm:t>
        <a:bodyPr/>
        <a:lstStyle/>
        <a:p>
          <a:endParaRPr lang="en-US"/>
        </a:p>
      </dgm:t>
    </dgm:pt>
    <dgm:pt modelId="{85D2EC92-3F17-094C-A6E9-3E776C257304}">
      <dgm:prSet phldrT="[Text]"/>
      <dgm:spPr/>
      <dgm:t>
        <a:bodyPr/>
        <a:lstStyle/>
        <a:p>
          <a:r>
            <a:rPr lang="en-US" dirty="0"/>
            <a:t>4a.At home</a:t>
          </a:r>
        </a:p>
      </dgm:t>
    </dgm:pt>
    <dgm:pt modelId="{01FE23E0-B90D-344B-BC56-55B10B5E1E2C}" type="parTrans" cxnId="{C4E256F4-F4D5-4642-8394-08F10FA26D82}">
      <dgm:prSet/>
      <dgm:spPr/>
      <dgm:t>
        <a:bodyPr/>
        <a:lstStyle/>
        <a:p>
          <a:endParaRPr lang="en-US"/>
        </a:p>
      </dgm:t>
    </dgm:pt>
    <dgm:pt modelId="{79773D48-06A1-834C-BF6E-C4972EAE5255}" type="sibTrans" cxnId="{C4E256F4-F4D5-4642-8394-08F10FA26D82}">
      <dgm:prSet/>
      <dgm:spPr/>
      <dgm:t>
        <a:bodyPr/>
        <a:lstStyle/>
        <a:p>
          <a:endParaRPr lang="en-US"/>
        </a:p>
      </dgm:t>
    </dgm:pt>
    <dgm:pt modelId="{0CF621B5-2451-BD41-82BE-059BD68358AF}">
      <dgm:prSet phldrT="[Text]"/>
      <dgm:spPr/>
      <dgm:t>
        <a:bodyPr/>
        <a:lstStyle/>
        <a:p>
          <a:r>
            <a:rPr lang="en-US" dirty="0"/>
            <a:t>4b.In person</a:t>
          </a:r>
        </a:p>
      </dgm:t>
    </dgm:pt>
    <dgm:pt modelId="{A39EFF33-C16D-5349-A159-3E2DCC210485}" type="parTrans" cxnId="{3D20F7E3-8891-8845-B113-85A7B2EE0D85}">
      <dgm:prSet/>
      <dgm:spPr/>
      <dgm:t>
        <a:bodyPr/>
        <a:lstStyle/>
        <a:p>
          <a:endParaRPr lang="en-US"/>
        </a:p>
      </dgm:t>
    </dgm:pt>
    <dgm:pt modelId="{D689F101-CDA5-A342-A428-85D982BFF28C}" type="sibTrans" cxnId="{3D20F7E3-8891-8845-B113-85A7B2EE0D85}">
      <dgm:prSet/>
      <dgm:spPr/>
      <dgm:t>
        <a:bodyPr/>
        <a:lstStyle/>
        <a:p>
          <a:endParaRPr lang="en-US"/>
        </a:p>
      </dgm:t>
    </dgm:pt>
    <dgm:pt modelId="{DE0640E0-DBC6-B849-AB90-62E1BC61A71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4a-i.Collection kits</a:t>
          </a:r>
        </a:p>
      </dgm:t>
    </dgm:pt>
    <dgm:pt modelId="{68A2194E-597E-F841-94FC-C35EA408B8F4}" type="parTrans" cxnId="{568F901C-DB2E-1146-9CC1-C866B49DF7F3}">
      <dgm:prSet/>
      <dgm:spPr/>
      <dgm:t>
        <a:bodyPr/>
        <a:lstStyle/>
        <a:p>
          <a:endParaRPr lang="en-US"/>
        </a:p>
      </dgm:t>
    </dgm:pt>
    <dgm:pt modelId="{7554825E-B228-8D4D-9B25-F29229EB4C27}" type="sibTrans" cxnId="{568F901C-DB2E-1146-9CC1-C866B49DF7F3}">
      <dgm:prSet/>
      <dgm:spPr/>
      <dgm:t>
        <a:bodyPr/>
        <a:lstStyle/>
        <a:p>
          <a:endParaRPr lang="en-US"/>
        </a:p>
      </dgm:t>
    </dgm:pt>
    <dgm:pt modelId="{A53A41A8-E2FB-BE4F-9FD0-FFDC38B229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4a-ii.Chain of custody</a:t>
          </a:r>
        </a:p>
      </dgm:t>
    </dgm:pt>
    <dgm:pt modelId="{BDD24850-2D7C-664F-8271-76CC45EB5071}" type="parTrans" cxnId="{DDEC843D-5BB7-A349-8B04-201B2300EEA7}">
      <dgm:prSet/>
      <dgm:spPr/>
      <dgm:t>
        <a:bodyPr/>
        <a:lstStyle/>
        <a:p>
          <a:endParaRPr lang="en-US"/>
        </a:p>
      </dgm:t>
    </dgm:pt>
    <dgm:pt modelId="{B34A0133-4087-F046-8782-B586AE28C9EC}" type="sibTrans" cxnId="{DDEC843D-5BB7-A349-8B04-201B2300EEA7}">
      <dgm:prSet/>
      <dgm:spPr/>
      <dgm:t>
        <a:bodyPr/>
        <a:lstStyle/>
        <a:p>
          <a:endParaRPr lang="en-US"/>
        </a:p>
      </dgm:t>
    </dgm:pt>
    <dgm:pt modelId="{7FD2E164-D27E-904A-ADDE-D30ED545C3D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4b-i.Timing</a:t>
          </a:r>
        </a:p>
      </dgm:t>
    </dgm:pt>
    <dgm:pt modelId="{017EBBDE-25A8-1848-8D95-BD1788EB6456}" type="parTrans" cxnId="{B5C7D61D-B923-DA43-9F25-82A562153D3E}">
      <dgm:prSet/>
      <dgm:spPr/>
      <dgm:t>
        <a:bodyPr/>
        <a:lstStyle/>
        <a:p>
          <a:endParaRPr lang="en-US"/>
        </a:p>
      </dgm:t>
    </dgm:pt>
    <dgm:pt modelId="{D400A4B3-52B5-8E4D-B8BB-B9ECE0E1D3C3}" type="sibTrans" cxnId="{B5C7D61D-B923-DA43-9F25-82A562153D3E}">
      <dgm:prSet/>
      <dgm:spPr/>
      <dgm:t>
        <a:bodyPr/>
        <a:lstStyle/>
        <a:p>
          <a:endParaRPr lang="en-US"/>
        </a:p>
      </dgm:t>
    </dgm:pt>
    <dgm:pt modelId="{BBD90221-19AA-8046-83AD-556D9D7A0C29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4b-ii.Where</a:t>
          </a:r>
        </a:p>
      </dgm:t>
    </dgm:pt>
    <dgm:pt modelId="{7FCCF3EA-9FB7-4746-9F09-F66DFEA95753}" type="parTrans" cxnId="{E07E60A1-F801-AE45-A4B2-4794E36895B3}">
      <dgm:prSet/>
      <dgm:spPr/>
      <dgm:t>
        <a:bodyPr/>
        <a:lstStyle/>
        <a:p>
          <a:endParaRPr lang="en-US"/>
        </a:p>
      </dgm:t>
    </dgm:pt>
    <dgm:pt modelId="{C89A4344-0972-B849-A2A5-8247255D0D18}" type="sibTrans" cxnId="{E07E60A1-F801-AE45-A4B2-4794E36895B3}">
      <dgm:prSet/>
      <dgm:spPr/>
      <dgm:t>
        <a:bodyPr/>
        <a:lstStyle/>
        <a:p>
          <a:endParaRPr lang="en-US"/>
        </a:p>
      </dgm:t>
    </dgm:pt>
    <dgm:pt modelId="{F3DB3FA0-69A4-7B4F-9A6A-5C5C0837317D}">
      <dgm:prSet phldrT="[Text]"/>
      <dgm:spPr/>
      <dgm:t>
        <a:bodyPr/>
        <a:lstStyle/>
        <a:p>
          <a:r>
            <a:rPr lang="en-US" dirty="0"/>
            <a:t>4b-ii-1. in class</a:t>
          </a:r>
        </a:p>
      </dgm:t>
    </dgm:pt>
    <dgm:pt modelId="{7FF01CC6-BD16-E14A-869D-BD65EA51C869}" type="parTrans" cxnId="{7CC38995-2D78-A14E-99E3-B1EFC13E1453}">
      <dgm:prSet/>
      <dgm:spPr/>
      <dgm:t>
        <a:bodyPr/>
        <a:lstStyle/>
        <a:p>
          <a:endParaRPr lang="en-US"/>
        </a:p>
      </dgm:t>
    </dgm:pt>
    <dgm:pt modelId="{D6F85205-0FE7-BE45-B7F4-54E8FACF6294}" type="sibTrans" cxnId="{7CC38995-2D78-A14E-99E3-B1EFC13E1453}">
      <dgm:prSet/>
      <dgm:spPr/>
      <dgm:t>
        <a:bodyPr/>
        <a:lstStyle/>
        <a:p>
          <a:endParaRPr lang="en-US"/>
        </a:p>
      </dgm:t>
    </dgm:pt>
    <dgm:pt modelId="{C999587B-3547-844A-AE80-9E610C1349DC}">
      <dgm:prSet phldrT="[Text]"/>
      <dgm:spPr/>
      <dgm:t>
        <a:bodyPr/>
        <a:lstStyle/>
        <a:p>
          <a:r>
            <a:rPr lang="en-US" dirty="0"/>
            <a:t>4b-ii-2. testing center</a:t>
          </a:r>
        </a:p>
      </dgm:t>
    </dgm:pt>
    <dgm:pt modelId="{2F3BF94A-9859-624A-914E-3DB0B2EB964B}" type="parTrans" cxnId="{E67A7F8C-58B0-8649-841F-E923D8F48232}">
      <dgm:prSet/>
      <dgm:spPr/>
      <dgm:t>
        <a:bodyPr/>
        <a:lstStyle/>
        <a:p>
          <a:endParaRPr lang="en-US"/>
        </a:p>
      </dgm:t>
    </dgm:pt>
    <dgm:pt modelId="{068EA6D3-ECF3-FE42-94C7-B101443EFEFD}" type="sibTrans" cxnId="{E67A7F8C-58B0-8649-841F-E923D8F48232}">
      <dgm:prSet/>
      <dgm:spPr/>
      <dgm:t>
        <a:bodyPr/>
        <a:lstStyle/>
        <a:p>
          <a:endParaRPr lang="en-US"/>
        </a:p>
      </dgm:t>
    </dgm:pt>
    <dgm:pt modelId="{E80D988C-1C08-2F43-8801-56B230E8E75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5.How often?</a:t>
          </a:r>
        </a:p>
      </dgm:t>
    </dgm:pt>
    <dgm:pt modelId="{DFF67FC5-DC28-2942-87F4-22B5660409EF}" type="parTrans" cxnId="{15D92348-4ACB-0346-BF9F-C119557AF727}">
      <dgm:prSet/>
      <dgm:spPr/>
      <dgm:t>
        <a:bodyPr/>
        <a:lstStyle/>
        <a:p>
          <a:endParaRPr lang="en-US"/>
        </a:p>
      </dgm:t>
    </dgm:pt>
    <dgm:pt modelId="{3DCBB7CC-924F-0047-B316-FC66B162B647}" type="sibTrans" cxnId="{15D92348-4ACB-0346-BF9F-C119557AF727}">
      <dgm:prSet/>
      <dgm:spPr/>
      <dgm:t>
        <a:bodyPr/>
        <a:lstStyle/>
        <a:p>
          <a:endParaRPr lang="en-US"/>
        </a:p>
      </dgm:t>
    </dgm:pt>
    <dgm:pt modelId="{43E46E05-B9D8-2F4B-A872-76A2A8C8182D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7.Which test?</a:t>
          </a:r>
        </a:p>
      </dgm:t>
    </dgm:pt>
    <dgm:pt modelId="{BB511EA9-278B-B641-88A6-C4949415A10B}" type="parTrans" cxnId="{59D4DD73-5901-AF4A-8C0F-BB5C78528291}">
      <dgm:prSet/>
      <dgm:spPr/>
      <dgm:t>
        <a:bodyPr/>
        <a:lstStyle/>
        <a:p>
          <a:endParaRPr lang="en-US"/>
        </a:p>
      </dgm:t>
    </dgm:pt>
    <dgm:pt modelId="{18326CEB-D632-C241-A448-95D4B84E3C25}" type="sibTrans" cxnId="{59D4DD73-5901-AF4A-8C0F-BB5C78528291}">
      <dgm:prSet/>
      <dgm:spPr/>
      <dgm:t>
        <a:bodyPr/>
        <a:lstStyle/>
        <a:p>
          <a:endParaRPr lang="en-US"/>
        </a:p>
      </dgm:t>
    </dgm:pt>
    <dgm:pt modelId="{F6407DC0-32A4-4B4E-9AAE-425274D7574F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7a.Sample type</a:t>
          </a:r>
        </a:p>
      </dgm:t>
    </dgm:pt>
    <dgm:pt modelId="{4553CAA6-AAD3-5647-9208-B5D44C4391F4}" type="parTrans" cxnId="{08B6E165-C198-764A-BE05-5307CC225C63}">
      <dgm:prSet/>
      <dgm:spPr/>
      <dgm:t>
        <a:bodyPr/>
        <a:lstStyle/>
        <a:p>
          <a:endParaRPr lang="en-US"/>
        </a:p>
      </dgm:t>
    </dgm:pt>
    <dgm:pt modelId="{1C70EEDE-5A4B-A748-B666-088E642552E4}" type="sibTrans" cxnId="{08B6E165-C198-764A-BE05-5307CC225C63}">
      <dgm:prSet/>
      <dgm:spPr/>
      <dgm:t>
        <a:bodyPr/>
        <a:lstStyle/>
        <a:p>
          <a:endParaRPr lang="en-US"/>
        </a:p>
      </dgm:t>
    </dgm:pt>
    <dgm:pt modelId="{FF21F370-0C78-A047-8D69-5EF953356B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7b.Speed of results</a:t>
          </a:r>
        </a:p>
      </dgm:t>
    </dgm:pt>
    <dgm:pt modelId="{D2AF6238-81C9-AB47-B867-8049119232BA}" type="parTrans" cxnId="{ECE59313-BD22-4641-BF94-E9106F1FDEF6}">
      <dgm:prSet/>
      <dgm:spPr/>
      <dgm:t>
        <a:bodyPr/>
        <a:lstStyle/>
        <a:p>
          <a:endParaRPr lang="en-US"/>
        </a:p>
      </dgm:t>
    </dgm:pt>
    <dgm:pt modelId="{CC4537DE-18D1-7B4B-994B-DA04DD8267A4}" type="sibTrans" cxnId="{ECE59313-BD22-4641-BF94-E9106F1FDEF6}">
      <dgm:prSet/>
      <dgm:spPr/>
      <dgm:t>
        <a:bodyPr/>
        <a:lstStyle/>
        <a:p>
          <a:endParaRPr lang="en-US"/>
        </a:p>
      </dgm:t>
    </dgm:pt>
    <dgm:pt modelId="{08AD2F04-8273-1F40-A010-677B02B5C47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7c.cost</a:t>
          </a:r>
        </a:p>
      </dgm:t>
    </dgm:pt>
    <dgm:pt modelId="{58D13EB2-DEC0-7843-9E70-BFAB59CCD1A5}" type="parTrans" cxnId="{809AEEF0-764F-D84D-AD42-A4694488DC41}">
      <dgm:prSet/>
      <dgm:spPr/>
      <dgm:t>
        <a:bodyPr/>
        <a:lstStyle/>
        <a:p>
          <a:endParaRPr lang="en-US"/>
        </a:p>
      </dgm:t>
    </dgm:pt>
    <dgm:pt modelId="{160DE97E-CD28-9543-9D03-D6DA28623682}" type="sibTrans" cxnId="{809AEEF0-764F-D84D-AD42-A4694488DC41}">
      <dgm:prSet/>
      <dgm:spPr/>
      <dgm:t>
        <a:bodyPr/>
        <a:lstStyle/>
        <a:p>
          <a:endParaRPr lang="en-US"/>
        </a:p>
      </dgm:t>
    </dgm:pt>
    <dgm:pt modelId="{42935FD0-F34E-1445-BDEF-A6A7FE28A895}">
      <dgm:prSet phldrT="[Text]"/>
      <dgm:spPr/>
      <dgm:t>
        <a:bodyPr/>
        <a:lstStyle/>
        <a:p>
          <a:r>
            <a:rPr lang="en-US" dirty="0"/>
            <a:t>4a-i-1.Weekly supply</a:t>
          </a:r>
        </a:p>
      </dgm:t>
    </dgm:pt>
    <dgm:pt modelId="{316821C9-8A01-9E41-9F75-35B096EBF648}" type="parTrans" cxnId="{79BC9505-181F-B445-955D-274641E0317D}">
      <dgm:prSet/>
      <dgm:spPr/>
      <dgm:t>
        <a:bodyPr/>
        <a:lstStyle/>
        <a:p>
          <a:endParaRPr lang="en-US"/>
        </a:p>
      </dgm:t>
    </dgm:pt>
    <dgm:pt modelId="{299D44D6-008B-484F-B37B-23458C5303F3}" type="sibTrans" cxnId="{79BC9505-181F-B445-955D-274641E0317D}">
      <dgm:prSet/>
      <dgm:spPr/>
      <dgm:t>
        <a:bodyPr/>
        <a:lstStyle/>
        <a:p>
          <a:endParaRPr lang="en-US"/>
        </a:p>
      </dgm:t>
    </dgm:pt>
    <dgm:pt modelId="{0EE79500-C3B1-B646-AE2A-AE5D821BB136}">
      <dgm:prSet phldrT="[Text]"/>
      <dgm:spPr/>
      <dgm:t>
        <a:bodyPr/>
        <a:lstStyle/>
        <a:p>
          <a:r>
            <a:rPr lang="en-US" dirty="0"/>
            <a:t>4a-i-2.Quarterly supply</a:t>
          </a:r>
        </a:p>
      </dgm:t>
    </dgm:pt>
    <dgm:pt modelId="{91FB89BA-A0A7-F845-9294-CEF6D8EE7E5A}" type="parTrans" cxnId="{636ADBF0-DB98-C441-8C67-B4E78864CCA9}">
      <dgm:prSet/>
      <dgm:spPr/>
      <dgm:t>
        <a:bodyPr/>
        <a:lstStyle/>
        <a:p>
          <a:endParaRPr lang="en-US"/>
        </a:p>
      </dgm:t>
    </dgm:pt>
    <dgm:pt modelId="{8D3AAF71-0BB3-D841-B126-D3EAA930F22F}" type="sibTrans" cxnId="{636ADBF0-DB98-C441-8C67-B4E78864CCA9}">
      <dgm:prSet/>
      <dgm:spPr/>
      <dgm:t>
        <a:bodyPr/>
        <a:lstStyle/>
        <a:p>
          <a:endParaRPr lang="en-US"/>
        </a:p>
      </dgm:t>
    </dgm:pt>
    <dgm:pt modelId="{FF174F3F-6C8B-F24C-B387-B69C78FF92C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6.How to share results?</a:t>
          </a:r>
        </a:p>
      </dgm:t>
    </dgm:pt>
    <dgm:pt modelId="{3BB0F298-5581-4D43-B502-7ECEDBF1263C}" type="parTrans" cxnId="{E9888F7E-F2A9-954C-BDA6-40651286C9E7}">
      <dgm:prSet/>
      <dgm:spPr/>
      <dgm:t>
        <a:bodyPr/>
        <a:lstStyle/>
        <a:p>
          <a:endParaRPr lang="en-US"/>
        </a:p>
      </dgm:t>
    </dgm:pt>
    <dgm:pt modelId="{32556299-ED70-5F46-92DE-7C28B741DA25}" type="sibTrans" cxnId="{E9888F7E-F2A9-954C-BDA6-40651286C9E7}">
      <dgm:prSet/>
      <dgm:spPr/>
      <dgm:t>
        <a:bodyPr/>
        <a:lstStyle/>
        <a:p>
          <a:endParaRPr lang="en-US"/>
        </a:p>
      </dgm:t>
    </dgm:pt>
    <dgm:pt modelId="{6F49268D-72FE-5045-90F0-0DB8CEA1429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2.Who?</a:t>
          </a:r>
        </a:p>
      </dgm:t>
    </dgm:pt>
    <dgm:pt modelId="{29087222-5BA0-D649-B37A-B9DF7AE2B2F9}" type="parTrans" cxnId="{3B561A78-3654-F64A-8E56-BBF5EA353E41}">
      <dgm:prSet/>
      <dgm:spPr/>
      <dgm:t>
        <a:bodyPr/>
        <a:lstStyle/>
        <a:p>
          <a:endParaRPr lang="en-US"/>
        </a:p>
      </dgm:t>
    </dgm:pt>
    <dgm:pt modelId="{0D19887F-D4B6-5D48-A4CE-039051C0F52B}" type="sibTrans" cxnId="{3B561A78-3654-F64A-8E56-BBF5EA353E41}">
      <dgm:prSet/>
      <dgm:spPr/>
      <dgm:t>
        <a:bodyPr/>
        <a:lstStyle/>
        <a:p>
          <a:endParaRPr lang="en-US"/>
        </a:p>
      </dgm:t>
    </dgm:pt>
    <dgm:pt modelId="{CE9C2E82-509F-9D4E-9358-6836017ACA1E}">
      <dgm:prSet phldrT="[Text]"/>
      <dgm:spPr/>
      <dgm:t>
        <a:bodyPr/>
        <a:lstStyle/>
        <a:p>
          <a:r>
            <a:rPr lang="en-US" dirty="0"/>
            <a:t>2a.All</a:t>
          </a:r>
        </a:p>
      </dgm:t>
    </dgm:pt>
    <dgm:pt modelId="{5D567D89-7ECE-4848-86EC-B4B6DFAB9EF2}" type="parTrans" cxnId="{575B5A0D-F8F1-EE4E-9817-1D71577FC437}">
      <dgm:prSet/>
      <dgm:spPr/>
      <dgm:t>
        <a:bodyPr/>
        <a:lstStyle/>
        <a:p>
          <a:endParaRPr lang="en-US"/>
        </a:p>
      </dgm:t>
    </dgm:pt>
    <dgm:pt modelId="{AB13DD63-3E9B-5C4C-B4AD-96F6A4A919E7}" type="sibTrans" cxnId="{575B5A0D-F8F1-EE4E-9817-1D71577FC437}">
      <dgm:prSet/>
      <dgm:spPr/>
      <dgm:t>
        <a:bodyPr/>
        <a:lstStyle/>
        <a:p>
          <a:endParaRPr lang="en-US"/>
        </a:p>
      </dgm:t>
    </dgm:pt>
    <dgm:pt modelId="{D3727C43-2DBB-AA4F-95FB-BA2D02034BBC}">
      <dgm:prSet phldrT="[Text]"/>
      <dgm:spPr/>
      <dgm:t>
        <a:bodyPr/>
        <a:lstStyle/>
        <a:p>
          <a:r>
            <a:rPr lang="en-US" dirty="0"/>
            <a:t>2b.Adults</a:t>
          </a:r>
        </a:p>
      </dgm:t>
    </dgm:pt>
    <dgm:pt modelId="{135D5193-0BFF-3D40-897E-926EDC96961E}" type="parTrans" cxnId="{6E713E6E-C9BD-084E-B615-174C35420A46}">
      <dgm:prSet/>
      <dgm:spPr/>
      <dgm:t>
        <a:bodyPr/>
        <a:lstStyle/>
        <a:p>
          <a:endParaRPr lang="en-US"/>
        </a:p>
      </dgm:t>
    </dgm:pt>
    <dgm:pt modelId="{45ABE18C-0C95-4C46-9543-0487320FB082}" type="sibTrans" cxnId="{6E713E6E-C9BD-084E-B615-174C35420A46}">
      <dgm:prSet/>
      <dgm:spPr/>
      <dgm:t>
        <a:bodyPr/>
        <a:lstStyle/>
        <a:p>
          <a:endParaRPr lang="en-US"/>
        </a:p>
      </dgm:t>
    </dgm:pt>
    <dgm:pt modelId="{EB2F12E7-AFE1-A845-ACD3-5A2172F7945F}">
      <dgm:prSet phldrT="[Text]"/>
      <dgm:spPr/>
      <dgm:t>
        <a:bodyPr/>
        <a:lstStyle/>
        <a:p>
          <a:r>
            <a:rPr lang="en-US" dirty="0"/>
            <a:t>2c.Random sample</a:t>
          </a:r>
        </a:p>
      </dgm:t>
    </dgm:pt>
    <dgm:pt modelId="{0DBF82DD-F429-BC49-AF35-290341526D80}" type="parTrans" cxnId="{62B52E47-C67C-1144-841F-02790F7BFA9D}">
      <dgm:prSet/>
      <dgm:spPr/>
      <dgm:t>
        <a:bodyPr/>
        <a:lstStyle/>
        <a:p>
          <a:endParaRPr lang="en-US"/>
        </a:p>
      </dgm:t>
    </dgm:pt>
    <dgm:pt modelId="{81D2C745-9138-6A49-844B-2E6395616DB3}" type="sibTrans" cxnId="{62B52E47-C67C-1144-841F-02790F7BFA9D}">
      <dgm:prSet/>
      <dgm:spPr/>
      <dgm:t>
        <a:bodyPr/>
        <a:lstStyle/>
        <a:p>
          <a:endParaRPr lang="en-US"/>
        </a:p>
      </dgm:t>
    </dgm:pt>
    <dgm:pt modelId="{94262715-AE7A-C04C-8F4A-549B84432512}">
      <dgm:prSet phldrT="[Text]"/>
      <dgm:spPr/>
      <dgm:t>
        <a:bodyPr/>
        <a:lstStyle/>
        <a:p>
          <a:r>
            <a:rPr lang="en-US" dirty="0"/>
            <a:t>2d.High risk (sports)</a:t>
          </a:r>
        </a:p>
      </dgm:t>
    </dgm:pt>
    <dgm:pt modelId="{4DD1608D-B37F-AF46-B01A-566929665B4C}" type="parTrans" cxnId="{37B82576-BF01-B64C-83D5-80702B9762A6}">
      <dgm:prSet/>
      <dgm:spPr/>
      <dgm:t>
        <a:bodyPr/>
        <a:lstStyle/>
        <a:p>
          <a:endParaRPr lang="en-US"/>
        </a:p>
      </dgm:t>
    </dgm:pt>
    <dgm:pt modelId="{B8FB7CE9-43CC-874F-A132-E3ADA7B9D49B}" type="sibTrans" cxnId="{37B82576-BF01-B64C-83D5-80702B9762A6}">
      <dgm:prSet/>
      <dgm:spPr/>
      <dgm:t>
        <a:bodyPr/>
        <a:lstStyle/>
        <a:p>
          <a:endParaRPr lang="en-US"/>
        </a:p>
      </dgm:t>
    </dgm:pt>
    <dgm:pt modelId="{FB471D0E-EA9D-E04F-B6BC-7531EFDE8057}">
      <dgm:prSet phldrT="[Text]"/>
      <dgm:spPr/>
      <dgm:t>
        <a:bodyPr/>
        <a:lstStyle/>
        <a:p>
          <a:r>
            <a:rPr lang="en-US" dirty="0"/>
            <a:t>6a.Parents</a:t>
          </a:r>
        </a:p>
      </dgm:t>
    </dgm:pt>
    <dgm:pt modelId="{8856EDF8-8D9D-A94C-95E3-37689B157436}" type="parTrans" cxnId="{B813E132-FA46-C748-942A-74549E6E5730}">
      <dgm:prSet/>
      <dgm:spPr/>
      <dgm:t>
        <a:bodyPr/>
        <a:lstStyle/>
        <a:p>
          <a:endParaRPr lang="en-US"/>
        </a:p>
      </dgm:t>
    </dgm:pt>
    <dgm:pt modelId="{2BF83C15-B393-5249-871B-2958B35BF551}" type="sibTrans" cxnId="{B813E132-FA46-C748-942A-74549E6E5730}">
      <dgm:prSet/>
      <dgm:spPr/>
      <dgm:t>
        <a:bodyPr/>
        <a:lstStyle/>
        <a:p>
          <a:endParaRPr lang="en-US"/>
        </a:p>
      </dgm:t>
    </dgm:pt>
    <dgm:pt modelId="{D490BAAB-624B-B94C-B22F-5820BB8A2DC7}">
      <dgm:prSet phldrT="[Text]"/>
      <dgm:spPr/>
      <dgm:t>
        <a:bodyPr/>
        <a:lstStyle/>
        <a:p>
          <a:r>
            <a:rPr lang="en-US" dirty="0"/>
            <a:t>6b.Public Health</a:t>
          </a:r>
        </a:p>
      </dgm:t>
    </dgm:pt>
    <dgm:pt modelId="{4C7794FD-B6AF-4E44-9DB8-910A22203429}" type="parTrans" cxnId="{4A70C579-E6B7-F545-99E7-4CDFE1B3A9C3}">
      <dgm:prSet/>
      <dgm:spPr/>
      <dgm:t>
        <a:bodyPr/>
        <a:lstStyle/>
        <a:p>
          <a:endParaRPr lang="en-US"/>
        </a:p>
      </dgm:t>
    </dgm:pt>
    <dgm:pt modelId="{8854E605-6FC3-AD46-9FB5-4657987E1643}" type="sibTrans" cxnId="{4A70C579-E6B7-F545-99E7-4CDFE1B3A9C3}">
      <dgm:prSet/>
      <dgm:spPr/>
      <dgm:t>
        <a:bodyPr/>
        <a:lstStyle/>
        <a:p>
          <a:endParaRPr lang="en-US"/>
        </a:p>
      </dgm:t>
    </dgm:pt>
    <dgm:pt modelId="{6ADF4483-BED8-694C-9FCC-F3F28A6D70BE}">
      <dgm:prSet phldrT="[Text]"/>
      <dgm:spPr/>
      <dgm:t>
        <a:bodyPr/>
        <a:lstStyle/>
        <a:p>
          <a:r>
            <a:rPr lang="en-US" dirty="0"/>
            <a:t>6c.Community</a:t>
          </a:r>
        </a:p>
      </dgm:t>
    </dgm:pt>
    <dgm:pt modelId="{37B7D1E6-2077-394C-A96A-9498E564D00F}" type="parTrans" cxnId="{2E0D5509-1CD7-4B43-97D4-3702AA3B1AFC}">
      <dgm:prSet/>
      <dgm:spPr/>
      <dgm:t>
        <a:bodyPr/>
        <a:lstStyle/>
        <a:p>
          <a:endParaRPr lang="en-US"/>
        </a:p>
      </dgm:t>
    </dgm:pt>
    <dgm:pt modelId="{7ED32860-6758-F84C-A7EA-C83ADF8A72FE}" type="sibTrans" cxnId="{2E0D5509-1CD7-4B43-97D4-3702AA3B1AFC}">
      <dgm:prSet/>
      <dgm:spPr/>
      <dgm:t>
        <a:bodyPr/>
        <a:lstStyle/>
        <a:p>
          <a:endParaRPr lang="en-US"/>
        </a:p>
      </dgm:t>
    </dgm:pt>
    <dgm:pt modelId="{5D0DDD02-6F2A-3245-9409-3050D0762A54}">
      <dgm:prSet phldrT="[Text]"/>
      <dgm:spPr/>
      <dgm:t>
        <a:bodyPr/>
        <a:lstStyle/>
        <a:p>
          <a:r>
            <a:rPr lang="en-US" dirty="0"/>
            <a:t>6d.Close contacts</a:t>
          </a:r>
        </a:p>
      </dgm:t>
    </dgm:pt>
    <dgm:pt modelId="{889331AF-27A4-BD46-8243-BA468AFE1B05}" type="parTrans" cxnId="{7EDDD7EF-E6E3-6543-8696-8CB928011DA7}">
      <dgm:prSet/>
      <dgm:spPr/>
      <dgm:t>
        <a:bodyPr/>
        <a:lstStyle/>
        <a:p>
          <a:endParaRPr lang="en-US"/>
        </a:p>
      </dgm:t>
    </dgm:pt>
    <dgm:pt modelId="{40D53115-107D-074D-A02E-B7EAA8295B5D}" type="sibTrans" cxnId="{7EDDD7EF-E6E3-6543-8696-8CB928011DA7}">
      <dgm:prSet/>
      <dgm:spPr/>
      <dgm:t>
        <a:bodyPr/>
        <a:lstStyle/>
        <a:p>
          <a:endParaRPr lang="en-US"/>
        </a:p>
      </dgm:t>
    </dgm:pt>
    <dgm:pt modelId="{A862DD20-EB94-AA47-9B85-5AE310D610E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7d.pooling</a:t>
          </a:r>
        </a:p>
      </dgm:t>
    </dgm:pt>
    <dgm:pt modelId="{161D170E-C21D-EF4B-B602-959BC3ADCC94}" type="parTrans" cxnId="{290174C2-E97A-6B40-AEB0-4CD39E690E30}">
      <dgm:prSet/>
      <dgm:spPr/>
      <dgm:t>
        <a:bodyPr/>
        <a:lstStyle/>
        <a:p>
          <a:endParaRPr lang="en-US"/>
        </a:p>
      </dgm:t>
    </dgm:pt>
    <dgm:pt modelId="{76FE7750-C4FD-FA47-91C0-1136E4B9D837}" type="sibTrans" cxnId="{290174C2-E97A-6B40-AEB0-4CD39E690E30}">
      <dgm:prSet/>
      <dgm:spPr/>
      <dgm:t>
        <a:bodyPr/>
        <a:lstStyle/>
        <a:p>
          <a:endParaRPr lang="en-US"/>
        </a:p>
      </dgm:t>
    </dgm:pt>
    <dgm:pt modelId="{40EA0053-7E53-414F-8489-19D3D4D08434}">
      <dgm:prSet phldrT="[Text]"/>
      <dgm:spPr/>
      <dgm:t>
        <a:bodyPr/>
        <a:lstStyle/>
        <a:p>
          <a:r>
            <a:rPr lang="en-US" dirty="0"/>
            <a:t>1a. yes</a:t>
          </a:r>
        </a:p>
      </dgm:t>
    </dgm:pt>
    <dgm:pt modelId="{7C6A2FC3-2214-8C44-8033-0C393AA567D3}" type="parTrans" cxnId="{AE8AE6B0-BE2B-9D4B-BA26-95F8C0B6DE48}">
      <dgm:prSet/>
      <dgm:spPr/>
      <dgm:t>
        <a:bodyPr/>
        <a:lstStyle/>
        <a:p>
          <a:endParaRPr lang="en-US"/>
        </a:p>
      </dgm:t>
    </dgm:pt>
    <dgm:pt modelId="{9F4E6320-DB2E-7143-A882-9C943D82B85E}" type="sibTrans" cxnId="{AE8AE6B0-BE2B-9D4B-BA26-95F8C0B6DE48}">
      <dgm:prSet/>
      <dgm:spPr/>
      <dgm:t>
        <a:bodyPr/>
        <a:lstStyle/>
        <a:p>
          <a:endParaRPr lang="en-US"/>
        </a:p>
      </dgm:t>
    </dgm:pt>
    <dgm:pt modelId="{36E20B6E-0805-0841-B5CF-B4C5C0743CE1}">
      <dgm:prSet phldrT="[Text]"/>
      <dgm:spPr/>
      <dgm:t>
        <a:bodyPr/>
        <a:lstStyle/>
        <a:p>
          <a:r>
            <a:rPr lang="en-US" dirty="0"/>
            <a:t>no</a:t>
          </a:r>
        </a:p>
      </dgm:t>
    </dgm:pt>
    <dgm:pt modelId="{1EB10B91-D00F-CD4B-9CFD-E159466A613D}" type="parTrans" cxnId="{93EB986B-4692-F74C-ABBF-C8D42AC30791}">
      <dgm:prSet/>
      <dgm:spPr/>
      <dgm:t>
        <a:bodyPr/>
        <a:lstStyle/>
        <a:p>
          <a:endParaRPr lang="en-US"/>
        </a:p>
      </dgm:t>
    </dgm:pt>
    <dgm:pt modelId="{E8A8330B-C445-C54E-B693-C820337D5ED5}" type="sibTrans" cxnId="{93EB986B-4692-F74C-ABBF-C8D42AC30791}">
      <dgm:prSet/>
      <dgm:spPr/>
      <dgm:t>
        <a:bodyPr/>
        <a:lstStyle/>
        <a:p>
          <a:endParaRPr lang="en-US"/>
        </a:p>
      </dgm:t>
    </dgm:pt>
    <dgm:pt modelId="{2E083D30-BEB0-8C40-BE88-DAC79110B498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3.Required?</a:t>
          </a:r>
        </a:p>
      </dgm:t>
    </dgm:pt>
    <dgm:pt modelId="{1213C3DF-3E02-134A-A586-18AAC418EE93}" type="parTrans" cxnId="{885B1533-F5E1-7447-A42A-3949449E75E3}">
      <dgm:prSet/>
      <dgm:spPr/>
      <dgm:t>
        <a:bodyPr/>
        <a:lstStyle/>
        <a:p>
          <a:endParaRPr lang="en-US"/>
        </a:p>
      </dgm:t>
    </dgm:pt>
    <dgm:pt modelId="{ADD1BD25-3D89-6140-9EDB-8A0CFF9E525C}" type="sibTrans" cxnId="{885B1533-F5E1-7447-A42A-3949449E75E3}">
      <dgm:prSet/>
      <dgm:spPr/>
      <dgm:t>
        <a:bodyPr/>
        <a:lstStyle/>
        <a:p>
          <a:endParaRPr lang="en-US"/>
        </a:p>
      </dgm:t>
    </dgm:pt>
    <dgm:pt modelId="{30C21D55-053B-6B48-967A-645EB4498755}">
      <dgm:prSet phldrT="[Text]"/>
      <dgm:spPr/>
      <dgm:t>
        <a:bodyPr/>
        <a:lstStyle/>
        <a:p>
          <a:r>
            <a:rPr lang="en-US" dirty="0"/>
            <a:t>3a.Mandatory</a:t>
          </a:r>
        </a:p>
      </dgm:t>
    </dgm:pt>
    <dgm:pt modelId="{C1489A56-8C85-544D-99B9-530004B9DD21}" type="parTrans" cxnId="{E5557122-7856-F144-B559-A5DF608499AE}">
      <dgm:prSet/>
      <dgm:spPr/>
      <dgm:t>
        <a:bodyPr/>
        <a:lstStyle/>
        <a:p>
          <a:endParaRPr lang="en-US"/>
        </a:p>
      </dgm:t>
    </dgm:pt>
    <dgm:pt modelId="{276ADDFC-A535-9B43-945B-3236C48989FD}" type="sibTrans" cxnId="{E5557122-7856-F144-B559-A5DF608499AE}">
      <dgm:prSet/>
      <dgm:spPr/>
      <dgm:t>
        <a:bodyPr/>
        <a:lstStyle/>
        <a:p>
          <a:endParaRPr lang="en-US"/>
        </a:p>
      </dgm:t>
    </dgm:pt>
    <dgm:pt modelId="{FAB0432B-B333-274A-B728-78E813806F43}">
      <dgm:prSet phldrT="[Text]"/>
      <dgm:spPr/>
      <dgm:t>
        <a:bodyPr/>
        <a:lstStyle/>
        <a:p>
          <a:r>
            <a:rPr lang="en-US" dirty="0"/>
            <a:t>3b.Voluntary</a:t>
          </a:r>
        </a:p>
      </dgm:t>
    </dgm:pt>
    <dgm:pt modelId="{635BAFD7-A796-F542-8317-5D9E5B1EA7DE}" type="parTrans" cxnId="{319CBE56-9E17-1742-BFCF-9A285679F85C}">
      <dgm:prSet/>
      <dgm:spPr/>
      <dgm:t>
        <a:bodyPr/>
        <a:lstStyle/>
        <a:p>
          <a:endParaRPr lang="en-US"/>
        </a:p>
      </dgm:t>
    </dgm:pt>
    <dgm:pt modelId="{C0E4BA71-0402-4D42-A940-C1C55F9AE75C}" type="sibTrans" cxnId="{319CBE56-9E17-1742-BFCF-9A285679F85C}">
      <dgm:prSet/>
      <dgm:spPr/>
      <dgm:t>
        <a:bodyPr/>
        <a:lstStyle/>
        <a:p>
          <a:endParaRPr lang="en-US"/>
        </a:p>
      </dgm:t>
    </dgm:pt>
    <dgm:pt modelId="{728408F1-BDC7-DD4B-AB53-1933F281D7D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4a-iii.How to return</a:t>
          </a:r>
        </a:p>
      </dgm:t>
    </dgm:pt>
    <dgm:pt modelId="{77B23D1A-E866-9E4E-BA53-260B13C9B5ED}" type="sibTrans" cxnId="{BDE97215-9408-5C46-8670-C481D539038B}">
      <dgm:prSet/>
      <dgm:spPr/>
      <dgm:t>
        <a:bodyPr/>
        <a:lstStyle/>
        <a:p>
          <a:endParaRPr lang="en-US"/>
        </a:p>
      </dgm:t>
    </dgm:pt>
    <dgm:pt modelId="{AB396ACD-6561-324D-B71D-350557AC70EB}" type="parTrans" cxnId="{BDE97215-9408-5C46-8670-C481D539038B}">
      <dgm:prSet/>
      <dgm:spPr/>
      <dgm:t>
        <a:bodyPr/>
        <a:lstStyle/>
        <a:p>
          <a:endParaRPr lang="en-US"/>
        </a:p>
      </dgm:t>
    </dgm:pt>
    <dgm:pt modelId="{58F20B8B-3AF8-D94B-A129-563AFF01DA39}" type="pres">
      <dgm:prSet presAssocID="{8ABE57A6-3BE7-1740-93F2-F0FEA8BD840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F294A8-E6EB-7340-99E8-A5B7AE3F4F3A}" type="pres">
      <dgm:prSet presAssocID="{CFA04D21-2159-3249-96CF-27213000723C}" presName="hierRoot1" presStyleCnt="0">
        <dgm:presLayoutVars>
          <dgm:hierBranch val="init"/>
        </dgm:presLayoutVars>
      </dgm:prSet>
      <dgm:spPr/>
    </dgm:pt>
    <dgm:pt modelId="{ADEEC3C9-8B71-0045-80D6-3245C9244A0E}" type="pres">
      <dgm:prSet presAssocID="{CFA04D21-2159-3249-96CF-27213000723C}" presName="rootComposite1" presStyleCnt="0"/>
      <dgm:spPr/>
    </dgm:pt>
    <dgm:pt modelId="{6D9A3B86-BE3A-A746-AE21-908B08974F3F}" type="pres">
      <dgm:prSet presAssocID="{CFA04D21-2159-3249-96CF-27213000723C}" presName="rootText1" presStyleLbl="alignAcc1" presStyleIdx="0" presStyleCnt="0">
        <dgm:presLayoutVars>
          <dgm:chPref val="3"/>
        </dgm:presLayoutVars>
      </dgm:prSet>
      <dgm:spPr/>
    </dgm:pt>
    <dgm:pt modelId="{C9FFD28D-B302-9D41-BFFD-1D2E9D7BEFF8}" type="pres">
      <dgm:prSet presAssocID="{CFA04D21-2159-3249-96CF-27213000723C}" presName="topArc1" presStyleLbl="parChTrans1D1" presStyleIdx="0" presStyleCnt="68"/>
      <dgm:spPr>
        <a:solidFill>
          <a:schemeClr val="bg1"/>
        </a:solidFill>
      </dgm:spPr>
    </dgm:pt>
    <dgm:pt modelId="{B7B37931-8FE5-9C44-8700-FE416082A510}" type="pres">
      <dgm:prSet presAssocID="{CFA04D21-2159-3249-96CF-27213000723C}" presName="bottomArc1" presStyleLbl="parChTrans1D1" presStyleIdx="1" presStyleCnt="68"/>
      <dgm:spPr/>
    </dgm:pt>
    <dgm:pt modelId="{747791D9-6C90-F442-923B-B2D5C120DA28}" type="pres">
      <dgm:prSet presAssocID="{CFA04D21-2159-3249-96CF-27213000723C}" presName="topConnNode1" presStyleLbl="node1" presStyleIdx="0" presStyleCnt="0"/>
      <dgm:spPr/>
    </dgm:pt>
    <dgm:pt modelId="{9E6829B7-C4C1-FA47-9FD0-CE9C18D81BC5}" type="pres">
      <dgm:prSet presAssocID="{CFA04D21-2159-3249-96CF-27213000723C}" presName="hierChild2" presStyleCnt="0"/>
      <dgm:spPr/>
    </dgm:pt>
    <dgm:pt modelId="{155BCA0B-7627-044F-B3D8-CCEF0B081F75}" type="pres">
      <dgm:prSet presAssocID="{7C6A2FC3-2214-8C44-8033-0C393AA567D3}" presName="Name28" presStyleLbl="parChTrans1D2" presStyleIdx="0" presStyleCnt="2"/>
      <dgm:spPr/>
    </dgm:pt>
    <dgm:pt modelId="{2E9FC76F-1B04-664D-A500-71D11007D5A9}" type="pres">
      <dgm:prSet presAssocID="{40EA0053-7E53-414F-8489-19D3D4D08434}" presName="hierRoot2" presStyleCnt="0">
        <dgm:presLayoutVars>
          <dgm:hierBranch val="init"/>
        </dgm:presLayoutVars>
      </dgm:prSet>
      <dgm:spPr/>
    </dgm:pt>
    <dgm:pt modelId="{92DA841C-F026-0D4C-96F6-B0A316860115}" type="pres">
      <dgm:prSet presAssocID="{40EA0053-7E53-414F-8489-19D3D4D08434}" presName="rootComposite2" presStyleCnt="0"/>
      <dgm:spPr/>
    </dgm:pt>
    <dgm:pt modelId="{047E9661-6D92-E342-856B-D002792D24B6}" type="pres">
      <dgm:prSet presAssocID="{40EA0053-7E53-414F-8489-19D3D4D08434}" presName="rootText2" presStyleLbl="alignAcc1" presStyleIdx="0" presStyleCnt="0">
        <dgm:presLayoutVars>
          <dgm:chPref val="3"/>
        </dgm:presLayoutVars>
      </dgm:prSet>
      <dgm:spPr/>
    </dgm:pt>
    <dgm:pt modelId="{E971C5E8-B22E-6B44-A80B-8A96CE83CA48}" type="pres">
      <dgm:prSet presAssocID="{40EA0053-7E53-414F-8489-19D3D4D08434}" presName="topArc2" presStyleLbl="parChTrans1D1" presStyleIdx="2" presStyleCnt="68"/>
      <dgm:spPr/>
    </dgm:pt>
    <dgm:pt modelId="{DA92084E-B9F7-5F46-B528-B096F00F06EA}" type="pres">
      <dgm:prSet presAssocID="{40EA0053-7E53-414F-8489-19D3D4D08434}" presName="bottomArc2" presStyleLbl="parChTrans1D1" presStyleIdx="3" presStyleCnt="68"/>
      <dgm:spPr/>
    </dgm:pt>
    <dgm:pt modelId="{333AECB5-8929-7C43-92A3-4EDF73E240B3}" type="pres">
      <dgm:prSet presAssocID="{40EA0053-7E53-414F-8489-19D3D4D08434}" presName="topConnNode2" presStyleLbl="node2" presStyleIdx="0" presStyleCnt="0"/>
      <dgm:spPr/>
    </dgm:pt>
    <dgm:pt modelId="{BE17637D-226A-2A44-BFD9-D9BF95FE509B}" type="pres">
      <dgm:prSet presAssocID="{40EA0053-7E53-414F-8489-19D3D4D08434}" presName="hierChild4" presStyleCnt="0"/>
      <dgm:spPr/>
    </dgm:pt>
    <dgm:pt modelId="{031AE7F2-4843-FF4B-974F-E4884C70E7BA}" type="pres">
      <dgm:prSet presAssocID="{29087222-5BA0-D649-B37A-B9DF7AE2B2F9}" presName="Name28" presStyleLbl="parChTrans1D3" presStyleIdx="0" presStyleCnt="6"/>
      <dgm:spPr/>
    </dgm:pt>
    <dgm:pt modelId="{F84B5163-4088-8A4A-980A-EAF70290FE66}" type="pres">
      <dgm:prSet presAssocID="{6F49268D-72FE-5045-90F0-0DB8CEA1429E}" presName="hierRoot2" presStyleCnt="0">
        <dgm:presLayoutVars>
          <dgm:hierBranch val="init"/>
        </dgm:presLayoutVars>
      </dgm:prSet>
      <dgm:spPr/>
    </dgm:pt>
    <dgm:pt modelId="{E2D7BE89-DFCA-3747-A275-EAF0FB594151}" type="pres">
      <dgm:prSet presAssocID="{6F49268D-72FE-5045-90F0-0DB8CEA1429E}" presName="rootComposite2" presStyleCnt="0"/>
      <dgm:spPr/>
    </dgm:pt>
    <dgm:pt modelId="{88C4AAD9-92C2-0148-B141-228077A1D518}" type="pres">
      <dgm:prSet presAssocID="{6F49268D-72FE-5045-90F0-0DB8CEA1429E}" presName="rootText2" presStyleLbl="alignAcc1" presStyleIdx="0" presStyleCnt="0">
        <dgm:presLayoutVars>
          <dgm:chPref val="3"/>
        </dgm:presLayoutVars>
      </dgm:prSet>
      <dgm:spPr/>
    </dgm:pt>
    <dgm:pt modelId="{7D198697-CBC3-B443-B2BD-E59CAAEF7DB7}" type="pres">
      <dgm:prSet presAssocID="{6F49268D-72FE-5045-90F0-0DB8CEA1429E}" presName="topArc2" presStyleLbl="parChTrans1D1" presStyleIdx="4" presStyleCnt="68"/>
      <dgm:spPr/>
    </dgm:pt>
    <dgm:pt modelId="{11571D08-26F2-EE47-8832-AD3EC94CD32F}" type="pres">
      <dgm:prSet presAssocID="{6F49268D-72FE-5045-90F0-0DB8CEA1429E}" presName="bottomArc2" presStyleLbl="parChTrans1D1" presStyleIdx="5" presStyleCnt="68"/>
      <dgm:spPr/>
    </dgm:pt>
    <dgm:pt modelId="{DB74480A-1BDF-2B43-B47E-B066A6780A35}" type="pres">
      <dgm:prSet presAssocID="{6F49268D-72FE-5045-90F0-0DB8CEA1429E}" presName="topConnNode2" presStyleLbl="node3" presStyleIdx="0" presStyleCnt="0"/>
      <dgm:spPr/>
    </dgm:pt>
    <dgm:pt modelId="{720E2BD7-4304-1845-96AE-845B1FDC9220}" type="pres">
      <dgm:prSet presAssocID="{6F49268D-72FE-5045-90F0-0DB8CEA1429E}" presName="hierChild4" presStyleCnt="0"/>
      <dgm:spPr/>
    </dgm:pt>
    <dgm:pt modelId="{7C1D42D8-3904-3042-BCA7-C5D0FA35219F}" type="pres">
      <dgm:prSet presAssocID="{5D567D89-7ECE-4848-86EC-B4B6DFAB9EF2}" presName="Name28" presStyleLbl="parChTrans1D4" presStyleIdx="0" presStyleCnt="25"/>
      <dgm:spPr/>
    </dgm:pt>
    <dgm:pt modelId="{CDC721A5-932F-8D48-92F4-21DE252C7E1E}" type="pres">
      <dgm:prSet presAssocID="{CE9C2E82-509F-9D4E-9358-6836017ACA1E}" presName="hierRoot2" presStyleCnt="0">
        <dgm:presLayoutVars>
          <dgm:hierBranch val="init"/>
        </dgm:presLayoutVars>
      </dgm:prSet>
      <dgm:spPr/>
    </dgm:pt>
    <dgm:pt modelId="{1C5C5510-87F3-C74F-91B3-9F450EF5F157}" type="pres">
      <dgm:prSet presAssocID="{CE9C2E82-509F-9D4E-9358-6836017ACA1E}" presName="rootComposite2" presStyleCnt="0"/>
      <dgm:spPr/>
    </dgm:pt>
    <dgm:pt modelId="{2B719A73-C342-2D44-AC34-7075F8045EF8}" type="pres">
      <dgm:prSet presAssocID="{CE9C2E82-509F-9D4E-9358-6836017ACA1E}" presName="rootText2" presStyleLbl="alignAcc1" presStyleIdx="0" presStyleCnt="0">
        <dgm:presLayoutVars>
          <dgm:chPref val="3"/>
        </dgm:presLayoutVars>
      </dgm:prSet>
      <dgm:spPr/>
    </dgm:pt>
    <dgm:pt modelId="{3928346B-4FB2-374B-B198-85FC823BDFB0}" type="pres">
      <dgm:prSet presAssocID="{CE9C2E82-509F-9D4E-9358-6836017ACA1E}" presName="topArc2" presStyleLbl="parChTrans1D1" presStyleIdx="6" presStyleCnt="68"/>
      <dgm:spPr/>
    </dgm:pt>
    <dgm:pt modelId="{C41130E8-7FC4-334B-A40F-206B304DDB31}" type="pres">
      <dgm:prSet presAssocID="{CE9C2E82-509F-9D4E-9358-6836017ACA1E}" presName="bottomArc2" presStyleLbl="parChTrans1D1" presStyleIdx="7" presStyleCnt="68"/>
      <dgm:spPr/>
    </dgm:pt>
    <dgm:pt modelId="{B2A18031-7BF3-5B46-B6C2-FF71E8BF0883}" type="pres">
      <dgm:prSet presAssocID="{CE9C2E82-509F-9D4E-9358-6836017ACA1E}" presName="topConnNode2" presStyleLbl="node4" presStyleIdx="0" presStyleCnt="0"/>
      <dgm:spPr/>
    </dgm:pt>
    <dgm:pt modelId="{867FA3F7-1668-1C42-9D18-EA9FA4E3101E}" type="pres">
      <dgm:prSet presAssocID="{CE9C2E82-509F-9D4E-9358-6836017ACA1E}" presName="hierChild4" presStyleCnt="0"/>
      <dgm:spPr/>
    </dgm:pt>
    <dgm:pt modelId="{9294F26E-0AAA-1944-BAA5-EA3EF00F3260}" type="pres">
      <dgm:prSet presAssocID="{CE9C2E82-509F-9D4E-9358-6836017ACA1E}" presName="hierChild5" presStyleCnt="0"/>
      <dgm:spPr/>
    </dgm:pt>
    <dgm:pt modelId="{C4F11FBA-EC1D-5940-BB70-6C485F61BB1D}" type="pres">
      <dgm:prSet presAssocID="{135D5193-0BFF-3D40-897E-926EDC96961E}" presName="Name28" presStyleLbl="parChTrans1D4" presStyleIdx="1" presStyleCnt="25"/>
      <dgm:spPr/>
    </dgm:pt>
    <dgm:pt modelId="{E474E96D-475E-D546-9BCA-74FA1DB2CBC1}" type="pres">
      <dgm:prSet presAssocID="{D3727C43-2DBB-AA4F-95FB-BA2D02034BBC}" presName="hierRoot2" presStyleCnt="0">
        <dgm:presLayoutVars>
          <dgm:hierBranch val="init"/>
        </dgm:presLayoutVars>
      </dgm:prSet>
      <dgm:spPr/>
    </dgm:pt>
    <dgm:pt modelId="{5928B1EC-B636-5840-8012-138702DA24E7}" type="pres">
      <dgm:prSet presAssocID="{D3727C43-2DBB-AA4F-95FB-BA2D02034BBC}" presName="rootComposite2" presStyleCnt="0"/>
      <dgm:spPr/>
    </dgm:pt>
    <dgm:pt modelId="{0BA1D605-8DB6-6A4B-A8A8-CA6C673AC537}" type="pres">
      <dgm:prSet presAssocID="{D3727C43-2DBB-AA4F-95FB-BA2D02034BBC}" presName="rootText2" presStyleLbl="alignAcc1" presStyleIdx="0" presStyleCnt="0">
        <dgm:presLayoutVars>
          <dgm:chPref val="3"/>
        </dgm:presLayoutVars>
      </dgm:prSet>
      <dgm:spPr/>
    </dgm:pt>
    <dgm:pt modelId="{FE8AA1D8-0D60-0F48-AA7C-A7FF46B3751E}" type="pres">
      <dgm:prSet presAssocID="{D3727C43-2DBB-AA4F-95FB-BA2D02034BBC}" presName="topArc2" presStyleLbl="parChTrans1D1" presStyleIdx="8" presStyleCnt="68"/>
      <dgm:spPr/>
    </dgm:pt>
    <dgm:pt modelId="{C58DDC78-259A-8C44-A90A-0BF8327CEEB3}" type="pres">
      <dgm:prSet presAssocID="{D3727C43-2DBB-AA4F-95FB-BA2D02034BBC}" presName="bottomArc2" presStyleLbl="parChTrans1D1" presStyleIdx="9" presStyleCnt="68"/>
      <dgm:spPr/>
    </dgm:pt>
    <dgm:pt modelId="{C4173617-817F-5844-9562-B4294D0E1C29}" type="pres">
      <dgm:prSet presAssocID="{D3727C43-2DBB-AA4F-95FB-BA2D02034BBC}" presName="topConnNode2" presStyleLbl="node4" presStyleIdx="0" presStyleCnt="0"/>
      <dgm:spPr/>
    </dgm:pt>
    <dgm:pt modelId="{095D39A4-70E6-4247-A677-87DEC236DA58}" type="pres">
      <dgm:prSet presAssocID="{D3727C43-2DBB-AA4F-95FB-BA2D02034BBC}" presName="hierChild4" presStyleCnt="0"/>
      <dgm:spPr/>
    </dgm:pt>
    <dgm:pt modelId="{14A31E4E-5D48-0C4E-9721-C38349E4A2D3}" type="pres">
      <dgm:prSet presAssocID="{D3727C43-2DBB-AA4F-95FB-BA2D02034BBC}" presName="hierChild5" presStyleCnt="0"/>
      <dgm:spPr/>
    </dgm:pt>
    <dgm:pt modelId="{5306E633-B262-2749-B59C-1DB5935D5F3B}" type="pres">
      <dgm:prSet presAssocID="{0DBF82DD-F429-BC49-AF35-290341526D80}" presName="Name28" presStyleLbl="parChTrans1D4" presStyleIdx="2" presStyleCnt="25"/>
      <dgm:spPr/>
    </dgm:pt>
    <dgm:pt modelId="{BECE5C7C-6C04-0C4C-8ACE-16E5F7630B72}" type="pres">
      <dgm:prSet presAssocID="{EB2F12E7-AFE1-A845-ACD3-5A2172F7945F}" presName="hierRoot2" presStyleCnt="0">
        <dgm:presLayoutVars>
          <dgm:hierBranch val="init"/>
        </dgm:presLayoutVars>
      </dgm:prSet>
      <dgm:spPr/>
    </dgm:pt>
    <dgm:pt modelId="{C4D5B47E-23EF-924F-8095-F5A243D60293}" type="pres">
      <dgm:prSet presAssocID="{EB2F12E7-AFE1-A845-ACD3-5A2172F7945F}" presName="rootComposite2" presStyleCnt="0"/>
      <dgm:spPr/>
    </dgm:pt>
    <dgm:pt modelId="{2A0EBD7A-4C59-054F-97ED-C4C1345E9163}" type="pres">
      <dgm:prSet presAssocID="{EB2F12E7-AFE1-A845-ACD3-5A2172F7945F}" presName="rootText2" presStyleLbl="alignAcc1" presStyleIdx="0" presStyleCnt="0">
        <dgm:presLayoutVars>
          <dgm:chPref val="3"/>
        </dgm:presLayoutVars>
      </dgm:prSet>
      <dgm:spPr/>
    </dgm:pt>
    <dgm:pt modelId="{A5CA50C4-D611-384A-8DF5-72D74B613306}" type="pres">
      <dgm:prSet presAssocID="{EB2F12E7-AFE1-A845-ACD3-5A2172F7945F}" presName="topArc2" presStyleLbl="parChTrans1D1" presStyleIdx="10" presStyleCnt="68"/>
      <dgm:spPr/>
    </dgm:pt>
    <dgm:pt modelId="{78DB2366-E582-D644-8273-748801350948}" type="pres">
      <dgm:prSet presAssocID="{EB2F12E7-AFE1-A845-ACD3-5A2172F7945F}" presName="bottomArc2" presStyleLbl="parChTrans1D1" presStyleIdx="11" presStyleCnt="68"/>
      <dgm:spPr/>
    </dgm:pt>
    <dgm:pt modelId="{201C58D7-DE9E-6947-B940-8394C41C1EC9}" type="pres">
      <dgm:prSet presAssocID="{EB2F12E7-AFE1-A845-ACD3-5A2172F7945F}" presName="topConnNode2" presStyleLbl="node4" presStyleIdx="0" presStyleCnt="0"/>
      <dgm:spPr/>
    </dgm:pt>
    <dgm:pt modelId="{43BEE95E-7AFF-4A40-8194-8356606383C6}" type="pres">
      <dgm:prSet presAssocID="{EB2F12E7-AFE1-A845-ACD3-5A2172F7945F}" presName="hierChild4" presStyleCnt="0"/>
      <dgm:spPr/>
    </dgm:pt>
    <dgm:pt modelId="{0560D80D-C0CE-9F45-B26B-1EC7F698BC05}" type="pres">
      <dgm:prSet presAssocID="{EB2F12E7-AFE1-A845-ACD3-5A2172F7945F}" presName="hierChild5" presStyleCnt="0"/>
      <dgm:spPr/>
    </dgm:pt>
    <dgm:pt modelId="{612BD5C4-E170-E04D-8ACE-D285A41C6E4D}" type="pres">
      <dgm:prSet presAssocID="{4DD1608D-B37F-AF46-B01A-566929665B4C}" presName="Name28" presStyleLbl="parChTrans1D4" presStyleIdx="3" presStyleCnt="25"/>
      <dgm:spPr/>
    </dgm:pt>
    <dgm:pt modelId="{1B6326AA-477A-B74D-BA69-20FA7B940C38}" type="pres">
      <dgm:prSet presAssocID="{94262715-AE7A-C04C-8F4A-549B84432512}" presName="hierRoot2" presStyleCnt="0">
        <dgm:presLayoutVars>
          <dgm:hierBranch val="init"/>
        </dgm:presLayoutVars>
      </dgm:prSet>
      <dgm:spPr/>
    </dgm:pt>
    <dgm:pt modelId="{EFFB7495-B9AA-354C-A4A2-CF953CB9622B}" type="pres">
      <dgm:prSet presAssocID="{94262715-AE7A-C04C-8F4A-549B84432512}" presName="rootComposite2" presStyleCnt="0"/>
      <dgm:spPr/>
    </dgm:pt>
    <dgm:pt modelId="{F0DE2338-24F3-5745-BD7B-BDB76C516DA4}" type="pres">
      <dgm:prSet presAssocID="{94262715-AE7A-C04C-8F4A-549B84432512}" presName="rootText2" presStyleLbl="alignAcc1" presStyleIdx="0" presStyleCnt="0">
        <dgm:presLayoutVars>
          <dgm:chPref val="3"/>
        </dgm:presLayoutVars>
      </dgm:prSet>
      <dgm:spPr/>
    </dgm:pt>
    <dgm:pt modelId="{A20FFC70-10F1-1440-B3F5-43F82FCAE8F5}" type="pres">
      <dgm:prSet presAssocID="{94262715-AE7A-C04C-8F4A-549B84432512}" presName="topArc2" presStyleLbl="parChTrans1D1" presStyleIdx="12" presStyleCnt="68"/>
      <dgm:spPr/>
    </dgm:pt>
    <dgm:pt modelId="{64A6C767-AF50-A74C-A151-4115B37A217A}" type="pres">
      <dgm:prSet presAssocID="{94262715-AE7A-C04C-8F4A-549B84432512}" presName="bottomArc2" presStyleLbl="parChTrans1D1" presStyleIdx="13" presStyleCnt="68"/>
      <dgm:spPr/>
    </dgm:pt>
    <dgm:pt modelId="{82D5BF4B-BAB4-5D44-ABF1-089B0B021A31}" type="pres">
      <dgm:prSet presAssocID="{94262715-AE7A-C04C-8F4A-549B84432512}" presName="topConnNode2" presStyleLbl="node4" presStyleIdx="0" presStyleCnt="0"/>
      <dgm:spPr/>
    </dgm:pt>
    <dgm:pt modelId="{E6F5B60E-590A-024B-9C75-DE72CC0251FD}" type="pres">
      <dgm:prSet presAssocID="{94262715-AE7A-C04C-8F4A-549B84432512}" presName="hierChild4" presStyleCnt="0"/>
      <dgm:spPr/>
    </dgm:pt>
    <dgm:pt modelId="{60844DF4-9754-304F-A85F-869E2FE21BEC}" type="pres">
      <dgm:prSet presAssocID="{94262715-AE7A-C04C-8F4A-549B84432512}" presName="hierChild5" presStyleCnt="0"/>
      <dgm:spPr/>
    </dgm:pt>
    <dgm:pt modelId="{830CB12D-E6F1-A14F-8B97-634BF053B51C}" type="pres">
      <dgm:prSet presAssocID="{6F49268D-72FE-5045-90F0-0DB8CEA1429E}" presName="hierChild5" presStyleCnt="0"/>
      <dgm:spPr/>
    </dgm:pt>
    <dgm:pt modelId="{813C896A-0835-FA43-BA08-1762D33732C5}" type="pres">
      <dgm:prSet presAssocID="{1213C3DF-3E02-134A-A586-18AAC418EE93}" presName="Name28" presStyleLbl="parChTrans1D3" presStyleIdx="1" presStyleCnt="6"/>
      <dgm:spPr/>
    </dgm:pt>
    <dgm:pt modelId="{C58DD035-C832-7241-995A-C56CF0D3D7EA}" type="pres">
      <dgm:prSet presAssocID="{2E083D30-BEB0-8C40-BE88-DAC79110B498}" presName="hierRoot2" presStyleCnt="0">
        <dgm:presLayoutVars>
          <dgm:hierBranch val="init"/>
        </dgm:presLayoutVars>
      </dgm:prSet>
      <dgm:spPr/>
    </dgm:pt>
    <dgm:pt modelId="{703379DF-D802-FE44-BD57-2A408F2EBC73}" type="pres">
      <dgm:prSet presAssocID="{2E083D30-BEB0-8C40-BE88-DAC79110B498}" presName="rootComposite2" presStyleCnt="0"/>
      <dgm:spPr/>
    </dgm:pt>
    <dgm:pt modelId="{6F6C4E94-F297-704F-8CB4-92AD17DA9A84}" type="pres">
      <dgm:prSet presAssocID="{2E083D30-BEB0-8C40-BE88-DAC79110B498}" presName="rootText2" presStyleLbl="alignAcc1" presStyleIdx="0" presStyleCnt="0">
        <dgm:presLayoutVars>
          <dgm:chPref val="3"/>
        </dgm:presLayoutVars>
      </dgm:prSet>
      <dgm:spPr/>
    </dgm:pt>
    <dgm:pt modelId="{2DBF365B-15F4-074B-A455-7A8BE724E850}" type="pres">
      <dgm:prSet presAssocID="{2E083D30-BEB0-8C40-BE88-DAC79110B498}" presName="topArc2" presStyleLbl="parChTrans1D1" presStyleIdx="14" presStyleCnt="68"/>
      <dgm:spPr/>
    </dgm:pt>
    <dgm:pt modelId="{D41F6056-D6E6-0D47-ACA1-F20AE4BAEB7F}" type="pres">
      <dgm:prSet presAssocID="{2E083D30-BEB0-8C40-BE88-DAC79110B498}" presName="bottomArc2" presStyleLbl="parChTrans1D1" presStyleIdx="15" presStyleCnt="68"/>
      <dgm:spPr/>
    </dgm:pt>
    <dgm:pt modelId="{2D1CAF7F-DC4E-F54A-8074-FB54238EBE88}" type="pres">
      <dgm:prSet presAssocID="{2E083D30-BEB0-8C40-BE88-DAC79110B498}" presName="topConnNode2" presStyleLbl="node3" presStyleIdx="0" presStyleCnt="0"/>
      <dgm:spPr/>
    </dgm:pt>
    <dgm:pt modelId="{C27356A6-BC21-5B48-9A6D-0DB75FCA0119}" type="pres">
      <dgm:prSet presAssocID="{2E083D30-BEB0-8C40-BE88-DAC79110B498}" presName="hierChild4" presStyleCnt="0"/>
      <dgm:spPr/>
    </dgm:pt>
    <dgm:pt modelId="{99CA287C-CE22-984D-9516-D4F8338DC0EA}" type="pres">
      <dgm:prSet presAssocID="{C1489A56-8C85-544D-99B9-530004B9DD21}" presName="Name28" presStyleLbl="parChTrans1D4" presStyleIdx="4" presStyleCnt="25"/>
      <dgm:spPr/>
    </dgm:pt>
    <dgm:pt modelId="{13DFDDEA-DDC4-E744-920C-891C26B19253}" type="pres">
      <dgm:prSet presAssocID="{30C21D55-053B-6B48-967A-645EB4498755}" presName="hierRoot2" presStyleCnt="0">
        <dgm:presLayoutVars>
          <dgm:hierBranch val="init"/>
        </dgm:presLayoutVars>
      </dgm:prSet>
      <dgm:spPr/>
    </dgm:pt>
    <dgm:pt modelId="{66C29791-5256-2E48-B79C-FDA778CFD53E}" type="pres">
      <dgm:prSet presAssocID="{30C21D55-053B-6B48-967A-645EB4498755}" presName="rootComposite2" presStyleCnt="0"/>
      <dgm:spPr/>
    </dgm:pt>
    <dgm:pt modelId="{8F693109-8C3F-1345-B2EB-56397082CE3C}" type="pres">
      <dgm:prSet presAssocID="{30C21D55-053B-6B48-967A-645EB4498755}" presName="rootText2" presStyleLbl="alignAcc1" presStyleIdx="0" presStyleCnt="0">
        <dgm:presLayoutVars>
          <dgm:chPref val="3"/>
        </dgm:presLayoutVars>
      </dgm:prSet>
      <dgm:spPr/>
    </dgm:pt>
    <dgm:pt modelId="{9AB9B263-5C66-E74C-A6A3-3214FAD3BCB0}" type="pres">
      <dgm:prSet presAssocID="{30C21D55-053B-6B48-967A-645EB4498755}" presName="topArc2" presStyleLbl="parChTrans1D1" presStyleIdx="16" presStyleCnt="68"/>
      <dgm:spPr/>
    </dgm:pt>
    <dgm:pt modelId="{3997E2F4-B5D0-0849-A956-246BD2296793}" type="pres">
      <dgm:prSet presAssocID="{30C21D55-053B-6B48-967A-645EB4498755}" presName="bottomArc2" presStyleLbl="parChTrans1D1" presStyleIdx="17" presStyleCnt="68"/>
      <dgm:spPr/>
    </dgm:pt>
    <dgm:pt modelId="{F40F3838-F5C3-1C4F-A196-D535E2B99653}" type="pres">
      <dgm:prSet presAssocID="{30C21D55-053B-6B48-967A-645EB4498755}" presName="topConnNode2" presStyleLbl="node4" presStyleIdx="0" presStyleCnt="0"/>
      <dgm:spPr/>
    </dgm:pt>
    <dgm:pt modelId="{2ED9C2F7-C093-B24E-84A4-6504D4B1F4F4}" type="pres">
      <dgm:prSet presAssocID="{30C21D55-053B-6B48-967A-645EB4498755}" presName="hierChild4" presStyleCnt="0"/>
      <dgm:spPr/>
    </dgm:pt>
    <dgm:pt modelId="{4630738F-C5E0-AB49-BC39-773A8D20FA8B}" type="pres">
      <dgm:prSet presAssocID="{30C21D55-053B-6B48-967A-645EB4498755}" presName="hierChild5" presStyleCnt="0"/>
      <dgm:spPr/>
    </dgm:pt>
    <dgm:pt modelId="{7F1C6684-AC3F-9243-BDE1-09F367F1D96C}" type="pres">
      <dgm:prSet presAssocID="{635BAFD7-A796-F542-8317-5D9E5B1EA7DE}" presName="Name28" presStyleLbl="parChTrans1D4" presStyleIdx="5" presStyleCnt="25"/>
      <dgm:spPr/>
    </dgm:pt>
    <dgm:pt modelId="{E655821E-F4A7-6C44-A11B-013BDB26FE7F}" type="pres">
      <dgm:prSet presAssocID="{FAB0432B-B333-274A-B728-78E813806F43}" presName="hierRoot2" presStyleCnt="0">
        <dgm:presLayoutVars>
          <dgm:hierBranch val="init"/>
        </dgm:presLayoutVars>
      </dgm:prSet>
      <dgm:spPr/>
    </dgm:pt>
    <dgm:pt modelId="{73A20C7E-9DE7-8540-A27E-0B83B0287076}" type="pres">
      <dgm:prSet presAssocID="{FAB0432B-B333-274A-B728-78E813806F43}" presName="rootComposite2" presStyleCnt="0"/>
      <dgm:spPr/>
    </dgm:pt>
    <dgm:pt modelId="{A4503BC2-5255-5641-9A47-69E887707270}" type="pres">
      <dgm:prSet presAssocID="{FAB0432B-B333-274A-B728-78E813806F43}" presName="rootText2" presStyleLbl="alignAcc1" presStyleIdx="0" presStyleCnt="0">
        <dgm:presLayoutVars>
          <dgm:chPref val="3"/>
        </dgm:presLayoutVars>
      </dgm:prSet>
      <dgm:spPr/>
    </dgm:pt>
    <dgm:pt modelId="{72067927-4D2A-8640-8CF5-3A4144F347E1}" type="pres">
      <dgm:prSet presAssocID="{FAB0432B-B333-274A-B728-78E813806F43}" presName="topArc2" presStyleLbl="parChTrans1D1" presStyleIdx="18" presStyleCnt="68"/>
      <dgm:spPr/>
    </dgm:pt>
    <dgm:pt modelId="{46E022F3-7A6B-A54B-9CB1-2B4D4B2CB242}" type="pres">
      <dgm:prSet presAssocID="{FAB0432B-B333-274A-B728-78E813806F43}" presName="bottomArc2" presStyleLbl="parChTrans1D1" presStyleIdx="19" presStyleCnt="68"/>
      <dgm:spPr/>
    </dgm:pt>
    <dgm:pt modelId="{466BDC3D-CFCE-1445-8E91-4FEF9029A1A7}" type="pres">
      <dgm:prSet presAssocID="{FAB0432B-B333-274A-B728-78E813806F43}" presName="topConnNode2" presStyleLbl="node4" presStyleIdx="0" presStyleCnt="0"/>
      <dgm:spPr/>
    </dgm:pt>
    <dgm:pt modelId="{10483204-A347-464F-AA6C-D3A2EAC24804}" type="pres">
      <dgm:prSet presAssocID="{FAB0432B-B333-274A-B728-78E813806F43}" presName="hierChild4" presStyleCnt="0"/>
      <dgm:spPr/>
    </dgm:pt>
    <dgm:pt modelId="{FBE667B4-C90A-0048-950F-4ACDF455636B}" type="pres">
      <dgm:prSet presAssocID="{FAB0432B-B333-274A-B728-78E813806F43}" presName="hierChild5" presStyleCnt="0"/>
      <dgm:spPr/>
    </dgm:pt>
    <dgm:pt modelId="{0EF102E2-59D4-4047-85B3-9D52DD93C423}" type="pres">
      <dgm:prSet presAssocID="{2E083D30-BEB0-8C40-BE88-DAC79110B498}" presName="hierChild5" presStyleCnt="0"/>
      <dgm:spPr/>
    </dgm:pt>
    <dgm:pt modelId="{69AD0B2A-C1BB-5245-9CE4-C134C0BBFE17}" type="pres">
      <dgm:prSet presAssocID="{95262E68-5108-0F44-8D5C-E29BE986F23E}" presName="Name28" presStyleLbl="parChTrans1D3" presStyleIdx="2" presStyleCnt="6"/>
      <dgm:spPr/>
    </dgm:pt>
    <dgm:pt modelId="{26DE2F2F-4433-0D42-8D26-DF07F9C01756}" type="pres">
      <dgm:prSet presAssocID="{0EBC5BF5-F0AC-CB46-A85E-3F7B5AA90DBC}" presName="hierRoot2" presStyleCnt="0">
        <dgm:presLayoutVars>
          <dgm:hierBranch val="init"/>
        </dgm:presLayoutVars>
      </dgm:prSet>
      <dgm:spPr/>
    </dgm:pt>
    <dgm:pt modelId="{40217548-8662-6C4B-992A-F155756C84AC}" type="pres">
      <dgm:prSet presAssocID="{0EBC5BF5-F0AC-CB46-A85E-3F7B5AA90DBC}" presName="rootComposite2" presStyleCnt="0"/>
      <dgm:spPr/>
    </dgm:pt>
    <dgm:pt modelId="{B521D1BD-075A-8E43-A4A0-1DB8A039A02C}" type="pres">
      <dgm:prSet presAssocID="{0EBC5BF5-F0AC-CB46-A85E-3F7B5AA90DBC}" presName="rootText2" presStyleLbl="alignAcc1" presStyleIdx="0" presStyleCnt="0">
        <dgm:presLayoutVars>
          <dgm:chPref val="3"/>
        </dgm:presLayoutVars>
      </dgm:prSet>
      <dgm:spPr/>
    </dgm:pt>
    <dgm:pt modelId="{D0168B99-1805-444D-BD47-EFAB34BC6FF2}" type="pres">
      <dgm:prSet presAssocID="{0EBC5BF5-F0AC-CB46-A85E-3F7B5AA90DBC}" presName="topArc2" presStyleLbl="parChTrans1D1" presStyleIdx="20" presStyleCnt="68"/>
      <dgm:spPr/>
    </dgm:pt>
    <dgm:pt modelId="{A1F4783B-BD34-7B4E-84EF-C085C2AA2B78}" type="pres">
      <dgm:prSet presAssocID="{0EBC5BF5-F0AC-CB46-A85E-3F7B5AA90DBC}" presName="bottomArc2" presStyleLbl="parChTrans1D1" presStyleIdx="21" presStyleCnt="68"/>
      <dgm:spPr/>
    </dgm:pt>
    <dgm:pt modelId="{45256309-DFD5-784A-9358-BE211BB48109}" type="pres">
      <dgm:prSet presAssocID="{0EBC5BF5-F0AC-CB46-A85E-3F7B5AA90DBC}" presName="topConnNode2" presStyleLbl="node3" presStyleIdx="0" presStyleCnt="0"/>
      <dgm:spPr/>
    </dgm:pt>
    <dgm:pt modelId="{88480F3B-B930-8E4E-A058-6E6697B6A768}" type="pres">
      <dgm:prSet presAssocID="{0EBC5BF5-F0AC-CB46-A85E-3F7B5AA90DBC}" presName="hierChild4" presStyleCnt="0"/>
      <dgm:spPr/>
    </dgm:pt>
    <dgm:pt modelId="{DD395F88-9ABF-544B-96AE-90C2F4A6325D}" type="pres">
      <dgm:prSet presAssocID="{01FE23E0-B90D-344B-BC56-55B10B5E1E2C}" presName="Name28" presStyleLbl="parChTrans1D4" presStyleIdx="6" presStyleCnt="25"/>
      <dgm:spPr/>
    </dgm:pt>
    <dgm:pt modelId="{05207647-E963-4B47-987A-704BAEEAD54D}" type="pres">
      <dgm:prSet presAssocID="{85D2EC92-3F17-094C-A6E9-3E776C257304}" presName="hierRoot2" presStyleCnt="0">
        <dgm:presLayoutVars>
          <dgm:hierBranch val="init"/>
        </dgm:presLayoutVars>
      </dgm:prSet>
      <dgm:spPr/>
    </dgm:pt>
    <dgm:pt modelId="{7B3A04CA-C99C-214E-852E-9F4585A07851}" type="pres">
      <dgm:prSet presAssocID="{85D2EC92-3F17-094C-A6E9-3E776C257304}" presName="rootComposite2" presStyleCnt="0"/>
      <dgm:spPr/>
    </dgm:pt>
    <dgm:pt modelId="{9BB4001F-031D-2F4E-AF3D-8855CF81FE14}" type="pres">
      <dgm:prSet presAssocID="{85D2EC92-3F17-094C-A6E9-3E776C257304}" presName="rootText2" presStyleLbl="alignAcc1" presStyleIdx="0" presStyleCnt="0">
        <dgm:presLayoutVars>
          <dgm:chPref val="3"/>
        </dgm:presLayoutVars>
      </dgm:prSet>
      <dgm:spPr/>
    </dgm:pt>
    <dgm:pt modelId="{95FE36C5-CC6E-6D46-870C-E311064CB45D}" type="pres">
      <dgm:prSet presAssocID="{85D2EC92-3F17-094C-A6E9-3E776C257304}" presName="topArc2" presStyleLbl="parChTrans1D1" presStyleIdx="22" presStyleCnt="68"/>
      <dgm:spPr/>
    </dgm:pt>
    <dgm:pt modelId="{93798309-8735-8A49-B618-B338D2BB78B1}" type="pres">
      <dgm:prSet presAssocID="{85D2EC92-3F17-094C-A6E9-3E776C257304}" presName="bottomArc2" presStyleLbl="parChTrans1D1" presStyleIdx="23" presStyleCnt="68"/>
      <dgm:spPr/>
    </dgm:pt>
    <dgm:pt modelId="{89ABB56F-C375-A343-BE77-FBC07559B30C}" type="pres">
      <dgm:prSet presAssocID="{85D2EC92-3F17-094C-A6E9-3E776C257304}" presName="topConnNode2" presStyleLbl="node4" presStyleIdx="0" presStyleCnt="0"/>
      <dgm:spPr/>
    </dgm:pt>
    <dgm:pt modelId="{5E531D78-3D89-5441-BB97-2249EF93490D}" type="pres">
      <dgm:prSet presAssocID="{85D2EC92-3F17-094C-A6E9-3E776C257304}" presName="hierChild4" presStyleCnt="0"/>
      <dgm:spPr/>
    </dgm:pt>
    <dgm:pt modelId="{CF5CCB03-9821-0241-9012-45D9DA1AE709}" type="pres">
      <dgm:prSet presAssocID="{68A2194E-597E-F841-94FC-C35EA408B8F4}" presName="Name28" presStyleLbl="parChTrans1D4" presStyleIdx="7" presStyleCnt="25"/>
      <dgm:spPr/>
    </dgm:pt>
    <dgm:pt modelId="{C0A34641-7C52-BB4E-957F-57F7BA86A64F}" type="pres">
      <dgm:prSet presAssocID="{DE0640E0-DBC6-B849-AB90-62E1BC61A714}" presName="hierRoot2" presStyleCnt="0">
        <dgm:presLayoutVars>
          <dgm:hierBranch val="init"/>
        </dgm:presLayoutVars>
      </dgm:prSet>
      <dgm:spPr/>
    </dgm:pt>
    <dgm:pt modelId="{4113876B-136A-A84F-A536-6D9A9B12800F}" type="pres">
      <dgm:prSet presAssocID="{DE0640E0-DBC6-B849-AB90-62E1BC61A714}" presName="rootComposite2" presStyleCnt="0"/>
      <dgm:spPr/>
    </dgm:pt>
    <dgm:pt modelId="{FDBB5853-4218-DE4B-969E-EF255BBAC448}" type="pres">
      <dgm:prSet presAssocID="{DE0640E0-DBC6-B849-AB90-62E1BC61A714}" presName="rootText2" presStyleLbl="alignAcc1" presStyleIdx="0" presStyleCnt="0">
        <dgm:presLayoutVars>
          <dgm:chPref val="3"/>
        </dgm:presLayoutVars>
      </dgm:prSet>
      <dgm:spPr/>
    </dgm:pt>
    <dgm:pt modelId="{ADB4CDD1-282F-DC47-B4F6-865EAC4B78B4}" type="pres">
      <dgm:prSet presAssocID="{DE0640E0-DBC6-B849-AB90-62E1BC61A714}" presName="topArc2" presStyleLbl="parChTrans1D1" presStyleIdx="24" presStyleCnt="68"/>
      <dgm:spPr/>
    </dgm:pt>
    <dgm:pt modelId="{4EC5AF7D-FBDB-8149-A59F-D788940E0BA1}" type="pres">
      <dgm:prSet presAssocID="{DE0640E0-DBC6-B849-AB90-62E1BC61A714}" presName="bottomArc2" presStyleLbl="parChTrans1D1" presStyleIdx="25" presStyleCnt="68"/>
      <dgm:spPr/>
    </dgm:pt>
    <dgm:pt modelId="{57E6F694-0ECF-1B4A-A536-6251C6FCE7E7}" type="pres">
      <dgm:prSet presAssocID="{DE0640E0-DBC6-B849-AB90-62E1BC61A714}" presName="topConnNode2" presStyleLbl="node4" presStyleIdx="0" presStyleCnt="0"/>
      <dgm:spPr/>
    </dgm:pt>
    <dgm:pt modelId="{D451A99E-A623-DE48-BFE1-0D3125715E79}" type="pres">
      <dgm:prSet presAssocID="{DE0640E0-DBC6-B849-AB90-62E1BC61A714}" presName="hierChild4" presStyleCnt="0"/>
      <dgm:spPr/>
    </dgm:pt>
    <dgm:pt modelId="{91EC4339-7969-C04F-A888-A75DA690C852}" type="pres">
      <dgm:prSet presAssocID="{316821C9-8A01-9E41-9F75-35B096EBF648}" presName="Name28" presStyleLbl="parChTrans1D4" presStyleIdx="8" presStyleCnt="25"/>
      <dgm:spPr/>
    </dgm:pt>
    <dgm:pt modelId="{4BDEB6BF-1D1B-5C40-9763-C643B03C4BF5}" type="pres">
      <dgm:prSet presAssocID="{42935FD0-F34E-1445-BDEF-A6A7FE28A895}" presName="hierRoot2" presStyleCnt="0">
        <dgm:presLayoutVars>
          <dgm:hierBranch val="init"/>
        </dgm:presLayoutVars>
      </dgm:prSet>
      <dgm:spPr/>
    </dgm:pt>
    <dgm:pt modelId="{90799D52-D12B-2245-8465-981F8835BE6A}" type="pres">
      <dgm:prSet presAssocID="{42935FD0-F34E-1445-BDEF-A6A7FE28A895}" presName="rootComposite2" presStyleCnt="0"/>
      <dgm:spPr/>
    </dgm:pt>
    <dgm:pt modelId="{B098778E-926A-F247-8ADF-BC3F7CDD9041}" type="pres">
      <dgm:prSet presAssocID="{42935FD0-F34E-1445-BDEF-A6A7FE28A895}" presName="rootText2" presStyleLbl="alignAcc1" presStyleIdx="0" presStyleCnt="0">
        <dgm:presLayoutVars>
          <dgm:chPref val="3"/>
        </dgm:presLayoutVars>
      </dgm:prSet>
      <dgm:spPr/>
    </dgm:pt>
    <dgm:pt modelId="{95BCAE60-B0E1-3244-AABC-ADBD5002E1F1}" type="pres">
      <dgm:prSet presAssocID="{42935FD0-F34E-1445-BDEF-A6A7FE28A895}" presName="topArc2" presStyleLbl="parChTrans1D1" presStyleIdx="26" presStyleCnt="68"/>
      <dgm:spPr/>
    </dgm:pt>
    <dgm:pt modelId="{5C674DCB-5087-C840-AAC3-3B2352F5910D}" type="pres">
      <dgm:prSet presAssocID="{42935FD0-F34E-1445-BDEF-A6A7FE28A895}" presName="bottomArc2" presStyleLbl="parChTrans1D1" presStyleIdx="27" presStyleCnt="68"/>
      <dgm:spPr/>
    </dgm:pt>
    <dgm:pt modelId="{5D793EE9-E5D1-734D-951F-341BCE1B18FF}" type="pres">
      <dgm:prSet presAssocID="{42935FD0-F34E-1445-BDEF-A6A7FE28A895}" presName="topConnNode2" presStyleLbl="node4" presStyleIdx="0" presStyleCnt="0"/>
      <dgm:spPr/>
    </dgm:pt>
    <dgm:pt modelId="{BCD86F72-7EB0-DD4B-A6FB-30E55AAC5CA6}" type="pres">
      <dgm:prSet presAssocID="{42935FD0-F34E-1445-BDEF-A6A7FE28A895}" presName="hierChild4" presStyleCnt="0"/>
      <dgm:spPr/>
    </dgm:pt>
    <dgm:pt modelId="{1B4F5E0E-E11D-4248-A0D3-450BBEB93713}" type="pres">
      <dgm:prSet presAssocID="{42935FD0-F34E-1445-BDEF-A6A7FE28A895}" presName="hierChild5" presStyleCnt="0"/>
      <dgm:spPr/>
    </dgm:pt>
    <dgm:pt modelId="{62C0A62E-ABF8-EF47-87DE-FC4F2F936BAF}" type="pres">
      <dgm:prSet presAssocID="{91FB89BA-A0A7-F845-9294-CEF6D8EE7E5A}" presName="Name28" presStyleLbl="parChTrans1D4" presStyleIdx="9" presStyleCnt="25"/>
      <dgm:spPr/>
    </dgm:pt>
    <dgm:pt modelId="{48B8D4D4-1F11-4649-8233-9459D653D2FF}" type="pres">
      <dgm:prSet presAssocID="{0EE79500-C3B1-B646-AE2A-AE5D821BB136}" presName="hierRoot2" presStyleCnt="0">
        <dgm:presLayoutVars>
          <dgm:hierBranch val="init"/>
        </dgm:presLayoutVars>
      </dgm:prSet>
      <dgm:spPr/>
    </dgm:pt>
    <dgm:pt modelId="{64B06B5A-926D-C043-9FFC-0E817C8C4512}" type="pres">
      <dgm:prSet presAssocID="{0EE79500-C3B1-B646-AE2A-AE5D821BB136}" presName="rootComposite2" presStyleCnt="0"/>
      <dgm:spPr/>
    </dgm:pt>
    <dgm:pt modelId="{189F1F36-DDD5-A94C-8784-927CE8694126}" type="pres">
      <dgm:prSet presAssocID="{0EE79500-C3B1-B646-AE2A-AE5D821BB136}" presName="rootText2" presStyleLbl="alignAcc1" presStyleIdx="0" presStyleCnt="0">
        <dgm:presLayoutVars>
          <dgm:chPref val="3"/>
        </dgm:presLayoutVars>
      </dgm:prSet>
      <dgm:spPr/>
    </dgm:pt>
    <dgm:pt modelId="{2AAD624C-7B1A-514E-880A-3BF49CCBB9D4}" type="pres">
      <dgm:prSet presAssocID="{0EE79500-C3B1-B646-AE2A-AE5D821BB136}" presName="topArc2" presStyleLbl="parChTrans1D1" presStyleIdx="28" presStyleCnt="68"/>
      <dgm:spPr/>
    </dgm:pt>
    <dgm:pt modelId="{EC3715FA-D025-B74E-BCD0-FACCE14CE365}" type="pres">
      <dgm:prSet presAssocID="{0EE79500-C3B1-B646-AE2A-AE5D821BB136}" presName="bottomArc2" presStyleLbl="parChTrans1D1" presStyleIdx="29" presStyleCnt="68"/>
      <dgm:spPr/>
    </dgm:pt>
    <dgm:pt modelId="{C84FC09B-24FA-2F44-B83F-75EF303EE151}" type="pres">
      <dgm:prSet presAssocID="{0EE79500-C3B1-B646-AE2A-AE5D821BB136}" presName="topConnNode2" presStyleLbl="node4" presStyleIdx="0" presStyleCnt="0"/>
      <dgm:spPr/>
    </dgm:pt>
    <dgm:pt modelId="{572AC362-F2B0-5D49-AE3E-6F6385E2C403}" type="pres">
      <dgm:prSet presAssocID="{0EE79500-C3B1-B646-AE2A-AE5D821BB136}" presName="hierChild4" presStyleCnt="0"/>
      <dgm:spPr/>
    </dgm:pt>
    <dgm:pt modelId="{79DB53A9-3293-A34F-8046-AF3C97994F6F}" type="pres">
      <dgm:prSet presAssocID="{0EE79500-C3B1-B646-AE2A-AE5D821BB136}" presName="hierChild5" presStyleCnt="0"/>
      <dgm:spPr/>
    </dgm:pt>
    <dgm:pt modelId="{A622CCCA-A7EC-BF4D-B083-A45133956A49}" type="pres">
      <dgm:prSet presAssocID="{DE0640E0-DBC6-B849-AB90-62E1BC61A714}" presName="hierChild5" presStyleCnt="0"/>
      <dgm:spPr/>
    </dgm:pt>
    <dgm:pt modelId="{2BF61EAB-C899-0C48-BB01-EA39FA0529E1}" type="pres">
      <dgm:prSet presAssocID="{BDD24850-2D7C-664F-8271-76CC45EB5071}" presName="Name28" presStyleLbl="parChTrans1D4" presStyleIdx="10" presStyleCnt="25"/>
      <dgm:spPr/>
    </dgm:pt>
    <dgm:pt modelId="{A038331E-59F2-1646-9D21-ACD12A6C26A9}" type="pres">
      <dgm:prSet presAssocID="{A53A41A8-E2FB-BE4F-9FD0-FFDC38B229CC}" presName="hierRoot2" presStyleCnt="0">
        <dgm:presLayoutVars>
          <dgm:hierBranch val="init"/>
        </dgm:presLayoutVars>
      </dgm:prSet>
      <dgm:spPr/>
    </dgm:pt>
    <dgm:pt modelId="{F4CC48E0-0D6C-5C4E-9AAD-EB2828FC3624}" type="pres">
      <dgm:prSet presAssocID="{A53A41A8-E2FB-BE4F-9FD0-FFDC38B229CC}" presName="rootComposite2" presStyleCnt="0"/>
      <dgm:spPr/>
    </dgm:pt>
    <dgm:pt modelId="{D67AD1D5-F69F-2849-82EE-AD9441029499}" type="pres">
      <dgm:prSet presAssocID="{A53A41A8-E2FB-BE4F-9FD0-FFDC38B229CC}" presName="rootText2" presStyleLbl="alignAcc1" presStyleIdx="0" presStyleCnt="0">
        <dgm:presLayoutVars>
          <dgm:chPref val="3"/>
        </dgm:presLayoutVars>
      </dgm:prSet>
      <dgm:spPr/>
    </dgm:pt>
    <dgm:pt modelId="{0C09E2F9-09F1-7A4D-93F3-B6434EAAEE2B}" type="pres">
      <dgm:prSet presAssocID="{A53A41A8-E2FB-BE4F-9FD0-FFDC38B229CC}" presName="topArc2" presStyleLbl="parChTrans1D1" presStyleIdx="30" presStyleCnt="68"/>
      <dgm:spPr/>
    </dgm:pt>
    <dgm:pt modelId="{A3DD28E5-4927-8343-92E7-5F2F0C649347}" type="pres">
      <dgm:prSet presAssocID="{A53A41A8-E2FB-BE4F-9FD0-FFDC38B229CC}" presName="bottomArc2" presStyleLbl="parChTrans1D1" presStyleIdx="31" presStyleCnt="68"/>
      <dgm:spPr/>
    </dgm:pt>
    <dgm:pt modelId="{81468673-1300-0C49-99A9-9E22E80C7AD6}" type="pres">
      <dgm:prSet presAssocID="{A53A41A8-E2FB-BE4F-9FD0-FFDC38B229CC}" presName="topConnNode2" presStyleLbl="node4" presStyleIdx="0" presStyleCnt="0"/>
      <dgm:spPr/>
    </dgm:pt>
    <dgm:pt modelId="{26439A09-51E0-224F-A7BB-7FED8D05B292}" type="pres">
      <dgm:prSet presAssocID="{A53A41A8-E2FB-BE4F-9FD0-FFDC38B229CC}" presName="hierChild4" presStyleCnt="0"/>
      <dgm:spPr/>
    </dgm:pt>
    <dgm:pt modelId="{FB1B3290-3BB7-C84A-8D99-5C306744AE8F}" type="pres">
      <dgm:prSet presAssocID="{A53A41A8-E2FB-BE4F-9FD0-FFDC38B229CC}" presName="hierChild5" presStyleCnt="0"/>
      <dgm:spPr/>
    </dgm:pt>
    <dgm:pt modelId="{DDE41C1B-D46A-9742-ABDF-A54D1C07EACC}" type="pres">
      <dgm:prSet presAssocID="{AB396ACD-6561-324D-B71D-350557AC70EB}" presName="Name28" presStyleLbl="parChTrans1D4" presStyleIdx="11" presStyleCnt="25"/>
      <dgm:spPr/>
    </dgm:pt>
    <dgm:pt modelId="{B9FA65A4-42A5-3E47-9F7B-C67A079BACA2}" type="pres">
      <dgm:prSet presAssocID="{728408F1-BDC7-DD4B-AB53-1933F281D7D7}" presName="hierRoot2" presStyleCnt="0">
        <dgm:presLayoutVars>
          <dgm:hierBranch val="init"/>
        </dgm:presLayoutVars>
      </dgm:prSet>
      <dgm:spPr/>
    </dgm:pt>
    <dgm:pt modelId="{488FE3BD-2D9C-CD4E-A46E-AC2899E93A10}" type="pres">
      <dgm:prSet presAssocID="{728408F1-BDC7-DD4B-AB53-1933F281D7D7}" presName="rootComposite2" presStyleCnt="0"/>
      <dgm:spPr/>
    </dgm:pt>
    <dgm:pt modelId="{3A2D7544-38D1-EB49-B939-4290C6A762F1}" type="pres">
      <dgm:prSet presAssocID="{728408F1-BDC7-DD4B-AB53-1933F281D7D7}" presName="rootText2" presStyleLbl="alignAcc1" presStyleIdx="0" presStyleCnt="0">
        <dgm:presLayoutVars>
          <dgm:chPref val="3"/>
        </dgm:presLayoutVars>
      </dgm:prSet>
      <dgm:spPr/>
    </dgm:pt>
    <dgm:pt modelId="{AE897A65-73A3-8946-9682-0D3A16EC5FBD}" type="pres">
      <dgm:prSet presAssocID="{728408F1-BDC7-DD4B-AB53-1933F281D7D7}" presName="topArc2" presStyleLbl="parChTrans1D1" presStyleIdx="32" presStyleCnt="68"/>
      <dgm:spPr/>
    </dgm:pt>
    <dgm:pt modelId="{C2CD7F68-631E-B648-AAAD-81E5D58CE824}" type="pres">
      <dgm:prSet presAssocID="{728408F1-BDC7-DD4B-AB53-1933F281D7D7}" presName="bottomArc2" presStyleLbl="parChTrans1D1" presStyleIdx="33" presStyleCnt="68"/>
      <dgm:spPr/>
    </dgm:pt>
    <dgm:pt modelId="{EE932177-83D7-0444-858A-27370FF4DD36}" type="pres">
      <dgm:prSet presAssocID="{728408F1-BDC7-DD4B-AB53-1933F281D7D7}" presName="topConnNode2" presStyleLbl="node4" presStyleIdx="0" presStyleCnt="0"/>
      <dgm:spPr/>
    </dgm:pt>
    <dgm:pt modelId="{A2BD656A-78A0-2A4A-8E75-C8E21F8F7FF8}" type="pres">
      <dgm:prSet presAssocID="{728408F1-BDC7-DD4B-AB53-1933F281D7D7}" presName="hierChild4" presStyleCnt="0"/>
      <dgm:spPr/>
    </dgm:pt>
    <dgm:pt modelId="{6805475F-DC02-8B46-853D-9DDB35B783C9}" type="pres">
      <dgm:prSet presAssocID="{728408F1-BDC7-DD4B-AB53-1933F281D7D7}" presName="hierChild5" presStyleCnt="0"/>
      <dgm:spPr/>
    </dgm:pt>
    <dgm:pt modelId="{05707DCE-361D-B64B-AB6A-1FCA510F0410}" type="pres">
      <dgm:prSet presAssocID="{85D2EC92-3F17-094C-A6E9-3E776C257304}" presName="hierChild5" presStyleCnt="0"/>
      <dgm:spPr/>
    </dgm:pt>
    <dgm:pt modelId="{E8B71C51-B711-ED49-92E8-C3AF085C1EA5}" type="pres">
      <dgm:prSet presAssocID="{A39EFF33-C16D-5349-A159-3E2DCC210485}" presName="Name28" presStyleLbl="parChTrans1D4" presStyleIdx="12" presStyleCnt="25"/>
      <dgm:spPr/>
    </dgm:pt>
    <dgm:pt modelId="{7CB732FB-3452-894A-8037-03A8B0FB3216}" type="pres">
      <dgm:prSet presAssocID="{0CF621B5-2451-BD41-82BE-059BD68358AF}" presName="hierRoot2" presStyleCnt="0">
        <dgm:presLayoutVars>
          <dgm:hierBranch val="init"/>
        </dgm:presLayoutVars>
      </dgm:prSet>
      <dgm:spPr/>
    </dgm:pt>
    <dgm:pt modelId="{71904986-0D1E-EC44-AC72-98FA40769798}" type="pres">
      <dgm:prSet presAssocID="{0CF621B5-2451-BD41-82BE-059BD68358AF}" presName="rootComposite2" presStyleCnt="0"/>
      <dgm:spPr/>
    </dgm:pt>
    <dgm:pt modelId="{0F898DE3-0FF5-E846-A337-F7C2C1815C7D}" type="pres">
      <dgm:prSet presAssocID="{0CF621B5-2451-BD41-82BE-059BD68358AF}" presName="rootText2" presStyleLbl="alignAcc1" presStyleIdx="0" presStyleCnt="0">
        <dgm:presLayoutVars>
          <dgm:chPref val="3"/>
        </dgm:presLayoutVars>
      </dgm:prSet>
      <dgm:spPr/>
    </dgm:pt>
    <dgm:pt modelId="{577FAFDA-EEE7-2A4C-A74D-2E25EAE01DDC}" type="pres">
      <dgm:prSet presAssocID="{0CF621B5-2451-BD41-82BE-059BD68358AF}" presName="topArc2" presStyleLbl="parChTrans1D1" presStyleIdx="34" presStyleCnt="68"/>
      <dgm:spPr/>
    </dgm:pt>
    <dgm:pt modelId="{44800771-C406-C242-81E0-91B4A6A69C46}" type="pres">
      <dgm:prSet presAssocID="{0CF621B5-2451-BD41-82BE-059BD68358AF}" presName="bottomArc2" presStyleLbl="parChTrans1D1" presStyleIdx="35" presStyleCnt="68"/>
      <dgm:spPr/>
    </dgm:pt>
    <dgm:pt modelId="{1F14D83E-B562-9A4A-B37F-91C0FEB54E9D}" type="pres">
      <dgm:prSet presAssocID="{0CF621B5-2451-BD41-82BE-059BD68358AF}" presName="topConnNode2" presStyleLbl="node4" presStyleIdx="0" presStyleCnt="0"/>
      <dgm:spPr/>
    </dgm:pt>
    <dgm:pt modelId="{CEFC4D81-9634-154B-9226-54105D5BCDBB}" type="pres">
      <dgm:prSet presAssocID="{0CF621B5-2451-BD41-82BE-059BD68358AF}" presName="hierChild4" presStyleCnt="0"/>
      <dgm:spPr/>
    </dgm:pt>
    <dgm:pt modelId="{891AAACA-3FAB-904C-A9FB-6814C00A54D7}" type="pres">
      <dgm:prSet presAssocID="{017EBBDE-25A8-1848-8D95-BD1788EB6456}" presName="Name28" presStyleLbl="parChTrans1D4" presStyleIdx="13" presStyleCnt="25"/>
      <dgm:spPr/>
    </dgm:pt>
    <dgm:pt modelId="{89EF8D4B-6D8D-C14C-B965-96CEE2AF3858}" type="pres">
      <dgm:prSet presAssocID="{7FD2E164-D27E-904A-ADDE-D30ED545C3D3}" presName="hierRoot2" presStyleCnt="0">
        <dgm:presLayoutVars>
          <dgm:hierBranch val="init"/>
        </dgm:presLayoutVars>
      </dgm:prSet>
      <dgm:spPr/>
    </dgm:pt>
    <dgm:pt modelId="{BF7C3AD0-3CFB-E44C-9A80-00E5A7787D24}" type="pres">
      <dgm:prSet presAssocID="{7FD2E164-D27E-904A-ADDE-D30ED545C3D3}" presName="rootComposite2" presStyleCnt="0"/>
      <dgm:spPr/>
    </dgm:pt>
    <dgm:pt modelId="{FA9C6DD6-5F6F-C448-805E-692F322783B3}" type="pres">
      <dgm:prSet presAssocID="{7FD2E164-D27E-904A-ADDE-D30ED545C3D3}" presName="rootText2" presStyleLbl="alignAcc1" presStyleIdx="0" presStyleCnt="0">
        <dgm:presLayoutVars>
          <dgm:chPref val="3"/>
        </dgm:presLayoutVars>
      </dgm:prSet>
      <dgm:spPr/>
    </dgm:pt>
    <dgm:pt modelId="{F1A87115-FC3E-5A48-8586-91B7AB18AA24}" type="pres">
      <dgm:prSet presAssocID="{7FD2E164-D27E-904A-ADDE-D30ED545C3D3}" presName="topArc2" presStyleLbl="parChTrans1D1" presStyleIdx="36" presStyleCnt="68"/>
      <dgm:spPr/>
    </dgm:pt>
    <dgm:pt modelId="{ACF225A1-9F00-954A-B9BC-79C92229B5C0}" type="pres">
      <dgm:prSet presAssocID="{7FD2E164-D27E-904A-ADDE-D30ED545C3D3}" presName="bottomArc2" presStyleLbl="parChTrans1D1" presStyleIdx="37" presStyleCnt="68"/>
      <dgm:spPr/>
    </dgm:pt>
    <dgm:pt modelId="{4B91C0D4-7638-FE42-B751-38995984EC64}" type="pres">
      <dgm:prSet presAssocID="{7FD2E164-D27E-904A-ADDE-D30ED545C3D3}" presName="topConnNode2" presStyleLbl="node4" presStyleIdx="0" presStyleCnt="0"/>
      <dgm:spPr/>
    </dgm:pt>
    <dgm:pt modelId="{A899DEF0-80CD-EA4B-9DF0-FA23974DD858}" type="pres">
      <dgm:prSet presAssocID="{7FD2E164-D27E-904A-ADDE-D30ED545C3D3}" presName="hierChild4" presStyleCnt="0"/>
      <dgm:spPr/>
    </dgm:pt>
    <dgm:pt modelId="{F1802C91-CCB0-6A41-9F04-D3C5D9130C1F}" type="pres">
      <dgm:prSet presAssocID="{7FD2E164-D27E-904A-ADDE-D30ED545C3D3}" presName="hierChild5" presStyleCnt="0"/>
      <dgm:spPr/>
    </dgm:pt>
    <dgm:pt modelId="{3A932FC7-2592-F04B-804B-5B08233CC4FC}" type="pres">
      <dgm:prSet presAssocID="{7FCCF3EA-9FB7-4746-9F09-F66DFEA95753}" presName="Name28" presStyleLbl="parChTrans1D4" presStyleIdx="14" presStyleCnt="25"/>
      <dgm:spPr/>
    </dgm:pt>
    <dgm:pt modelId="{63FB2B08-4AB5-0C44-A1BF-BFA4F2EE41FD}" type="pres">
      <dgm:prSet presAssocID="{BBD90221-19AA-8046-83AD-556D9D7A0C29}" presName="hierRoot2" presStyleCnt="0">
        <dgm:presLayoutVars>
          <dgm:hierBranch val="init"/>
        </dgm:presLayoutVars>
      </dgm:prSet>
      <dgm:spPr/>
    </dgm:pt>
    <dgm:pt modelId="{1A8920E3-EE3A-1145-B7C8-74A8E98FE5FA}" type="pres">
      <dgm:prSet presAssocID="{BBD90221-19AA-8046-83AD-556D9D7A0C29}" presName="rootComposite2" presStyleCnt="0"/>
      <dgm:spPr/>
    </dgm:pt>
    <dgm:pt modelId="{B63B227F-83A5-C143-B9D5-127B0C394690}" type="pres">
      <dgm:prSet presAssocID="{BBD90221-19AA-8046-83AD-556D9D7A0C29}" presName="rootText2" presStyleLbl="alignAcc1" presStyleIdx="0" presStyleCnt="0">
        <dgm:presLayoutVars>
          <dgm:chPref val="3"/>
        </dgm:presLayoutVars>
      </dgm:prSet>
      <dgm:spPr/>
    </dgm:pt>
    <dgm:pt modelId="{EA474BFC-2A23-EF46-B5FB-B5FC2F35F01A}" type="pres">
      <dgm:prSet presAssocID="{BBD90221-19AA-8046-83AD-556D9D7A0C29}" presName="topArc2" presStyleLbl="parChTrans1D1" presStyleIdx="38" presStyleCnt="68"/>
      <dgm:spPr/>
    </dgm:pt>
    <dgm:pt modelId="{28A8586E-A4BC-6D4C-8A83-310168A4B4B1}" type="pres">
      <dgm:prSet presAssocID="{BBD90221-19AA-8046-83AD-556D9D7A0C29}" presName="bottomArc2" presStyleLbl="parChTrans1D1" presStyleIdx="39" presStyleCnt="68"/>
      <dgm:spPr/>
    </dgm:pt>
    <dgm:pt modelId="{0346D1DE-A9DA-2C49-824B-BF52B0845396}" type="pres">
      <dgm:prSet presAssocID="{BBD90221-19AA-8046-83AD-556D9D7A0C29}" presName="topConnNode2" presStyleLbl="node4" presStyleIdx="0" presStyleCnt="0"/>
      <dgm:spPr/>
    </dgm:pt>
    <dgm:pt modelId="{0E4F0931-8078-A64B-BDD8-1EDF7ACDDE7D}" type="pres">
      <dgm:prSet presAssocID="{BBD90221-19AA-8046-83AD-556D9D7A0C29}" presName="hierChild4" presStyleCnt="0"/>
      <dgm:spPr/>
    </dgm:pt>
    <dgm:pt modelId="{2CB48949-E1CB-5541-887E-755435B73867}" type="pres">
      <dgm:prSet presAssocID="{7FF01CC6-BD16-E14A-869D-BD65EA51C869}" presName="Name28" presStyleLbl="parChTrans1D4" presStyleIdx="15" presStyleCnt="25"/>
      <dgm:spPr/>
    </dgm:pt>
    <dgm:pt modelId="{C6C205AB-4373-2644-A254-A316D343DFD8}" type="pres">
      <dgm:prSet presAssocID="{F3DB3FA0-69A4-7B4F-9A6A-5C5C0837317D}" presName="hierRoot2" presStyleCnt="0">
        <dgm:presLayoutVars>
          <dgm:hierBranch val="init"/>
        </dgm:presLayoutVars>
      </dgm:prSet>
      <dgm:spPr/>
    </dgm:pt>
    <dgm:pt modelId="{A03672E8-4731-C74B-BECF-CA4E71B8F050}" type="pres">
      <dgm:prSet presAssocID="{F3DB3FA0-69A4-7B4F-9A6A-5C5C0837317D}" presName="rootComposite2" presStyleCnt="0"/>
      <dgm:spPr/>
    </dgm:pt>
    <dgm:pt modelId="{34E19122-C6D9-D84C-878E-9293201B7666}" type="pres">
      <dgm:prSet presAssocID="{F3DB3FA0-69A4-7B4F-9A6A-5C5C0837317D}" presName="rootText2" presStyleLbl="alignAcc1" presStyleIdx="0" presStyleCnt="0">
        <dgm:presLayoutVars>
          <dgm:chPref val="3"/>
        </dgm:presLayoutVars>
      </dgm:prSet>
      <dgm:spPr/>
    </dgm:pt>
    <dgm:pt modelId="{5C4C2C81-2741-1848-9725-CC0E0A0E305D}" type="pres">
      <dgm:prSet presAssocID="{F3DB3FA0-69A4-7B4F-9A6A-5C5C0837317D}" presName="topArc2" presStyleLbl="parChTrans1D1" presStyleIdx="40" presStyleCnt="68"/>
      <dgm:spPr/>
    </dgm:pt>
    <dgm:pt modelId="{505DF2E1-2A63-8C4C-A8FA-8FAB3D1D62AD}" type="pres">
      <dgm:prSet presAssocID="{F3DB3FA0-69A4-7B4F-9A6A-5C5C0837317D}" presName="bottomArc2" presStyleLbl="parChTrans1D1" presStyleIdx="41" presStyleCnt="68"/>
      <dgm:spPr/>
    </dgm:pt>
    <dgm:pt modelId="{C93293DD-0E4F-4A4E-BB2A-EC13CE5CCEB6}" type="pres">
      <dgm:prSet presAssocID="{F3DB3FA0-69A4-7B4F-9A6A-5C5C0837317D}" presName="topConnNode2" presStyleLbl="node4" presStyleIdx="0" presStyleCnt="0"/>
      <dgm:spPr/>
    </dgm:pt>
    <dgm:pt modelId="{CE6C1FF5-83F3-6347-B21E-9D6DAB749002}" type="pres">
      <dgm:prSet presAssocID="{F3DB3FA0-69A4-7B4F-9A6A-5C5C0837317D}" presName="hierChild4" presStyleCnt="0"/>
      <dgm:spPr/>
    </dgm:pt>
    <dgm:pt modelId="{8D0CCA12-1865-3645-BE2E-D7F9FB63AD9B}" type="pres">
      <dgm:prSet presAssocID="{F3DB3FA0-69A4-7B4F-9A6A-5C5C0837317D}" presName="hierChild5" presStyleCnt="0"/>
      <dgm:spPr/>
    </dgm:pt>
    <dgm:pt modelId="{821391C5-AB0E-A84B-BF6E-C2F71FF63ECA}" type="pres">
      <dgm:prSet presAssocID="{2F3BF94A-9859-624A-914E-3DB0B2EB964B}" presName="Name28" presStyleLbl="parChTrans1D4" presStyleIdx="16" presStyleCnt="25"/>
      <dgm:spPr/>
    </dgm:pt>
    <dgm:pt modelId="{5363C831-AE97-5C42-822E-D48F10F39744}" type="pres">
      <dgm:prSet presAssocID="{C999587B-3547-844A-AE80-9E610C1349DC}" presName="hierRoot2" presStyleCnt="0">
        <dgm:presLayoutVars>
          <dgm:hierBranch val="init"/>
        </dgm:presLayoutVars>
      </dgm:prSet>
      <dgm:spPr/>
    </dgm:pt>
    <dgm:pt modelId="{5B800118-2EBA-0946-A3CA-2C3A70979986}" type="pres">
      <dgm:prSet presAssocID="{C999587B-3547-844A-AE80-9E610C1349DC}" presName="rootComposite2" presStyleCnt="0"/>
      <dgm:spPr/>
    </dgm:pt>
    <dgm:pt modelId="{79372CA6-0B61-2C48-8958-71B593344E65}" type="pres">
      <dgm:prSet presAssocID="{C999587B-3547-844A-AE80-9E610C1349DC}" presName="rootText2" presStyleLbl="alignAcc1" presStyleIdx="0" presStyleCnt="0">
        <dgm:presLayoutVars>
          <dgm:chPref val="3"/>
        </dgm:presLayoutVars>
      </dgm:prSet>
      <dgm:spPr/>
    </dgm:pt>
    <dgm:pt modelId="{3EE3E9D1-7B7D-2C42-B9B4-2FF25B7171D5}" type="pres">
      <dgm:prSet presAssocID="{C999587B-3547-844A-AE80-9E610C1349DC}" presName="topArc2" presStyleLbl="parChTrans1D1" presStyleIdx="42" presStyleCnt="68"/>
      <dgm:spPr/>
    </dgm:pt>
    <dgm:pt modelId="{FB16BCC8-8B84-D745-B61C-0E04A9AA8602}" type="pres">
      <dgm:prSet presAssocID="{C999587B-3547-844A-AE80-9E610C1349DC}" presName="bottomArc2" presStyleLbl="parChTrans1D1" presStyleIdx="43" presStyleCnt="68"/>
      <dgm:spPr/>
    </dgm:pt>
    <dgm:pt modelId="{6BA1D772-9FB9-8349-86F0-C54CA4EF9DD4}" type="pres">
      <dgm:prSet presAssocID="{C999587B-3547-844A-AE80-9E610C1349DC}" presName="topConnNode2" presStyleLbl="node4" presStyleIdx="0" presStyleCnt="0"/>
      <dgm:spPr/>
    </dgm:pt>
    <dgm:pt modelId="{BF907F25-B573-F542-B92D-CB36C5926503}" type="pres">
      <dgm:prSet presAssocID="{C999587B-3547-844A-AE80-9E610C1349DC}" presName="hierChild4" presStyleCnt="0"/>
      <dgm:spPr/>
    </dgm:pt>
    <dgm:pt modelId="{031D86D0-FC58-DF41-B6CB-89B76B10762D}" type="pres">
      <dgm:prSet presAssocID="{C999587B-3547-844A-AE80-9E610C1349DC}" presName="hierChild5" presStyleCnt="0"/>
      <dgm:spPr/>
    </dgm:pt>
    <dgm:pt modelId="{DB6E4930-E3A6-AF49-910C-1C82B7E7B5C7}" type="pres">
      <dgm:prSet presAssocID="{BBD90221-19AA-8046-83AD-556D9D7A0C29}" presName="hierChild5" presStyleCnt="0"/>
      <dgm:spPr/>
    </dgm:pt>
    <dgm:pt modelId="{788C0876-D955-BA45-A6D4-004900288339}" type="pres">
      <dgm:prSet presAssocID="{0CF621B5-2451-BD41-82BE-059BD68358AF}" presName="hierChild5" presStyleCnt="0"/>
      <dgm:spPr/>
    </dgm:pt>
    <dgm:pt modelId="{5C94A85A-6104-C041-9737-4FB1EB022DC4}" type="pres">
      <dgm:prSet presAssocID="{0EBC5BF5-F0AC-CB46-A85E-3F7B5AA90DBC}" presName="hierChild5" presStyleCnt="0"/>
      <dgm:spPr/>
    </dgm:pt>
    <dgm:pt modelId="{0BB4A7D7-B0DA-0E46-9FDD-FD71E6107DCA}" type="pres">
      <dgm:prSet presAssocID="{DFF67FC5-DC28-2942-87F4-22B5660409EF}" presName="Name28" presStyleLbl="parChTrans1D3" presStyleIdx="3" presStyleCnt="6"/>
      <dgm:spPr/>
    </dgm:pt>
    <dgm:pt modelId="{BAF426A9-78D1-7843-9281-968798339F39}" type="pres">
      <dgm:prSet presAssocID="{E80D988C-1C08-2F43-8801-56B230E8E75E}" presName="hierRoot2" presStyleCnt="0">
        <dgm:presLayoutVars>
          <dgm:hierBranch val="init"/>
        </dgm:presLayoutVars>
      </dgm:prSet>
      <dgm:spPr/>
    </dgm:pt>
    <dgm:pt modelId="{A6CB6830-80F2-634D-9D55-C220489740A8}" type="pres">
      <dgm:prSet presAssocID="{E80D988C-1C08-2F43-8801-56B230E8E75E}" presName="rootComposite2" presStyleCnt="0"/>
      <dgm:spPr/>
    </dgm:pt>
    <dgm:pt modelId="{8A91AF63-397E-3940-B82C-B797F180AA04}" type="pres">
      <dgm:prSet presAssocID="{E80D988C-1C08-2F43-8801-56B230E8E75E}" presName="rootText2" presStyleLbl="alignAcc1" presStyleIdx="0" presStyleCnt="0">
        <dgm:presLayoutVars>
          <dgm:chPref val="3"/>
        </dgm:presLayoutVars>
      </dgm:prSet>
      <dgm:spPr/>
    </dgm:pt>
    <dgm:pt modelId="{C668999D-A3D3-2549-8E85-0E65FC5B7A03}" type="pres">
      <dgm:prSet presAssocID="{E80D988C-1C08-2F43-8801-56B230E8E75E}" presName="topArc2" presStyleLbl="parChTrans1D1" presStyleIdx="44" presStyleCnt="68"/>
      <dgm:spPr/>
    </dgm:pt>
    <dgm:pt modelId="{87419B9D-8CD5-4C4C-85DA-229395807ACA}" type="pres">
      <dgm:prSet presAssocID="{E80D988C-1C08-2F43-8801-56B230E8E75E}" presName="bottomArc2" presStyleLbl="parChTrans1D1" presStyleIdx="45" presStyleCnt="68"/>
      <dgm:spPr/>
    </dgm:pt>
    <dgm:pt modelId="{510EA1EB-C973-8245-BE7E-CF806152A8D9}" type="pres">
      <dgm:prSet presAssocID="{E80D988C-1C08-2F43-8801-56B230E8E75E}" presName="topConnNode2" presStyleLbl="node3" presStyleIdx="0" presStyleCnt="0"/>
      <dgm:spPr/>
    </dgm:pt>
    <dgm:pt modelId="{1F64EAA8-0E5F-BF4D-A01D-39284312C0AC}" type="pres">
      <dgm:prSet presAssocID="{E80D988C-1C08-2F43-8801-56B230E8E75E}" presName="hierChild4" presStyleCnt="0"/>
      <dgm:spPr/>
    </dgm:pt>
    <dgm:pt modelId="{53F30309-9188-934B-AA45-4D9788505355}" type="pres">
      <dgm:prSet presAssocID="{E80D988C-1C08-2F43-8801-56B230E8E75E}" presName="hierChild5" presStyleCnt="0"/>
      <dgm:spPr/>
    </dgm:pt>
    <dgm:pt modelId="{F466AAF0-B1D7-FC4F-9EA0-E58BA825447E}" type="pres">
      <dgm:prSet presAssocID="{3BB0F298-5581-4D43-B502-7ECEDBF1263C}" presName="Name28" presStyleLbl="parChTrans1D3" presStyleIdx="4" presStyleCnt="6"/>
      <dgm:spPr/>
    </dgm:pt>
    <dgm:pt modelId="{8D19DFF6-06D5-0448-B18D-FB81D4C47776}" type="pres">
      <dgm:prSet presAssocID="{FF174F3F-6C8B-F24C-B387-B69C78FF92C4}" presName="hierRoot2" presStyleCnt="0">
        <dgm:presLayoutVars>
          <dgm:hierBranch val="init"/>
        </dgm:presLayoutVars>
      </dgm:prSet>
      <dgm:spPr/>
    </dgm:pt>
    <dgm:pt modelId="{B1EE99F2-67B0-C445-89AA-61E1A4E03CD2}" type="pres">
      <dgm:prSet presAssocID="{FF174F3F-6C8B-F24C-B387-B69C78FF92C4}" presName="rootComposite2" presStyleCnt="0"/>
      <dgm:spPr/>
    </dgm:pt>
    <dgm:pt modelId="{EE7249F1-AB35-5546-AC0F-AFCCE16D7E0D}" type="pres">
      <dgm:prSet presAssocID="{FF174F3F-6C8B-F24C-B387-B69C78FF92C4}" presName="rootText2" presStyleLbl="alignAcc1" presStyleIdx="0" presStyleCnt="0">
        <dgm:presLayoutVars>
          <dgm:chPref val="3"/>
        </dgm:presLayoutVars>
      </dgm:prSet>
      <dgm:spPr/>
    </dgm:pt>
    <dgm:pt modelId="{BFDB613E-C3D8-DD47-B2D8-4991E9F3BAC6}" type="pres">
      <dgm:prSet presAssocID="{FF174F3F-6C8B-F24C-B387-B69C78FF92C4}" presName="topArc2" presStyleLbl="parChTrans1D1" presStyleIdx="46" presStyleCnt="68"/>
      <dgm:spPr/>
    </dgm:pt>
    <dgm:pt modelId="{4F61AB26-1067-0B46-8EA0-044F23223440}" type="pres">
      <dgm:prSet presAssocID="{FF174F3F-6C8B-F24C-B387-B69C78FF92C4}" presName="bottomArc2" presStyleLbl="parChTrans1D1" presStyleIdx="47" presStyleCnt="68"/>
      <dgm:spPr/>
    </dgm:pt>
    <dgm:pt modelId="{9BDE93CE-06D4-AD4A-AF74-DBBADED26899}" type="pres">
      <dgm:prSet presAssocID="{FF174F3F-6C8B-F24C-B387-B69C78FF92C4}" presName="topConnNode2" presStyleLbl="node3" presStyleIdx="0" presStyleCnt="0"/>
      <dgm:spPr/>
    </dgm:pt>
    <dgm:pt modelId="{9A3EC8CD-7F03-2F4E-893C-FE7EAE80E4DE}" type="pres">
      <dgm:prSet presAssocID="{FF174F3F-6C8B-F24C-B387-B69C78FF92C4}" presName="hierChild4" presStyleCnt="0"/>
      <dgm:spPr/>
    </dgm:pt>
    <dgm:pt modelId="{688EE663-C0A9-EC49-A954-5CCAED885CCD}" type="pres">
      <dgm:prSet presAssocID="{8856EDF8-8D9D-A94C-95E3-37689B157436}" presName="Name28" presStyleLbl="parChTrans1D4" presStyleIdx="17" presStyleCnt="25"/>
      <dgm:spPr/>
    </dgm:pt>
    <dgm:pt modelId="{1D824051-A961-4642-B12E-FEFE75F20394}" type="pres">
      <dgm:prSet presAssocID="{FB471D0E-EA9D-E04F-B6BC-7531EFDE8057}" presName="hierRoot2" presStyleCnt="0">
        <dgm:presLayoutVars>
          <dgm:hierBranch val="init"/>
        </dgm:presLayoutVars>
      </dgm:prSet>
      <dgm:spPr/>
    </dgm:pt>
    <dgm:pt modelId="{90C24EF9-9753-AD40-ADF4-E1CB3E18BCBB}" type="pres">
      <dgm:prSet presAssocID="{FB471D0E-EA9D-E04F-B6BC-7531EFDE8057}" presName="rootComposite2" presStyleCnt="0"/>
      <dgm:spPr/>
    </dgm:pt>
    <dgm:pt modelId="{1877C084-FC9D-3149-8725-7DC5BF1C2C47}" type="pres">
      <dgm:prSet presAssocID="{FB471D0E-EA9D-E04F-B6BC-7531EFDE8057}" presName="rootText2" presStyleLbl="alignAcc1" presStyleIdx="0" presStyleCnt="0">
        <dgm:presLayoutVars>
          <dgm:chPref val="3"/>
        </dgm:presLayoutVars>
      </dgm:prSet>
      <dgm:spPr/>
    </dgm:pt>
    <dgm:pt modelId="{1911D4AD-1962-FD4E-9F7A-71E7653F773D}" type="pres">
      <dgm:prSet presAssocID="{FB471D0E-EA9D-E04F-B6BC-7531EFDE8057}" presName="topArc2" presStyleLbl="parChTrans1D1" presStyleIdx="48" presStyleCnt="68"/>
      <dgm:spPr/>
    </dgm:pt>
    <dgm:pt modelId="{C60940AE-B120-0949-B461-BEA8BDEA1F44}" type="pres">
      <dgm:prSet presAssocID="{FB471D0E-EA9D-E04F-B6BC-7531EFDE8057}" presName="bottomArc2" presStyleLbl="parChTrans1D1" presStyleIdx="49" presStyleCnt="68"/>
      <dgm:spPr/>
    </dgm:pt>
    <dgm:pt modelId="{281D4FDE-F057-4D4C-8D42-3E81ACC2B87E}" type="pres">
      <dgm:prSet presAssocID="{FB471D0E-EA9D-E04F-B6BC-7531EFDE8057}" presName="topConnNode2" presStyleLbl="node4" presStyleIdx="0" presStyleCnt="0"/>
      <dgm:spPr/>
    </dgm:pt>
    <dgm:pt modelId="{8627A393-335F-D14A-B812-65A174EA5593}" type="pres">
      <dgm:prSet presAssocID="{FB471D0E-EA9D-E04F-B6BC-7531EFDE8057}" presName="hierChild4" presStyleCnt="0"/>
      <dgm:spPr/>
    </dgm:pt>
    <dgm:pt modelId="{FE222EAD-3285-524C-BE59-DCF9CC5325B6}" type="pres">
      <dgm:prSet presAssocID="{FB471D0E-EA9D-E04F-B6BC-7531EFDE8057}" presName="hierChild5" presStyleCnt="0"/>
      <dgm:spPr/>
    </dgm:pt>
    <dgm:pt modelId="{6795A980-4A44-0341-BF5D-69DBDCA07147}" type="pres">
      <dgm:prSet presAssocID="{4C7794FD-B6AF-4E44-9DB8-910A22203429}" presName="Name28" presStyleLbl="parChTrans1D4" presStyleIdx="18" presStyleCnt="25"/>
      <dgm:spPr/>
    </dgm:pt>
    <dgm:pt modelId="{CC6F6A4E-CF4E-6443-ADF5-01409B6C05A5}" type="pres">
      <dgm:prSet presAssocID="{D490BAAB-624B-B94C-B22F-5820BB8A2DC7}" presName="hierRoot2" presStyleCnt="0">
        <dgm:presLayoutVars>
          <dgm:hierBranch val="init"/>
        </dgm:presLayoutVars>
      </dgm:prSet>
      <dgm:spPr/>
    </dgm:pt>
    <dgm:pt modelId="{FCE36AB8-F030-6741-B592-135308BDEC0A}" type="pres">
      <dgm:prSet presAssocID="{D490BAAB-624B-B94C-B22F-5820BB8A2DC7}" presName="rootComposite2" presStyleCnt="0"/>
      <dgm:spPr/>
    </dgm:pt>
    <dgm:pt modelId="{34942BF3-058E-A742-A0D6-40D84879A513}" type="pres">
      <dgm:prSet presAssocID="{D490BAAB-624B-B94C-B22F-5820BB8A2DC7}" presName="rootText2" presStyleLbl="alignAcc1" presStyleIdx="0" presStyleCnt="0">
        <dgm:presLayoutVars>
          <dgm:chPref val="3"/>
        </dgm:presLayoutVars>
      </dgm:prSet>
      <dgm:spPr/>
    </dgm:pt>
    <dgm:pt modelId="{AA2F87DF-DE08-7442-94B6-BE64C91F3888}" type="pres">
      <dgm:prSet presAssocID="{D490BAAB-624B-B94C-B22F-5820BB8A2DC7}" presName="topArc2" presStyleLbl="parChTrans1D1" presStyleIdx="50" presStyleCnt="68"/>
      <dgm:spPr/>
    </dgm:pt>
    <dgm:pt modelId="{20EE77B5-61D1-F542-B615-D8B940FC169D}" type="pres">
      <dgm:prSet presAssocID="{D490BAAB-624B-B94C-B22F-5820BB8A2DC7}" presName="bottomArc2" presStyleLbl="parChTrans1D1" presStyleIdx="51" presStyleCnt="68"/>
      <dgm:spPr/>
    </dgm:pt>
    <dgm:pt modelId="{9BCCC714-E3C8-1049-B109-C3DDC6B8CB63}" type="pres">
      <dgm:prSet presAssocID="{D490BAAB-624B-B94C-B22F-5820BB8A2DC7}" presName="topConnNode2" presStyleLbl="node4" presStyleIdx="0" presStyleCnt="0"/>
      <dgm:spPr/>
    </dgm:pt>
    <dgm:pt modelId="{4C2F0E0C-DDDA-0F43-96C7-28084BAF8292}" type="pres">
      <dgm:prSet presAssocID="{D490BAAB-624B-B94C-B22F-5820BB8A2DC7}" presName="hierChild4" presStyleCnt="0"/>
      <dgm:spPr/>
    </dgm:pt>
    <dgm:pt modelId="{A3B26FBF-FC63-6740-8E08-627B91BADCE6}" type="pres">
      <dgm:prSet presAssocID="{D490BAAB-624B-B94C-B22F-5820BB8A2DC7}" presName="hierChild5" presStyleCnt="0"/>
      <dgm:spPr/>
    </dgm:pt>
    <dgm:pt modelId="{A47DD486-2A33-DF47-853B-7A1A74621765}" type="pres">
      <dgm:prSet presAssocID="{37B7D1E6-2077-394C-A96A-9498E564D00F}" presName="Name28" presStyleLbl="parChTrans1D4" presStyleIdx="19" presStyleCnt="25"/>
      <dgm:spPr/>
    </dgm:pt>
    <dgm:pt modelId="{683E4C42-A4E4-E544-9B4C-B1D693EC6C8B}" type="pres">
      <dgm:prSet presAssocID="{6ADF4483-BED8-694C-9FCC-F3F28A6D70BE}" presName="hierRoot2" presStyleCnt="0">
        <dgm:presLayoutVars>
          <dgm:hierBranch val="init"/>
        </dgm:presLayoutVars>
      </dgm:prSet>
      <dgm:spPr/>
    </dgm:pt>
    <dgm:pt modelId="{A7889BB3-96FB-F149-BCB4-34977E50FC0C}" type="pres">
      <dgm:prSet presAssocID="{6ADF4483-BED8-694C-9FCC-F3F28A6D70BE}" presName="rootComposite2" presStyleCnt="0"/>
      <dgm:spPr/>
    </dgm:pt>
    <dgm:pt modelId="{5034BBFE-A3C5-FE4C-A2E8-BE9B97640672}" type="pres">
      <dgm:prSet presAssocID="{6ADF4483-BED8-694C-9FCC-F3F28A6D70BE}" presName="rootText2" presStyleLbl="alignAcc1" presStyleIdx="0" presStyleCnt="0">
        <dgm:presLayoutVars>
          <dgm:chPref val="3"/>
        </dgm:presLayoutVars>
      </dgm:prSet>
      <dgm:spPr/>
    </dgm:pt>
    <dgm:pt modelId="{5F33AFCB-5839-F044-AA7C-3404CC0A0FBC}" type="pres">
      <dgm:prSet presAssocID="{6ADF4483-BED8-694C-9FCC-F3F28A6D70BE}" presName="topArc2" presStyleLbl="parChTrans1D1" presStyleIdx="52" presStyleCnt="68"/>
      <dgm:spPr/>
    </dgm:pt>
    <dgm:pt modelId="{C433A9A3-A792-994B-A402-87A58792D43A}" type="pres">
      <dgm:prSet presAssocID="{6ADF4483-BED8-694C-9FCC-F3F28A6D70BE}" presName="bottomArc2" presStyleLbl="parChTrans1D1" presStyleIdx="53" presStyleCnt="68"/>
      <dgm:spPr/>
    </dgm:pt>
    <dgm:pt modelId="{2792531D-3510-794C-BE78-3B4301A956C3}" type="pres">
      <dgm:prSet presAssocID="{6ADF4483-BED8-694C-9FCC-F3F28A6D70BE}" presName="topConnNode2" presStyleLbl="node4" presStyleIdx="0" presStyleCnt="0"/>
      <dgm:spPr/>
    </dgm:pt>
    <dgm:pt modelId="{9FEB6B24-63ED-FE4A-9FFB-4631EC5023CD}" type="pres">
      <dgm:prSet presAssocID="{6ADF4483-BED8-694C-9FCC-F3F28A6D70BE}" presName="hierChild4" presStyleCnt="0"/>
      <dgm:spPr/>
    </dgm:pt>
    <dgm:pt modelId="{CCAA1CDF-AD4B-B94B-823E-34DDF9C4B860}" type="pres">
      <dgm:prSet presAssocID="{6ADF4483-BED8-694C-9FCC-F3F28A6D70BE}" presName="hierChild5" presStyleCnt="0"/>
      <dgm:spPr/>
    </dgm:pt>
    <dgm:pt modelId="{0379FAFD-BDAC-924E-9B27-E40BDBAE2A0A}" type="pres">
      <dgm:prSet presAssocID="{889331AF-27A4-BD46-8243-BA468AFE1B05}" presName="Name28" presStyleLbl="parChTrans1D4" presStyleIdx="20" presStyleCnt="25"/>
      <dgm:spPr/>
    </dgm:pt>
    <dgm:pt modelId="{13DDE61D-5252-7C4B-82F7-216EB212ECF0}" type="pres">
      <dgm:prSet presAssocID="{5D0DDD02-6F2A-3245-9409-3050D0762A54}" presName="hierRoot2" presStyleCnt="0">
        <dgm:presLayoutVars>
          <dgm:hierBranch val="init"/>
        </dgm:presLayoutVars>
      </dgm:prSet>
      <dgm:spPr/>
    </dgm:pt>
    <dgm:pt modelId="{266014FE-5286-0D41-8BF1-BDA4733C771E}" type="pres">
      <dgm:prSet presAssocID="{5D0DDD02-6F2A-3245-9409-3050D0762A54}" presName="rootComposite2" presStyleCnt="0"/>
      <dgm:spPr/>
    </dgm:pt>
    <dgm:pt modelId="{5F8799BF-0A96-4440-A22B-A9A0675C08F4}" type="pres">
      <dgm:prSet presAssocID="{5D0DDD02-6F2A-3245-9409-3050D0762A54}" presName="rootText2" presStyleLbl="alignAcc1" presStyleIdx="0" presStyleCnt="0">
        <dgm:presLayoutVars>
          <dgm:chPref val="3"/>
        </dgm:presLayoutVars>
      </dgm:prSet>
      <dgm:spPr/>
    </dgm:pt>
    <dgm:pt modelId="{DCF291ED-C7EC-2644-B1FF-1FC047ADE716}" type="pres">
      <dgm:prSet presAssocID="{5D0DDD02-6F2A-3245-9409-3050D0762A54}" presName="topArc2" presStyleLbl="parChTrans1D1" presStyleIdx="54" presStyleCnt="68"/>
      <dgm:spPr/>
    </dgm:pt>
    <dgm:pt modelId="{AD775F7E-D66A-1C49-BAD8-5BA24EBE48E9}" type="pres">
      <dgm:prSet presAssocID="{5D0DDD02-6F2A-3245-9409-3050D0762A54}" presName="bottomArc2" presStyleLbl="parChTrans1D1" presStyleIdx="55" presStyleCnt="68"/>
      <dgm:spPr/>
    </dgm:pt>
    <dgm:pt modelId="{7FBE8945-F6BD-E34E-B67A-F2790CE64B61}" type="pres">
      <dgm:prSet presAssocID="{5D0DDD02-6F2A-3245-9409-3050D0762A54}" presName="topConnNode2" presStyleLbl="node4" presStyleIdx="0" presStyleCnt="0"/>
      <dgm:spPr/>
    </dgm:pt>
    <dgm:pt modelId="{4D89C0EB-DD1C-2E42-B9B0-7FE06C5050C5}" type="pres">
      <dgm:prSet presAssocID="{5D0DDD02-6F2A-3245-9409-3050D0762A54}" presName="hierChild4" presStyleCnt="0"/>
      <dgm:spPr/>
    </dgm:pt>
    <dgm:pt modelId="{EBED99EF-791C-1A44-9122-818A8113F622}" type="pres">
      <dgm:prSet presAssocID="{5D0DDD02-6F2A-3245-9409-3050D0762A54}" presName="hierChild5" presStyleCnt="0"/>
      <dgm:spPr/>
    </dgm:pt>
    <dgm:pt modelId="{2A583BC0-0641-3845-81B5-27BBBC7CAB63}" type="pres">
      <dgm:prSet presAssocID="{FF174F3F-6C8B-F24C-B387-B69C78FF92C4}" presName="hierChild5" presStyleCnt="0"/>
      <dgm:spPr/>
    </dgm:pt>
    <dgm:pt modelId="{4FD0B139-9D11-2745-9670-FE61539C8110}" type="pres">
      <dgm:prSet presAssocID="{BB511EA9-278B-B641-88A6-C4949415A10B}" presName="Name28" presStyleLbl="parChTrans1D3" presStyleIdx="5" presStyleCnt="6"/>
      <dgm:spPr/>
    </dgm:pt>
    <dgm:pt modelId="{F3E8F505-11B2-EC4F-82BC-7EF9F950710D}" type="pres">
      <dgm:prSet presAssocID="{43E46E05-B9D8-2F4B-A872-76A2A8C8182D}" presName="hierRoot2" presStyleCnt="0">
        <dgm:presLayoutVars>
          <dgm:hierBranch val="init"/>
        </dgm:presLayoutVars>
      </dgm:prSet>
      <dgm:spPr/>
    </dgm:pt>
    <dgm:pt modelId="{881E0450-CBE7-B644-806C-095E44605B80}" type="pres">
      <dgm:prSet presAssocID="{43E46E05-B9D8-2F4B-A872-76A2A8C8182D}" presName="rootComposite2" presStyleCnt="0"/>
      <dgm:spPr/>
    </dgm:pt>
    <dgm:pt modelId="{AE1196AA-2382-9F4C-810B-8CD2FD58B248}" type="pres">
      <dgm:prSet presAssocID="{43E46E05-B9D8-2F4B-A872-76A2A8C8182D}" presName="rootText2" presStyleLbl="alignAcc1" presStyleIdx="0" presStyleCnt="0">
        <dgm:presLayoutVars>
          <dgm:chPref val="3"/>
        </dgm:presLayoutVars>
      </dgm:prSet>
      <dgm:spPr/>
    </dgm:pt>
    <dgm:pt modelId="{382645B4-6819-8B4D-8B46-DA23CFC29EB5}" type="pres">
      <dgm:prSet presAssocID="{43E46E05-B9D8-2F4B-A872-76A2A8C8182D}" presName="topArc2" presStyleLbl="parChTrans1D1" presStyleIdx="56" presStyleCnt="68"/>
      <dgm:spPr/>
    </dgm:pt>
    <dgm:pt modelId="{04007B1C-0CCC-DC46-B063-1C59432344A3}" type="pres">
      <dgm:prSet presAssocID="{43E46E05-B9D8-2F4B-A872-76A2A8C8182D}" presName="bottomArc2" presStyleLbl="parChTrans1D1" presStyleIdx="57" presStyleCnt="68"/>
      <dgm:spPr/>
    </dgm:pt>
    <dgm:pt modelId="{7C04DBDE-06ED-D247-B79D-9534033057C6}" type="pres">
      <dgm:prSet presAssocID="{43E46E05-B9D8-2F4B-A872-76A2A8C8182D}" presName="topConnNode2" presStyleLbl="node3" presStyleIdx="0" presStyleCnt="0"/>
      <dgm:spPr/>
    </dgm:pt>
    <dgm:pt modelId="{6ED49F1F-8B9F-AB45-A75C-43B5A2E3E15A}" type="pres">
      <dgm:prSet presAssocID="{43E46E05-B9D8-2F4B-A872-76A2A8C8182D}" presName="hierChild4" presStyleCnt="0"/>
      <dgm:spPr/>
    </dgm:pt>
    <dgm:pt modelId="{046D6358-26D9-FE45-ACD6-1072A658D602}" type="pres">
      <dgm:prSet presAssocID="{4553CAA6-AAD3-5647-9208-B5D44C4391F4}" presName="Name28" presStyleLbl="parChTrans1D4" presStyleIdx="21" presStyleCnt="25"/>
      <dgm:spPr/>
    </dgm:pt>
    <dgm:pt modelId="{ECB042DC-BC55-8F48-9BFA-C1838488A596}" type="pres">
      <dgm:prSet presAssocID="{F6407DC0-32A4-4B4E-9AAE-425274D7574F}" presName="hierRoot2" presStyleCnt="0">
        <dgm:presLayoutVars>
          <dgm:hierBranch val="init"/>
        </dgm:presLayoutVars>
      </dgm:prSet>
      <dgm:spPr/>
    </dgm:pt>
    <dgm:pt modelId="{A988EBC5-38DF-E94F-B237-BC03BDFB0B2C}" type="pres">
      <dgm:prSet presAssocID="{F6407DC0-32A4-4B4E-9AAE-425274D7574F}" presName="rootComposite2" presStyleCnt="0"/>
      <dgm:spPr/>
    </dgm:pt>
    <dgm:pt modelId="{B12F8F9C-680B-E94C-968C-D8F2FDCB0C56}" type="pres">
      <dgm:prSet presAssocID="{F6407DC0-32A4-4B4E-9AAE-425274D7574F}" presName="rootText2" presStyleLbl="alignAcc1" presStyleIdx="0" presStyleCnt="0">
        <dgm:presLayoutVars>
          <dgm:chPref val="3"/>
        </dgm:presLayoutVars>
      </dgm:prSet>
      <dgm:spPr/>
    </dgm:pt>
    <dgm:pt modelId="{584FDA57-DE16-694C-B9C6-F23938EAFFEC}" type="pres">
      <dgm:prSet presAssocID="{F6407DC0-32A4-4B4E-9AAE-425274D7574F}" presName="topArc2" presStyleLbl="parChTrans1D1" presStyleIdx="58" presStyleCnt="68"/>
      <dgm:spPr/>
    </dgm:pt>
    <dgm:pt modelId="{5333B13B-F5DD-0B4C-BFDA-FAE0FE3450F6}" type="pres">
      <dgm:prSet presAssocID="{F6407DC0-32A4-4B4E-9AAE-425274D7574F}" presName="bottomArc2" presStyleLbl="parChTrans1D1" presStyleIdx="59" presStyleCnt="68"/>
      <dgm:spPr/>
    </dgm:pt>
    <dgm:pt modelId="{6A86A149-4BBA-F64D-A874-51F3660562A7}" type="pres">
      <dgm:prSet presAssocID="{F6407DC0-32A4-4B4E-9AAE-425274D7574F}" presName="topConnNode2" presStyleLbl="node4" presStyleIdx="0" presStyleCnt="0"/>
      <dgm:spPr/>
    </dgm:pt>
    <dgm:pt modelId="{74C09852-B25B-474A-BCC3-A1E5AADB0F61}" type="pres">
      <dgm:prSet presAssocID="{F6407DC0-32A4-4B4E-9AAE-425274D7574F}" presName="hierChild4" presStyleCnt="0"/>
      <dgm:spPr/>
    </dgm:pt>
    <dgm:pt modelId="{847394B4-9F2D-8D4E-88AF-5E04AB56A682}" type="pres">
      <dgm:prSet presAssocID="{F6407DC0-32A4-4B4E-9AAE-425274D7574F}" presName="hierChild5" presStyleCnt="0"/>
      <dgm:spPr/>
    </dgm:pt>
    <dgm:pt modelId="{69611906-DD83-F94E-B7BA-CFEF2C0A9CCA}" type="pres">
      <dgm:prSet presAssocID="{D2AF6238-81C9-AB47-B867-8049119232BA}" presName="Name28" presStyleLbl="parChTrans1D4" presStyleIdx="22" presStyleCnt="25"/>
      <dgm:spPr/>
    </dgm:pt>
    <dgm:pt modelId="{611B8642-421E-E548-8B09-67DE195E7A00}" type="pres">
      <dgm:prSet presAssocID="{FF21F370-0C78-A047-8D69-5EF953356BCC}" presName="hierRoot2" presStyleCnt="0">
        <dgm:presLayoutVars>
          <dgm:hierBranch val="init"/>
        </dgm:presLayoutVars>
      </dgm:prSet>
      <dgm:spPr/>
    </dgm:pt>
    <dgm:pt modelId="{97082E01-40DD-634B-A7E2-D158D1EAF2ED}" type="pres">
      <dgm:prSet presAssocID="{FF21F370-0C78-A047-8D69-5EF953356BCC}" presName="rootComposite2" presStyleCnt="0"/>
      <dgm:spPr/>
    </dgm:pt>
    <dgm:pt modelId="{82F3914C-5EF2-7642-9B40-CB8D5FDE148E}" type="pres">
      <dgm:prSet presAssocID="{FF21F370-0C78-A047-8D69-5EF953356BCC}" presName="rootText2" presStyleLbl="alignAcc1" presStyleIdx="0" presStyleCnt="0">
        <dgm:presLayoutVars>
          <dgm:chPref val="3"/>
        </dgm:presLayoutVars>
      </dgm:prSet>
      <dgm:spPr/>
    </dgm:pt>
    <dgm:pt modelId="{90A37D24-85E6-AD47-B95F-1963A6D342A0}" type="pres">
      <dgm:prSet presAssocID="{FF21F370-0C78-A047-8D69-5EF953356BCC}" presName="topArc2" presStyleLbl="parChTrans1D1" presStyleIdx="60" presStyleCnt="68"/>
      <dgm:spPr/>
    </dgm:pt>
    <dgm:pt modelId="{FBE96175-8FA0-9345-98AA-948C6B16CE9C}" type="pres">
      <dgm:prSet presAssocID="{FF21F370-0C78-A047-8D69-5EF953356BCC}" presName="bottomArc2" presStyleLbl="parChTrans1D1" presStyleIdx="61" presStyleCnt="68"/>
      <dgm:spPr/>
    </dgm:pt>
    <dgm:pt modelId="{D0541721-B57D-9A41-A810-6F65DB52BD28}" type="pres">
      <dgm:prSet presAssocID="{FF21F370-0C78-A047-8D69-5EF953356BCC}" presName="topConnNode2" presStyleLbl="node4" presStyleIdx="0" presStyleCnt="0"/>
      <dgm:spPr/>
    </dgm:pt>
    <dgm:pt modelId="{A71E93C4-0271-1248-9611-CEE70F5DA987}" type="pres">
      <dgm:prSet presAssocID="{FF21F370-0C78-A047-8D69-5EF953356BCC}" presName="hierChild4" presStyleCnt="0"/>
      <dgm:spPr/>
    </dgm:pt>
    <dgm:pt modelId="{69125137-42C9-EF40-9AF4-0C014C9E5047}" type="pres">
      <dgm:prSet presAssocID="{FF21F370-0C78-A047-8D69-5EF953356BCC}" presName="hierChild5" presStyleCnt="0"/>
      <dgm:spPr/>
    </dgm:pt>
    <dgm:pt modelId="{64806E16-DAE1-604E-BD60-A2AB73A4D39D}" type="pres">
      <dgm:prSet presAssocID="{58D13EB2-DEC0-7843-9E70-BFAB59CCD1A5}" presName="Name28" presStyleLbl="parChTrans1D4" presStyleIdx="23" presStyleCnt="25"/>
      <dgm:spPr/>
    </dgm:pt>
    <dgm:pt modelId="{2A5EA8B9-6A2F-3648-88DD-3A429CEE3B7E}" type="pres">
      <dgm:prSet presAssocID="{08AD2F04-8273-1F40-A010-677B02B5C477}" presName="hierRoot2" presStyleCnt="0">
        <dgm:presLayoutVars>
          <dgm:hierBranch val="init"/>
        </dgm:presLayoutVars>
      </dgm:prSet>
      <dgm:spPr/>
    </dgm:pt>
    <dgm:pt modelId="{A3C228D2-3297-964D-AE5B-CE929A44B80D}" type="pres">
      <dgm:prSet presAssocID="{08AD2F04-8273-1F40-A010-677B02B5C477}" presName="rootComposite2" presStyleCnt="0"/>
      <dgm:spPr/>
    </dgm:pt>
    <dgm:pt modelId="{1DB0B90F-DA0B-3A49-992C-FEF83F9F56BC}" type="pres">
      <dgm:prSet presAssocID="{08AD2F04-8273-1F40-A010-677B02B5C477}" presName="rootText2" presStyleLbl="alignAcc1" presStyleIdx="0" presStyleCnt="0">
        <dgm:presLayoutVars>
          <dgm:chPref val="3"/>
        </dgm:presLayoutVars>
      </dgm:prSet>
      <dgm:spPr/>
    </dgm:pt>
    <dgm:pt modelId="{011D2F8C-60A2-F349-A553-6588929F0D68}" type="pres">
      <dgm:prSet presAssocID="{08AD2F04-8273-1F40-A010-677B02B5C477}" presName="topArc2" presStyleLbl="parChTrans1D1" presStyleIdx="62" presStyleCnt="68"/>
      <dgm:spPr/>
    </dgm:pt>
    <dgm:pt modelId="{5E204BBF-3F66-E347-AA7B-9AD247FDFD08}" type="pres">
      <dgm:prSet presAssocID="{08AD2F04-8273-1F40-A010-677B02B5C477}" presName="bottomArc2" presStyleLbl="parChTrans1D1" presStyleIdx="63" presStyleCnt="68"/>
      <dgm:spPr/>
    </dgm:pt>
    <dgm:pt modelId="{C6CDA426-A208-7F49-AB5A-45D1D3C497C3}" type="pres">
      <dgm:prSet presAssocID="{08AD2F04-8273-1F40-A010-677B02B5C477}" presName="topConnNode2" presStyleLbl="node4" presStyleIdx="0" presStyleCnt="0"/>
      <dgm:spPr/>
    </dgm:pt>
    <dgm:pt modelId="{64AB8386-397D-1446-9E7C-76EA1CB07D8E}" type="pres">
      <dgm:prSet presAssocID="{08AD2F04-8273-1F40-A010-677B02B5C477}" presName="hierChild4" presStyleCnt="0"/>
      <dgm:spPr/>
    </dgm:pt>
    <dgm:pt modelId="{2E54B5AB-5EB5-9E43-ADF9-7A13608D2544}" type="pres">
      <dgm:prSet presAssocID="{08AD2F04-8273-1F40-A010-677B02B5C477}" presName="hierChild5" presStyleCnt="0"/>
      <dgm:spPr/>
    </dgm:pt>
    <dgm:pt modelId="{DFDFD6E5-B2B4-4041-ABAE-CE1EE070B43B}" type="pres">
      <dgm:prSet presAssocID="{161D170E-C21D-EF4B-B602-959BC3ADCC94}" presName="Name28" presStyleLbl="parChTrans1D4" presStyleIdx="24" presStyleCnt="25"/>
      <dgm:spPr/>
    </dgm:pt>
    <dgm:pt modelId="{6D8DD9E7-C281-534B-856D-B449C87820FD}" type="pres">
      <dgm:prSet presAssocID="{A862DD20-EB94-AA47-9B85-5AE310D610E3}" presName="hierRoot2" presStyleCnt="0">
        <dgm:presLayoutVars>
          <dgm:hierBranch val="init"/>
        </dgm:presLayoutVars>
      </dgm:prSet>
      <dgm:spPr/>
    </dgm:pt>
    <dgm:pt modelId="{A05F70A9-A0C4-8D45-BB57-208CF546CA97}" type="pres">
      <dgm:prSet presAssocID="{A862DD20-EB94-AA47-9B85-5AE310D610E3}" presName="rootComposite2" presStyleCnt="0"/>
      <dgm:spPr/>
    </dgm:pt>
    <dgm:pt modelId="{6052610D-ED45-D64B-A94F-B14CEC7A816D}" type="pres">
      <dgm:prSet presAssocID="{A862DD20-EB94-AA47-9B85-5AE310D610E3}" presName="rootText2" presStyleLbl="alignAcc1" presStyleIdx="0" presStyleCnt="0">
        <dgm:presLayoutVars>
          <dgm:chPref val="3"/>
        </dgm:presLayoutVars>
      </dgm:prSet>
      <dgm:spPr/>
    </dgm:pt>
    <dgm:pt modelId="{1CAF6AB1-F55E-3C4E-8355-CEDC782FEFA7}" type="pres">
      <dgm:prSet presAssocID="{A862DD20-EB94-AA47-9B85-5AE310D610E3}" presName="topArc2" presStyleLbl="parChTrans1D1" presStyleIdx="64" presStyleCnt="68"/>
      <dgm:spPr/>
    </dgm:pt>
    <dgm:pt modelId="{73A4F9A1-946C-E449-B69A-933E2B6295C8}" type="pres">
      <dgm:prSet presAssocID="{A862DD20-EB94-AA47-9B85-5AE310D610E3}" presName="bottomArc2" presStyleLbl="parChTrans1D1" presStyleIdx="65" presStyleCnt="68"/>
      <dgm:spPr/>
    </dgm:pt>
    <dgm:pt modelId="{B1E756F6-C1AA-5640-B0EA-91823357271C}" type="pres">
      <dgm:prSet presAssocID="{A862DD20-EB94-AA47-9B85-5AE310D610E3}" presName="topConnNode2" presStyleLbl="node4" presStyleIdx="0" presStyleCnt="0"/>
      <dgm:spPr/>
    </dgm:pt>
    <dgm:pt modelId="{DF4B7997-2EE8-7B42-A2C3-5B160607C6FF}" type="pres">
      <dgm:prSet presAssocID="{A862DD20-EB94-AA47-9B85-5AE310D610E3}" presName="hierChild4" presStyleCnt="0"/>
      <dgm:spPr/>
    </dgm:pt>
    <dgm:pt modelId="{E06A5669-0A94-B942-B1C6-EFFE1936FF4B}" type="pres">
      <dgm:prSet presAssocID="{A862DD20-EB94-AA47-9B85-5AE310D610E3}" presName="hierChild5" presStyleCnt="0"/>
      <dgm:spPr/>
    </dgm:pt>
    <dgm:pt modelId="{30434C1D-9557-794A-90A5-9E302063F932}" type="pres">
      <dgm:prSet presAssocID="{43E46E05-B9D8-2F4B-A872-76A2A8C8182D}" presName="hierChild5" presStyleCnt="0"/>
      <dgm:spPr/>
    </dgm:pt>
    <dgm:pt modelId="{1B0F2763-7675-B145-B40F-6F61E77661F3}" type="pres">
      <dgm:prSet presAssocID="{40EA0053-7E53-414F-8489-19D3D4D08434}" presName="hierChild5" presStyleCnt="0"/>
      <dgm:spPr/>
    </dgm:pt>
    <dgm:pt modelId="{FD554DA0-BE2B-5541-960D-376DBBE4763C}" type="pres">
      <dgm:prSet presAssocID="{1EB10B91-D00F-CD4B-9CFD-E159466A613D}" presName="Name28" presStyleLbl="parChTrans1D2" presStyleIdx="1" presStyleCnt="2"/>
      <dgm:spPr/>
    </dgm:pt>
    <dgm:pt modelId="{49657994-BBD1-F94A-B783-5C30BC614515}" type="pres">
      <dgm:prSet presAssocID="{36E20B6E-0805-0841-B5CF-B4C5C0743CE1}" presName="hierRoot2" presStyleCnt="0">
        <dgm:presLayoutVars>
          <dgm:hierBranch val="init"/>
        </dgm:presLayoutVars>
      </dgm:prSet>
      <dgm:spPr/>
    </dgm:pt>
    <dgm:pt modelId="{D68E6D1D-5663-CE4E-9329-A29F557E4A16}" type="pres">
      <dgm:prSet presAssocID="{36E20B6E-0805-0841-B5CF-B4C5C0743CE1}" presName="rootComposite2" presStyleCnt="0"/>
      <dgm:spPr/>
    </dgm:pt>
    <dgm:pt modelId="{99E3FA3A-8E30-7647-9A0E-BB248DE4EC06}" type="pres">
      <dgm:prSet presAssocID="{36E20B6E-0805-0841-B5CF-B4C5C0743CE1}" presName="rootText2" presStyleLbl="alignAcc1" presStyleIdx="0" presStyleCnt="0">
        <dgm:presLayoutVars>
          <dgm:chPref val="3"/>
        </dgm:presLayoutVars>
      </dgm:prSet>
      <dgm:spPr/>
    </dgm:pt>
    <dgm:pt modelId="{B833E62D-5537-0B45-84EF-916213582071}" type="pres">
      <dgm:prSet presAssocID="{36E20B6E-0805-0841-B5CF-B4C5C0743CE1}" presName="topArc2" presStyleLbl="parChTrans1D1" presStyleIdx="66" presStyleCnt="68"/>
      <dgm:spPr/>
    </dgm:pt>
    <dgm:pt modelId="{112A0FC1-4170-5A49-B5B9-7AA9EA782783}" type="pres">
      <dgm:prSet presAssocID="{36E20B6E-0805-0841-B5CF-B4C5C0743CE1}" presName="bottomArc2" presStyleLbl="parChTrans1D1" presStyleIdx="67" presStyleCnt="68"/>
      <dgm:spPr/>
    </dgm:pt>
    <dgm:pt modelId="{D73F5BE0-4F49-144B-B07E-F304B08093FA}" type="pres">
      <dgm:prSet presAssocID="{36E20B6E-0805-0841-B5CF-B4C5C0743CE1}" presName="topConnNode2" presStyleLbl="node2" presStyleIdx="0" presStyleCnt="0"/>
      <dgm:spPr/>
    </dgm:pt>
    <dgm:pt modelId="{CB3BA1F8-C1D7-1642-B904-25CA72C0384D}" type="pres">
      <dgm:prSet presAssocID="{36E20B6E-0805-0841-B5CF-B4C5C0743CE1}" presName="hierChild4" presStyleCnt="0"/>
      <dgm:spPr/>
    </dgm:pt>
    <dgm:pt modelId="{2DB74269-F86C-8840-B058-93B9717CBDD2}" type="pres">
      <dgm:prSet presAssocID="{36E20B6E-0805-0841-B5CF-B4C5C0743CE1}" presName="hierChild5" presStyleCnt="0"/>
      <dgm:spPr/>
    </dgm:pt>
    <dgm:pt modelId="{1EDA0CDC-57C0-134D-B854-6DB9709AA9A2}" type="pres">
      <dgm:prSet presAssocID="{CFA04D21-2159-3249-96CF-27213000723C}" presName="hierChild3" presStyleCnt="0"/>
      <dgm:spPr/>
    </dgm:pt>
  </dgm:ptLst>
  <dgm:cxnLst>
    <dgm:cxn modelId="{79BC9505-181F-B445-955D-274641E0317D}" srcId="{DE0640E0-DBC6-B849-AB90-62E1BC61A714}" destId="{42935FD0-F34E-1445-BDEF-A6A7FE28A895}" srcOrd="0" destOrd="0" parTransId="{316821C9-8A01-9E41-9F75-35B096EBF648}" sibTransId="{299D44D6-008B-484F-B37B-23458C5303F3}"/>
    <dgm:cxn modelId="{832D5A06-EB26-8143-8BA3-2CB54DF06B28}" type="presOf" srcId="{1EB10B91-D00F-CD4B-9CFD-E159466A613D}" destId="{FD554DA0-BE2B-5541-960D-376DBBE4763C}" srcOrd="0" destOrd="0" presId="urn:microsoft.com/office/officeart/2008/layout/HalfCircleOrganizationChart"/>
    <dgm:cxn modelId="{C9A45C06-D861-594E-AB61-A8D24F5544A1}" type="presOf" srcId="{728408F1-BDC7-DD4B-AB53-1933F281D7D7}" destId="{EE932177-83D7-0444-858A-27370FF4DD36}" srcOrd="1" destOrd="0" presId="urn:microsoft.com/office/officeart/2008/layout/HalfCircleOrganizationChart"/>
    <dgm:cxn modelId="{2E0D5509-1CD7-4B43-97D4-3702AA3B1AFC}" srcId="{FF174F3F-6C8B-F24C-B387-B69C78FF92C4}" destId="{6ADF4483-BED8-694C-9FCC-F3F28A6D70BE}" srcOrd="2" destOrd="0" parTransId="{37B7D1E6-2077-394C-A96A-9498E564D00F}" sibTransId="{7ED32860-6758-F84C-A7EA-C83ADF8A72FE}"/>
    <dgm:cxn modelId="{575B5A0D-F8F1-EE4E-9817-1D71577FC437}" srcId="{6F49268D-72FE-5045-90F0-0DB8CEA1429E}" destId="{CE9C2E82-509F-9D4E-9358-6836017ACA1E}" srcOrd="0" destOrd="0" parTransId="{5D567D89-7ECE-4848-86EC-B4B6DFAB9EF2}" sibTransId="{AB13DD63-3E9B-5C4C-B4AD-96F6A4A919E7}"/>
    <dgm:cxn modelId="{ECE59313-BD22-4641-BF94-E9106F1FDEF6}" srcId="{43E46E05-B9D8-2F4B-A872-76A2A8C8182D}" destId="{FF21F370-0C78-A047-8D69-5EF953356BCC}" srcOrd="1" destOrd="0" parTransId="{D2AF6238-81C9-AB47-B867-8049119232BA}" sibTransId="{CC4537DE-18D1-7B4B-994B-DA04DD8267A4}"/>
    <dgm:cxn modelId="{BDE97215-9408-5C46-8670-C481D539038B}" srcId="{85D2EC92-3F17-094C-A6E9-3E776C257304}" destId="{728408F1-BDC7-DD4B-AB53-1933F281D7D7}" srcOrd="2" destOrd="0" parTransId="{AB396ACD-6561-324D-B71D-350557AC70EB}" sibTransId="{77B23D1A-E866-9E4E-BA53-260B13C9B5ED}"/>
    <dgm:cxn modelId="{F2F90316-DCAE-A242-8217-36159A03A819}" type="presOf" srcId="{36E20B6E-0805-0841-B5CF-B4C5C0743CE1}" destId="{D73F5BE0-4F49-144B-B07E-F304B08093FA}" srcOrd="1" destOrd="0" presId="urn:microsoft.com/office/officeart/2008/layout/HalfCircleOrganizationChart"/>
    <dgm:cxn modelId="{6E0F9616-D11C-7546-900E-DE7F19F88EBE}" type="presOf" srcId="{30C21D55-053B-6B48-967A-645EB4498755}" destId="{F40F3838-F5C3-1C4F-A196-D535E2B99653}" srcOrd="1" destOrd="0" presId="urn:microsoft.com/office/officeart/2008/layout/HalfCircleOrganizationChart"/>
    <dgm:cxn modelId="{3D776519-4EBC-D54C-A91D-38C7AC5C6EBA}" type="presOf" srcId="{CFA04D21-2159-3249-96CF-27213000723C}" destId="{6D9A3B86-BE3A-A746-AE21-908B08974F3F}" srcOrd="0" destOrd="0" presId="urn:microsoft.com/office/officeart/2008/layout/HalfCircleOrganizationChart"/>
    <dgm:cxn modelId="{0814891A-AA0B-7744-82F9-9FD25792D4FA}" type="presOf" srcId="{01FE23E0-B90D-344B-BC56-55B10B5E1E2C}" destId="{DD395F88-9ABF-544B-96AE-90C2F4A6325D}" srcOrd="0" destOrd="0" presId="urn:microsoft.com/office/officeart/2008/layout/HalfCircleOrganizationChart"/>
    <dgm:cxn modelId="{568F901C-DB2E-1146-9CC1-C866B49DF7F3}" srcId="{85D2EC92-3F17-094C-A6E9-3E776C257304}" destId="{DE0640E0-DBC6-B849-AB90-62E1BC61A714}" srcOrd="0" destOrd="0" parTransId="{68A2194E-597E-F841-94FC-C35EA408B8F4}" sibTransId="{7554825E-B228-8D4D-9B25-F29229EB4C27}"/>
    <dgm:cxn modelId="{2B5D941C-E7C5-FF42-B868-653EB05C939E}" type="presOf" srcId="{6ADF4483-BED8-694C-9FCC-F3F28A6D70BE}" destId="{5034BBFE-A3C5-FE4C-A2E8-BE9B97640672}" srcOrd="0" destOrd="0" presId="urn:microsoft.com/office/officeart/2008/layout/HalfCircleOrganizationChart"/>
    <dgm:cxn modelId="{46794E1D-FEB3-EB4C-9460-DE41ECB699D3}" type="presOf" srcId="{68A2194E-597E-F841-94FC-C35EA408B8F4}" destId="{CF5CCB03-9821-0241-9012-45D9DA1AE709}" srcOrd="0" destOrd="0" presId="urn:microsoft.com/office/officeart/2008/layout/HalfCircleOrganizationChart"/>
    <dgm:cxn modelId="{9318961D-8273-9843-B246-9EAD3157AF75}" type="presOf" srcId="{C1489A56-8C85-544D-99B9-530004B9DD21}" destId="{99CA287C-CE22-984D-9516-D4F8338DC0EA}" srcOrd="0" destOrd="0" presId="urn:microsoft.com/office/officeart/2008/layout/HalfCircleOrganizationChart"/>
    <dgm:cxn modelId="{B5C7D61D-B923-DA43-9F25-82A562153D3E}" srcId="{0CF621B5-2451-BD41-82BE-059BD68358AF}" destId="{7FD2E164-D27E-904A-ADDE-D30ED545C3D3}" srcOrd="0" destOrd="0" parTransId="{017EBBDE-25A8-1848-8D95-BD1788EB6456}" sibTransId="{D400A4B3-52B5-8E4D-B8BB-B9ECE0E1D3C3}"/>
    <dgm:cxn modelId="{E5557122-7856-F144-B559-A5DF608499AE}" srcId="{2E083D30-BEB0-8C40-BE88-DAC79110B498}" destId="{30C21D55-053B-6B48-967A-645EB4498755}" srcOrd="0" destOrd="0" parTransId="{C1489A56-8C85-544D-99B9-530004B9DD21}" sibTransId="{276ADDFC-A535-9B43-945B-3236C48989FD}"/>
    <dgm:cxn modelId="{E00A6B23-A55A-8C48-B427-EC58A52CB99F}" type="presOf" srcId="{6F49268D-72FE-5045-90F0-0DB8CEA1429E}" destId="{88C4AAD9-92C2-0148-B141-228077A1D518}" srcOrd="0" destOrd="0" presId="urn:microsoft.com/office/officeart/2008/layout/HalfCircleOrganizationChart"/>
    <dgm:cxn modelId="{94685225-C3D0-574B-AC65-75155670469E}" type="presOf" srcId="{8ABE57A6-3BE7-1740-93F2-F0FEA8BD8401}" destId="{58F20B8B-3AF8-D94B-A129-563AFF01DA39}" srcOrd="0" destOrd="0" presId="urn:microsoft.com/office/officeart/2008/layout/HalfCircleOrganizationChart"/>
    <dgm:cxn modelId="{B1BBFA29-9588-7E42-B62F-37E7CACE7087}" type="presOf" srcId="{4C7794FD-B6AF-4E44-9DB8-910A22203429}" destId="{6795A980-4A44-0341-BF5D-69DBDCA07147}" srcOrd="0" destOrd="0" presId="urn:microsoft.com/office/officeart/2008/layout/HalfCircleOrganizationChart"/>
    <dgm:cxn modelId="{A263772E-92C3-3F45-A704-0DEFF1A74A7A}" type="presOf" srcId="{1213C3DF-3E02-134A-A586-18AAC418EE93}" destId="{813C896A-0835-FA43-BA08-1762D33732C5}" srcOrd="0" destOrd="0" presId="urn:microsoft.com/office/officeart/2008/layout/HalfCircleOrganizationChart"/>
    <dgm:cxn modelId="{B813E132-FA46-C748-942A-74549E6E5730}" srcId="{FF174F3F-6C8B-F24C-B387-B69C78FF92C4}" destId="{FB471D0E-EA9D-E04F-B6BC-7531EFDE8057}" srcOrd="0" destOrd="0" parTransId="{8856EDF8-8D9D-A94C-95E3-37689B157436}" sibTransId="{2BF83C15-B393-5249-871B-2958B35BF551}"/>
    <dgm:cxn modelId="{885B1533-F5E1-7447-A42A-3949449E75E3}" srcId="{40EA0053-7E53-414F-8489-19D3D4D08434}" destId="{2E083D30-BEB0-8C40-BE88-DAC79110B498}" srcOrd="1" destOrd="0" parTransId="{1213C3DF-3E02-134A-A586-18AAC418EE93}" sibTransId="{ADD1BD25-3D89-6140-9EDB-8A0CFF9E525C}"/>
    <dgm:cxn modelId="{74532A3A-A872-244B-8DDC-C0D81CB9C1A9}" type="presOf" srcId="{728408F1-BDC7-DD4B-AB53-1933F281D7D7}" destId="{3A2D7544-38D1-EB49-B939-4290C6A762F1}" srcOrd="0" destOrd="0" presId="urn:microsoft.com/office/officeart/2008/layout/HalfCircleOrganizationChart"/>
    <dgm:cxn modelId="{8697FF3B-3D11-F442-866B-08B50103A6D0}" type="presOf" srcId="{85D2EC92-3F17-094C-A6E9-3E776C257304}" destId="{89ABB56F-C375-A343-BE77-FBC07559B30C}" srcOrd="1" destOrd="0" presId="urn:microsoft.com/office/officeart/2008/layout/HalfCircleOrganizationChart"/>
    <dgm:cxn modelId="{5B643A3C-754E-444F-938E-80D7B0DEDA88}" type="presOf" srcId="{8856EDF8-8D9D-A94C-95E3-37689B157436}" destId="{688EE663-C0A9-EC49-A954-5CCAED885CCD}" srcOrd="0" destOrd="0" presId="urn:microsoft.com/office/officeart/2008/layout/HalfCircleOrganizationChart"/>
    <dgm:cxn modelId="{DDEC843D-5BB7-A349-8B04-201B2300EEA7}" srcId="{85D2EC92-3F17-094C-A6E9-3E776C257304}" destId="{A53A41A8-E2FB-BE4F-9FD0-FFDC38B229CC}" srcOrd="1" destOrd="0" parTransId="{BDD24850-2D7C-664F-8271-76CC45EB5071}" sibTransId="{B34A0133-4087-F046-8782-B586AE28C9EC}"/>
    <dgm:cxn modelId="{995C3340-BF3C-0C48-9D44-9C9511124634}" type="presOf" srcId="{7FD2E164-D27E-904A-ADDE-D30ED545C3D3}" destId="{4B91C0D4-7638-FE42-B751-38995984EC64}" srcOrd="1" destOrd="0" presId="urn:microsoft.com/office/officeart/2008/layout/HalfCircleOrganizationChart"/>
    <dgm:cxn modelId="{42B75340-95D5-344D-A98B-7A366BF7D48C}" type="presOf" srcId="{D490BAAB-624B-B94C-B22F-5820BB8A2DC7}" destId="{9BCCC714-E3C8-1049-B109-C3DDC6B8CB63}" srcOrd="1" destOrd="0" presId="urn:microsoft.com/office/officeart/2008/layout/HalfCircleOrganizationChart"/>
    <dgm:cxn modelId="{0CBB1E46-9135-0849-8119-592CC531D06B}" type="presOf" srcId="{DE0640E0-DBC6-B849-AB90-62E1BC61A714}" destId="{57E6F694-0ECF-1B4A-A536-6251C6FCE7E7}" srcOrd="1" destOrd="0" presId="urn:microsoft.com/office/officeart/2008/layout/HalfCircleOrganizationChart"/>
    <dgm:cxn modelId="{62B52E47-C67C-1144-841F-02790F7BFA9D}" srcId="{6F49268D-72FE-5045-90F0-0DB8CEA1429E}" destId="{EB2F12E7-AFE1-A845-ACD3-5A2172F7945F}" srcOrd="2" destOrd="0" parTransId="{0DBF82DD-F429-BC49-AF35-290341526D80}" sibTransId="{81D2C745-9138-6A49-844B-2E6395616DB3}"/>
    <dgm:cxn modelId="{0FFCF847-F7FF-6B42-B942-E04169F960D5}" type="presOf" srcId="{D3727C43-2DBB-AA4F-95FB-BA2D02034BBC}" destId="{C4173617-817F-5844-9562-B4294D0E1C29}" srcOrd="1" destOrd="0" presId="urn:microsoft.com/office/officeart/2008/layout/HalfCircleOrganizationChart"/>
    <dgm:cxn modelId="{15D92348-4ACB-0346-BF9F-C119557AF727}" srcId="{40EA0053-7E53-414F-8489-19D3D4D08434}" destId="{E80D988C-1C08-2F43-8801-56B230E8E75E}" srcOrd="3" destOrd="0" parTransId="{DFF67FC5-DC28-2942-87F4-22B5660409EF}" sibTransId="{3DCBB7CC-924F-0047-B316-FC66B162B647}"/>
    <dgm:cxn modelId="{4A50A948-37E6-7C4D-859D-6A3642608E7A}" type="presOf" srcId="{E80D988C-1C08-2F43-8801-56B230E8E75E}" destId="{510EA1EB-C973-8245-BE7E-CF806152A8D9}" srcOrd="1" destOrd="0" presId="urn:microsoft.com/office/officeart/2008/layout/HalfCircleOrganizationChart"/>
    <dgm:cxn modelId="{5C90914B-C797-8C45-88C6-7D27B0432340}" type="presOf" srcId="{FB471D0E-EA9D-E04F-B6BC-7531EFDE8057}" destId="{1877C084-FC9D-3149-8725-7DC5BF1C2C47}" srcOrd="0" destOrd="0" presId="urn:microsoft.com/office/officeart/2008/layout/HalfCircleOrganizationChart"/>
    <dgm:cxn modelId="{ECB13A4D-F24B-2F43-AEB3-F44331E9F7FF}" type="presOf" srcId="{F6407DC0-32A4-4B4E-9AAE-425274D7574F}" destId="{B12F8F9C-680B-E94C-968C-D8F2FDCB0C56}" srcOrd="0" destOrd="0" presId="urn:microsoft.com/office/officeart/2008/layout/HalfCircleOrganizationChart"/>
    <dgm:cxn modelId="{E82E1A4E-E73A-984B-9968-6514DDB42B0E}" type="presOf" srcId="{85D2EC92-3F17-094C-A6E9-3E776C257304}" destId="{9BB4001F-031D-2F4E-AF3D-8855CF81FE14}" srcOrd="0" destOrd="0" presId="urn:microsoft.com/office/officeart/2008/layout/HalfCircleOrganizationChart"/>
    <dgm:cxn modelId="{059A824F-7CAC-4147-8ABE-D8CBAF4853FD}" type="presOf" srcId="{6F49268D-72FE-5045-90F0-0DB8CEA1429E}" destId="{DB74480A-1BDF-2B43-B47E-B066A6780A35}" srcOrd="1" destOrd="0" presId="urn:microsoft.com/office/officeart/2008/layout/HalfCircleOrganizationChart"/>
    <dgm:cxn modelId="{1EA8A84F-E1CF-7547-9952-E4F0ADFEA099}" type="presOf" srcId="{7FD2E164-D27E-904A-ADDE-D30ED545C3D3}" destId="{FA9C6DD6-5F6F-C448-805E-692F322783B3}" srcOrd="0" destOrd="0" presId="urn:microsoft.com/office/officeart/2008/layout/HalfCircleOrganizationChart"/>
    <dgm:cxn modelId="{E0377F51-F4AF-3D48-84D4-351656742E48}" type="presOf" srcId="{FB471D0E-EA9D-E04F-B6BC-7531EFDE8057}" destId="{281D4FDE-F057-4D4C-8D42-3E81ACC2B87E}" srcOrd="1" destOrd="0" presId="urn:microsoft.com/office/officeart/2008/layout/HalfCircleOrganizationChart"/>
    <dgm:cxn modelId="{3E6FE151-F9E3-744D-B9AF-CDA1DB6EFDDB}" type="presOf" srcId="{FAB0432B-B333-274A-B728-78E813806F43}" destId="{466BDC3D-CFCE-1445-8E91-4FEF9029A1A7}" srcOrd="1" destOrd="0" presId="urn:microsoft.com/office/officeart/2008/layout/HalfCircleOrganizationChart"/>
    <dgm:cxn modelId="{D0489952-5C27-D942-AC92-31E9A350DAA4}" type="presOf" srcId="{0EE79500-C3B1-B646-AE2A-AE5D821BB136}" destId="{189F1F36-DDD5-A94C-8784-927CE8694126}" srcOrd="0" destOrd="0" presId="urn:microsoft.com/office/officeart/2008/layout/HalfCircleOrganizationChart"/>
    <dgm:cxn modelId="{9374F054-B8CA-D64D-966E-8783A126CA72}" type="presOf" srcId="{58D13EB2-DEC0-7843-9E70-BFAB59CCD1A5}" destId="{64806E16-DAE1-604E-BD60-A2AB73A4D39D}" srcOrd="0" destOrd="0" presId="urn:microsoft.com/office/officeart/2008/layout/HalfCircleOrganizationChart"/>
    <dgm:cxn modelId="{F856E555-81FE-EB47-B0F7-7132731E3367}" type="presOf" srcId="{EB2F12E7-AFE1-A845-ACD3-5A2172F7945F}" destId="{201C58D7-DE9E-6947-B940-8394C41C1EC9}" srcOrd="1" destOrd="0" presId="urn:microsoft.com/office/officeart/2008/layout/HalfCircleOrganizationChart"/>
    <dgm:cxn modelId="{319CBE56-9E17-1742-BFCF-9A285679F85C}" srcId="{2E083D30-BEB0-8C40-BE88-DAC79110B498}" destId="{FAB0432B-B333-274A-B728-78E813806F43}" srcOrd="1" destOrd="0" parTransId="{635BAFD7-A796-F542-8317-5D9E5B1EA7DE}" sibTransId="{C0E4BA71-0402-4D42-A940-C1C55F9AE75C}"/>
    <dgm:cxn modelId="{CCA3B158-ADCB-C44C-9B8F-30ED4A52857B}" type="presOf" srcId="{2F3BF94A-9859-624A-914E-3DB0B2EB964B}" destId="{821391C5-AB0E-A84B-BF6E-C2F71FF63ECA}" srcOrd="0" destOrd="0" presId="urn:microsoft.com/office/officeart/2008/layout/HalfCircleOrganizationChart"/>
    <dgm:cxn modelId="{58CBE65B-4CDF-2A41-9F35-E13F6DC0AE77}" type="presOf" srcId="{A53A41A8-E2FB-BE4F-9FD0-FFDC38B229CC}" destId="{81468673-1300-0C49-99A9-9E22E80C7AD6}" srcOrd="1" destOrd="0" presId="urn:microsoft.com/office/officeart/2008/layout/HalfCircleOrganizationChart"/>
    <dgm:cxn modelId="{F8F8D960-5F88-8245-95CC-C332A5094A18}" type="presOf" srcId="{0EE79500-C3B1-B646-AE2A-AE5D821BB136}" destId="{C84FC09B-24FA-2F44-B83F-75EF303EE151}" srcOrd="1" destOrd="0" presId="urn:microsoft.com/office/officeart/2008/layout/HalfCircleOrganizationChart"/>
    <dgm:cxn modelId="{A5C59B62-800B-FB47-B606-CD9A363E5FB0}" type="presOf" srcId="{889331AF-27A4-BD46-8243-BA468AFE1B05}" destId="{0379FAFD-BDAC-924E-9B27-E40BDBAE2A0A}" srcOrd="0" destOrd="0" presId="urn:microsoft.com/office/officeart/2008/layout/HalfCircleOrganizationChart"/>
    <dgm:cxn modelId="{EC778563-E44A-E343-B2BA-413F997BAFD2}" type="presOf" srcId="{E80D988C-1C08-2F43-8801-56B230E8E75E}" destId="{8A91AF63-397E-3940-B82C-B797F180AA04}" srcOrd="0" destOrd="0" presId="urn:microsoft.com/office/officeart/2008/layout/HalfCircleOrganizationChart"/>
    <dgm:cxn modelId="{08B6E165-C198-764A-BE05-5307CC225C63}" srcId="{43E46E05-B9D8-2F4B-A872-76A2A8C8182D}" destId="{F6407DC0-32A4-4B4E-9AAE-425274D7574F}" srcOrd="0" destOrd="0" parTransId="{4553CAA6-AAD3-5647-9208-B5D44C4391F4}" sibTransId="{1C70EEDE-5A4B-A748-B666-088E642552E4}"/>
    <dgm:cxn modelId="{227BD968-A363-4446-BE7E-B59F17C4D2DA}" type="presOf" srcId="{F3DB3FA0-69A4-7B4F-9A6A-5C5C0837317D}" destId="{C93293DD-0E4F-4A4E-BB2A-EC13CE5CCEB6}" srcOrd="1" destOrd="0" presId="urn:microsoft.com/office/officeart/2008/layout/HalfCircleOrganizationChart"/>
    <dgm:cxn modelId="{7942CC69-76FD-064D-B4B6-05B02B56624C}" type="presOf" srcId="{635BAFD7-A796-F542-8317-5D9E5B1EA7DE}" destId="{7F1C6684-AC3F-9243-BDE1-09F367F1D96C}" srcOrd="0" destOrd="0" presId="urn:microsoft.com/office/officeart/2008/layout/HalfCircleOrganizationChart"/>
    <dgm:cxn modelId="{6E11E16A-6DCF-6240-A3D6-BA8A3A81D4E0}" type="presOf" srcId="{0DBF82DD-F429-BC49-AF35-290341526D80}" destId="{5306E633-B262-2749-B59C-1DB5935D5F3B}" srcOrd="0" destOrd="0" presId="urn:microsoft.com/office/officeart/2008/layout/HalfCircleOrganizationChart"/>
    <dgm:cxn modelId="{93EB986B-4692-F74C-ABBF-C8D42AC30791}" srcId="{CFA04D21-2159-3249-96CF-27213000723C}" destId="{36E20B6E-0805-0841-B5CF-B4C5C0743CE1}" srcOrd="1" destOrd="0" parTransId="{1EB10B91-D00F-CD4B-9CFD-E159466A613D}" sibTransId="{E8A8330B-C445-C54E-B693-C820337D5ED5}"/>
    <dgm:cxn modelId="{C0E0036D-3266-7C42-B357-E0647CD677AC}" type="presOf" srcId="{42935FD0-F34E-1445-BDEF-A6A7FE28A895}" destId="{5D793EE9-E5D1-734D-951F-341BCE1B18FF}" srcOrd="1" destOrd="0" presId="urn:microsoft.com/office/officeart/2008/layout/HalfCircleOrganizationChart"/>
    <dgm:cxn modelId="{6E713E6E-C9BD-084E-B615-174C35420A46}" srcId="{6F49268D-72FE-5045-90F0-0DB8CEA1429E}" destId="{D3727C43-2DBB-AA4F-95FB-BA2D02034BBC}" srcOrd="1" destOrd="0" parTransId="{135D5193-0BFF-3D40-897E-926EDC96961E}" sibTransId="{45ABE18C-0C95-4C46-9543-0487320FB082}"/>
    <dgm:cxn modelId="{3D23AC6F-8E6A-2D49-8E4E-69F75AEB2DFA}" type="presOf" srcId="{BDD24850-2D7C-664F-8271-76CC45EB5071}" destId="{2BF61EAB-C899-0C48-BB01-EA39FA0529E1}" srcOrd="0" destOrd="0" presId="urn:microsoft.com/office/officeart/2008/layout/HalfCircleOrganizationChart"/>
    <dgm:cxn modelId="{AC07CD6F-526C-4B48-9C7C-6F3645E267DD}" type="presOf" srcId="{316821C9-8A01-9E41-9F75-35B096EBF648}" destId="{91EC4339-7969-C04F-A888-A75DA690C852}" srcOrd="0" destOrd="0" presId="urn:microsoft.com/office/officeart/2008/layout/HalfCircleOrganizationChart"/>
    <dgm:cxn modelId="{E2242B72-A188-B249-9C6E-5C201E5ABE89}" type="presOf" srcId="{3BB0F298-5581-4D43-B502-7ECEDBF1263C}" destId="{F466AAF0-B1D7-FC4F-9EA0-E58BA825447E}" srcOrd="0" destOrd="0" presId="urn:microsoft.com/office/officeart/2008/layout/HalfCircleOrganizationChart"/>
    <dgm:cxn modelId="{59D4DD73-5901-AF4A-8C0F-BB5C78528291}" srcId="{40EA0053-7E53-414F-8489-19D3D4D08434}" destId="{43E46E05-B9D8-2F4B-A872-76A2A8C8182D}" srcOrd="5" destOrd="0" parTransId="{BB511EA9-278B-B641-88A6-C4949415A10B}" sibTransId="{18326CEB-D632-C241-A448-95D4B84E3C25}"/>
    <dgm:cxn modelId="{62B92774-7E66-144D-A91B-164DB41E7CCB}" type="presOf" srcId="{4553CAA6-AAD3-5647-9208-B5D44C4391F4}" destId="{046D6358-26D9-FE45-ACD6-1072A658D602}" srcOrd="0" destOrd="0" presId="urn:microsoft.com/office/officeart/2008/layout/HalfCircleOrganizationChart"/>
    <dgm:cxn modelId="{E1728775-A39A-4C43-8E56-64D58BA7BC7E}" type="presOf" srcId="{0CF621B5-2451-BD41-82BE-059BD68358AF}" destId="{0F898DE3-0FF5-E846-A337-F7C2C1815C7D}" srcOrd="0" destOrd="0" presId="urn:microsoft.com/office/officeart/2008/layout/HalfCircleOrganizationChart"/>
    <dgm:cxn modelId="{37B82576-BF01-B64C-83D5-80702B9762A6}" srcId="{6F49268D-72FE-5045-90F0-0DB8CEA1429E}" destId="{94262715-AE7A-C04C-8F4A-549B84432512}" srcOrd="3" destOrd="0" parTransId="{4DD1608D-B37F-AF46-B01A-566929665B4C}" sibTransId="{B8FB7CE9-43CC-874F-A132-E3ADA7B9D49B}"/>
    <dgm:cxn modelId="{EEC65076-835B-3A43-BA4D-1EC54815E64C}" type="presOf" srcId="{A39EFF33-C16D-5349-A159-3E2DCC210485}" destId="{E8B71C51-B711-ED49-92E8-C3AF085C1EA5}" srcOrd="0" destOrd="0" presId="urn:microsoft.com/office/officeart/2008/layout/HalfCircleOrganizationChart"/>
    <dgm:cxn modelId="{1656F076-34E3-C740-A92D-9156FEFEADF0}" type="presOf" srcId="{AB396ACD-6561-324D-B71D-350557AC70EB}" destId="{DDE41C1B-D46A-9742-ABDF-A54D1C07EACC}" srcOrd="0" destOrd="0" presId="urn:microsoft.com/office/officeart/2008/layout/HalfCircleOrganizationChart"/>
    <dgm:cxn modelId="{3B561A78-3654-F64A-8E56-BBF5EA353E41}" srcId="{40EA0053-7E53-414F-8489-19D3D4D08434}" destId="{6F49268D-72FE-5045-90F0-0DB8CEA1429E}" srcOrd="0" destOrd="0" parTransId="{29087222-5BA0-D649-B37A-B9DF7AE2B2F9}" sibTransId="{0D19887F-D4B6-5D48-A4CE-039051C0F52B}"/>
    <dgm:cxn modelId="{535BA478-26EA-604A-87CA-96961593084C}" srcId="{8ABE57A6-3BE7-1740-93F2-F0FEA8BD8401}" destId="{CFA04D21-2159-3249-96CF-27213000723C}" srcOrd="0" destOrd="0" parTransId="{49EE0DD8-A0D6-D241-B4BD-B8CADEEE98B0}" sibTransId="{085DA887-7099-5F4E-B571-E2551489213E}"/>
    <dgm:cxn modelId="{4A70C579-E6B7-F545-99E7-4CDFE1B3A9C3}" srcId="{FF174F3F-6C8B-F24C-B387-B69C78FF92C4}" destId="{D490BAAB-624B-B94C-B22F-5820BB8A2DC7}" srcOrd="1" destOrd="0" parTransId="{4C7794FD-B6AF-4E44-9DB8-910A22203429}" sibTransId="{8854E605-6FC3-AD46-9FB5-4657987E1643}"/>
    <dgm:cxn modelId="{E9888F7E-F2A9-954C-BDA6-40651286C9E7}" srcId="{40EA0053-7E53-414F-8489-19D3D4D08434}" destId="{FF174F3F-6C8B-F24C-B387-B69C78FF92C4}" srcOrd="4" destOrd="0" parTransId="{3BB0F298-5581-4D43-B502-7ECEDBF1263C}" sibTransId="{32556299-ED70-5F46-92DE-7C28B741DA25}"/>
    <dgm:cxn modelId="{EC0E377F-7C4C-114A-B459-BB13741E7319}" type="presOf" srcId="{D2AF6238-81C9-AB47-B867-8049119232BA}" destId="{69611906-DD83-F94E-B7BA-CFEF2C0A9CCA}" srcOrd="0" destOrd="0" presId="urn:microsoft.com/office/officeart/2008/layout/HalfCircleOrganizationChart"/>
    <dgm:cxn modelId="{9B802883-8C13-1B4B-A24D-9E9B6A5874E9}" type="presOf" srcId="{36E20B6E-0805-0841-B5CF-B4C5C0743CE1}" destId="{99E3FA3A-8E30-7647-9A0E-BB248DE4EC06}" srcOrd="0" destOrd="0" presId="urn:microsoft.com/office/officeart/2008/layout/HalfCircleOrganizationChart"/>
    <dgm:cxn modelId="{600B3884-DF05-864C-851C-BF8DA51C8C01}" type="presOf" srcId="{94262715-AE7A-C04C-8F4A-549B84432512}" destId="{F0DE2338-24F3-5745-BD7B-BDB76C516DA4}" srcOrd="0" destOrd="0" presId="urn:microsoft.com/office/officeart/2008/layout/HalfCircleOrganizationChart"/>
    <dgm:cxn modelId="{51A0A789-609B-7145-BF56-0C9D950731AF}" type="presOf" srcId="{A53A41A8-E2FB-BE4F-9FD0-FFDC38B229CC}" destId="{D67AD1D5-F69F-2849-82EE-AD9441029499}" srcOrd="0" destOrd="0" presId="urn:microsoft.com/office/officeart/2008/layout/HalfCircleOrganizationChart"/>
    <dgm:cxn modelId="{1297898A-7BA0-D748-BC33-36389CCAAFA2}" type="presOf" srcId="{FF21F370-0C78-A047-8D69-5EF953356BCC}" destId="{D0541721-B57D-9A41-A810-6F65DB52BD28}" srcOrd="1" destOrd="0" presId="urn:microsoft.com/office/officeart/2008/layout/HalfCircleOrganizationChart"/>
    <dgm:cxn modelId="{5BA55C8B-8D76-6342-BAFC-B7CA7C4060CE}" type="presOf" srcId="{0EBC5BF5-F0AC-CB46-A85E-3F7B5AA90DBC}" destId="{B521D1BD-075A-8E43-A4A0-1DB8A039A02C}" srcOrd="0" destOrd="0" presId="urn:microsoft.com/office/officeart/2008/layout/HalfCircleOrganizationChart"/>
    <dgm:cxn modelId="{E67A7F8C-58B0-8649-841F-E923D8F48232}" srcId="{BBD90221-19AA-8046-83AD-556D9D7A0C29}" destId="{C999587B-3547-844A-AE80-9E610C1349DC}" srcOrd="1" destOrd="0" parTransId="{2F3BF94A-9859-624A-914E-3DB0B2EB964B}" sibTransId="{068EA6D3-ECF3-FE42-94C7-B101443EFEFD}"/>
    <dgm:cxn modelId="{92FEBB8D-CE42-144D-9F12-C5B5576F8F88}" type="presOf" srcId="{A862DD20-EB94-AA47-9B85-5AE310D610E3}" destId="{B1E756F6-C1AA-5640-B0EA-91823357271C}" srcOrd="1" destOrd="0" presId="urn:microsoft.com/office/officeart/2008/layout/HalfCircleOrganizationChart"/>
    <dgm:cxn modelId="{7CC38995-2D78-A14E-99E3-B1EFC13E1453}" srcId="{BBD90221-19AA-8046-83AD-556D9D7A0C29}" destId="{F3DB3FA0-69A4-7B4F-9A6A-5C5C0837317D}" srcOrd="0" destOrd="0" parTransId="{7FF01CC6-BD16-E14A-869D-BD65EA51C869}" sibTransId="{D6F85205-0FE7-BE45-B7F4-54E8FACF6294}"/>
    <dgm:cxn modelId="{C29C2C99-E832-5A40-BFA6-70DA3203CE40}" type="presOf" srcId="{37B7D1E6-2077-394C-A96A-9498E564D00F}" destId="{A47DD486-2A33-DF47-853B-7A1A74621765}" srcOrd="0" destOrd="0" presId="urn:microsoft.com/office/officeart/2008/layout/HalfCircleOrganizationChart"/>
    <dgm:cxn modelId="{8480109B-35ED-7546-81EC-60CF16241D9B}" type="presOf" srcId="{5D0DDD02-6F2A-3245-9409-3050D0762A54}" destId="{5F8799BF-0A96-4440-A22B-A9A0675C08F4}" srcOrd="0" destOrd="0" presId="urn:microsoft.com/office/officeart/2008/layout/HalfCircleOrganizationChart"/>
    <dgm:cxn modelId="{99AB989F-60EC-4540-B767-B185FAA1C726}" type="presOf" srcId="{C999587B-3547-844A-AE80-9E610C1349DC}" destId="{6BA1D772-9FB9-8349-86F0-C54CA4EF9DD4}" srcOrd="1" destOrd="0" presId="urn:microsoft.com/office/officeart/2008/layout/HalfCircleOrganizationChart"/>
    <dgm:cxn modelId="{6F2764A0-9824-DF44-A887-56A7D85BB26D}" type="presOf" srcId="{4DD1608D-B37F-AF46-B01A-566929665B4C}" destId="{612BD5C4-E170-E04D-8ACE-D285A41C6E4D}" srcOrd="0" destOrd="0" presId="urn:microsoft.com/office/officeart/2008/layout/HalfCircleOrganizationChart"/>
    <dgm:cxn modelId="{E07E60A1-F801-AE45-A4B2-4794E36895B3}" srcId="{0CF621B5-2451-BD41-82BE-059BD68358AF}" destId="{BBD90221-19AA-8046-83AD-556D9D7A0C29}" srcOrd="1" destOrd="0" parTransId="{7FCCF3EA-9FB7-4746-9F09-F66DFEA95753}" sibTransId="{C89A4344-0972-B849-A2A5-8247255D0D18}"/>
    <dgm:cxn modelId="{55853DA9-19C5-534E-BE96-8351DD39131E}" type="presOf" srcId="{C999587B-3547-844A-AE80-9E610C1349DC}" destId="{79372CA6-0B61-2C48-8958-71B593344E65}" srcOrd="0" destOrd="0" presId="urn:microsoft.com/office/officeart/2008/layout/HalfCircleOrganizationChart"/>
    <dgm:cxn modelId="{265056A9-C984-4341-99FF-0C0E311278CF}" type="presOf" srcId="{42935FD0-F34E-1445-BDEF-A6A7FE28A895}" destId="{B098778E-926A-F247-8ADF-BC3F7CDD9041}" srcOrd="0" destOrd="0" presId="urn:microsoft.com/office/officeart/2008/layout/HalfCircleOrganizationChart"/>
    <dgm:cxn modelId="{EB6CF1A9-D75D-2A44-A732-E50DA644B52B}" type="presOf" srcId="{94262715-AE7A-C04C-8F4A-549B84432512}" destId="{82D5BF4B-BAB4-5D44-ABF1-089B0B021A31}" srcOrd="1" destOrd="0" presId="urn:microsoft.com/office/officeart/2008/layout/HalfCircleOrganizationChart"/>
    <dgm:cxn modelId="{AA144AAC-5294-F043-A3F7-586A257827A1}" type="presOf" srcId="{017EBBDE-25A8-1848-8D95-BD1788EB6456}" destId="{891AAACA-3FAB-904C-A9FB-6814C00A54D7}" srcOrd="0" destOrd="0" presId="urn:microsoft.com/office/officeart/2008/layout/HalfCircleOrganizationChart"/>
    <dgm:cxn modelId="{4580AFAC-564D-5E4D-BDD1-1D8F1D8D1D85}" type="presOf" srcId="{D3727C43-2DBB-AA4F-95FB-BA2D02034BBC}" destId="{0BA1D605-8DB6-6A4B-A8A8-CA6C673AC537}" srcOrd="0" destOrd="0" presId="urn:microsoft.com/office/officeart/2008/layout/HalfCircleOrganizationChart"/>
    <dgm:cxn modelId="{AACEDFAF-A679-5C4E-AABA-81E305806A93}" type="presOf" srcId="{0CF621B5-2451-BD41-82BE-059BD68358AF}" destId="{1F14D83E-B562-9A4A-B37F-91C0FEB54E9D}" srcOrd="1" destOrd="0" presId="urn:microsoft.com/office/officeart/2008/layout/HalfCircleOrganizationChart"/>
    <dgm:cxn modelId="{B8AFD2B0-6598-224D-979A-23355C741CE4}" type="presOf" srcId="{FF174F3F-6C8B-F24C-B387-B69C78FF92C4}" destId="{9BDE93CE-06D4-AD4A-AF74-DBBADED26899}" srcOrd="1" destOrd="0" presId="urn:microsoft.com/office/officeart/2008/layout/HalfCircleOrganizationChart"/>
    <dgm:cxn modelId="{AE8AE6B0-BE2B-9D4B-BA26-95F8C0B6DE48}" srcId="{CFA04D21-2159-3249-96CF-27213000723C}" destId="{40EA0053-7E53-414F-8489-19D3D4D08434}" srcOrd="0" destOrd="0" parTransId="{7C6A2FC3-2214-8C44-8033-0C393AA567D3}" sibTransId="{9F4E6320-DB2E-7143-A882-9C943D82B85E}"/>
    <dgm:cxn modelId="{390C58B3-4B56-1443-8A57-DB4B0AC45750}" type="presOf" srcId="{7FCCF3EA-9FB7-4746-9F09-F66DFEA95753}" destId="{3A932FC7-2592-F04B-804B-5B08233CC4FC}" srcOrd="0" destOrd="0" presId="urn:microsoft.com/office/officeart/2008/layout/HalfCircleOrganizationChart"/>
    <dgm:cxn modelId="{39CEE6B7-5167-3D44-B24D-52D8FFB5088C}" type="presOf" srcId="{BBD90221-19AA-8046-83AD-556D9D7A0C29}" destId="{0346D1DE-A9DA-2C49-824B-BF52B0845396}" srcOrd="1" destOrd="0" presId="urn:microsoft.com/office/officeart/2008/layout/HalfCircleOrganizationChart"/>
    <dgm:cxn modelId="{BD5A06C0-E8D5-A54D-90A3-A50CC6BC813A}" type="presOf" srcId="{FF21F370-0C78-A047-8D69-5EF953356BCC}" destId="{82F3914C-5EF2-7642-9B40-CB8D5FDE148E}" srcOrd="0" destOrd="0" presId="urn:microsoft.com/office/officeart/2008/layout/HalfCircleOrganizationChart"/>
    <dgm:cxn modelId="{290174C2-E97A-6B40-AEB0-4CD39E690E30}" srcId="{43E46E05-B9D8-2F4B-A872-76A2A8C8182D}" destId="{A862DD20-EB94-AA47-9B85-5AE310D610E3}" srcOrd="3" destOrd="0" parTransId="{161D170E-C21D-EF4B-B602-959BC3ADCC94}" sibTransId="{76FE7750-C4FD-FA47-91C0-1136E4B9D837}"/>
    <dgm:cxn modelId="{9B23B3C3-2FAF-A040-BBCC-5329CF2B9518}" type="presOf" srcId="{CE9C2E82-509F-9D4E-9358-6836017ACA1E}" destId="{2B719A73-C342-2D44-AC34-7075F8045EF8}" srcOrd="0" destOrd="0" presId="urn:microsoft.com/office/officeart/2008/layout/HalfCircleOrganizationChart"/>
    <dgm:cxn modelId="{4AC1B6C3-886A-7046-9037-0B27F32A25CF}" type="presOf" srcId="{BBD90221-19AA-8046-83AD-556D9D7A0C29}" destId="{B63B227F-83A5-C143-B9D5-127B0C394690}" srcOrd="0" destOrd="0" presId="urn:microsoft.com/office/officeart/2008/layout/HalfCircleOrganizationChart"/>
    <dgm:cxn modelId="{6BE313C9-5B40-F84E-B903-36E5D6B88753}" type="presOf" srcId="{CE9C2E82-509F-9D4E-9358-6836017ACA1E}" destId="{B2A18031-7BF3-5B46-B6C2-FF71E8BF0883}" srcOrd="1" destOrd="0" presId="urn:microsoft.com/office/officeart/2008/layout/HalfCircleOrganizationChart"/>
    <dgm:cxn modelId="{968DF3CB-6E28-EA4F-81F7-043D006AF5ED}" type="presOf" srcId="{D490BAAB-624B-B94C-B22F-5820BB8A2DC7}" destId="{34942BF3-058E-A742-A0D6-40D84879A513}" srcOrd="0" destOrd="0" presId="urn:microsoft.com/office/officeart/2008/layout/HalfCircleOrganizationChart"/>
    <dgm:cxn modelId="{A2757DCD-2E2F-4047-99AC-F313E7367165}" type="presOf" srcId="{DE0640E0-DBC6-B849-AB90-62E1BC61A714}" destId="{FDBB5853-4218-DE4B-969E-EF255BBAC448}" srcOrd="0" destOrd="0" presId="urn:microsoft.com/office/officeart/2008/layout/HalfCircleOrganizationChart"/>
    <dgm:cxn modelId="{E3CC25D3-6490-754A-8E17-5229E10F510B}" type="presOf" srcId="{95262E68-5108-0F44-8D5C-E29BE986F23E}" destId="{69AD0B2A-C1BB-5245-9CE4-C134C0BBFE17}" srcOrd="0" destOrd="0" presId="urn:microsoft.com/office/officeart/2008/layout/HalfCircleOrganizationChart"/>
    <dgm:cxn modelId="{80DF92D5-1438-BD4F-9C5C-807E105E6C5B}" type="presOf" srcId="{DFF67FC5-DC28-2942-87F4-22B5660409EF}" destId="{0BB4A7D7-B0DA-0E46-9FDD-FD71E6107DCA}" srcOrd="0" destOrd="0" presId="urn:microsoft.com/office/officeart/2008/layout/HalfCircleOrganizationChart"/>
    <dgm:cxn modelId="{48E5B4D6-4169-DF45-8D8D-D7B588E45A12}" srcId="{40EA0053-7E53-414F-8489-19D3D4D08434}" destId="{0EBC5BF5-F0AC-CB46-A85E-3F7B5AA90DBC}" srcOrd="2" destOrd="0" parTransId="{95262E68-5108-0F44-8D5C-E29BE986F23E}" sibTransId="{76C05F6F-1D24-EE4B-80E3-0E6EB7E2203C}"/>
    <dgm:cxn modelId="{49A6C3D6-8F3A-0F4A-A874-C0D2A1A745AD}" type="presOf" srcId="{A862DD20-EB94-AA47-9B85-5AE310D610E3}" destId="{6052610D-ED45-D64B-A94F-B14CEC7A816D}" srcOrd="0" destOrd="0" presId="urn:microsoft.com/office/officeart/2008/layout/HalfCircleOrganizationChart"/>
    <dgm:cxn modelId="{F29662D7-117D-914D-99D1-7946CE20F76E}" type="presOf" srcId="{F3DB3FA0-69A4-7B4F-9A6A-5C5C0837317D}" destId="{34E19122-C6D9-D84C-878E-9293201B7666}" srcOrd="0" destOrd="0" presId="urn:microsoft.com/office/officeart/2008/layout/HalfCircleOrganizationChart"/>
    <dgm:cxn modelId="{15827ED7-C143-7D40-AB57-E9070319173E}" type="presOf" srcId="{29087222-5BA0-D649-B37A-B9DF7AE2B2F9}" destId="{031AE7F2-4843-FF4B-974F-E4884C70E7BA}" srcOrd="0" destOrd="0" presId="urn:microsoft.com/office/officeart/2008/layout/HalfCircleOrganizationChart"/>
    <dgm:cxn modelId="{6CDB28D8-6689-2146-B531-9F1F295F996E}" type="presOf" srcId="{2E083D30-BEB0-8C40-BE88-DAC79110B498}" destId="{2D1CAF7F-DC4E-F54A-8074-FB54238EBE88}" srcOrd="1" destOrd="0" presId="urn:microsoft.com/office/officeart/2008/layout/HalfCircleOrganizationChart"/>
    <dgm:cxn modelId="{010155D8-9423-4748-8707-998F5BBE4643}" type="presOf" srcId="{BB511EA9-278B-B641-88A6-C4949415A10B}" destId="{4FD0B139-9D11-2745-9670-FE61539C8110}" srcOrd="0" destOrd="0" presId="urn:microsoft.com/office/officeart/2008/layout/HalfCircleOrganizationChart"/>
    <dgm:cxn modelId="{0DB6BAD9-B300-3843-B797-D8F959C61605}" type="presOf" srcId="{43E46E05-B9D8-2F4B-A872-76A2A8C8182D}" destId="{7C04DBDE-06ED-D247-B79D-9534033057C6}" srcOrd="1" destOrd="0" presId="urn:microsoft.com/office/officeart/2008/layout/HalfCircleOrganizationChart"/>
    <dgm:cxn modelId="{856BA4DA-8714-0D49-9700-27F9261EC164}" type="presOf" srcId="{40EA0053-7E53-414F-8489-19D3D4D08434}" destId="{047E9661-6D92-E342-856B-D002792D24B6}" srcOrd="0" destOrd="0" presId="urn:microsoft.com/office/officeart/2008/layout/HalfCircleOrganizationChart"/>
    <dgm:cxn modelId="{F45D39DB-0136-B54C-8DF6-E3AE9F3A546D}" type="presOf" srcId="{5D0DDD02-6F2A-3245-9409-3050D0762A54}" destId="{7FBE8945-F6BD-E34E-B67A-F2790CE64B61}" srcOrd="1" destOrd="0" presId="urn:microsoft.com/office/officeart/2008/layout/HalfCircleOrganizationChart"/>
    <dgm:cxn modelId="{B76002DC-C91D-3B4F-AF21-A26D79BBEB3E}" type="presOf" srcId="{6ADF4483-BED8-694C-9FCC-F3F28A6D70BE}" destId="{2792531D-3510-794C-BE78-3B4301A956C3}" srcOrd="1" destOrd="0" presId="urn:microsoft.com/office/officeart/2008/layout/HalfCircleOrganizationChart"/>
    <dgm:cxn modelId="{013534E0-B8B7-214F-BF53-DBBD4FD14111}" type="presOf" srcId="{135D5193-0BFF-3D40-897E-926EDC96961E}" destId="{C4F11FBA-EC1D-5940-BB70-6C485F61BB1D}" srcOrd="0" destOrd="0" presId="urn:microsoft.com/office/officeart/2008/layout/HalfCircleOrganizationChart"/>
    <dgm:cxn modelId="{3D20F7E3-8891-8845-B113-85A7B2EE0D85}" srcId="{0EBC5BF5-F0AC-CB46-A85E-3F7B5AA90DBC}" destId="{0CF621B5-2451-BD41-82BE-059BD68358AF}" srcOrd="1" destOrd="0" parTransId="{A39EFF33-C16D-5349-A159-3E2DCC210485}" sibTransId="{D689F101-CDA5-A342-A428-85D982BFF28C}"/>
    <dgm:cxn modelId="{A25220E4-323F-C843-AF3B-1E57BA77E935}" type="presOf" srcId="{0EBC5BF5-F0AC-CB46-A85E-3F7B5AA90DBC}" destId="{45256309-DFD5-784A-9358-BE211BB48109}" srcOrd="1" destOrd="0" presId="urn:microsoft.com/office/officeart/2008/layout/HalfCircleOrganizationChart"/>
    <dgm:cxn modelId="{00F128E4-5AAF-DB45-85E5-28B3F052F4FE}" type="presOf" srcId="{FF174F3F-6C8B-F24C-B387-B69C78FF92C4}" destId="{EE7249F1-AB35-5546-AC0F-AFCCE16D7E0D}" srcOrd="0" destOrd="0" presId="urn:microsoft.com/office/officeart/2008/layout/HalfCircleOrganizationChart"/>
    <dgm:cxn modelId="{9F4A51E5-F62F-374F-A263-FB595EB57A1C}" type="presOf" srcId="{08AD2F04-8273-1F40-A010-677B02B5C477}" destId="{C6CDA426-A208-7F49-AB5A-45D1D3C497C3}" srcOrd="1" destOrd="0" presId="urn:microsoft.com/office/officeart/2008/layout/HalfCircleOrganizationChart"/>
    <dgm:cxn modelId="{3B066EE7-78BB-F94D-8E8F-9B0E3C0CAA20}" type="presOf" srcId="{7FF01CC6-BD16-E14A-869D-BD65EA51C869}" destId="{2CB48949-E1CB-5541-887E-755435B73867}" srcOrd="0" destOrd="0" presId="urn:microsoft.com/office/officeart/2008/layout/HalfCircleOrganizationChart"/>
    <dgm:cxn modelId="{FDC355E8-30CB-6A45-888C-BCD8E00140FC}" type="presOf" srcId="{08AD2F04-8273-1F40-A010-677B02B5C477}" destId="{1DB0B90F-DA0B-3A49-992C-FEF83F9F56BC}" srcOrd="0" destOrd="0" presId="urn:microsoft.com/office/officeart/2008/layout/HalfCircleOrganizationChart"/>
    <dgm:cxn modelId="{B18049EC-777C-1840-A2A4-8ADE34B4EA62}" type="presOf" srcId="{F6407DC0-32A4-4B4E-9AAE-425274D7574F}" destId="{6A86A149-4BBA-F64D-A874-51F3660562A7}" srcOrd="1" destOrd="0" presId="urn:microsoft.com/office/officeart/2008/layout/HalfCircleOrganizationChart"/>
    <dgm:cxn modelId="{E301D7EF-678C-BB47-8277-5C7F0E6ACF5B}" type="presOf" srcId="{5D567D89-7ECE-4848-86EC-B4B6DFAB9EF2}" destId="{7C1D42D8-3904-3042-BCA7-C5D0FA35219F}" srcOrd="0" destOrd="0" presId="urn:microsoft.com/office/officeart/2008/layout/HalfCircleOrganizationChart"/>
    <dgm:cxn modelId="{7EDDD7EF-E6E3-6543-8696-8CB928011DA7}" srcId="{FF174F3F-6C8B-F24C-B387-B69C78FF92C4}" destId="{5D0DDD02-6F2A-3245-9409-3050D0762A54}" srcOrd="3" destOrd="0" parTransId="{889331AF-27A4-BD46-8243-BA468AFE1B05}" sibTransId="{40D53115-107D-074D-A02E-B7EAA8295B5D}"/>
    <dgm:cxn modelId="{3243C6F0-0B16-094E-8C3A-409D9416A1C8}" type="presOf" srcId="{7C6A2FC3-2214-8C44-8033-0C393AA567D3}" destId="{155BCA0B-7627-044F-B3D8-CCEF0B081F75}" srcOrd="0" destOrd="0" presId="urn:microsoft.com/office/officeart/2008/layout/HalfCircleOrganizationChart"/>
    <dgm:cxn modelId="{636ADBF0-DB98-C441-8C67-B4E78864CCA9}" srcId="{DE0640E0-DBC6-B849-AB90-62E1BC61A714}" destId="{0EE79500-C3B1-B646-AE2A-AE5D821BB136}" srcOrd="1" destOrd="0" parTransId="{91FB89BA-A0A7-F845-9294-CEF6D8EE7E5A}" sibTransId="{8D3AAF71-0BB3-D841-B126-D3EAA930F22F}"/>
    <dgm:cxn modelId="{809AEEF0-764F-D84D-AD42-A4694488DC41}" srcId="{43E46E05-B9D8-2F4B-A872-76A2A8C8182D}" destId="{08AD2F04-8273-1F40-A010-677B02B5C477}" srcOrd="2" destOrd="0" parTransId="{58D13EB2-DEC0-7843-9E70-BFAB59CCD1A5}" sibTransId="{160DE97E-CD28-9543-9D03-D6DA28623682}"/>
    <dgm:cxn modelId="{90A399F1-529B-4041-96F2-478AAAD7F682}" type="presOf" srcId="{FAB0432B-B333-274A-B728-78E813806F43}" destId="{A4503BC2-5255-5641-9A47-69E887707270}" srcOrd="0" destOrd="0" presId="urn:microsoft.com/office/officeart/2008/layout/HalfCircleOrganizationChart"/>
    <dgm:cxn modelId="{CD9D32F2-14C0-364E-BFF1-4BCDCB39A909}" type="presOf" srcId="{CFA04D21-2159-3249-96CF-27213000723C}" destId="{747791D9-6C90-F442-923B-B2D5C120DA28}" srcOrd="1" destOrd="0" presId="urn:microsoft.com/office/officeart/2008/layout/HalfCircleOrganizationChart"/>
    <dgm:cxn modelId="{E16704F3-890D-1544-B426-E64EE563E179}" type="presOf" srcId="{30C21D55-053B-6B48-967A-645EB4498755}" destId="{8F693109-8C3F-1345-B2EB-56397082CE3C}" srcOrd="0" destOrd="0" presId="urn:microsoft.com/office/officeart/2008/layout/HalfCircleOrganizationChart"/>
    <dgm:cxn modelId="{C4E256F4-F4D5-4642-8394-08F10FA26D82}" srcId="{0EBC5BF5-F0AC-CB46-A85E-3F7B5AA90DBC}" destId="{85D2EC92-3F17-094C-A6E9-3E776C257304}" srcOrd="0" destOrd="0" parTransId="{01FE23E0-B90D-344B-BC56-55B10B5E1E2C}" sibTransId="{79773D48-06A1-834C-BF6E-C4972EAE5255}"/>
    <dgm:cxn modelId="{466C6BF8-58E0-1E4E-B3FF-4FFF1C02456E}" type="presOf" srcId="{91FB89BA-A0A7-F845-9294-CEF6D8EE7E5A}" destId="{62C0A62E-ABF8-EF47-87DE-FC4F2F936BAF}" srcOrd="0" destOrd="0" presId="urn:microsoft.com/office/officeart/2008/layout/HalfCircleOrganizationChart"/>
    <dgm:cxn modelId="{65D1A5F8-F235-7548-8484-7707F25DC0AA}" type="presOf" srcId="{161D170E-C21D-EF4B-B602-959BC3ADCC94}" destId="{DFDFD6E5-B2B4-4041-ABAE-CE1EE070B43B}" srcOrd="0" destOrd="0" presId="urn:microsoft.com/office/officeart/2008/layout/HalfCircleOrganizationChart"/>
    <dgm:cxn modelId="{FFC71DFA-7182-2544-98D6-E26AB9B6612F}" type="presOf" srcId="{EB2F12E7-AFE1-A845-ACD3-5A2172F7945F}" destId="{2A0EBD7A-4C59-054F-97ED-C4C1345E9163}" srcOrd="0" destOrd="0" presId="urn:microsoft.com/office/officeart/2008/layout/HalfCircleOrganizationChart"/>
    <dgm:cxn modelId="{E6C02EFA-CEB7-3E46-96F6-48145AA0DECD}" type="presOf" srcId="{40EA0053-7E53-414F-8489-19D3D4D08434}" destId="{333AECB5-8929-7C43-92A3-4EDF73E240B3}" srcOrd="1" destOrd="0" presId="urn:microsoft.com/office/officeart/2008/layout/HalfCircleOrganizationChart"/>
    <dgm:cxn modelId="{E7D850FC-A43E-D045-B719-47DE6C6E7152}" type="presOf" srcId="{43E46E05-B9D8-2F4B-A872-76A2A8C8182D}" destId="{AE1196AA-2382-9F4C-810B-8CD2FD58B248}" srcOrd="0" destOrd="0" presId="urn:microsoft.com/office/officeart/2008/layout/HalfCircleOrganizationChart"/>
    <dgm:cxn modelId="{9296E8FD-38A8-094B-B93C-B8CA60F07C7C}" type="presOf" srcId="{2E083D30-BEB0-8C40-BE88-DAC79110B498}" destId="{6F6C4E94-F297-704F-8CB4-92AD17DA9A84}" srcOrd="0" destOrd="0" presId="urn:microsoft.com/office/officeart/2008/layout/HalfCircleOrganizationChart"/>
    <dgm:cxn modelId="{7B80BA65-47F9-B643-A4A0-747ACE49797F}" type="presParOf" srcId="{58F20B8B-3AF8-D94B-A129-563AFF01DA39}" destId="{D6F294A8-E6EB-7340-99E8-A5B7AE3F4F3A}" srcOrd="0" destOrd="0" presId="urn:microsoft.com/office/officeart/2008/layout/HalfCircleOrganizationChart"/>
    <dgm:cxn modelId="{372BD45F-A518-1741-A48F-00AE626B63FA}" type="presParOf" srcId="{D6F294A8-E6EB-7340-99E8-A5B7AE3F4F3A}" destId="{ADEEC3C9-8B71-0045-80D6-3245C9244A0E}" srcOrd="0" destOrd="0" presId="urn:microsoft.com/office/officeart/2008/layout/HalfCircleOrganizationChart"/>
    <dgm:cxn modelId="{86C26673-0D71-C34A-8A25-64E3EF2DD5B2}" type="presParOf" srcId="{ADEEC3C9-8B71-0045-80D6-3245C9244A0E}" destId="{6D9A3B86-BE3A-A746-AE21-908B08974F3F}" srcOrd="0" destOrd="0" presId="urn:microsoft.com/office/officeart/2008/layout/HalfCircleOrganizationChart"/>
    <dgm:cxn modelId="{2E0BAD14-91F7-B54C-9176-98A6A7B6914E}" type="presParOf" srcId="{ADEEC3C9-8B71-0045-80D6-3245C9244A0E}" destId="{C9FFD28D-B302-9D41-BFFD-1D2E9D7BEFF8}" srcOrd="1" destOrd="0" presId="urn:microsoft.com/office/officeart/2008/layout/HalfCircleOrganizationChart"/>
    <dgm:cxn modelId="{AE65E72A-59CF-3F43-884B-19A8773F74A3}" type="presParOf" srcId="{ADEEC3C9-8B71-0045-80D6-3245C9244A0E}" destId="{B7B37931-8FE5-9C44-8700-FE416082A510}" srcOrd="2" destOrd="0" presId="urn:microsoft.com/office/officeart/2008/layout/HalfCircleOrganizationChart"/>
    <dgm:cxn modelId="{A0BEFD34-8022-6646-8000-A20AEFF1F9D8}" type="presParOf" srcId="{ADEEC3C9-8B71-0045-80D6-3245C9244A0E}" destId="{747791D9-6C90-F442-923B-B2D5C120DA28}" srcOrd="3" destOrd="0" presId="urn:microsoft.com/office/officeart/2008/layout/HalfCircleOrganizationChart"/>
    <dgm:cxn modelId="{BBF61418-2A78-9647-A86F-8F85DB379807}" type="presParOf" srcId="{D6F294A8-E6EB-7340-99E8-A5B7AE3F4F3A}" destId="{9E6829B7-C4C1-FA47-9FD0-CE9C18D81BC5}" srcOrd="1" destOrd="0" presId="urn:microsoft.com/office/officeart/2008/layout/HalfCircleOrganizationChart"/>
    <dgm:cxn modelId="{7BCC9363-6780-D147-B85D-3AAEE7F61642}" type="presParOf" srcId="{9E6829B7-C4C1-FA47-9FD0-CE9C18D81BC5}" destId="{155BCA0B-7627-044F-B3D8-CCEF0B081F75}" srcOrd="0" destOrd="0" presId="urn:microsoft.com/office/officeart/2008/layout/HalfCircleOrganizationChart"/>
    <dgm:cxn modelId="{B35738F8-E03E-A842-8885-BC676989D71D}" type="presParOf" srcId="{9E6829B7-C4C1-FA47-9FD0-CE9C18D81BC5}" destId="{2E9FC76F-1B04-664D-A500-71D11007D5A9}" srcOrd="1" destOrd="0" presId="urn:microsoft.com/office/officeart/2008/layout/HalfCircleOrganizationChart"/>
    <dgm:cxn modelId="{2F493DC3-8999-2047-BBB4-5186C26CC4D5}" type="presParOf" srcId="{2E9FC76F-1B04-664D-A500-71D11007D5A9}" destId="{92DA841C-F026-0D4C-96F6-B0A316860115}" srcOrd="0" destOrd="0" presId="urn:microsoft.com/office/officeart/2008/layout/HalfCircleOrganizationChart"/>
    <dgm:cxn modelId="{2ABF9D39-6C73-2B46-8124-422637D6DA33}" type="presParOf" srcId="{92DA841C-F026-0D4C-96F6-B0A316860115}" destId="{047E9661-6D92-E342-856B-D002792D24B6}" srcOrd="0" destOrd="0" presId="urn:microsoft.com/office/officeart/2008/layout/HalfCircleOrganizationChart"/>
    <dgm:cxn modelId="{1249A932-5D2E-7049-94B7-1F59B0D6F03B}" type="presParOf" srcId="{92DA841C-F026-0D4C-96F6-B0A316860115}" destId="{E971C5E8-B22E-6B44-A80B-8A96CE83CA48}" srcOrd="1" destOrd="0" presId="urn:microsoft.com/office/officeart/2008/layout/HalfCircleOrganizationChart"/>
    <dgm:cxn modelId="{8075BA12-B915-6B43-BCBF-18B57D24237A}" type="presParOf" srcId="{92DA841C-F026-0D4C-96F6-B0A316860115}" destId="{DA92084E-B9F7-5F46-B528-B096F00F06EA}" srcOrd="2" destOrd="0" presId="urn:microsoft.com/office/officeart/2008/layout/HalfCircleOrganizationChart"/>
    <dgm:cxn modelId="{EE6994D6-D13D-F946-91FA-A0F536074F47}" type="presParOf" srcId="{92DA841C-F026-0D4C-96F6-B0A316860115}" destId="{333AECB5-8929-7C43-92A3-4EDF73E240B3}" srcOrd="3" destOrd="0" presId="urn:microsoft.com/office/officeart/2008/layout/HalfCircleOrganizationChart"/>
    <dgm:cxn modelId="{1C93198C-3921-3E45-87FB-AE3954A41261}" type="presParOf" srcId="{2E9FC76F-1B04-664D-A500-71D11007D5A9}" destId="{BE17637D-226A-2A44-BFD9-D9BF95FE509B}" srcOrd="1" destOrd="0" presId="urn:microsoft.com/office/officeart/2008/layout/HalfCircleOrganizationChart"/>
    <dgm:cxn modelId="{C9CAFC91-9A48-5A46-9BD0-C216E120CBD7}" type="presParOf" srcId="{BE17637D-226A-2A44-BFD9-D9BF95FE509B}" destId="{031AE7F2-4843-FF4B-974F-E4884C70E7BA}" srcOrd="0" destOrd="0" presId="urn:microsoft.com/office/officeart/2008/layout/HalfCircleOrganizationChart"/>
    <dgm:cxn modelId="{E1BAC74F-DBDA-A94D-BB77-A2E394CE715E}" type="presParOf" srcId="{BE17637D-226A-2A44-BFD9-D9BF95FE509B}" destId="{F84B5163-4088-8A4A-980A-EAF70290FE66}" srcOrd="1" destOrd="0" presId="urn:microsoft.com/office/officeart/2008/layout/HalfCircleOrganizationChart"/>
    <dgm:cxn modelId="{03A5A303-18F6-614C-AA2A-567DF44D197D}" type="presParOf" srcId="{F84B5163-4088-8A4A-980A-EAF70290FE66}" destId="{E2D7BE89-DFCA-3747-A275-EAF0FB594151}" srcOrd="0" destOrd="0" presId="urn:microsoft.com/office/officeart/2008/layout/HalfCircleOrganizationChart"/>
    <dgm:cxn modelId="{5B03988A-BB72-8A46-8F13-ABFED269FA70}" type="presParOf" srcId="{E2D7BE89-DFCA-3747-A275-EAF0FB594151}" destId="{88C4AAD9-92C2-0148-B141-228077A1D518}" srcOrd="0" destOrd="0" presId="urn:microsoft.com/office/officeart/2008/layout/HalfCircleOrganizationChart"/>
    <dgm:cxn modelId="{0079311C-3B67-1943-9C32-2C603F2DF949}" type="presParOf" srcId="{E2D7BE89-DFCA-3747-A275-EAF0FB594151}" destId="{7D198697-CBC3-B443-B2BD-E59CAAEF7DB7}" srcOrd="1" destOrd="0" presId="urn:microsoft.com/office/officeart/2008/layout/HalfCircleOrganizationChart"/>
    <dgm:cxn modelId="{4577F22F-CDFA-AB4F-8513-7BB454669636}" type="presParOf" srcId="{E2D7BE89-DFCA-3747-A275-EAF0FB594151}" destId="{11571D08-26F2-EE47-8832-AD3EC94CD32F}" srcOrd="2" destOrd="0" presId="urn:microsoft.com/office/officeart/2008/layout/HalfCircleOrganizationChart"/>
    <dgm:cxn modelId="{F8BA12CD-7915-1D45-AEF4-1939E9BAAD5B}" type="presParOf" srcId="{E2D7BE89-DFCA-3747-A275-EAF0FB594151}" destId="{DB74480A-1BDF-2B43-B47E-B066A6780A35}" srcOrd="3" destOrd="0" presId="urn:microsoft.com/office/officeart/2008/layout/HalfCircleOrganizationChart"/>
    <dgm:cxn modelId="{9E38D53F-1CC5-3943-8550-C5FBADA98BCB}" type="presParOf" srcId="{F84B5163-4088-8A4A-980A-EAF70290FE66}" destId="{720E2BD7-4304-1845-96AE-845B1FDC9220}" srcOrd="1" destOrd="0" presId="urn:microsoft.com/office/officeart/2008/layout/HalfCircleOrganizationChart"/>
    <dgm:cxn modelId="{536AC84F-50A7-114C-B253-320DF7113595}" type="presParOf" srcId="{720E2BD7-4304-1845-96AE-845B1FDC9220}" destId="{7C1D42D8-3904-3042-BCA7-C5D0FA35219F}" srcOrd="0" destOrd="0" presId="urn:microsoft.com/office/officeart/2008/layout/HalfCircleOrganizationChart"/>
    <dgm:cxn modelId="{C53785EE-26CF-C645-B8D9-AD4CF9347BC6}" type="presParOf" srcId="{720E2BD7-4304-1845-96AE-845B1FDC9220}" destId="{CDC721A5-932F-8D48-92F4-21DE252C7E1E}" srcOrd="1" destOrd="0" presId="urn:microsoft.com/office/officeart/2008/layout/HalfCircleOrganizationChart"/>
    <dgm:cxn modelId="{80597DBF-927C-544E-8BEB-A3A06247B809}" type="presParOf" srcId="{CDC721A5-932F-8D48-92F4-21DE252C7E1E}" destId="{1C5C5510-87F3-C74F-91B3-9F450EF5F157}" srcOrd="0" destOrd="0" presId="urn:microsoft.com/office/officeart/2008/layout/HalfCircleOrganizationChart"/>
    <dgm:cxn modelId="{F5C53588-3FA0-C74F-BAED-606258086CA4}" type="presParOf" srcId="{1C5C5510-87F3-C74F-91B3-9F450EF5F157}" destId="{2B719A73-C342-2D44-AC34-7075F8045EF8}" srcOrd="0" destOrd="0" presId="urn:microsoft.com/office/officeart/2008/layout/HalfCircleOrganizationChart"/>
    <dgm:cxn modelId="{A66B599C-D37B-EC4B-B2AD-B9E47223AAFF}" type="presParOf" srcId="{1C5C5510-87F3-C74F-91B3-9F450EF5F157}" destId="{3928346B-4FB2-374B-B198-85FC823BDFB0}" srcOrd="1" destOrd="0" presId="urn:microsoft.com/office/officeart/2008/layout/HalfCircleOrganizationChart"/>
    <dgm:cxn modelId="{B12729EE-CB8C-394F-A520-5F7954F0F155}" type="presParOf" srcId="{1C5C5510-87F3-C74F-91B3-9F450EF5F157}" destId="{C41130E8-7FC4-334B-A40F-206B304DDB31}" srcOrd="2" destOrd="0" presId="urn:microsoft.com/office/officeart/2008/layout/HalfCircleOrganizationChart"/>
    <dgm:cxn modelId="{22FE5207-387C-0249-BC83-96CCA9B56788}" type="presParOf" srcId="{1C5C5510-87F3-C74F-91B3-9F450EF5F157}" destId="{B2A18031-7BF3-5B46-B6C2-FF71E8BF0883}" srcOrd="3" destOrd="0" presId="urn:microsoft.com/office/officeart/2008/layout/HalfCircleOrganizationChart"/>
    <dgm:cxn modelId="{B73DCFBD-4B18-CC48-9A09-1C5C4E8AFE7D}" type="presParOf" srcId="{CDC721A5-932F-8D48-92F4-21DE252C7E1E}" destId="{867FA3F7-1668-1C42-9D18-EA9FA4E3101E}" srcOrd="1" destOrd="0" presId="urn:microsoft.com/office/officeart/2008/layout/HalfCircleOrganizationChart"/>
    <dgm:cxn modelId="{07201EC1-74DB-0444-B0B7-D7AD212224DE}" type="presParOf" srcId="{CDC721A5-932F-8D48-92F4-21DE252C7E1E}" destId="{9294F26E-0AAA-1944-BAA5-EA3EF00F3260}" srcOrd="2" destOrd="0" presId="urn:microsoft.com/office/officeart/2008/layout/HalfCircleOrganizationChart"/>
    <dgm:cxn modelId="{88074956-897D-9C42-A1C8-63E31C375015}" type="presParOf" srcId="{720E2BD7-4304-1845-96AE-845B1FDC9220}" destId="{C4F11FBA-EC1D-5940-BB70-6C485F61BB1D}" srcOrd="2" destOrd="0" presId="urn:microsoft.com/office/officeart/2008/layout/HalfCircleOrganizationChart"/>
    <dgm:cxn modelId="{C3A5DF2E-5A69-9343-8A6C-CE2DEA35FAC7}" type="presParOf" srcId="{720E2BD7-4304-1845-96AE-845B1FDC9220}" destId="{E474E96D-475E-D546-9BCA-74FA1DB2CBC1}" srcOrd="3" destOrd="0" presId="urn:microsoft.com/office/officeart/2008/layout/HalfCircleOrganizationChart"/>
    <dgm:cxn modelId="{8469060C-5628-EC4E-AAE2-AF75F13AF8BD}" type="presParOf" srcId="{E474E96D-475E-D546-9BCA-74FA1DB2CBC1}" destId="{5928B1EC-B636-5840-8012-138702DA24E7}" srcOrd="0" destOrd="0" presId="urn:microsoft.com/office/officeart/2008/layout/HalfCircleOrganizationChart"/>
    <dgm:cxn modelId="{6635EE9A-54B1-1747-AF04-3191E9B0884A}" type="presParOf" srcId="{5928B1EC-B636-5840-8012-138702DA24E7}" destId="{0BA1D605-8DB6-6A4B-A8A8-CA6C673AC537}" srcOrd="0" destOrd="0" presId="urn:microsoft.com/office/officeart/2008/layout/HalfCircleOrganizationChart"/>
    <dgm:cxn modelId="{FE5298B8-CE19-6E42-923E-6CA634344398}" type="presParOf" srcId="{5928B1EC-B636-5840-8012-138702DA24E7}" destId="{FE8AA1D8-0D60-0F48-AA7C-A7FF46B3751E}" srcOrd="1" destOrd="0" presId="urn:microsoft.com/office/officeart/2008/layout/HalfCircleOrganizationChart"/>
    <dgm:cxn modelId="{D73EAE06-22A4-CC40-8F9B-3A15D362D4B3}" type="presParOf" srcId="{5928B1EC-B636-5840-8012-138702DA24E7}" destId="{C58DDC78-259A-8C44-A90A-0BF8327CEEB3}" srcOrd="2" destOrd="0" presId="urn:microsoft.com/office/officeart/2008/layout/HalfCircleOrganizationChart"/>
    <dgm:cxn modelId="{12FC8494-0501-1346-9473-FBCE2AC5837B}" type="presParOf" srcId="{5928B1EC-B636-5840-8012-138702DA24E7}" destId="{C4173617-817F-5844-9562-B4294D0E1C29}" srcOrd="3" destOrd="0" presId="urn:microsoft.com/office/officeart/2008/layout/HalfCircleOrganizationChart"/>
    <dgm:cxn modelId="{8FD3610E-B59D-D942-B8B1-72ED16ABE1DD}" type="presParOf" srcId="{E474E96D-475E-D546-9BCA-74FA1DB2CBC1}" destId="{095D39A4-70E6-4247-A677-87DEC236DA58}" srcOrd="1" destOrd="0" presId="urn:microsoft.com/office/officeart/2008/layout/HalfCircleOrganizationChart"/>
    <dgm:cxn modelId="{C092C70D-A4DC-D846-B692-BA68B538FE78}" type="presParOf" srcId="{E474E96D-475E-D546-9BCA-74FA1DB2CBC1}" destId="{14A31E4E-5D48-0C4E-9721-C38349E4A2D3}" srcOrd="2" destOrd="0" presId="urn:microsoft.com/office/officeart/2008/layout/HalfCircleOrganizationChart"/>
    <dgm:cxn modelId="{263B27AE-C0EA-3143-8639-3574F7574A97}" type="presParOf" srcId="{720E2BD7-4304-1845-96AE-845B1FDC9220}" destId="{5306E633-B262-2749-B59C-1DB5935D5F3B}" srcOrd="4" destOrd="0" presId="urn:microsoft.com/office/officeart/2008/layout/HalfCircleOrganizationChart"/>
    <dgm:cxn modelId="{0B498164-D57E-354C-BAAE-8C488CF3F698}" type="presParOf" srcId="{720E2BD7-4304-1845-96AE-845B1FDC9220}" destId="{BECE5C7C-6C04-0C4C-8ACE-16E5F7630B72}" srcOrd="5" destOrd="0" presId="urn:microsoft.com/office/officeart/2008/layout/HalfCircleOrganizationChart"/>
    <dgm:cxn modelId="{D0ABCCFE-CA76-3D43-A588-3F7A2FC851F6}" type="presParOf" srcId="{BECE5C7C-6C04-0C4C-8ACE-16E5F7630B72}" destId="{C4D5B47E-23EF-924F-8095-F5A243D60293}" srcOrd="0" destOrd="0" presId="urn:microsoft.com/office/officeart/2008/layout/HalfCircleOrganizationChart"/>
    <dgm:cxn modelId="{D4BED325-98BD-8D47-A4D1-9E945A228798}" type="presParOf" srcId="{C4D5B47E-23EF-924F-8095-F5A243D60293}" destId="{2A0EBD7A-4C59-054F-97ED-C4C1345E9163}" srcOrd="0" destOrd="0" presId="urn:microsoft.com/office/officeart/2008/layout/HalfCircleOrganizationChart"/>
    <dgm:cxn modelId="{C39AA1D1-0033-7A47-B8EC-FE0432EF16AA}" type="presParOf" srcId="{C4D5B47E-23EF-924F-8095-F5A243D60293}" destId="{A5CA50C4-D611-384A-8DF5-72D74B613306}" srcOrd="1" destOrd="0" presId="urn:microsoft.com/office/officeart/2008/layout/HalfCircleOrganizationChart"/>
    <dgm:cxn modelId="{3CC9CCFB-C9FA-2E4E-B30C-CFC499513144}" type="presParOf" srcId="{C4D5B47E-23EF-924F-8095-F5A243D60293}" destId="{78DB2366-E582-D644-8273-748801350948}" srcOrd="2" destOrd="0" presId="urn:microsoft.com/office/officeart/2008/layout/HalfCircleOrganizationChart"/>
    <dgm:cxn modelId="{38418F1A-729C-D942-91E1-CF23265C1534}" type="presParOf" srcId="{C4D5B47E-23EF-924F-8095-F5A243D60293}" destId="{201C58D7-DE9E-6947-B940-8394C41C1EC9}" srcOrd="3" destOrd="0" presId="urn:microsoft.com/office/officeart/2008/layout/HalfCircleOrganizationChart"/>
    <dgm:cxn modelId="{62B55D75-05E2-3C42-807F-C96B90145CD8}" type="presParOf" srcId="{BECE5C7C-6C04-0C4C-8ACE-16E5F7630B72}" destId="{43BEE95E-7AFF-4A40-8194-8356606383C6}" srcOrd="1" destOrd="0" presId="urn:microsoft.com/office/officeart/2008/layout/HalfCircleOrganizationChart"/>
    <dgm:cxn modelId="{E66D5A1F-49FB-214D-90CD-F8C7408B0C69}" type="presParOf" srcId="{BECE5C7C-6C04-0C4C-8ACE-16E5F7630B72}" destId="{0560D80D-C0CE-9F45-B26B-1EC7F698BC05}" srcOrd="2" destOrd="0" presId="urn:microsoft.com/office/officeart/2008/layout/HalfCircleOrganizationChart"/>
    <dgm:cxn modelId="{947C9746-9979-BF4E-8C65-38EE8459DC68}" type="presParOf" srcId="{720E2BD7-4304-1845-96AE-845B1FDC9220}" destId="{612BD5C4-E170-E04D-8ACE-D285A41C6E4D}" srcOrd="6" destOrd="0" presId="urn:microsoft.com/office/officeart/2008/layout/HalfCircleOrganizationChart"/>
    <dgm:cxn modelId="{29EFB3A3-3891-774F-9E4D-16E02833FA31}" type="presParOf" srcId="{720E2BD7-4304-1845-96AE-845B1FDC9220}" destId="{1B6326AA-477A-B74D-BA69-20FA7B940C38}" srcOrd="7" destOrd="0" presId="urn:microsoft.com/office/officeart/2008/layout/HalfCircleOrganizationChart"/>
    <dgm:cxn modelId="{8D312F2B-6B30-394B-94E4-24324036C464}" type="presParOf" srcId="{1B6326AA-477A-B74D-BA69-20FA7B940C38}" destId="{EFFB7495-B9AA-354C-A4A2-CF953CB9622B}" srcOrd="0" destOrd="0" presId="urn:microsoft.com/office/officeart/2008/layout/HalfCircleOrganizationChart"/>
    <dgm:cxn modelId="{4AB7C60F-1E00-494B-BCAF-B82CB25ED142}" type="presParOf" srcId="{EFFB7495-B9AA-354C-A4A2-CF953CB9622B}" destId="{F0DE2338-24F3-5745-BD7B-BDB76C516DA4}" srcOrd="0" destOrd="0" presId="urn:microsoft.com/office/officeart/2008/layout/HalfCircleOrganizationChart"/>
    <dgm:cxn modelId="{6A2B5651-0FDA-8F41-B877-A3CCE22D89A3}" type="presParOf" srcId="{EFFB7495-B9AA-354C-A4A2-CF953CB9622B}" destId="{A20FFC70-10F1-1440-B3F5-43F82FCAE8F5}" srcOrd="1" destOrd="0" presId="urn:microsoft.com/office/officeart/2008/layout/HalfCircleOrganizationChart"/>
    <dgm:cxn modelId="{37F67732-FD5D-064B-97A8-793439C44611}" type="presParOf" srcId="{EFFB7495-B9AA-354C-A4A2-CF953CB9622B}" destId="{64A6C767-AF50-A74C-A151-4115B37A217A}" srcOrd="2" destOrd="0" presId="urn:microsoft.com/office/officeart/2008/layout/HalfCircleOrganizationChart"/>
    <dgm:cxn modelId="{98988DEB-735D-5C40-B43B-60225E277D5F}" type="presParOf" srcId="{EFFB7495-B9AA-354C-A4A2-CF953CB9622B}" destId="{82D5BF4B-BAB4-5D44-ABF1-089B0B021A31}" srcOrd="3" destOrd="0" presId="urn:microsoft.com/office/officeart/2008/layout/HalfCircleOrganizationChart"/>
    <dgm:cxn modelId="{74E9EE76-F955-D547-9139-56995477460E}" type="presParOf" srcId="{1B6326AA-477A-B74D-BA69-20FA7B940C38}" destId="{E6F5B60E-590A-024B-9C75-DE72CC0251FD}" srcOrd="1" destOrd="0" presId="urn:microsoft.com/office/officeart/2008/layout/HalfCircleOrganizationChart"/>
    <dgm:cxn modelId="{023DE893-F010-9E41-9886-363697F5EC99}" type="presParOf" srcId="{1B6326AA-477A-B74D-BA69-20FA7B940C38}" destId="{60844DF4-9754-304F-A85F-869E2FE21BEC}" srcOrd="2" destOrd="0" presId="urn:microsoft.com/office/officeart/2008/layout/HalfCircleOrganizationChart"/>
    <dgm:cxn modelId="{9473EDF4-7960-DC4B-93DE-EEFABD0399B4}" type="presParOf" srcId="{F84B5163-4088-8A4A-980A-EAF70290FE66}" destId="{830CB12D-E6F1-A14F-8B97-634BF053B51C}" srcOrd="2" destOrd="0" presId="urn:microsoft.com/office/officeart/2008/layout/HalfCircleOrganizationChart"/>
    <dgm:cxn modelId="{0E14C2AD-6D24-244F-B2FF-6D2F8C6E7817}" type="presParOf" srcId="{BE17637D-226A-2A44-BFD9-D9BF95FE509B}" destId="{813C896A-0835-FA43-BA08-1762D33732C5}" srcOrd="2" destOrd="0" presId="urn:microsoft.com/office/officeart/2008/layout/HalfCircleOrganizationChart"/>
    <dgm:cxn modelId="{7D601CAA-CA09-A940-A1D0-94ECFC2FC827}" type="presParOf" srcId="{BE17637D-226A-2A44-BFD9-D9BF95FE509B}" destId="{C58DD035-C832-7241-995A-C56CF0D3D7EA}" srcOrd="3" destOrd="0" presId="urn:microsoft.com/office/officeart/2008/layout/HalfCircleOrganizationChart"/>
    <dgm:cxn modelId="{7ADCEC34-8776-9449-834A-8B0F3108AC7A}" type="presParOf" srcId="{C58DD035-C832-7241-995A-C56CF0D3D7EA}" destId="{703379DF-D802-FE44-BD57-2A408F2EBC73}" srcOrd="0" destOrd="0" presId="urn:microsoft.com/office/officeart/2008/layout/HalfCircleOrganizationChart"/>
    <dgm:cxn modelId="{46A79283-4980-F745-BB25-73DE3D449CDA}" type="presParOf" srcId="{703379DF-D802-FE44-BD57-2A408F2EBC73}" destId="{6F6C4E94-F297-704F-8CB4-92AD17DA9A84}" srcOrd="0" destOrd="0" presId="urn:microsoft.com/office/officeart/2008/layout/HalfCircleOrganizationChart"/>
    <dgm:cxn modelId="{32D5435E-B10A-5341-A072-11EC2F22A66A}" type="presParOf" srcId="{703379DF-D802-FE44-BD57-2A408F2EBC73}" destId="{2DBF365B-15F4-074B-A455-7A8BE724E850}" srcOrd="1" destOrd="0" presId="urn:microsoft.com/office/officeart/2008/layout/HalfCircleOrganizationChart"/>
    <dgm:cxn modelId="{7E715569-10C9-5140-8229-B8CE38425DB1}" type="presParOf" srcId="{703379DF-D802-FE44-BD57-2A408F2EBC73}" destId="{D41F6056-D6E6-0D47-ACA1-F20AE4BAEB7F}" srcOrd="2" destOrd="0" presId="urn:microsoft.com/office/officeart/2008/layout/HalfCircleOrganizationChart"/>
    <dgm:cxn modelId="{195A86E0-EEDA-4245-88BE-CEEED1B66097}" type="presParOf" srcId="{703379DF-D802-FE44-BD57-2A408F2EBC73}" destId="{2D1CAF7F-DC4E-F54A-8074-FB54238EBE88}" srcOrd="3" destOrd="0" presId="urn:microsoft.com/office/officeart/2008/layout/HalfCircleOrganizationChart"/>
    <dgm:cxn modelId="{459A4503-5146-CF45-B3C3-BB1B7607058D}" type="presParOf" srcId="{C58DD035-C832-7241-995A-C56CF0D3D7EA}" destId="{C27356A6-BC21-5B48-9A6D-0DB75FCA0119}" srcOrd="1" destOrd="0" presId="urn:microsoft.com/office/officeart/2008/layout/HalfCircleOrganizationChart"/>
    <dgm:cxn modelId="{C5ABB839-C416-904F-9259-3E8C19F73C19}" type="presParOf" srcId="{C27356A6-BC21-5B48-9A6D-0DB75FCA0119}" destId="{99CA287C-CE22-984D-9516-D4F8338DC0EA}" srcOrd="0" destOrd="0" presId="urn:microsoft.com/office/officeart/2008/layout/HalfCircleOrganizationChart"/>
    <dgm:cxn modelId="{14045465-C5E2-3D4B-B077-16612E48B4FC}" type="presParOf" srcId="{C27356A6-BC21-5B48-9A6D-0DB75FCA0119}" destId="{13DFDDEA-DDC4-E744-920C-891C26B19253}" srcOrd="1" destOrd="0" presId="urn:microsoft.com/office/officeart/2008/layout/HalfCircleOrganizationChart"/>
    <dgm:cxn modelId="{43BACFFB-43EA-A347-A44A-DEB5BCEF94B4}" type="presParOf" srcId="{13DFDDEA-DDC4-E744-920C-891C26B19253}" destId="{66C29791-5256-2E48-B79C-FDA778CFD53E}" srcOrd="0" destOrd="0" presId="urn:microsoft.com/office/officeart/2008/layout/HalfCircleOrganizationChart"/>
    <dgm:cxn modelId="{E2ED7B74-DAD6-904C-92E3-3C35C9797A4F}" type="presParOf" srcId="{66C29791-5256-2E48-B79C-FDA778CFD53E}" destId="{8F693109-8C3F-1345-B2EB-56397082CE3C}" srcOrd="0" destOrd="0" presId="urn:microsoft.com/office/officeart/2008/layout/HalfCircleOrganizationChart"/>
    <dgm:cxn modelId="{218FF8EA-6C38-284F-977C-82878A699597}" type="presParOf" srcId="{66C29791-5256-2E48-B79C-FDA778CFD53E}" destId="{9AB9B263-5C66-E74C-A6A3-3214FAD3BCB0}" srcOrd="1" destOrd="0" presId="urn:microsoft.com/office/officeart/2008/layout/HalfCircleOrganizationChart"/>
    <dgm:cxn modelId="{BB7D9EFD-B007-174F-A2E0-08A4694157BB}" type="presParOf" srcId="{66C29791-5256-2E48-B79C-FDA778CFD53E}" destId="{3997E2F4-B5D0-0849-A956-246BD2296793}" srcOrd="2" destOrd="0" presId="urn:microsoft.com/office/officeart/2008/layout/HalfCircleOrganizationChart"/>
    <dgm:cxn modelId="{07BBF8A2-B180-9341-87DB-80686A734EEB}" type="presParOf" srcId="{66C29791-5256-2E48-B79C-FDA778CFD53E}" destId="{F40F3838-F5C3-1C4F-A196-D535E2B99653}" srcOrd="3" destOrd="0" presId="urn:microsoft.com/office/officeart/2008/layout/HalfCircleOrganizationChart"/>
    <dgm:cxn modelId="{93475410-60C6-EB45-8AE8-59BCC9114022}" type="presParOf" srcId="{13DFDDEA-DDC4-E744-920C-891C26B19253}" destId="{2ED9C2F7-C093-B24E-84A4-6504D4B1F4F4}" srcOrd="1" destOrd="0" presId="urn:microsoft.com/office/officeart/2008/layout/HalfCircleOrganizationChart"/>
    <dgm:cxn modelId="{AF1E2CF9-683D-6843-A316-196B5F79FAB9}" type="presParOf" srcId="{13DFDDEA-DDC4-E744-920C-891C26B19253}" destId="{4630738F-C5E0-AB49-BC39-773A8D20FA8B}" srcOrd="2" destOrd="0" presId="urn:microsoft.com/office/officeart/2008/layout/HalfCircleOrganizationChart"/>
    <dgm:cxn modelId="{E19255A7-EED1-6B49-A058-FD7C230EA9BE}" type="presParOf" srcId="{C27356A6-BC21-5B48-9A6D-0DB75FCA0119}" destId="{7F1C6684-AC3F-9243-BDE1-09F367F1D96C}" srcOrd="2" destOrd="0" presId="urn:microsoft.com/office/officeart/2008/layout/HalfCircleOrganizationChart"/>
    <dgm:cxn modelId="{6C8F7BC0-C986-5E41-B0BB-8A4166FD9700}" type="presParOf" srcId="{C27356A6-BC21-5B48-9A6D-0DB75FCA0119}" destId="{E655821E-F4A7-6C44-A11B-013BDB26FE7F}" srcOrd="3" destOrd="0" presId="urn:microsoft.com/office/officeart/2008/layout/HalfCircleOrganizationChart"/>
    <dgm:cxn modelId="{570E54C9-13A7-0E4E-99B2-963A38734F87}" type="presParOf" srcId="{E655821E-F4A7-6C44-A11B-013BDB26FE7F}" destId="{73A20C7E-9DE7-8540-A27E-0B83B0287076}" srcOrd="0" destOrd="0" presId="urn:microsoft.com/office/officeart/2008/layout/HalfCircleOrganizationChart"/>
    <dgm:cxn modelId="{3F64D762-CBC5-B144-ACC3-8AFEED2A899C}" type="presParOf" srcId="{73A20C7E-9DE7-8540-A27E-0B83B0287076}" destId="{A4503BC2-5255-5641-9A47-69E887707270}" srcOrd="0" destOrd="0" presId="urn:microsoft.com/office/officeart/2008/layout/HalfCircleOrganizationChart"/>
    <dgm:cxn modelId="{938FBE1E-A534-FC4A-87CF-5D094D76138F}" type="presParOf" srcId="{73A20C7E-9DE7-8540-A27E-0B83B0287076}" destId="{72067927-4D2A-8640-8CF5-3A4144F347E1}" srcOrd="1" destOrd="0" presId="urn:microsoft.com/office/officeart/2008/layout/HalfCircleOrganizationChart"/>
    <dgm:cxn modelId="{80E53022-E305-DA47-B7C6-904ABB750025}" type="presParOf" srcId="{73A20C7E-9DE7-8540-A27E-0B83B0287076}" destId="{46E022F3-7A6B-A54B-9CB1-2B4D4B2CB242}" srcOrd="2" destOrd="0" presId="urn:microsoft.com/office/officeart/2008/layout/HalfCircleOrganizationChart"/>
    <dgm:cxn modelId="{A9BEAB78-7590-BF4B-B467-345F69C3DED1}" type="presParOf" srcId="{73A20C7E-9DE7-8540-A27E-0B83B0287076}" destId="{466BDC3D-CFCE-1445-8E91-4FEF9029A1A7}" srcOrd="3" destOrd="0" presId="urn:microsoft.com/office/officeart/2008/layout/HalfCircleOrganizationChart"/>
    <dgm:cxn modelId="{80AE6C3E-F10F-1347-AACD-E064081F77AD}" type="presParOf" srcId="{E655821E-F4A7-6C44-A11B-013BDB26FE7F}" destId="{10483204-A347-464F-AA6C-D3A2EAC24804}" srcOrd="1" destOrd="0" presId="urn:microsoft.com/office/officeart/2008/layout/HalfCircleOrganizationChart"/>
    <dgm:cxn modelId="{95FB6E2D-B4E6-4A47-B510-0328FD4893C4}" type="presParOf" srcId="{E655821E-F4A7-6C44-A11B-013BDB26FE7F}" destId="{FBE667B4-C90A-0048-950F-4ACDF455636B}" srcOrd="2" destOrd="0" presId="urn:microsoft.com/office/officeart/2008/layout/HalfCircleOrganizationChart"/>
    <dgm:cxn modelId="{710CDBD5-44BF-F141-8269-F883F51ADA53}" type="presParOf" srcId="{C58DD035-C832-7241-995A-C56CF0D3D7EA}" destId="{0EF102E2-59D4-4047-85B3-9D52DD93C423}" srcOrd="2" destOrd="0" presId="urn:microsoft.com/office/officeart/2008/layout/HalfCircleOrganizationChart"/>
    <dgm:cxn modelId="{29CF5709-D988-934F-859F-D0FB7CFC7A39}" type="presParOf" srcId="{BE17637D-226A-2A44-BFD9-D9BF95FE509B}" destId="{69AD0B2A-C1BB-5245-9CE4-C134C0BBFE17}" srcOrd="4" destOrd="0" presId="urn:microsoft.com/office/officeart/2008/layout/HalfCircleOrganizationChart"/>
    <dgm:cxn modelId="{3E3E5F05-2A2E-6840-9C48-346CEC3B0D33}" type="presParOf" srcId="{BE17637D-226A-2A44-BFD9-D9BF95FE509B}" destId="{26DE2F2F-4433-0D42-8D26-DF07F9C01756}" srcOrd="5" destOrd="0" presId="urn:microsoft.com/office/officeart/2008/layout/HalfCircleOrganizationChart"/>
    <dgm:cxn modelId="{5E16F918-2A72-A84E-A85E-B19B5BA0B220}" type="presParOf" srcId="{26DE2F2F-4433-0D42-8D26-DF07F9C01756}" destId="{40217548-8662-6C4B-992A-F155756C84AC}" srcOrd="0" destOrd="0" presId="urn:microsoft.com/office/officeart/2008/layout/HalfCircleOrganizationChart"/>
    <dgm:cxn modelId="{7F65A235-62AF-8C48-9EDB-594085D2298E}" type="presParOf" srcId="{40217548-8662-6C4B-992A-F155756C84AC}" destId="{B521D1BD-075A-8E43-A4A0-1DB8A039A02C}" srcOrd="0" destOrd="0" presId="urn:microsoft.com/office/officeart/2008/layout/HalfCircleOrganizationChart"/>
    <dgm:cxn modelId="{8E6853B3-3A1C-1A42-81CA-6B745A69AB2D}" type="presParOf" srcId="{40217548-8662-6C4B-992A-F155756C84AC}" destId="{D0168B99-1805-444D-BD47-EFAB34BC6FF2}" srcOrd="1" destOrd="0" presId="urn:microsoft.com/office/officeart/2008/layout/HalfCircleOrganizationChart"/>
    <dgm:cxn modelId="{84C3B3DD-BAFC-0D48-BC1E-4047F1228C42}" type="presParOf" srcId="{40217548-8662-6C4B-992A-F155756C84AC}" destId="{A1F4783B-BD34-7B4E-84EF-C085C2AA2B78}" srcOrd="2" destOrd="0" presId="urn:microsoft.com/office/officeart/2008/layout/HalfCircleOrganizationChart"/>
    <dgm:cxn modelId="{084AE442-35A2-EB45-B112-6903B6C56823}" type="presParOf" srcId="{40217548-8662-6C4B-992A-F155756C84AC}" destId="{45256309-DFD5-784A-9358-BE211BB48109}" srcOrd="3" destOrd="0" presId="urn:microsoft.com/office/officeart/2008/layout/HalfCircleOrganizationChart"/>
    <dgm:cxn modelId="{05FB74A4-E1FF-5F4D-861B-1E537CD908E2}" type="presParOf" srcId="{26DE2F2F-4433-0D42-8D26-DF07F9C01756}" destId="{88480F3B-B930-8E4E-A058-6E6697B6A768}" srcOrd="1" destOrd="0" presId="urn:microsoft.com/office/officeart/2008/layout/HalfCircleOrganizationChart"/>
    <dgm:cxn modelId="{9339019C-EFD2-194F-9950-79E5CED3CE9C}" type="presParOf" srcId="{88480F3B-B930-8E4E-A058-6E6697B6A768}" destId="{DD395F88-9ABF-544B-96AE-90C2F4A6325D}" srcOrd="0" destOrd="0" presId="urn:microsoft.com/office/officeart/2008/layout/HalfCircleOrganizationChart"/>
    <dgm:cxn modelId="{EC882C91-6933-0145-9B1B-A7586BCE6C27}" type="presParOf" srcId="{88480F3B-B930-8E4E-A058-6E6697B6A768}" destId="{05207647-E963-4B47-987A-704BAEEAD54D}" srcOrd="1" destOrd="0" presId="urn:microsoft.com/office/officeart/2008/layout/HalfCircleOrganizationChart"/>
    <dgm:cxn modelId="{806260B0-CCBC-2C4A-A857-4C581224A63D}" type="presParOf" srcId="{05207647-E963-4B47-987A-704BAEEAD54D}" destId="{7B3A04CA-C99C-214E-852E-9F4585A07851}" srcOrd="0" destOrd="0" presId="urn:microsoft.com/office/officeart/2008/layout/HalfCircleOrganizationChart"/>
    <dgm:cxn modelId="{6C82A099-46B4-0A44-A794-31EA77B379AF}" type="presParOf" srcId="{7B3A04CA-C99C-214E-852E-9F4585A07851}" destId="{9BB4001F-031D-2F4E-AF3D-8855CF81FE14}" srcOrd="0" destOrd="0" presId="urn:microsoft.com/office/officeart/2008/layout/HalfCircleOrganizationChart"/>
    <dgm:cxn modelId="{4942A4C7-DB97-BD40-AA3C-697AF5392881}" type="presParOf" srcId="{7B3A04CA-C99C-214E-852E-9F4585A07851}" destId="{95FE36C5-CC6E-6D46-870C-E311064CB45D}" srcOrd="1" destOrd="0" presId="urn:microsoft.com/office/officeart/2008/layout/HalfCircleOrganizationChart"/>
    <dgm:cxn modelId="{2E575694-307A-AB4D-AB88-2444B62703A6}" type="presParOf" srcId="{7B3A04CA-C99C-214E-852E-9F4585A07851}" destId="{93798309-8735-8A49-B618-B338D2BB78B1}" srcOrd="2" destOrd="0" presId="urn:microsoft.com/office/officeart/2008/layout/HalfCircleOrganizationChart"/>
    <dgm:cxn modelId="{DD0F37B8-E43C-2948-9CD8-360BFACBA20D}" type="presParOf" srcId="{7B3A04CA-C99C-214E-852E-9F4585A07851}" destId="{89ABB56F-C375-A343-BE77-FBC07559B30C}" srcOrd="3" destOrd="0" presId="urn:microsoft.com/office/officeart/2008/layout/HalfCircleOrganizationChart"/>
    <dgm:cxn modelId="{798DDF2F-5999-4147-A522-F2C24BD08E60}" type="presParOf" srcId="{05207647-E963-4B47-987A-704BAEEAD54D}" destId="{5E531D78-3D89-5441-BB97-2249EF93490D}" srcOrd="1" destOrd="0" presId="urn:microsoft.com/office/officeart/2008/layout/HalfCircleOrganizationChart"/>
    <dgm:cxn modelId="{49B7BEA2-3BFD-E043-8BAD-88ACDCB6E06F}" type="presParOf" srcId="{5E531D78-3D89-5441-BB97-2249EF93490D}" destId="{CF5CCB03-9821-0241-9012-45D9DA1AE709}" srcOrd="0" destOrd="0" presId="urn:microsoft.com/office/officeart/2008/layout/HalfCircleOrganizationChart"/>
    <dgm:cxn modelId="{337D23EC-F428-5C48-9FDA-6829BB79F1A6}" type="presParOf" srcId="{5E531D78-3D89-5441-BB97-2249EF93490D}" destId="{C0A34641-7C52-BB4E-957F-57F7BA86A64F}" srcOrd="1" destOrd="0" presId="urn:microsoft.com/office/officeart/2008/layout/HalfCircleOrganizationChart"/>
    <dgm:cxn modelId="{ED177128-10E5-2F45-850C-8104CBBA9E28}" type="presParOf" srcId="{C0A34641-7C52-BB4E-957F-57F7BA86A64F}" destId="{4113876B-136A-A84F-A536-6D9A9B12800F}" srcOrd="0" destOrd="0" presId="urn:microsoft.com/office/officeart/2008/layout/HalfCircleOrganizationChart"/>
    <dgm:cxn modelId="{138AA4B1-725E-6543-86EA-F1531C0EDA5A}" type="presParOf" srcId="{4113876B-136A-A84F-A536-6D9A9B12800F}" destId="{FDBB5853-4218-DE4B-969E-EF255BBAC448}" srcOrd="0" destOrd="0" presId="urn:microsoft.com/office/officeart/2008/layout/HalfCircleOrganizationChart"/>
    <dgm:cxn modelId="{83AFBD85-7050-7945-9BB0-801B36F0AA60}" type="presParOf" srcId="{4113876B-136A-A84F-A536-6D9A9B12800F}" destId="{ADB4CDD1-282F-DC47-B4F6-865EAC4B78B4}" srcOrd="1" destOrd="0" presId="urn:microsoft.com/office/officeart/2008/layout/HalfCircleOrganizationChart"/>
    <dgm:cxn modelId="{228C97CC-2AC6-694A-9BBC-EF970AA0EF13}" type="presParOf" srcId="{4113876B-136A-A84F-A536-6D9A9B12800F}" destId="{4EC5AF7D-FBDB-8149-A59F-D788940E0BA1}" srcOrd="2" destOrd="0" presId="urn:microsoft.com/office/officeart/2008/layout/HalfCircleOrganizationChart"/>
    <dgm:cxn modelId="{A4EC27D9-CF7F-C948-A386-6CB8404B46A7}" type="presParOf" srcId="{4113876B-136A-A84F-A536-6D9A9B12800F}" destId="{57E6F694-0ECF-1B4A-A536-6251C6FCE7E7}" srcOrd="3" destOrd="0" presId="urn:microsoft.com/office/officeart/2008/layout/HalfCircleOrganizationChart"/>
    <dgm:cxn modelId="{5632BCD9-4CD6-9C45-9961-2ED348AF3233}" type="presParOf" srcId="{C0A34641-7C52-BB4E-957F-57F7BA86A64F}" destId="{D451A99E-A623-DE48-BFE1-0D3125715E79}" srcOrd="1" destOrd="0" presId="urn:microsoft.com/office/officeart/2008/layout/HalfCircleOrganizationChart"/>
    <dgm:cxn modelId="{7C9388F3-B30D-184B-936F-BAD29DEA53CD}" type="presParOf" srcId="{D451A99E-A623-DE48-BFE1-0D3125715E79}" destId="{91EC4339-7969-C04F-A888-A75DA690C852}" srcOrd="0" destOrd="0" presId="urn:microsoft.com/office/officeart/2008/layout/HalfCircleOrganizationChart"/>
    <dgm:cxn modelId="{39DE219F-8384-2045-A41F-CB820C6F9D4F}" type="presParOf" srcId="{D451A99E-A623-DE48-BFE1-0D3125715E79}" destId="{4BDEB6BF-1D1B-5C40-9763-C643B03C4BF5}" srcOrd="1" destOrd="0" presId="urn:microsoft.com/office/officeart/2008/layout/HalfCircleOrganizationChart"/>
    <dgm:cxn modelId="{06147192-52F3-034E-A6F9-E46564E8831C}" type="presParOf" srcId="{4BDEB6BF-1D1B-5C40-9763-C643B03C4BF5}" destId="{90799D52-D12B-2245-8465-981F8835BE6A}" srcOrd="0" destOrd="0" presId="urn:microsoft.com/office/officeart/2008/layout/HalfCircleOrganizationChart"/>
    <dgm:cxn modelId="{A962C7AB-F4D7-2F4A-84AE-D0109BABD334}" type="presParOf" srcId="{90799D52-D12B-2245-8465-981F8835BE6A}" destId="{B098778E-926A-F247-8ADF-BC3F7CDD9041}" srcOrd="0" destOrd="0" presId="urn:microsoft.com/office/officeart/2008/layout/HalfCircleOrganizationChart"/>
    <dgm:cxn modelId="{D0BA8BC1-48FB-AF4C-B440-13265289CE4A}" type="presParOf" srcId="{90799D52-D12B-2245-8465-981F8835BE6A}" destId="{95BCAE60-B0E1-3244-AABC-ADBD5002E1F1}" srcOrd="1" destOrd="0" presId="urn:microsoft.com/office/officeart/2008/layout/HalfCircleOrganizationChart"/>
    <dgm:cxn modelId="{4DDD26A1-7050-3341-82C6-BF687CAB0570}" type="presParOf" srcId="{90799D52-D12B-2245-8465-981F8835BE6A}" destId="{5C674DCB-5087-C840-AAC3-3B2352F5910D}" srcOrd="2" destOrd="0" presId="urn:microsoft.com/office/officeart/2008/layout/HalfCircleOrganizationChart"/>
    <dgm:cxn modelId="{CEB8A98D-E149-4145-805A-6FC9166397DF}" type="presParOf" srcId="{90799D52-D12B-2245-8465-981F8835BE6A}" destId="{5D793EE9-E5D1-734D-951F-341BCE1B18FF}" srcOrd="3" destOrd="0" presId="urn:microsoft.com/office/officeart/2008/layout/HalfCircleOrganizationChart"/>
    <dgm:cxn modelId="{6DF3678E-9EDF-D74F-B9F3-B87B6BAB4653}" type="presParOf" srcId="{4BDEB6BF-1D1B-5C40-9763-C643B03C4BF5}" destId="{BCD86F72-7EB0-DD4B-A6FB-30E55AAC5CA6}" srcOrd="1" destOrd="0" presId="urn:microsoft.com/office/officeart/2008/layout/HalfCircleOrganizationChart"/>
    <dgm:cxn modelId="{247274CF-FEE6-F84F-AB13-6695F8A6AF74}" type="presParOf" srcId="{4BDEB6BF-1D1B-5C40-9763-C643B03C4BF5}" destId="{1B4F5E0E-E11D-4248-A0D3-450BBEB93713}" srcOrd="2" destOrd="0" presId="urn:microsoft.com/office/officeart/2008/layout/HalfCircleOrganizationChart"/>
    <dgm:cxn modelId="{7BEC6537-E3FF-BF41-9212-245B26DD5D2F}" type="presParOf" srcId="{D451A99E-A623-DE48-BFE1-0D3125715E79}" destId="{62C0A62E-ABF8-EF47-87DE-FC4F2F936BAF}" srcOrd="2" destOrd="0" presId="urn:microsoft.com/office/officeart/2008/layout/HalfCircleOrganizationChart"/>
    <dgm:cxn modelId="{FE0CC6A8-4351-C641-90D7-DF837B23BDA6}" type="presParOf" srcId="{D451A99E-A623-DE48-BFE1-0D3125715E79}" destId="{48B8D4D4-1F11-4649-8233-9459D653D2FF}" srcOrd="3" destOrd="0" presId="urn:microsoft.com/office/officeart/2008/layout/HalfCircleOrganizationChart"/>
    <dgm:cxn modelId="{79D141DE-6CFF-584D-8986-0AAA62FD93D1}" type="presParOf" srcId="{48B8D4D4-1F11-4649-8233-9459D653D2FF}" destId="{64B06B5A-926D-C043-9FFC-0E817C8C4512}" srcOrd="0" destOrd="0" presId="urn:microsoft.com/office/officeart/2008/layout/HalfCircleOrganizationChart"/>
    <dgm:cxn modelId="{73F361A9-9DF2-EB4A-BD4E-245E33D813A2}" type="presParOf" srcId="{64B06B5A-926D-C043-9FFC-0E817C8C4512}" destId="{189F1F36-DDD5-A94C-8784-927CE8694126}" srcOrd="0" destOrd="0" presId="urn:microsoft.com/office/officeart/2008/layout/HalfCircleOrganizationChart"/>
    <dgm:cxn modelId="{0E15AFC9-1018-AD45-B369-3802EF230CCD}" type="presParOf" srcId="{64B06B5A-926D-C043-9FFC-0E817C8C4512}" destId="{2AAD624C-7B1A-514E-880A-3BF49CCBB9D4}" srcOrd="1" destOrd="0" presId="urn:microsoft.com/office/officeart/2008/layout/HalfCircleOrganizationChart"/>
    <dgm:cxn modelId="{3DCC8107-4300-5E47-A6DC-8E263E94275F}" type="presParOf" srcId="{64B06B5A-926D-C043-9FFC-0E817C8C4512}" destId="{EC3715FA-D025-B74E-BCD0-FACCE14CE365}" srcOrd="2" destOrd="0" presId="urn:microsoft.com/office/officeart/2008/layout/HalfCircleOrganizationChart"/>
    <dgm:cxn modelId="{D1468CB2-6E0F-784F-9569-94CCD3B394A0}" type="presParOf" srcId="{64B06B5A-926D-C043-9FFC-0E817C8C4512}" destId="{C84FC09B-24FA-2F44-B83F-75EF303EE151}" srcOrd="3" destOrd="0" presId="urn:microsoft.com/office/officeart/2008/layout/HalfCircleOrganizationChart"/>
    <dgm:cxn modelId="{7B1D6C32-9748-934C-8BAF-399DD63336AA}" type="presParOf" srcId="{48B8D4D4-1F11-4649-8233-9459D653D2FF}" destId="{572AC362-F2B0-5D49-AE3E-6F6385E2C403}" srcOrd="1" destOrd="0" presId="urn:microsoft.com/office/officeart/2008/layout/HalfCircleOrganizationChart"/>
    <dgm:cxn modelId="{64C0B065-C270-6D41-96CB-FD5148D48663}" type="presParOf" srcId="{48B8D4D4-1F11-4649-8233-9459D653D2FF}" destId="{79DB53A9-3293-A34F-8046-AF3C97994F6F}" srcOrd="2" destOrd="0" presId="urn:microsoft.com/office/officeart/2008/layout/HalfCircleOrganizationChart"/>
    <dgm:cxn modelId="{9A3F52F8-1BDA-9F49-A477-78FC15E43421}" type="presParOf" srcId="{C0A34641-7C52-BB4E-957F-57F7BA86A64F}" destId="{A622CCCA-A7EC-BF4D-B083-A45133956A49}" srcOrd="2" destOrd="0" presId="urn:microsoft.com/office/officeart/2008/layout/HalfCircleOrganizationChart"/>
    <dgm:cxn modelId="{211EE1DE-9043-8345-8D7C-01D0C62A5E29}" type="presParOf" srcId="{5E531D78-3D89-5441-BB97-2249EF93490D}" destId="{2BF61EAB-C899-0C48-BB01-EA39FA0529E1}" srcOrd="2" destOrd="0" presId="urn:microsoft.com/office/officeart/2008/layout/HalfCircleOrganizationChart"/>
    <dgm:cxn modelId="{A128CCDA-BB9A-3F41-99BF-C94D6D5F6DA5}" type="presParOf" srcId="{5E531D78-3D89-5441-BB97-2249EF93490D}" destId="{A038331E-59F2-1646-9D21-ACD12A6C26A9}" srcOrd="3" destOrd="0" presId="urn:microsoft.com/office/officeart/2008/layout/HalfCircleOrganizationChart"/>
    <dgm:cxn modelId="{C2A1420C-38E6-7246-B6A3-EDC5295AAECE}" type="presParOf" srcId="{A038331E-59F2-1646-9D21-ACD12A6C26A9}" destId="{F4CC48E0-0D6C-5C4E-9AAD-EB2828FC3624}" srcOrd="0" destOrd="0" presId="urn:microsoft.com/office/officeart/2008/layout/HalfCircleOrganizationChart"/>
    <dgm:cxn modelId="{3C905DDB-868E-EC42-AA78-69F3A7765DE2}" type="presParOf" srcId="{F4CC48E0-0D6C-5C4E-9AAD-EB2828FC3624}" destId="{D67AD1D5-F69F-2849-82EE-AD9441029499}" srcOrd="0" destOrd="0" presId="urn:microsoft.com/office/officeart/2008/layout/HalfCircleOrganizationChart"/>
    <dgm:cxn modelId="{B02FFC66-D4B2-E043-AB81-33EB44CF60AB}" type="presParOf" srcId="{F4CC48E0-0D6C-5C4E-9AAD-EB2828FC3624}" destId="{0C09E2F9-09F1-7A4D-93F3-B6434EAAEE2B}" srcOrd="1" destOrd="0" presId="urn:microsoft.com/office/officeart/2008/layout/HalfCircleOrganizationChart"/>
    <dgm:cxn modelId="{75E64FA7-D4A4-0445-B1DF-211F82FDE83D}" type="presParOf" srcId="{F4CC48E0-0D6C-5C4E-9AAD-EB2828FC3624}" destId="{A3DD28E5-4927-8343-92E7-5F2F0C649347}" srcOrd="2" destOrd="0" presId="urn:microsoft.com/office/officeart/2008/layout/HalfCircleOrganizationChart"/>
    <dgm:cxn modelId="{5500ECF9-625C-2A47-BAF4-6EBC582FFB6F}" type="presParOf" srcId="{F4CC48E0-0D6C-5C4E-9AAD-EB2828FC3624}" destId="{81468673-1300-0C49-99A9-9E22E80C7AD6}" srcOrd="3" destOrd="0" presId="urn:microsoft.com/office/officeart/2008/layout/HalfCircleOrganizationChart"/>
    <dgm:cxn modelId="{57AF5CC8-ABB9-B243-A0F1-10527F3003CA}" type="presParOf" srcId="{A038331E-59F2-1646-9D21-ACD12A6C26A9}" destId="{26439A09-51E0-224F-A7BB-7FED8D05B292}" srcOrd="1" destOrd="0" presId="urn:microsoft.com/office/officeart/2008/layout/HalfCircleOrganizationChart"/>
    <dgm:cxn modelId="{32F31A5F-A326-D74E-97FE-6ACC9D188F3D}" type="presParOf" srcId="{A038331E-59F2-1646-9D21-ACD12A6C26A9}" destId="{FB1B3290-3BB7-C84A-8D99-5C306744AE8F}" srcOrd="2" destOrd="0" presId="urn:microsoft.com/office/officeart/2008/layout/HalfCircleOrganizationChart"/>
    <dgm:cxn modelId="{175B7B34-1231-AB49-847F-6EC01B323D96}" type="presParOf" srcId="{5E531D78-3D89-5441-BB97-2249EF93490D}" destId="{DDE41C1B-D46A-9742-ABDF-A54D1C07EACC}" srcOrd="4" destOrd="0" presId="urn:microsoft.com/office/officeart/2008/layout/HalfCircleOrganizationChart"/>
    <dgm:cxn modelId="{43EA90E9-569B-D24E-AB20-29B25300B877}" type="presParOf" srcId="{5E531D78-3D89-5441-BB97-2249EF93490D}" destId="{B9FA65A4-42A5-3E47-9F7B-C67A079BACA2}" srcOrd="5" destOrd="0" presId="urn:microsoft.com/office/officeart/2008/layout/HalfCircleOrganizationChart"/>
    <dgm:cxn modelId="{263B30F4-4B6D-5540-905F-3AFB7D4F7224}" type="presParOf" srcId="{B9FA65A4-42A5-3E47-9F7B-C67A079BACA2}" destId="{488FE3BD-2D9C-CD4E-A46E-AC2899E93A10}" srcOrd="0" destOrd="0" presId="urn:microsoft.com/office/officeart/2008/layout/HalfCircleOrganizationChart"/>
    <dgm:cxn modelId="{795933EA-2A09-7E43-BE3D-92073EB89C05}" type="presParOf" srcId="{488FE3BD-2D9C-CD4E-A46E-AC2899E93A10}" destId="{3A2D7544-38D1-EB49-B939-4290C6A762F1}" srcOrd="0" destOrd="0" presId="urn:microsoft.com/office/officeart/2008/layout/HalfCircleOrganizationChart"/>
    <dgm:cxn modelId="{E97C192C-43AC-C944-BB2D-C10135721AAE}" type="presParOf" srcId="{488FE3BD-2D9C-CD4E-A46E-AC2899E93A10}" destId="{AE897A65-73A3-8946-9682-0D3A16EC5FBD}" srcOrd="1" destOrd="0" presId="urn:microsoft.com/office/officeart/2008/layout/HalfCircleOrganizationChart"/>
    <dgm:cxn modelId="{0757AA71-A62E-834D-AA33-3F4CFF0EF465}" type="presParOf" srcId="{488FE3BD-2D9C-CD4E-A46E-AC2899E93A10}" destId="{C2CD7F68-631E-B648-AAAD-81E5D58CE824}" srcOrd="2" destOrd="0" presId="urn:microsoft.com/office/officeart/2008/layout/HalfCircleOrganizationChart"/>
    <dgm:cxn modelId="{727242F6-5D26-E049-950C-69668F07F6FD}" type="presParOf" srcId="{488FE3BD-2D9C-CD4E-A46E-AC2899E93A10}" destId="{EE932177-83D7-0444-858A-27370FF4DD36}" srcOrd="3" destOrd="0" presId="urn:microsoft.com/office/officeart/2008/layout/HalfCircleOrganizationChart"/>
    <dgm:cxn modelId="{8DD22A03-7D19-AA48-9FA9-5E161B3A9165}" type="presParOf" srcId="{B9FA65A4-42A5-3E47-9F7B-C67A079BACA2}" destId="{A2BD656A-78A0-2A4A-8E75-C8E21F8F7FF8}" srcOrd="1" destOrd="0" presId="urn:microsoft.com/office/officeart/2008/layout/HalfCircleOrganizationChart"/>
    <dgm:cxn modelId="{D91019DA-F047-844C-93EF-D652E9D22EEC}" type="presParOf" srcId="{B9FA65A4-42A5-3E47-9F7B-C67A079BACA2}" destId="{6805475F-DC02-8B46-853D-9DDB35B783C9}" srcOrd="2" destOrd="0" presId="urn:microsoft.com/office/officeart/2008/layout/HalfCircleOrganizationChart"/>
    <dgm:cxn modelId="{573B33B8-8D00-3F44-945C-84B510B95294}" type="presParOf" srcId="{05207647-E963-4B47-987A-704BAEEAD54D}" destId="{05707DCE-361D-B64B-AB6A-1FCA510F0410}" srcOrd="2" destOrd="0" presId="urn:microsoft.com/office/officeart/2008/layout/HalfCircleOrganizationChart"/>
    <dgm:cxn modelId="{FFAE1481-C149-404C-9B8B-E9128B489C21}" type="presParOf" srcId="{88480F3B-B930-8E4E-A058-6E6697B6A768}" destId="{E8B71C51-B711-ED49-92E8-C3AF085C1EA5}" srcOrd="2" destOrd="0" presId="urn:microsoft.com/office/officeart/2008/layout/HalfCircleOrganizationChart"/>
    <dgm:cxn modelId="{43BDBCAD-F299-C84C-BC73-1459DBF2540B}" type="presParOf" srcId="{88480F3B-B930-8E4E-A058-6E6697B6A768}" destId="{7CB732FB-3452-894A-8037-03A8B0FB3216}" srcOrd="3" destOrd="0" presId="urn:microsoft.com/office/officeart/2008/layout/HalfCircleOrganizationChart"/>
    <dgm:cxn modelId="{3E716E99-6DBA-3E43-8FE5-84E56F6FF7C0}" type="presParOf" srcId="{7CB732FB-3452-894A-8037-03A8B0FB3216}" destId="{71904986-0D1E-EC44-AC72-98FA40769798}" srcOrd="0" destOrd="0" presId="urn:microsoft.com/office/officeart/2008/layout/HalfCircleOrganizationChart"/>
    <dgm:cxn modelId="{058C912F-F9B3-1C4C-9BEA-758790766DC7}" type="presParOf" srcId="{71904986-0D1E-EC44-AC72-98FA40769798}" destId="{0F898DE3-0FF5-E846-A337-F7C2C1815C7D}" srcOrd="0" destOrd="0" presId="urn:microsoft.com/office/officeart/2008/layout/HalfCircleOrganizationChart"/>
    <dgm:cxn modelId="{EF2EC98E-BCA7-E54F-B4C3-EADA8C96FCBD}" type="presParOf" srcId="{71904986-0D1E-EC44-AC72-98FA40769798}" destId="{577FAFDA-EEE7-2A4C-A74D-2E25EAE01DDC}" srcOrd="1" destOrd="0" presId="urn:microsoft.com/office/officeart/2008/layout/HalfCircleOrganizationChart"/>
    <dgm:cxn modelId="{5C735DE2-C27A-CA41-A064-CB0174B69767}" type="presParOf" srcId="{71904986-0D1E-EC44-AC72-98FA40769798}" destId="{44800771-C406-C242-81E0-91B4A6A69C46}" srcOrd="2" destOrd="0" presId="urn:microsoft.com/office/officeart/2008/layout/HalfCircleOrganizationChart"/>
    <dgm:cxn modelId="{2CAEDC0D-FDB6-EA41-9607-7B743BECAE10}" type="presParOf" srcId="{71904986-0D1E-EC44-AC72-98FA40769798}" destId="{1F14D83E-B562-9A4A-B37F-91C0FEB54E9D}" srcOrd="3" destOrd="0" presId="urn:microsoft.com/office/officeart/2008/layout/HalfCircleOrganizationChart"/>
    <dgm:cxn modelId="{5CFE0528-DE85-6F46-82B4-9DB6E48745E1}" type="presParOf" srcId="{7CB732FB-3452-894A-8037-03A8B0FB3216}" destId="{CEFC4D81-9634-154B-9226-54105D5BCDBB}" srcOrd="1" destOrd="0" presId="urn:microsoft.com/office/officeart/2008/layout/HalfCircleOrganizationChart"/>
    <dgm:cxn modelId="{6C0B5FE7-C28C-DF41-B248-0F6A34282495}" type="presParOf" srcId="{CEFC4D81-9634-154B-9226-54105D5BCDBB}" destId="{891AAACA-3FAB-904C-A9FB-6814C00A54D7}" srcOrd="0" destOrd="0" presId="urn:microsoft.com/office/officeart/2008/layout/HalfCircleOrganizationChart"/>
    <dgm:cxn modelId="{ABFC1C8B-04F6-154C-BF3B-205606329D3F}" type="presParOf" srcId="{CEFC4D81-9634-154B-9226-54105D5BCDBB}" destId="{89EF8D4B-6D8D-C14C-B965-96CEE2AF3858}" srcOrd="1" destOrd="0" presId="urn:microsoft.com/office/officeart/2008/layout/HalfCircleOrganizationChart"/>
    <dgm:cxn modelId="{886E6096-E6CC-CF4A-A577-21BDF6E2F556}" type="presParOf" srcId="{89EF8D4B-6D8D-C14C-B965-96CEE2AF3858}" destId="{BF7C3AD0-3CFB-E44C-9A80-00E5A7787D24}" srcOrd="0" destOrd="0" presId="urn:microsoft.com/office/officeart/2008/layout/HalfCircleOrganizationChart"/>
    <dgm:cxn modelId="{BFBC3121-C782-7F4E-A313-546C4FBC1C84}" type="presParOf" srcId="{BF7C3AD0-3CFB-E44C-9A80-00E5A7787D24}" destId="{FA9C6DD6-5F6F-C448-805E-692F322783B3}" srcOrd="0" destOrd="0" presId="urn:microsoft.com/office/officeart/2008/layout/HalfCircleOrganizationChart"/>
    <dgm:cxn modelId="{F875A56F-31E1-D145-84D8-D898CCCC746B}" type="presParOf" srcId="{BF7C3AD0-3CFB-E44C-9A80-00E5A7787D24}" destId="{F1A87115-FC3E-5A48-8586-91B7AB18AA24}" srcOrd="1" destOrd="0" presId="urn:microsoft.com/office/officeart/2008/layout/HalfCircleOrganizationChart"/>
    <dgm:cxn modelId="{E094B627-FBB5-2E44-B94C-7BD790D11A55}" type="presParOf" srcId="{BF7C3AD0-3CFB-E44C-9A80-00E5A7787D24}" destId="{ACF225A1-9F00-954A-B9BC-79C92229B5C0}" srcOrd="2" destOrd="0" presId="urn:microsoft.com/office/officeart/2008/layout/HalfCircleOrganizationChart"/>
    <dgm:cxn modelId="{E68EFD99-6DF0-AD47-A24A-68EC81E2B938}" type="presParOf" srcId="{BF7C3AD0-3CFB-E44C-9A80-00E5A7787D24}" destId="{4B91C0D4-7638-FE42-B751-38995984EC64}" srcOrd="3" destOrd="0" presId="urn:microsoft.com/office/officeart/2008/layout/HalfCircleOrganizationChart"/>
    <dgm:cxn modelId="{955A7B94-7DB8-1147-951B-3D0AE47B6E5A}" type="presParOf" srcId="{89EF8D4B-6D8D-C14C-B965-96CEE2AF3858}" destId="{A899DEF0-80CD-EA4B-9DF0-FA23974DD858}" srcOrd="1" destOrd="0" presId="urn:microsoft.com/office/officeart/2008/layout/HalfCircleOrganizationChart"/>
    <dgm:cxn modelId="{19FFA64F-94D4-294A-8560-FCBB21E9CE22}" type="presParOf" srcId="{89EF8D4B-6D8D-C14C-B965-96CEE2AF3858}" destId="{F1802C91-CCB0-6A41-9F04-D3C5D9130C1F}" srcOrd="2" destOrd="0" presId="urn:microsoft.com/office/officeart/2008/layout/HalfCircleOrganizationChart"/>
    <dgm:cxn modelId="{45D95ABA-5B9E-F946-8961-C5B9DF67C5BB}" type="presParOf" srcId="{CEFC4D81-9634-154B-9226-54105D5BCDBB}" destId="{3A932FC7-2592-F04B-804B-5B08233CC4FC}" srcOrd="2" destOrd="0" presId="urn:microsoft.com/office/officeart/2008/layout/HalfCircleOrganizationChart"/>
    <dgm:cxn modelId="{3B7F7EE1-FA51-354C-A839-F9F85905FB94}" type="presParOf" srcId="{CEFC4D81-9634-154B-9226-54105D5BCDBB}" destId="{63FB2B08-4AB5-0C44-A1BF-BFA4F2EE41FD}" srcOrd="3" destOrd="0" presId="urn:microsoft.com/office/officeart/2008/layout/HalfCircleOrganizationChart"/>
    <dgm:cxn modelId="{235AB407-CE1D-1141-A86F-6CC103347144}" type="presParOf" srcId="{63FB2B08-4AB5-0C44-A1BF-BFA4F2EE41FD}" destId="{1A8920E3-EE3A-1145-B7C8-74A8E98FE5FA}" srcOrd="0" destOrd="0" presId="urn:microsoft.com/office/officeart/2008/layout/HalfCircleOrganizationChart"/>
    <dgm:cxn modelId="{CD385288-907D-544E-AE4B-4E95E10435C3}" type="presParOf" srcId="{1A8920E3-EE3A-1145-B7C8-74A8E98FE5FA}" destId="{B63B227F-83A5-C143-B9D5-127B0C394690}" srcOrd="0" destOrd="0" presId="urn:microsoft.com/office/officeart/2008/layout/HalfCircleOrganizationChart"/>
    <dgm:cxn modelId="{AAE16373-F951-5441-BFE7-E1A63CAED2C7}" type="presParOf" srcId="{1A8920E3-EE3A-1145-B7C8-74A8E98FE5FA}" destId="{EA474BFC-2A23-EF46-B5FB-B5FC2F35F01A}" srcOrd="1" destOrd="0" presId="urn:microsoft.com/office/officeart/2008/layout/HalfCircleOrganizationChart"/>
    <dgm:cxn modelId="{F66D350D-383F-2E45-A9F0-FC1DB14783A4}" type="presParOf" srcId="{1A8920E3-EE3A-1145-B7C8-74A8E98FE5FA}" destId="{28A8586E-A4BC-6D4C-8A83-310168A4B4B1}" srcOrd="2" destOrd="0" presId="urn:microsoft.com/office/officeart/2008/layout/HalfCircleOrganizationChart"/>
    <dgm:cxn modelId="{F698B73D-FBFF-7E4E-98F3-CDD0D4F8037E}" type="presParOf" srcId="{1A8920E3-EE3A-1145-B7C8-74A8E98FE5FA}" destId="{0346D1DE-A9DA-2C49-824B-BF52B0845396}" srcOrd="3" destOrd="0" presId="urn:microsoft.com/office/officeart/2008/layout/HalfCircleOrganizationChart"/>
    <dgm:cxn modelId="{1AE8964D-4DBF-874C-8E4C-98F9E566E66F}" type="presParOf" srcId="{63FB2B08-4AB5-0C44-A1BF-BFA4F2EE41FD}" destId="{0E4F0931-8078-A64B-BDD8-1EDF7ACDDE7D}" srcOrd="1" destOrd="0" presId="urn:microsoft.com/office/officeart/2008/layout/HalfCircleOrganizationChart"/>
    <dgm:cxn modelId="{02DB5ED6-EE55-8847-B19D-83F0828E877A}" type="presParOf" srcId="{0E4F0931-8078-A64B-BDD8-1EDF7ACDDE7D}" destId="{2CB48949-E1CB-5541-887E-755435B73867}" srcOrd="0" destOrd="0" presId="urn:microsoft.com/office/officeart/2008/layout/HalfCircleOrganizationChart"/>
    <dgm:cxn modelId="{3A548018-505F-5C43-A402-1189B1D7D110}" type="presParOf" srcId="{0E4F0931-8078-A64B-BDD8-1EDF7ACDDE7D}" destId="{C6C205AB-4373-2644-A254-A316D343DFD8}" srcOrd="1" destOrd="0" presId="urn:microsoft.com/office/officeart/2008/layout/HalfCircleOrganizationChart"/>
    <dgm:cxn modelId="{3449019D-CFFD-5B44-BC22-323092D95ABE}" type="presParOf" srcId="{C6C205AB-4373-2644-A254-A316D343DFD8}" destId="{A03672E8-4731-C74B-BECF-CA4E71B8F050}" srcOrd="0" destOrd="0" presId="urn:microsoft.com/office/officeart/2008/layout/HalfCircleOrganizationChart"/>
    <dgm:cxn modelId="{510FC6EB-FE91-0845-8A4B-D85C754476DC}" type="presParOf" srcId="{A03672E8-4731-C74B-BECF-CA4E71B8F050}" destId="{34E19122-C6D9-D84C-878E-9293201B7666}" srcOrd="0" destOrd="0" presId="urn:microsoft.com/office/officeart/2008/layout/HalfCircleOrganizationChart"/>
    <dgm:cxn modelId="{453F6ACA-AE79-D04C-915D-6B1D47618766}" type="presParOf" srcId="{A03672E8-4731-C74B-BECF-CA4E71B8F050}" destId="{5C4C2C81-2741-1848-9725-CC0E0A0E305D}" srcOrd="1" destOrd="0" presId="urn:microsoft.com/office/officeart/2008/layout/HalfCircleOrganizationChart"/>
    <dgm:cxn modelId="{968C8323-7247-5849-BEDA-CDDB3444E288}" type="presParOf" srcId="{A03672E8-4731-C74B-BECF-CA4E71B8F050}" destId="{505DF2E1-2A63-8C4C-A8FA-8FAB3D1D62AD}" srcOrd="2" destOrd="0" presId="urn:microsoft.com/office/officeart/2008/layout/HalfCircleOrganizationChart"/>
    <dgm:cxn modelId="{869A9F62-3D0A-1D40-8541-07CCE7E4811A}" type="presParOf" srcId="{A03672E8-4731-C74B-BECF-CA4E71B8F050}" destId="{C93293DD-0E4F-4A4E-BB2A-EC13CE5CCEB6}" srcOrd="3" destOrd="0" presId="urn:microsoft.com/office/officeart/2008/layout/HalfCircleOrganizationChart"/>
    <dgm:cxn modelId="{70285094-9F51-A34E-8241-3428244A7BE5}" type="presParOf" srcId="{C6C205AB-4373-2644-A254-A316D343DFD8}" destId="{CE6C1FF5-83F3-6347-B21E-9D6DAB749002}" srcOrd="1" destOrd="0" presId="urn:microsoft.com/office/officeart/2008/layout/HalfCircleOrganizationChart"/>
    <dgm:cxn modelId="{8E53C77A-0CE7-0B4D-859A-635E0C4308B7}" type="presParOf" srcId="{C6C205AB-4373-2644-A254-A316D343DFD8}" destId="{8D0CCA12-1865-3645-BE2E-D7F9FB63AD9B}" srcOrd="2" destOrd="0" presId="urn:microsoft.com/office/officeart/2008/layout/HalfCircleOrganizationChart"/>
    <dgm:cxn modelId="{9740EF40-6A89-2D47-AB7E-9CB9D37D412C}" type="presParOf" srcId="{0E4F0931-8078-A64B-BDD8-1EDF7ACDDE7D}" destId="{821391C5-AB0E-A84B-BF6E-C2F71FF63ECA}" srcOrd="2" destOrd="0" presId="urn:microsoft.com/office/officeart/2008/layout/HalfCircleOrganizationChart"/>
    <dgm:cxn modelId="{5BC64991-902E-3346-95E8-D04D1524D0FB}" type="presParOf" srcId="{0E4F0931-8078-A64B-BDD8-1EDF7ACDDE7D}" destId="{5363C831-AE97-5C42-822E-D48F10F39744}" srcOrd="3" destOrd="0" presId="urn:microsoft.com/office/officeart/2008/layout/HalfCircleOrganizationChart"/>
    <dgm:cxn modelId="{989AC864-1FFC-4F42-BCF5-D8581655A9CA}" type="presParOf" srcId="{5363C831-AE97-5C42-822E-D48F10F39744}" destId="{5B800118-2EBA-0946-A3CA-2C3A70979986}" srcOrd="0" destOrd="0" presId="urn:microsoft.com/office/officeart/2008/layout/HalfCircleOrganizationChart"/>
    <dgm:cxn modelId="{CBDDD187-F878-DA4B-BB56-158FA5F059F8}" type="presParOf" srcId="{5B800118-2EBA-0946-A3CA-2C3A70979986}" destId="{79372CA6-0B61-2C48-8958-71B593344E65}" srcOrd="0" destOrd="0" presId="urn:microsoft.com/office/officeart/2008/layout/HalfCircleOrganizationChart"/>
    <dgm:cxn modelId="{F014522C-EE60-114A-9FCD-520163684FD7}" type="presParOf" srcId="{5B800118-2EBA-0946-A3CA-2C3A70979986}" destId="{3EE3E9D1-7B7D-2C42-B9B4-2FF25B7171D5}" srcOrd="1" destOrd="0" presId="urn:microsoft.com/office/officeart/2008/layout/HalfCircleOrganizationChart"/>
    <dgm:cxn modelId="{DF2D147A-44E7-914F-AA3A-D2BF59A7EF0D}" type="presParOf" srcId="{5B800118-2EBA-0946-A3CA-2C3A70979986}" destId="{FB16BCC8-8B84-D745-B61C-0E04A9AA8602}" srcOrd="2" destOrd="0" presId="urn:microsoft.com/office/officeart/2008/layout/HalfCircleOrganizationChart"/>
    <dgm:cxn modelId="{970A239F-2FB3-9C41-83A0-5B19182BD4FB}" type="presParOf" srcId="{5B800118-2EBA-0946-A3CA-2C3A70979986}" destId="{6BA1D772-9FB9-8349-86F0-C54CA4EF9DD4}" srcOrd="3" destOrd="0" presId="urn:microsoft.com/office/officeart/2008/layout/HalfCircleOrganizationChart"/>
    <dgm:cxn modelId="{1D779447-63EC-034A-A988-CB090C7A8E92}" type="presParOf" srcId="{5363C831-AE97-5C42-822E-D48F10F39744}" destId="{BF907F25-B573-F542-B92D-CB36C5926503}" srcOrd="1" destOrd="0" presId="urn:microsoft.com/office/officeart/2008/layout/HalfCircleOrganizationChart"/>
    <dgm:cxn modelId="{61EF6010-FEFF-B548-A6B0-40B3A65BA7BA}" type="presParOf" srcId="{5363C831-AE97-5C42-822E-D48F10F39744}" destId="{031D86D0-FC58-DF41-B6CB-89B76B10762D}" srcOrd="2" destOrd="0" presId="urn:microsoft.com/office/officeart/2008/layout/HalfCircleOrganizationChart"/>
    <dgm:cxn modelId="{13E3CA85-1453-494C-9120-664AE0DFF196}" type="presParOf" srcId="{63FB2B08-4AB5-0C44-A1BF-BFA4F2EE41FD}" destId="{DB6E4930-E3A6-AF49-910C-1C82B7E7B5C7}" srcOrd="2" destOrd="0" presId="urn:microsoft.com/office/officeart/2008/layout/HalfCircleOrganizationChart"/>
    <dgm:cxn modelId="{74841690-B569-674B-A26B-EF01DF52AF5F}" type="presParOf" srcId="{7CB732FB-3452-894A-8037-03A8B0FB3216}" destId="{788C0876-D955-BA45-A6D4-004900288339}" srcOrd="2" destOrd="0" presId="urn:microsoft.com/office/officeart/2008/layout/HalfCircleOrganizationChart"/>
    <dgm:cxn modelId="{64E5450C-9B1E-FF42-BCDD-4AB2A72A746C}" type="presParOf" srcId="{26DE2F2F-4433-0D42-8D26-DF07F9C01756}" destId="{5C94A85A-6104-C041-9737-4FB1EB022DC4}" srcOrd="2" destOrd="0" presId="urn:microsoft.com/office/officeart/2008/layout/HalfCircleOrganizationChart"/>
    <dgm:cxn modelId="{955D4BD3-A40F-7D40-A16E-64378FDB21E5}" type="presParOf" srcId="{BE17637D-226A-2A44-BFD9-D9BF95FE509B}" destId="{0BB4A7D7-B0DA-0E46-9FDD-FD71E6107DCA}" srcOrd="6" destOrd="0" presId="urn:microsoft.com/office/officeart/2008/layout/HalfCircleOrganizationChart"/>
    <dgm:cxn modelId="{010154DF-8384-4F4E-B4F6-A4A46E724E74}" type="presParOf" srcId="{BE17637D-226A-2A44-BFD9-D9BF95FE509B}" destId="{BAF426A9-78D1-7843-9281-968798339F39}" srcOrd="7" destOrd="0" presId="urn:microsoft.com/office/officeart/2008/layout/HalfCircleOrganizationChart"/>
    <dgm:cxn modelId="{0FDB6E07-98FD-BF47-B430-C025D3AA91D2}" type="presParOf" srcId="{BAF426A9-78D1-7843-9281-968798339F39}" destId="{A6CB6830-80F2-634D-9D55-C220489740A8}" srcOrd="0" destOrd="0" presId="urn:microsoft.com/office/officeart/2008/layout/HalfCircleOrganizationChart"/>
    <dgm:cxn modelId="{E3E164DE-239A-774D-AD8A-F289775DB2C2}" type="presParOf" srcId="{A6CB6830-80F2-634D-9D55-C220489740A8}" destId="{8A91AF63-397E-3940-B82C-B797F180AA04}" srcOrd="0" destOrd="0" presId="urn:microsoft.com/office/officeart/2008/layout/HalfCircleOrganizationChart"/>
    <dgm:cxn modelId="{FAED2082-568B-3D4D-B712-B8209C7261E3}" type="presParOf" srcId="{A6CB6830-80F2-634D-9D55-C220489740A8}" destId="{C668999D-A3D3-2549-8E85-0E65FC5B7A03}" srcOrd="1" destOrd="0" presId="urn:microsoft.com/office/officeart/2008/layout/HalfCircleOrganizationChart"/>
    <dgm:cxn modelId="{0CF7A5DD-CD38-7942-9FD0-69C7078DE0CD}" type="presParOf" srcId="{A6CB6830-80F2-634D-9D55-C220489740A8}" destId="{87419B9D-8CD5-4C4C-85DA-229395807ACA}" srcOrd="2" destOrd="0" presId="urn:microsoft.com/office/officeart/2008/layout/HalfCircleOrganizationChart"/>
    <dgm:cxn modelId="{2CCB9D6C-B6CB-884D-BC59-0BB37090FE37}" type="presParOf" srcId="{A6CB6830-80F2-634D-9D55-C220489740A8}" destId="{510EA1EB-C973-8245-BE7E-CF806152A8D9}" srcOrd="3" destOrd="0" presId="urn:microsoft.com/office/officeart/2008/layout/HalfCircleOrganizationChart"/>
    <dgm:cxn modelId="{5246DC75-0778-D748-98F7-8264B73CE7AC}" type="presParOf" srcId="{BAF426A9-78D1-7843-9281-968798339F39}" destId="{1F64EAA8-0E5F-BF4D-A01D-39284312C0AC}" srcOrd="1" destOrd="0" presId="urn:microsoft.com/office/officeart/2008/layout/HalfCircleOrganizationChart"/>
    <dgm:cxn modelId="{5DA5AF14-80CB-A249-A9E6-D8E97D06AE8A}" type="presParOf" srcId="{BAF426A9-78D1-7843-9281-968798339F39}" destId="{53F30309-9188-934B-AA45-4D9788505355}" srcOrd="2" destOrd="0" presId="urn:microsoft.com/office/officeart/2008/layout/HalfCircleOrganizationChart"/>
    <dgm:cxn modelId="{90D303C7-6DD6-9346-8D5B-797E73FAE97E}" type="presParOf" srcId="{BE17637D-226A-2A44-BFD9-D9BF95FE509B}" destId="{F466AAF0-B1D7-FC4F-9EA0-E58BA825447E}" srcOrd="8" destOrd="0" presId="urn:microsoft.com/office/officeart/2008/layout/HalfCircleOrganizationChart"/>
    <dgm:cxn modelId="{8BCF9E99-9141-1E43-ADD8-ED0EB126C572}" type="presParOf" srcId="{BE17637D-226A-2A44-BFD9-D9BF95FE509B}" destId="{8D19DFF6-06D5-0448-B18D-FB81D4C47776}" srcOrd="9" destOrd="0" presId="urn:microsoft.com/office/officeart/2008/layout/HalfCircleOrganizationChart"/>
    <dgm:cxn modelId="{FD0DBB10-CD21-3543-B075-1E2E38BCDFB0}" type="presParOf" srcId="{8D19DFF6-06D5-0448-B18D-FB81D4C47776}" destId="{B1EE99F2-67B0-C445-89AA-61E1A4E03CD2}" srcOrd="0" destOrd="0" presId="urn:microsoft.com/office/officeart/2008/layout/HalfCircleOrganizationChart"/>
    <dgm:cxn modelId="{839D67F8-B413-274A-B903-9ADEB18CA875}" type="presParOf" srcId="{B1EE99F2-67B0-C445-89AA-61E1A4E03CD2}" destId="{EE7249F1-AB35-5546-AC0F-AFCCE16D7E0D}" srcOrd="0" destOrd="0" presId="urn:microsoft.com/office/officeart/2008/layout/HalfCircleOrganizationChart"/>
    <dgm:cxn modelId="{0035DA16-467C-DF40-952F-D81A76959C14}" type="presParOf" srcId="{B1EE99F2-67B0-C445-89AA-61E1A4E03CD2}" destId="{BFDB613E-C3D8-DD47-B2D8-4991E9F3BAC6}" srcOrd="1" destOrd="0" presId="urn:microsoft.com/office/officeart/2008/layout/HalfCircleOrganizationChart"/>
    <dgm:cxn modelId="{7944B983-6D0E-944D-B94F-1C2D39B1AA4D}" type="presParOf" srcId="{B1EE99F2-67B0-C445-89AA-61E1A4E03CD2}" destId="{4F61AB26-1067-0B46-8EA0-044F23223440}" srcOrd="2" destOrd="0" presId="urn:microsoft.com/office/officeart/2008/layout/HalfCircleOrganizationChart"/>
    <dgm:cxn modelId="{97F9C632-3941-3148-9A42-17AA23852BEA}" type="presParOf" srcId="{B1EE99F2-67B0-C445-89AA-61E1A4E03CD2}" destId="{9BDE93CE-06D4-AD4A-AF74-DBBADED26899}" srcOrd="3" destOrd="0" presId="urn:microsoft.com/office/officeart/2008/layout/HalfCircleOrganizationChart"/>
    <dgm:cxn modelId="{BC5E0456-4A79-B549-8FE1-DCD68E7D94B5}" type="presParOf" srcId="{8D19DFF6-06D5-0448-B18D-FB81D4C47776}" destId="{9A3EC8CD-7F03-2F4E-893C-FE7EAE80E4DE}" srcOrd="1" destOrd="0" presId="urn:microsoft.com/office/officeart/2008/layout/HalfCircleOrganizationChart"/>
    <dgm:cxn modelId="{DAC79CAE-812D-9249-B632-8FA9BBDD2C9B}" type="presParOf" srcId="{9A3EC8CD-7F03-2F4E-893C-FE7EAE80E4DE}" destId="{688EE663-C0A9-EC49-A954-5CCAED885CCD}" srcOrd="0" destOrd="0" presId="urn:microsoft.com/office/officeart/2008/layout/HalfCircleOrganizationChart"/>
    <dgm:cxn modelId="{8955A47A-84DA-9D4B-A72D-F05367B93A18}" type="presParOf" srcId="{9A3EC8CD-7F03-2F4E-893C-FE7EAE80E4DE}" destId="{1D824051-A961-4642-B12E-FEFE75F20394}" srcOrd="1" destOrd="0" presId="urn:microsoft.com/office/officeart/2008/layout/HalfCircleOrganizationChart"/>
    <dgm:cxn modelId="{797F0CC0-14FC-974D-9512-BEC95CBA454A}" type="presParOf" srcId="{1D824051-A961-4642-B12E-FEFE75F20394}" destId="{90C24EF9-9753-AD40-ADF4-E1CB3E18BCBB}" srcOrd="0" destOrd="0" presId="urn:microsoft.com/office/officeart/2008/layout/HalfCircleOrganizationChart"/>
    <dgm:cxn modelId="{3EA13EBF-D830-A541-9237-F08E74D5C20A}" type="presParOf" srcId="{90C24EF9-9753-AD40-ADF4-E1CB3E18BCBB}" destId="{1877C084-FC9D-3149-8725-7DC5BF1C2C47}" srcOrd="0" destOrd="0" presId="urn:microsoft.com/office/officeart/2008/layout/HalfCircleOrganizationChart"/>
    <dgm:cxn modelId="{C2CA4FF7-3541-C245-BAD7-200FCD98E61A}" type="presParOf" srcId="{90C24EF9-9753-AD40-ADF4-E1CB3E18BCBB}" destId="{1911D4AD-1962-FD4E-9F7A-71E7653F773D}" srcOrd="1" destOrd="0" presId="urn:microsoft.com/office/officeart/2008/layout/HalfCircleOrganizationChart"/>
    <dgm:cxn modelId="{8516488D-3585-4545-8A7A-90229D6243B1}" type="presParOf" srcId="{90C24EF9-9753-AD40-ADF4-E1CB3E18BCBB}" destId="{C60940AE-B120-0949-B461-BEA8BDEA1F44}" srcOrd="2" destOrd="0" presId="urn:microsoft.com/office/officeart/2008/layout/HalfCircleOrganizationChart"/>
    <dgm:cxn modelId="{1827B4BD-9EAA-4048-8160-24876D19898E}" type="presParOf" srcId="{90C24EF9-9753-AD40-ADF4-E1CB3E18BCBB}" destId="{281D4FDE-F057-4D4C-8D42-3E81ACC2B87E}" srcOrd="3" destOrd="0" presId="urn:microsoft.com/office/officeart/2008/layout/HalfCircleOrganizationChart"/>
    <dgm:cxn modelId="{213072DF-545B-364B-AE17-ACEACA2F513C}" type="presParOf" srcId="{1D824051-A961-4642-B12E-FEFE75F20394}" destId="{8627A393-335F-D14A-B812-65A174EA5593}" srcOrd="1" destOrd="0" presId="urn:microsoft.com/office/officeart/2008/layout/HalfCircleOrganizationChart"/>
    <dgm:cxn modelId="{A9A18363-D788-0D4D-8154-66C6D5C38C53}" type="presParOf" srcId="{1D824051-A961-4642-B12E-FEFE75F20394}" destId="{FE222EAD-3285-524C-BE59-DCF9CC5325B6}" srcOrd="2" destOrd="0" presId="urn:microsoft.com/office/officeart/2008/layout/HalfCircleOrganizationChart"/>
    <dgm:cxn modelId="{093D0B19-8896-274B-B6D3-34822DCDC180}" type="presParOf" srcId="{9A3EC8CD-7F03-2F4E-893C-FE7EAE80E4DE}" destId="{6795A980-4A44-0341-BF5D-69DBDCA07147}" srcOrd="2" destOrd="0" presId="urn:microsoft.com/office/officeart/2008/layout/HalfCircleOrganizationChart"/>
    <dgm:cxn modelId="{E2B6221A-3B36-AA44-96FD-0A8D7058BDAE}" type="presParOf" srcId="{9A3EC8CD-7F03-2F4E-893C-FE7EAE80E4DE}" destId="{CC6F6A4E-CF4E-6443-ADF5-01409B6C05A5}" srcOrd="3" destOrd="0" presId="urn:microsoft.com/office/officeart/2008/layout/HalfCircleOrganizationChart"/>
    <dgm:cxn modelId="{FABB331A-A046-9A43-8145-16BB7E61ED4B}" type="presParOf" srcId="{CC6F6A4E-CF4E-6443-ADF5-01409B6C05A5}" destId="{FCE36AB8-F030-6741-B592-135308BDEC0A}" srcOrd="0" destOrd="0" presId="urn:microsoft.com/office/officeart/2008/layout/HalfCircleOrganizationChart"/>
    <dgm:cxn modelId="{B35BE2E4-598E-7945-A800-57151BA0111F}" type="presParOf" srcId="{FCE36AB8-F030-6741-B592-135308BDEC0A}" destId="{34942BF3-058E-A742-A0D6-40D84879A513}" srcOrd="0" destOrd="0" presId="urn:microsoft.com/office/officeart/2008/layout/HalfCircleOrganizationChart"/>
    <dgm:cxn modelId="{CE808EBF-B8D2-6E4A-AA8B-4331E91855CA}" type="presParOf" srcId="{FCE36AB8-F030-6741-B592-135308BDEC0A}" destId="{AA2F87DF-DE08-7442-94B6-BE64C91F3888}" srcOrd="1" destOrd="0" presId="urn:microsoft.com/office/officeart/2008/layout/HalfCircleOrganizationChart"/>
    <dgm:cxn modelId="{3C5DF6BC-4523-E846-940F-8B53F58D4A34}" type="presParOf" srcId="{FCE36AB8-F030-6741-B592-135308BDEC0A}" destId="{20EE77B5-61D1-F542-B615-D8B940FC169D}" srcOrd="2" destOrd="0" presId="urn:microsoft.com/office/officeart/2008/layout/HalfCircleOrganizationChart"/>
    <dgm:cxn modelId="{271C8502-3812-5743-BE61-059505EFAA36}" type="presParOf" srcId="{FCE36AB8-F030-6741-B592-135308BDEC0A}" destId="{9BCCC714-E3C8-1049-B109-C3DDC6B8CB63}" srcOrd="3" destOrd="0" presId="urn:microsoft.com/office/officeart/2008/layout/HalfCircleOrganizationChart"/>
    <dgm:cxn modelId="{16B2879C-8434-A841-A4E3-FC411DFBA48C}" type="presParOf" srcId="{CC6F6A4E-CF4E-6443-ADF5-01409B6C05A5}" destId="{4C2F0E0C-DDDA-0F43-96C7-28084BAF8292}" srcOrd="1" destOrd="0" presId="urn:microsoft.com/office/officeart/2008/layout/HalfCircleOrganizationChart"/>
    <dgm:cxn modelId="{E56F2ED5-336A-A147-9781-E2469227E664}" type="presParOf" srcId="{CC6F6A4E-CF4E-6443-ADF5-01409B6C05A5}" destId="{A3B26FBF-FC63-6740-8E08-627B91BADCE6}" srcOrd="2" destOrd="0" presId="urn:microsoft.com/office/officeart/2008/layout/HalfCircleOrganizationChart"/>
    <dgm:cxn modelId="{57DB7808-91B5-B74E-BAB6-B1055BABA0CF}" type="presParOf" srcId="{9A3EC8CD-7F03-2F4E-893C-FE7EAE80E4DE}" destId="{A47DD486-2A33-DF47-853B-7A1A74621765}" srcOrd="4" destOrd="0" presId="urn:microsoft.com/office/officeart/2008/layout/HalfCircleOrganizationChart"/>
    <dgm:cxn modelId="{D282FB79-708A-8F49-AEAB-4658C75229C9}" type="presParOf" srcId="{9A3EC8CD-7F03-2F4E-893C-FE7EAE80E4DE}" destId="{683E4C42-A4E4-E544-9B4C-B1D693EC6C8B}" srcOrd="5" destOrd="0" presId="urn:microsoft.com/office/officeart/2008/layout/HalfCircleOrganizationChart"/>
    <dgm:cxn modelId="{C504DEC6-5C7F-6D4F-BD2F-0B8A34D6549B}" type="presParOf" srcId="{683E4C42-A4E4-E544-9B4C-B1D693EC6C8B}" destId="{A7889BB3-96FB-F149-BCB4-34977E50FC0C}" srcOrd="0" destOrd="0" presId="urn:microsoft.com/office/officeart/2008/layout/HalfCircleOrganizationChart"/>
    <dgm:cxn modelId="{8B0141FD-C2FC-3149-BDD2-E9F23C824B1A}" type="presParOf" srcId="{A7889BB3-96FB-F149-BCB4-34977E50FC0C}" destId="{5034BBFE-A3C5-FE4C-A2E8-BE9B97640672}" srcOrd="0" destOrd="0" presId="urn:microsoft.com/office/officeart/2008/layout/HalfCircleOrganizationChart"/>
    <dgm:cxn modelId="{34B5016F-38EB-8D44-838D-9948DAE3762E}" type="presParOf" srcId="{A7889BB3-96FB-F149-BCB4-34977E50FC0C}" destId="{5F33AFCB-5839-F044-AA7C-3404CC0A0FBC}" srcOrd="1" destOrd="0" presId="urn:microsoft.com/office/officeart/2008/layout/HalfCircleOrganizationChart"/>
    <dgm:cxn modelId="{5FE4D9E6-4D5B-3741-A99D-58601EA17DFF}" type="presParOf" srcId="{A7889BB3-96FB-F149-BCB4-34977E50FC0C}" destId="{C433A9A3-A792-994B-A402-87A58792D43A}" srcOrd="2" destOrd="0" presId="urn:microsoft.com/office/officeart/2008/layout/HalfCircleOrganizationChart"/>
    <dgm:cxn modelId="{18FD0CD7-38E4-C144-9C3F-1AABB94DB386}" type="presParOf" srcId="{A7889BB3-96FB-F149-BCB4-34977E50FC0C}" destId="{2792531D-3510-794C-BE78-3B4301A956C3}" srcOrd="3" destOrd="0" presId="urn:microsoft.com/office/officeart/2008/layout/HalfCircleOrganizationChart"/>
    <dgm:cxn modelId="{DE0A9438-6939-8342-AEC1-6DDF8694BAD3}" type="presParOf" srcId="{683E4C42-A4E4-E544-9B4C-B1D693EC6C8B}" destId="{9FEB6B24-63ED-FE4A-9FFB-4631EC5023CD}" srcOrd="1" destOrd="0" presId="urn:microsoft.com/office/officeart/2008/layout/HalfCircleOrganizationChart"/>
    <dgm:cxn modelId="{5EB75598-B251-D14D-9A75-701DB3B73B12}" type="presParOf" srcId="{683E4C42-A4E4-E544-9B4C-B1D693EC6C8B}" destId="{CCAA1CDF-AD4B-B94B-823E-34DDF9C4B860}" srcOrd="2" destOrd="0" presId="urn:microsoft.com/office/officeart/2008/layout/HalfCircleOrganizationChart"/>
    <dgm:cxn modelId="{707FA0A9-2FC0-F24A-B71B-EE0BECE7B5C4}" type="presParOf" srcId="{9A3EC8CD-7F03-2F4E-893C-FE7EAE80E4DE}" destId="{0379FAFD-BDAC-924E-9B27-E40BDBAE2A0A}" srcOrd="6" destOrd="0" presId="urn:microsoft.com/office/officeart/2008/layout/HalfCircleOrganizationChart"/>
    <dgm:cxn modelId="{105113E9-38B4-2940-8168-7F830AC7B330}" type="presParOf" srcId="{9A3EC8CD-7F03-2F4E-893C-FE7EAE80E4DE}" destId="{13DDE61D-5252-7C4B-82F7-216EB212ECF0}" srcOrd="7" destOrd="0" presId="urn:microsoft.com/office/officeart/2008/layout/HalfCircleOrganizationChart"/>
    <dgm:cxn modelId="{89006B64-196A-3B4F-B54F-340565A91B88}" type="presParOf" srcId="{13DDE61D-5252-7C4B-82F7-216EB212ECF0}" destId="{266014FE-5286-0D41-8BF1-BDA4733C771E}" srcOrd="0" destOrd="0" presId="urn:microsoft.com/office/officeart/2008/layout/HalfCircleOrganizationChart"/>
    <dgm:cxn modelId="{C102AFE7-2102-2848-ADE1-6E107CB9E0BA}" type="presParOf" srcId="{266014FE-5286-0D41-8BF1-BDA4733C771E}" destId="{5F8799BF-0A96-4440-A22B-A9A0675C08F4}" srcOrd="0" destOrd="0" presId="urn:microsoft.com/office/officeart/2008/layout/HalfCircleOrganizationChart"/>
    <dgm:cxn modelId="{716CF701-7C0F-5E4C-9838-0AEBD8BDB95A}" type="presParOf" srcId="{266014FE-5286-0D41-8BF1-BDA4733C771E}" destId="{DCF291ED-C7EC-2644-B1FF-1FC047ADE716}" srcOrd="1" destOrd="0" presId="urn:microsoft.com/office/officeart/2008/layout/HalfCircleOrganizationChart"/>
    <dgm:cxn modelId="{CF64397A-AB5A-8E4C-A718-4F4F1E6AA4B1}" type="presParOf" srcId="{266014FE-5286-0D41-8BF1-BDA4733C771E}" destId="{AD775F7E-D66A-1C49-BAD8-5BA24EBE48E9}" srcOrd="2" destOrd="0" presId="urn:microsoft.com/office/officeart/2008/layout/HalfCircleOrganizationChart"/>
    <dgm:cxn modelId="{EAC78FAF-F0F8-2F41-A975-5E7746133389}" type="presParOf" srcId="{266014FE-5286-0D41-8BF1-BDA4733C771E}" destId="{7FBE8945-F6BD-E34E-B67A-F2790CE64B61}" srcOrd="3" destOrd="0" presId="urn:microsoft.com/office/officeart/2008/layout/HalfCircleOrganizationChart"/>
    <dgm:cxn modelId="{F71C79C4-35D4-254D-B41C-18917110E867}" type="presParOf" srcId="{13DDE61D-5252-7C4B-82F7-216EB212ECF0}" destId="{4D89C0EB-DD1C-2E42-B9B0-7FE06C5050C5}" srcOrd="1" destOrd="0" presId="urn:microsoft.com/office/officeart/2008/layout/HalfCircleOrganizationChart"/>
    <dgm:cxn modelId="{95123879-5CC5-F74E-B9CC-38D89CA8921C}" type="presParOf" srcId="{13DDE61D-5252-7C4B-82F7-216EB212ECF0}" destId="{EBED99EF-791C-1A44-9122-818A8113F622}" srcOrd="2" destOrd="0" presId="urn:microsoft.com/office/officeart/2008/layout/HalfCircleOrganizationChart"/>
    <dgm:cxn modelId="{63645D55-E938-D942-9C35-2A46AB23B682}" type="presParOf" srcId="{8D19DFF6-06D5-0448-B18D-FB81D4C47776}" destId="{2A583BC0-0641-3845-81B5-27BBBC7CAB63}" srcOrd="2" destOrd="0" presId="urn:microsoft.com/office/officeart/2008/layout/HalfCircleOrganizationChart"/>
    <dgm:cxn modelId="{715B727C-D8E6-2F42-883B-62F4F0362104}" type="presParOf" srcId="{BE17637D-226A-2A44-BFD9-D9BF95FE509B}" destId="{4FD0B139-9D11-2745-9670-FE61539C8110}" srcOrd="10" destOrd="0" presId="urn:microsoft.com/office/officeart/2008/layout/HalfCircleOrganizationChart"/>
    <dgm:cxn modelId="{7AD78880-A5D6-0743-9132-EB54FBEC4768}" type="presParOf" srcId="{BE17637D-226A-2A44-BFD9-D9BF95FE509B}" destId="{F3E8F505-11B2-EC4F-82BC-7EF9F950710D}" srcOrd="11" destOrd="0" presId="urn:microsoft.com/office/officeart/2008/layout/HalfCircleOrganizationChart"/>
    <dgm:cxn modelId="{F942B158-7EBD-4E45-870E-21CA6146BA35}" type="presParOf" srcId="{F3E8F505-11B2-EC4F-82BC-7EF9F950710D}" destId="{881E0450-CBE7-B644-806C-095E44605B80}" srcOrd="0" destOrd="0" presId="urn:microsoft.com/office/officeart/2008/layout/HalfCircleOrganizationChart"/>
    <dgm:cxn modelId="{F0DCF64A-65CA-9641-89B5-54B70562A4C2}" type="presParOf" srcId="{881E0450-CBE7-B644-806C-095E44605B80}" destId="{AE1196AA-2382-9F4C-810B-8CD2FD58B248}" srcOrd="0" destOrd="0" presId="urn:microsoft.com/office/officeart/2008/layout/HalfCircleOrganizationChart"/>
    <dgm:cxn modelId="{BE989357-03A8-A046-B7F4-FD7A492BA5A2}" type="presParOf" srcId="{881E0450-CBE7-B644-806C-095E44605B80}" destId="{382645B4-6819-8B4D-8B46-DA23CFC29EB5}" srcOrd="1" destOrd="0" presId="urn:microsoft.com/office/officeart/2008/layout/HalfCircleOrganizationChart"/>
    <dgm:cxn modelId="{9496EB83-7861-F749-B68D-2116BFD5C97E}" type="presParOf" srcId="{881E0450-CBE7-B644-806C-095E44605B80}" destId="{04007B1C-0CCC-DC46-B063-1C59432344A3}" srcOrd="2" destOrd="0" presId="urn:microsoft.com/office/officeart/2008/layout/HalfCircleOrganizationChart"/>
    <dgm:cxn modelId="{999E91DF-4CAC-9941-B78C-F1C850CF4FCA}" type="presParOf" srcId="{881E0450-CBE7-B644-806C-095E44605B80}" destId="{7C04DBDE-06ED-D247-B79D-9534033057C6}" srcOrd="3" destOrd="0" presId="urn:microsoft.com/office/officeart/2008/layout/HalfCircleOrganizationChart"/>
    <dgm:cxn modelId="{558F2721-B992-2245-AB05-4704C826CE59}" type="presParOf" srcId="{F3E8F505-11B2-EC4F-82BC-7EF9F950710D}" destId="{6ED49F1F-8B9F-AB45-A75C-43B5A2E3E15A}" srcOrd="1" destOrd="0" presId="urn:microsoft.com/office/officeart/2008/layout/HalfCircleOrganizationChart"/>
    <dgm:cxn modelId="{D87C6A4D-4606-4945-841E-72C37F6CCAAA}" type="presParOf" srcId="{6ED49F1F-8B9F-AB45-A75C-43B5A2E3E15A}" destId="{046D6358-26D9-FE45-ACD6-1072A658D602}" srcOrd="0" destOrd="0" presId="urn:microsoft.com/office/officeart/2008/layout/HalfCircleOrganizationChart"/>
    <dgm:cxn modelId="{970A2437-3D9E-8941-87B0-E32DBA1CC2A4}" type="presParOf" srcId="{6ED49F1F-8B9F-AB45-A75C-43B5A2E3E15A}" destId="{ECB042DC-BC55-8F48-9BFA-C1838488A596}" srcOrd="1" destOrd="0" presId="urn:microsoft.com/office/officeart/2008/layout/HalfCircleOrganizationChart"/>
    <dgm:cxn modelId="{DF9851DB-F5F8-8841-8D6D-E93FDC37DDED}" type="presParOf" srcId="{ECB042DC-BC55-8F48-9BFA-C1838488A596}" destId="{A988EBC5-38DF-E94F-B237-BC03BDFB0B2C}" srcOrd="0" destOrd="0" presId="urn:microsoft.com/office/officeart/2008/layout/HalfCircleOrganizationChart"/>
    <dgm:cxn modelId="{AE6F0AB9-5D32-A841-A1E7-1D463C17A084}" type="presParOf" srcId="{A988EBC5-38DF-E94F-B237-BC03BDFB0B2C}" destId="{B12F8F9C-680B-E94C-968C-D8F2FDCB0C56}" srcOrd="0" destOrd="0" presId="urn:microsoft.com/office/officeart/2008/layout/HalfCircleOrganizationChart"/>
    <dgm:cxn modelId="{4F383D93-D7D8-C544-AFC0-952892DE08B1}" type="presParOf" srcId="{A988EBC5-38DF-E94F-B237-BC03BDFB0B2C}" destId="{584FDA57-DE16-694C-B9C6-F23938EAFFEC}" srcOrd="1" destOrd="0" presId="urn:microsoft.com/office/officeart/2008/layout/HalfCircleOrganizationChart"/>
    <dgm:cxn modelId="{0A9E1056-EB92-1E4A-84C6-ABF974B2381A}" type="presParOf" srcId="{A988EBC5-38DF-E94F-B237-BC03BDFB0B2C}" destId="{5333B13B-F5DD-0B4C-BFDA-FAE0FE3450F6}" srcOrd="2" destOrd="0" presId="urn:microsoft.com/office/officeart/2008/layout/HalfCircleOrganizationChart"/>
    <dgm:cxn modelId="{33AF11B7-76E0-6042-BF1F-18FA99368015}" type="presParOf" srcId="{A988EBC5-38DF-E94F-B237-BC03BDFB0B2C}" destId="{6A86A149-4BBA-F64D-A874-51F3660562A7}" srcOrd="3" destOrd="0" presId="urn:microsoft.com/office/officeart/2008/layout/HalfCircleOrganizationChart"/>
    <dgm:cxn modelId="{F9992EC5-0D77-C94D-A05F-645A613F1702}" type="presParOf" srcId="{ECB042DC-BC55-8F48-9BFA-C1838488A596}" destId="{74C09852-B25B-474A-BCC3-A1E5AADB0F61}" srcOrd="1" destOrd="0" presId="urn:microsoft.com/office/officeart/2008/layout/HalfCircleOrganizationChart"/>
    <dgm:cxn modelId="{C158DD86-E80F-174A-9463-9D87838CA3F2}" type="presParOf" srcId="{ECB042DC-BC55-8F48-9BFA-C1838488A596}" destId="{847394B4-9F2D-8D4E-88AF-5E04AB56A682}" srcOrd="2" destOrd="0" presId="urn:microsoft.com/office/officeart/2008/layout/HalfCircleOrganizationChart"/>
    <dgm:cxn modelId="{78E3C551-B1CA-C347-8B5B-E596E16A6CCE}" type="presParOf" srcId="{6ED49F1F-8B9F-AB45-A75C-43B5A2E3E15A}" destId="{69611906-DD83-F94E-B7BA-CFEF2C0A9CCA}" srcOrd="2" destOrd="0" presId="urn:microsoft.com/office/officeart/2008/layout/HalfCircleOrganizationChart"/>
    <dgm:cxn modelId="{F9D942EF-C108-2A4B-A0EA-64B06D1649C3}" type="presParOf" srcId="{6ED49F1F-8B9F-AB45-A75C-43B5A2E3E15A}" destId="{611B8642-421E-E548-8B09-67DE195E7A00}" srcOrd="3" destOrd="0" presId="urn:microsoft.com/office/officeart/2008/layout/HalfCircleOrganizationChart"/>
    <dgm:cxn modelId="{5569CCED-E0D6-BB47-A6F0-78411DFB1361}" type="presParOf" srcId="{611B8642-421E-E548-8B09-67DE195E7A00}" destId="{97082E01-40DD-634B-A7E2-D158D1EAF2ED}" srcOrd="0" destOrd="0" presId="urn:microsoft.com/office/officeart/2008/layout/HalfCircleOrganizationChart"/>
    <dgm:cxn modelId="{D6FE275E-1969-D54C-A7B0-A22943629FD2}" type="presParOf" srcId="{97082E01-40DD-634B-A7E2-D158D1EAF2ED}" destId="{82F3914C-5EF2-7642-9B40-CB8D5FDE148E}" srcOrd="0" destOrd="0" presId="urn:microsoft.com/office/officeart/2008/layout/HalfCircleOrganizationChart"/>
    <dgm:cxn modelId="{586D30EA-B295-2845-9C24-61E78C67E91A}" type="presParOf" srcId="{97082E01-40DD-634B-A7E2-D158D1EAF2ED}" destId="{90A37D24-85E6-AD47-B95F-1963A6D342A0}" srcOrd="1" destOrd="0" presId="urn:microsoft.com/office/officeart/2008/layout/HalfCircleOrganizationChart"/>
    <dgm:cxn modelId="{C3D4F3D4-749F-504D-8285-F79C9E4BFD35}" type="presParOf" srcId="{97082E01-40DD-634B-A7E2-D158D1EAF2ED}" destId="{FBE96175-8FA0-9345-98AA-948C6B16CE9C}" srcOrd="2" destOrd="0" presId="urn:microsoft.com/office/officeart/2008/layout/HalfCircleOrganizationChart"/>
    <dgm:cxn modelId="{3A4A75CD-B5B0-B547-95FC-4A8FF371E508}" type="presParOf" srcId="{97082E01-40DD-634B-A7E2-D158D1EAF2ED}" destId="{D0541721-B57D-9A41-A810-6F65DB52BD28}" srcOrd="3" destOrd="0" presId="urn:microsoft.com/office/officeart/2008/layout/HalfCircleOrganizationChart"/>
    <dgm:cxn modelId="{1E3FFBD4-1AC6-044B-828A-276F30C1BBF0}" type="presParOf" srcId="{611B8642-421E-E548-8B09-67DE195E7A00}" destId="{A71E93C4-0271-1248-9611-CEE70F5DA987}" srcOrd="1" destOrd="0" presId="urn:microsoft.com/office/officeart/2008/layout/HalfCircleOrganizationChart"/>
    <dgm:cxn modelId="{DF8DCFAA-C0CA-B447-8FB2-B6E7F5E4DD4A}" type="presParOf" srcId="{611B8642-421E-E548-8B09-67DE195E7A00}" destId="{69125137-42C9-EF40-9AF4-0C014C9E5047}" srcOrd="2" destOrd="0" presId="urn:microsoft.com/office/officeart/2008/layout/HalfCircleOrganizationChart"/>
    <dgm:cxn modelId="{9929FAD6-5A83-CE43-8B9E-F7F759EEB055}" type="presParOf" srcId="{6ED49F1F-8B9F-AB45-A75C-43B5A2E3E15A}" destId="{64806E16-DAE1-604E-BD60-A2AB73A4D39D}" srcOrd="4" destOrd="0" presId="urn:microsoft.com/office/officeart/2008/layout/HalfCircleOrganizationChart"/>
    <dgm:cxn modelId="{44D54D6A-F34C-3743-9CDB-6756E8E9BEA5}" type="presParOf" srcId="{6ED49F1F-8B9F-AB45-A75C-43B5A2E3E15A}" destId="{2A5EA8B9-6A2F-3648-88DD-3A429CEE3B7E}" srcOrd="5" destOrd="0" presId="urn:microsoft.com/office/officeart/2008/layout/HalfCircleOrganizationChart"/>
    <dgm:cxn modelId="{2C4AB353-8005-BE44-8677-AB9502E284F3}" type="presParOf" srcId="{2A5EA8B9-6A2F-3648-88DD-3A429CEE3B7E}" destId="{A3C228D2-3297-964D-AE5B-CE929A44B80D}" srcOrd="0" destOrd="0" presId="urn:microsoft.com/office/officeart/2008/layout/HalfCircleOrganizationChart"/>
    <dgm:cxn modelId="{B08E55F3-2206-8241-92FB-D7921DEB2D2F}" type="presParOf" srcId="{A3C228D2-3297-964D-AE5B-CE929A44B80D}" destId="{1DB0B90F-DA0B-3A49-992C-FEF83F9F56BC}" srcOrd="0" destOrd="0" presId="urn:microsoft.com/office/officeart/2008/layout/HalfCircleOrganizationChart"/>
    <dgm:cxn modelId="{AC0D5AD1-8259-FE44-81BD-C35308A34F6E}" type="presParOf" srcId="{A3C228D2-3297-964D-AE5B-CE929A44B80D}" destId="{011D2F8C-60A2-F349-A553-6588929F0D68}" srcOrd="1" destOrd="0" presId="urn:microsoft.com/office/officeart/2008/layout/HalfCircleOrganizationChart"/>
    <dgm:cxn modelId="{EAA1C81D-BA3C-2C42-B4B8-00B7408DC55D}" type="presParOf" srcId="{A3C228D2-3297-964D-AE5B-CE929A44B80D}" destId="{5E204BBF-3F66-E347-AA7B-9AD247FDFD08}" srcOrd="2" destOrd="0" presId="urn:microsoft.com/office/officeart/2008/layout/HalfCircleOrganizationChart"/>
    <dgm:cxn modelId="{2F3C8351-D77E-AD49-8BEB-D575B9AA32AF}" type="presParOf" srcId="{A3C228D2-3297-964D-AE5B-CE929A44B80D}" destId="{C6CDA426-A208-7F49-AB5A-45D1D3C497C3}" srcOrd="3" destOrd="0" presId="urn:microsoft.com/office/officeart/2008/layout/HalfCircleOrganizationChart"/>
    <dgm:cxn modelId="{5C62C104-65CA-9744-AE45-B4B9B1528500}" type="presParOf" srcId="{2A5EA8B9-6A2F-3648-88DD-3A429CEE3B7E}" destId="{64AB8386-397D-1446-9E7C-76EA1CB07D8E}" srcOrd="1" destOrd="0" presId="urn:microsoft.com/office/officeart/2008/layout/HalfCircleOrganizationChart"/>
    <dgm:cxn modelId="{ADF700CE-DCC3-D140-89FF-3DD944C51860}" type="presParOf" srcId="{2A5EA8B9-6A2F-3648-88DD-3A429CEE3B7E}" destId="{2E54B5AB-5EB5-9E43-ADF9-7A13608D2544}" srcOrd="2" destOrd="0" presId="urn:microsoft.com/office/officeart/2008/layout/HalfCircleOrganizationChart"/>
    <dgm:cxn modelId="{C371B18D-3941-194B-928D-0F6CE7E0756B}" type="presParOf" srcId="{6ED49F1F-8B9F-AB45-A75C-43B5A2E3E15A}" destId="{DFDFD6E5-B2B4-4041-ABAE-CE1EE070B43B}" srcOrd="6" destOrd="0" presId="urn:microsoft.com/office/officeart/2008/layout/HalfCircleOrganizationChart"/>
    <dgm:cxn modelId="{AF15A7B6-4BF7-7F49-A49B-E3DA37AEA332}" type="presParOf" srcId="{6ED49F1F-8B9F-AB45-A75C-43B5A2E3E15A}" destId="{6D8DD9E7-C281-534B-856D-B449C87820FD}" srcOrd="7" destOrd="0" presId="urn:microsoft.com/office/officeart/2008/layout/HalfCircleOrganizationChart"/>
    <dgm:cxn modelId="{7BB67E00-1025-7E48-ADE1-4AB45A5D0BA0}" type="presParOf" srcId="{6D8DD9E7-C281-534B-856D-B449C87820FD}" destId="{A05F70A9-A0C4-8D45-BB57-208CF546CA97}" srcOrd="0" destOrd="0" presId="urn:microsoft.com/office/officeart/2008/layout/HalfCircleOrganizationChart"/>
    <dgm:cxn modelId="{89477342-3244-EF49-ADAE-E89A83CD83A4}" type="presParOf" srcId="{A05F70A9-A0C4-8D45-BB57-208CF546CA97}" destId="{6052610D-ED45-D64B-A94F-B14CEC7A816D}" srcOrd="0" destOrd="0" presId="urn:microsoft.com/office/officeart/2008/layout/HalfCircleOrganizationChart"/>
    <dgm:cxn modelId="{30B5D0AB-521B-6346-BEB0-79FD17EDCB5F}" type="presParOf" srcId="{A05F70A9-A0C4-8D45-BB57-208CF546CA97}" destId="{1CAF6AB1-F55E-3C4E-8355-CEDC782FEFA7}" srcOrd="1" destOrd="0" presId="urn:microsoft.com/office/officeart/2008/layout/HalfCircleOrganizationChart"/>
    <dgm:cxn modelId="{7C23457B-4C33-0E4C-8CB6-CF4AB6C0C4CA}" type="presParOf" srcId="{A05F70A9-A0C4-8D45-BB57-208CF546CA97}" destId="{73A4F9A1-946C-E449-B69A-933E2B6295C8}" srcOrd="2" destOrd="0" presId="urn:microsoft.com/office/officeart/2008/layout/HalfCircleOrganizationChart"/>
    <dgm:cxn modelId="{0FCB4A0F-B7DC-2940-844E-A0047E6AFC26}" type="presParOf" srcId="{A05F70A9-A0C4-8D45-BB57-208CF546CA97}" destId="{B1E756F6-C1AA-5640-B0EA-91823357271C}" srcOrd="3" destOrd="0" presId="urn:microsoft.com/office/officeart/2008/layout/HalfCircleOrganizationChart"/>
    <dgm:cxn modelId="{89038268-7562-A44F-BE0A-CD33467B1622}" type="presParOf" srcId="{6D8DD9E7-C281-534B-856D-B449C87820FD}" destId="{DF4B7997-2EE8-7B42-A2C3-5B160607C6FF}" srcOrd="1" destOrd="0" presId="urn:microsoft.com/office/officeart/2008/layout/HalfCircleOrganizationChart"/>
    <dgm:cxn modelId="{83949656-B316-5E4D-ADE7-E420A1E96379}" type="presParOf" srcId="{6D8DD9E7-C281-534B-856D-B449C87820FD}" destId="{E06A5669-0A94-B942-B1C6-EFFE1936FF4B}" srcOrd="2" destOrd="0" presId="urn:microsoft.com/office/officeart/2008/layout/HalfCircleOrganizationChart"/>
    <dgm:cxn modelId="{BC28E8E2-3323-244E-8D90-C63BC094F91F}" type="presParOf" srcId="{F3E8F505-11B2-EC4F-82BC-7EF9F950710D}" destId="{30434C1D-9557-794A-90A5-9E302063F932}" srcOrd="2" destOrd="0" presId="urn:microsoft.com/office/officeart/2008/layout/HalfCircleOrganizationChart"/>
    <dgm:cxn modelId="{85769B14-530C-C64D-A9A3-660549DB0993}" type="presParOf" srcId="{2E9FC76F-1B04-664D-A500-71D11007D5A9}" destId="{1B0F2763-7675-B145-B40F-6F61E77661F3}" srcOrd="2" destOrd="0" presId="urn:microsoft.com/office/officeart/2008/layout/HalfCircleOrganizationChart"/>
    <dgm:cxn modelId="{39FEE4FA-9766-5642-BC5E-5E282F6F3D1D}" type="presParOf" srcId="{9E6829B7-C4C1-FA47-9FD0-CE9C18D81BC5}" destId="{FD554DA0-BE2B-5541-960D-376DBBE4763C}" srcOrd="2" destOrd="0" presId="urn:microsoft.com/office/officeart/2008/layout/HalfCircleOrganizationChart"/>
    <dgm:cxn modelId="{72060667-631F-3044-BD75-9870D3F180CF}" type="presParOf" srcId="{9E6829B7-C4C1-FA47-9FD0-CE9C18D81BC5}" destId="{49657994-BBD1-F94A-B783-5C30BC614515}" srcOrd="3" destOrd="0" presId="urn:microsoft.com/office/officeart/2008/layout/HalfCircleOrganizationChart"/>
    <dgm:cxn modelId="{904CB2FE-7206-5443-9A4A-28D96906DCD9}" type="presParOf" srcId="{49657994-BBD1-F94A-B783-5C30BC614515}" destId="{D68E6D1D-5663-CE4E-9329-A29F557E4A16}" srcOrd="0" destOrd="0" presId="urn:microsoft.com/office/officeart/2008/layout/HalfCircleOrganizationChart"/>
    <dgm:cxn modelId="{05F14D12-0289-674F-B211-9430DFE6F457}" type="presParOf" srcId="{D68E6D1D-5663-CE4E-9329-A29F557E4A16}" destId="{99E3FA3A-8E30-7647-9A0E-BB248DE4EC06}" srcOrd="0" destOrd="0" presId="urn:microsoft.com/office/officeart/2008/layout/HalfCircleOrganizationChart"/>
    <dgm:cxn modelId="{E5665D94-A3BF-0C42-84F7-A11C539490EE}" type="presParOf" srcId="{D68E6D1D-5663-CE4E-9329-A29F557E4A16}" destId="{B833E62D-5537-0B45-84EF-916213582071}" srcOrd="1" destOrd="0" presId="urn:microsoft.com/office/officeart/2008/layout/HalfCircleOrganizationChart"/>
    <dgm:cxn modelId="{43BC539C-7F3B-7447-811D-269B092677AE}" type="presParOf" srcId="{D68E6D1D-5663-CE4E-9329-A29F557E4A16}" destId="{112A0FC1-4170-5A49-B5B9-7AA9EA782783}" srcOrd="2" destOrd="0" presId="urn:microsoft.com/office/officeart/2008/layout/HalfCircleOrganizationChart"/>
    <dgm:cxn modelId="{40C08D3A-6CA7-F04E-8465-21CD03BECC25}" type="presParOf" srcId="{D68E6D1D-5663-CE4E-9329-A29F557E4A16}" destId="{D73F5BE0-4F49-144B-B07E-F304B08093FA}" srcOrd="3" destOrd="0" presId="urn:microsoft.com/office/officeart/2008/layout/HalfCircleOrganizationChart"/>
    <dgm:cxn modelId="{01BEF81D-B83C-A840-8AB3-57AA57D5E58C}" type="presParOf" srcId="{49657994-BBD1-F94A-B783-5C30BC614515}" destId="{CB3BA1F8-C1D7-1642-B904-25CA72C0384D}" srcOrd="1" destOrd="0" presId="urn:microsoft.com/office/officeart/2008/layout/HalfCircleOrganizationChart"/>
    <dgm:cxn modelId="{99F8F3AC-FE5C-1743-A7B9-DA4F1315AD39}" type="presParOf" srcId="{49657994-BBD1-F94A-B783-5C30BC614515}" destId="{2DB74269-F86C-8840-B058-93B9717CBDD2}" srcOrd="2" destOrd="0" presId="urn:microsoft.com/office/officeart/2008/layout/HalfCircleOrganizationChart"/>
    <dgm:cxn modelId="{B4FB79E5-2B0D-0547-A6DF-BFF6BF7D186D}" type="presParOf" srcId="{D6F294A8-E6EB-7340-99E8-A5B7AE3F4F3A}" destId="{1EDA0CDC-57C0-134D-B854-6DB9709AA9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0CB570-971C-BD46-A821-E8102895174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039AA-EEE8-A24A-BA8B-66B8F61FCB75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1D563FBC-30AB-6844-A602-118825DD1262}" type="parTrans" cxnId="{9FAD0042-19B7-5D41-BF98-392285553399}">
      <dgm:prSet/>
      <dgm:spPr/>
      <dgm:t>
        <a:bodyPr/>
        <a:lstStyle/>
        <a:p>
          <a:endParaRPr lang="en-US"/>
        </a:p>
      </dgm:t>
    </dgm:pt>
    <dgm:pt modelId="{69BB7BED-D7D9-4D4A-9440-D63A01D41FE7}" type="sibTrans" cxnId="{9FAD0042-19B7-5D41-BF98-392285553399}">
      <dgm:prSet/>
      <dgm:spPr/>
      <dgm:t>
        <a:bodyPr/>
        <a:lstStyle/>
        <a:p>
          <a:endParaRPr lang="en-US"/>
        </a:p>
      </dgm:t>
    </dgm:pt>
    <dgm:pt modelId="{8FE2A1AD-F50E-D543-B2F2-E9ACA67600D7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E11E4C49-8155-EA49-A246-0573CDDB9660}" type="parTrans" cxnId="{7D170292-471F-974A-9E5D-2DEAD8856270}">
      <dgm:prSet/>
      <dgm:spPr/>
      <dgm:t>
        <a:bodyPr/>
        <a:lstStyle/>
        <a:p>
          <a:endParaRPr lang="en-US"/>
        </a:p>
      </dgm:t>
    </dgm:pt>
    <dgm:pt modelId="{8ECFB601-2521-E44B-9979-4E01DE9F819C}" type="sibTrans" cxnId="{7D170292-471F-974A-9E5D-2DEAD8856270}">
      <dgm:prSet/>
      <dgm:spPr/>
      <dgm:t>
        <a:bodyPr/>
        <a:lstStyle/>
        <a:p>
          <a:endParaRPr lang="en-US"/>
        </a:p>
      </dgm:t>
    </dgm:pt>
    <dgm:pt modelId="{DC4FBD16-72C9-6449-BC55-ABCEE1081DDA}">
      <dgm:prSet phldrT="[Text]"/>
      <dgm:spPr/>
      <dgm:t>
        <a:bodyPr/>
        <a:lstStyle/>
        <a:p>
          <a:r>
            <a:rPr lang="en-US" dirty="0"/>
            <a:t>Sample Collection</a:t>
          </a:r>
        </a:p>
      </dgm:t>
    </dgm:pt>
    <dgm:pt modelId="{F7018EFF-01DD-1F49-A7EE-9035AD039FF0}" type="parTrans" cxnId="{9F6B0670-9B93-C94F-A4D0-B1443F051B07}">
      <dgm:prSet/>
      <dgm:spPr/>
      <dgm:t>
        <a:bodyPr/>
        <a:lstStyle/>
        <a:p>
          <a:endParaRPr lang="en-US"/>
        </a:p>
      </dgm:t>
    </dgm:pt>
    <dgm:pt modelId="{74CBD25E-6D8A-9948-9ECD-1F3D08CB567B}" type="sibTrans" cxnId="{9F6B0670-9B93-C94F-A4D0-B1443F051B07}">
      <dgm:prSet/>
      <dgm:spPr/>
      <dgm:t>
        <a:bodyPr/>
        <a:lstStyle/>
        <a:p>
          <a:endParaRPr lang="en-US"/>
        </a:p>
      </dgm:t>
    </dgm:pt>
    <dgm:pt modelId="{61B70996-DC63-934C-9BEF-1F95B0A66DB5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3DDFB13D-70D3-0141-AD0B-F03F13AA0DBF}" type="parTrans" cxnId="{D5FA0E32-64D8-F64E-9CB4-6804D15AF162}">
      <dgm:prSet/>
      <dgm:spPr/>
      <dgm:t>
        <a:bodyPr/>
        <a:lstStyle/>
        <a:p>
          <a:endParaRPr lang="en-US"/>
        </a:p>
      </dgm:t>
    </dgm:pt>
    <dgm:pt modelId="{7CE7121F-A987-F24B-A2F0-0EF2DD0FA512}" type="sibTrans" cxnId="{D5FA0E32-64D8-F64E-9CB4-6804D15AF162}">
      <dgm:prSet/>
      <dgm:spPr/>
      <dgm:t>
        <a:bodyPr/>
        <a:lstStyle/>
        <a:p>
          <a:endParaRPr lang="en-US"/>
        </a:p>
      </dgm:t>
    </dgm:pt>
    <dgm:pt modelId="{DD13DC8A-D311-2B4C-80C8-30062EF603E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566C1038-B71E-7E4E-9296-CE9BC07FD6D7}" type="parTrans" cxnId="{E8D15BDC-3F2C-F64D-9734-B494B4C82CAB}">
      <dgm:prSet/>
      <dgm:spPr/>
      <dgm:t>
        <a:bodyPr/>
        <a:lstStyle/>
        <a:p>
          <a:endParaRPr lang="en-US"/>
        </a:p>
      </dgm:t>
    </dgm:pt>
    <dgm:pt modelId="{AEFC0B3F-8585-5D4C-A887-634B9573CE0C}" type="sibTrans" cxnId="{E8D15BDC-3F2C-F64D-9734-B494B4C82CAB}">
      <dgm:prSet/>
      <dgm:spPr/>
      <dgm:t>
        <a:bodyPr/>
        <a:lstStyle/>
        <a:p>
          <a:endParaRPr lang="en-US"/>
        </a:p>
      </dgm:t>
    </dgm:pt>
    <dgm:pt modelId="{0D95964C-C496-E143-938F-BF9E38771A9F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ECB9D3FC-124A-6948-90AE-A5E8981251C2}" type="parTrans" cxnId="{05F280E5-820C-3547-883C-1C6837013FA8}">
      <dgm:prSet/>
      <dgm:spPr/>
      <dgm:t>
        <a:bodyPr/>
        <a:lstStyle/>
        <a:p>
          <a:endParaRPr lang="en-US"/>
        </a:p>
      </dgm:t>
    </dgm:pt>
    <dgm:pt modelId="{6BFC57F2-4F4C-3043-8398-4D944FA73572}" type="sibTrans" cxnId="{05F280E5-820C-3547-883C-1C6837013FA8}">
      <dgm:prSet/>
      <dgm:spPr/>
      <dgm:t>
        <a:bodyPr/>
        <a:lstStyle/>
        <a:p>
          <a:endParaRPr lang="en-US"/>
        </a:p>
      </dgm:t>
    </dgm:pt>
    <dgm:pt modelId="{45F8C190-143B-CE4A-8553-35EB03B219FE}">
      <dgm:prSet phldrT="[Text]"/>
      <dgm:spPr/>
      <dgm:t>
        <a:bodyPr/>
        <a:lstStyle/>
        <a:p>
          <a:r>
            <a:rPr lang="en-US" dirty="0"/>
            <a:t>Number</a:t>
          </a:r>
        </a:p>
      </dgm:t>
    </dgm:pt>
    <dgm:pt modelId="{66B69435-5C36-B34D-890B-521EAA4C82C2}" type="parTrans" cxnId="{BEE36890-6E2F-C34B-98B3-1B80CB1E5DDD}">
      <dgm:prSet/>
      <dgm:spPr/>
      <dgm:t>
        <a:bodyPr/>
        <a:lstStyle/>
        <a:p>
          <a:endParaRPr lang="en-US"/>
        </a:p>
      </dgm:t>
    </dgm:pt>
    <dgm:pt modelId="{C3220A51-E60F-5C48-A529-ABDE5D06969A}" type="sibTrans" cxnId="{BEE36890-6E2F-C34B-98B3-1B80CB1E5DDD}">
      <dgm:prSet/>
      <dgm:spPr/>
      <dgm:t>
        <a:bodyPr/>
        <a:lstStyle/>
        <a:p>
          <a:endParaRPr lang="en-US"/>
        </a:p>
      </dgm:t>
    </dgm:pt>
    <dgm:pt modelId="{8140D7A2-B0B7-DC41-9084-7DD41ABB2362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0828D690-D037-8645-86A3-6DC512B7A08D}" type="parTrans" cxnId="{8188378B-E66F-8B4F-BC04-B718B5FE36D0}">
      <dgm:prSet/>
      <dgm:spPr/>
      <dgm:t>
        <a:bodyPr/>
        <a:lstStyle/>
        <a:p>
          <a:endParaRPr lang="en-US"/>
        </a:p>
      </dgm:t>
    </dgm:pt>
    <dgm:pt modelId="{6B94F029-6284-3144-A8D7-4D264E956797}" type="sibTrans" cxnId="{8188378B-E66F-8B4F-BC04-B718B5FE36D0}">
      <dgm:prSet/>
      <dgm:spPr/>
      <dgm:t>
        <a:bodyPr/>
        <a:lstStyle/>
        <a:p>
          <a:endParaRPr lang="en-US"/>
        </a:p>
      </dgm:t>
    </dgm:pt>
    <dgm:pt modelId="{27B7128C-6034-4D44-B9A7-0ADB701892A8}">
      <dgm:prSet phldrT="[Text]"/>
      <dgm:spPr/>
      <dgm:t>
        <a:bodyPr/>
        <a:lstStyle/>
        <a:p>
          <a:r>
            <a:rPr lang="en-US" dirty="0"/>
            <a:t>Duration</a:t>
          </a:r>
        </a:p>
      </dgm:t>
    </dgm:pt>
    <dgm:pt modelId="{8768E7BF-6210-6F41-8031-3F54192499A0}" type="parTrans" cxnId="{5CC6400E-3D5A-0241-8EB4-47BA74C4A4F8}">
      <dgm:prSet/>
      <dgm:spPr/>
      <dgm:t>
        <a:bodyPr/>
        <a:lstStyle/>
        <a:p>
          <a:endParaRPr lang="en-US"/>
        </a:p>
      </dgm:t>
    </dgm:pt>
    <dgm:pt modelId="{872BAAA1-48FE-CD40-BEB9-962454C27833}" type="sibTrans" cxnId="{5CC6400E-3D5A-0241-8EB4-47BA74C4A4F8}">
      <dgm:prSet/>
      <dgm:spPr/>
      <dgm:t>
        <a:bodyPr/>
        <a:lstStyle/>
        <a:p>
          <a:endParaRPr lang="en-US"/>
        </a:p>
      </dgm:t>
    </dgm:pt>
    <dgm:pt modelId="{A154D873-EF42-ED44-AFCD-212658FF56A1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8072A244-3BE9-364B-8E86-A6C5115F8BA6}" type="parTrans" cxnId="{EC19C439-5EAA-D545-98B4-5A7D770574B2}">
      <dgm:prSet/>
      <dgm:spPr/>
      <dgm:t>
        <a:bodyPr/>
        <a:lstStyle/>
        <a:p>
          <a:endParaRPr lang="en-US"/>
        </a:p>
      </dgm:t>
    </dgm:pt>
    <dgm:pt modelId="{6F3F8808-4BE8-8F47-8FD8-EC66E8445E3C}" type="sibTrans" cxnId="{EC19C439-5EAA-D545-98B4-5A7D770574B2}">
      <dgm:prSet/>
      <dgm:spPr/>
      <dgm:t>
        <a:bodyPr/>
        <a:lstStyle/>
        <a:p>
          <a:endParaRPr lang="en-US"/>
        </a:p>
      </dgm:t>
    </dgm:pt>
    <dgm:pt modelId="{1971A201-FC2B-E646-8688-4D8AD12B39FA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3EB8174B-4485-6E4D-9E93-872688F77F7F}" type="parTrans" cxnId="{64D40E16-6800-DC44-9FA5-945FF0577F30}">
      <dgm:prSet/>
      <dgm:spPr/>
      <dgm:t>
        <a:bodyPr/>
        <a:lstStyle/>
        <a:p>
          <a:endParaRPr lang="en-US"/>
        </a:p>
      </dgm:t>
    </dgm:pt>
    <dgm:pt modelId="{9387189C-D495-154D-92B2-14BF0517A7B8}" type="sibTrans" cxnId="{64D40E16-6800-DC44-9FA5-945FF0577F30}">
      <dgm:prSet/>
      <dgm:spPr/>
      <dgm:t>
        <a:bodyPr/>
        <a:lstStyle/>
        <a:p>
          <a:endParaRPr lang="en-US"/>
        </a:p>
      </dgm:t>
    </dgm:pt>
    <dgm:pt modelId="{B7C8F07B-7F34-054B-A91B-89F74782139D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EFB74029-E507-AC46-80FE-815B59F15FA4}" type="parTrans" cxnId="{5A58AA15-146A-0543-91F9-0E5F05170175}">
      <dgm:prSet/>
      <dgm:spPr/>
      <dgm:t>
        <a:bodyPr/>
        <a:lstStyle/>
        <a:p>
          <a:endParaRPr lang="en-US"/>
        </a:p>
      </dgm:t>
    </dgm:pt>
    <dgm:pt modelId="{384419CC-95F9-E14E-95FE-ADFC1CE2F13E}" type="sibTrans" cxnId="{5A58AA15-146A-0543-91F9-0E5F05170175}">
      <dgm:prSet/>
      <dgm:spPr/>
      <dgm:t>
        <a:bodyPr/>
        <a:lstStyle/>
        <a:p>
          <a:endParaRPr lang="en-US"/>
        </a:p>
      </dgm:t>
    </dgm:pt>
    <dgm:pt modelId="{71D09E3D-A82C-9847-9CAF-CBC5DC4C865E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F27C980B-4C79-7941-AECA-1225365A9B50}" type="parTrans" cxnId="{2FEA116D-78D8-E147-944B-4135A83BC839}">
      <dgm:prSet/>
      <dgm:spPr/>
      <dgm:t>
        <a:bodyPr/>
        <a:lstStyle/>
        <a:p>
          <a:endParaRPr lang="en-US"/>
        </a:p>
      </dgm:t>
    </dgm:pt>
    <dgm:pt modelId="{11068D4C-94BC-9E4A-8E9F-A253E3934DAE}" type="sibTrans" cxnId="{2FEA116D-78D8-E147-944B-4135A83BC839}">
      <dgm:prSet/>
      <dgm:spPr/>
      <dgm:t>
        <a:bodyPr/>
        <a:lstStyle/>
        <a:p>
          <a:endParaRPr lang="en-US"/>
        </a:p>
      </dgm:t>
    </dgm:pt>
    <dgm:pt modelId="{03176716-43F1-C54C-83C6-63039C243994}">
      <dgm:prSet phldrT="[Text]"/>
      <dgm:spPr/>
      <dgm:t>
        <a:bodyPr/>
        <a:lstStyle/>
        <a:p>
          <a:r>
            <a:rPr lang="en-US" dirty="0"/>
            <a:t>Identifiers</a:t>
          </a:r>
        </a:p>
      </dgm:t>
    </dgm:pt>
    <dgm:pt modelId="{9D2E0E9C-43D7-2B47-BF7F-1A195CC371B5}" type="parTrans" cxnId="{C12C6E66-9376-2745-B8EA-AD6802CDCCD0}">
      <dgm:prSet/>
      <dgm:spPr/>
      <dgm:t>
        <a:bodyPr/>
        <a:lstStyle/>
        <a:p>
          <a:endParaRPr lang="en-US"/>
        </a:p>
      </dgm:t>
    </dgm:pt>
    <dgm:pt modelId="{451D4620-E6A2-4446-99E7-22E6D8CAAD6A}" type="sibTrans" cxnId="{C12C6E66-9376-2745-B8EA-AD6802CDCCD0}">
      <dgm:prSet/>
      <dgm:spPr/>
      <dgm:t>
        <a:bodyPr/>
        <a:lstStyle/>
        <a:p>
          <a:endParaRPr lang="en-US"/>
        </a:p>
      </dgm:t>
    </dgm:pt>
    <dgm:pt modelId="{41A0FDBE-DB85-9B44-9E7D-9978BFD9D443}">
      <dgm:prSet phldrT="[Text]"/>
      <dgm:spPr/>
      <dgm:t>
        <a:bodyPr/>
        <a:lstStyle/>
        <a:p>
          <a:r>
            <a:rPr lang="en-US" dirty="0"/>
            <a:t>State requirements</a:t>
          </a:r>
        </a:p>
      </dgm:t>
    </dgm:pt>
    <dgm:pt modelId="{029619D5-7D36-5646-87BE-B2D246DFC1C8}" type="parTrans" cxnId="{7A3354DE-9D22-C348-A843-D63F55CF7C56}">
      <dgm:prSet/>
      <dgm:spPr/>
      <dgm:t>
        <a:bodyPr/>
        <a:lstStyle/>
        <a:p>
          <a:endParaRPr lang="en-US"/>
        </a:p>
      </dgm:t>
    </dgm:pt>
    <dgm:pt modelId="{5E507BC8-A822-B644-BE05-C2B024551884}" type="sibTrans" cxnId="{7A3354DE-9D22-C348-A843-D63F55CF7C56}">
      <dgm:prSet/>
      <dgm:spPr/>
      <dgm:t>
        <a:bodyPr/>
        <a:lstStyle/>
        <a:p>
          <a:endParaRPr lang="en-US"/>
        </a:p>
      </dgm:t>
    </dgm:pt>
    <dgm:pt modelId="{5910C603-9C28-0743-A73B-B775EECC56E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4E374173-7E5D-0148-A6B5-744DF4E5B5A0}" type="parTrans" cxnId="{BE4087E8-C89A-334F-B6F2-324CBCA595A1}">
      <dgm:prSet/>
      <dgm:spPr/>
      <dgm:t>
        <a:bodyPr/>
        <a:lstStyle/>
        <a:p>
          <a:endParaRPr lang="en-US"/>
        </a:p>
      </dgm:t>
    </dgm:pt>
    <dgm:pt modelId="{1D5E5068-2A6E-1149-B984-32AD67E75900}" type="sibTrans" cxnId="{BE4087E8-C89A-334F-B6F2-324CBCA595A1}">
      <dgm:prSet/>
      <dgm:spPr/>
      <dgm:t>
        <a:bodyPr/>
        <a:lstStyle/>
        <a:p>
          <a:endParaRPr lang="en-US"/>
        </a:p>
      </dgm:t>
    </dgm:pt>
    <dgm:pt modelId="{937D1437-F10A-614D-BF3F-3172FB953BDF}">
      <dgm:prSet phldrT="[Text]"/>
      <dgm:spPr/>
      <dgm:t>
        <a:bodyPr/>
        <a:lstStyle/>
        <a:p>
          <a:r>
            <a:rPr lang="en-US" dirty="0"/>
            <a:t>Sharing</a:t>
          </a:r>
        </a:p>
      </dgm:t>
    </dgm:pt>
    <dgm:pt modelId="{14CB7512-2AC5-A445-BA52-6A0F822EDAAC}" type="parTrans" cxnId="{9BEFBB1F-D8A6-2042-9D26-849EC1771D70}">
      <dgm:prSet/>
      <dgm:spPr/>
      <dgm:t>
        <a:bodyPr/>
        <a:lstStyle/>
        <a:p>
          <a:endParaRPr lang="en-US"/>
        </a:p>
      </dgm:t>
    </dgm:pt>
    <dgm:pt modelId="{452D14CD-6F7F-D044-B9CD-9CF77641ECF7}" type="sibTrans" cxnId="{9BEFBB1F-D8A6-2042-9D26-849EC1771D70}">
      <dgm:prSet/>
      <dgm:spPr/>
      <dgm:t>
        <a:bodyPr/>
        <a:lstStyle/>
        <a:p>
          <a:endParaRPr lang="en-US"/>
        </a:p>
      </dgm:t>
    </dgm:pt>
    <dgm:pt modelId="{33915F97-CAA8-6A4D-BF6B-0B8A023CADF7}">
      <dgm:prSet phldrT="[Text]"/>
      <dgm:spPr/>
      <dgm:t>
        <a:bodyPr/>
        <a:lstStyle/>
        <a:p>
          <a:r>
            <a:rPr lang="en-US" dirty="0"/>
            <a:t>Public Health</a:t>
          </a:r>
        </a:p>
      </dgm:t>
    </dgm:pt>
    <dgm:pt modelId="{C32F3258-6697-5A43-967D-16F31DC32BFB}" type="parTrans" cxnId="{F97DADE5-C057-EC43-B4E4-636ED476CD9B}">
      <dgm:prSet/>
      <dgm:spPr/>
      <dgm:t>
        <a:bodyPr/>
        <a:lstStyle/>
        <a:p>
          <a:endParaRPr lang="en-US"/>
        </a:p>
      </dgm:t>
    </dgm:pt>
    <dgm:pt modelId="{DD9C1F8A-BD88-D944-B09C-189E0568E9F0}" type="sibTrans" cxnId="{F97DADE5-C057-EC43-B4E4-636ED476CD9B}">
      <dgm:prSet/>
      <dgm:spPr/>
      <dgm:t>
        <a:bodyPr/>
        <a:lstStyle/>
        <a:p>
          <a:endParaRPr lang="en-US"/>
        </a:p>
      </dgm:t>
    </dgm:pt>
    <dgm:pt modelId="{16CB6233-5EED-7C49-89CF-DAF49E161144}">
      <dgm:prSet phldrT="[Text]"/>
      <dgm:spPr/>
      <dgm:t>
        <a:bodyPr/>
        <a:lstStyle/>
        <a:p>
          <a:r>
            <a:rPr lang="en-US" dirty="0"/>
            <a:t>Staff</a:t>
          </a:r>
        </a:p>
      </dgm:t>
    </dgm:pt>
    <dgm:pt modelId="{773292DE-36F5-B342-8514-C517078AD031}" type="parTrans" cxnId="{2DCF819B-7CC3-5341-907C-A8B6A03DF957}">
      <dgm:prSet/>
      <dgm:spPr/>
      <dgm:t>
        <a:bodyPr/>
        <a:lstStyle/>
        <a:p>
          <a:endParaRPr lang="en-US"/>
        </a:p>
      </dgm:t>
    </dgm:pt>
    <dgm:pt modelId="{5D15FC1F-9A9F-1F4F-87DE-4653B0B1F5EA}" type="sibTrans" cxnId="{2DCF819B-7CC3-5341-907C-A8B6A03DF957}">
      <dgm:prSet/>
      <dgm:spPr/>
      <dgm:t>
        <a:bodyPr/>
        <a:lstStyle/>
        <a:p>
          <a:endParaRPr lang="en-US"/>
        </a:p>
      </dgm:t>
    </dgm:pt>
    <dgm:pt modelId="{A1561BCF-A2CF-9D42-857E-DFA23D50B504}">
      <dgm:prSet phldrT="[Text]"/>
      <dgm:spPr/>
      <dgm:t>
        <a:bodyPr/>
        <a:lstStyle/>
        <a:p>
          <a:r>
            <a:rPr lang="en-US" dirty="0"/>
            <a:t>Parents</a:t>
          </a:r>
        </a:p>
      </dgm:t>
    </dgm:pt>
    <dgm:pt modelId="{C859BAF0-D20F-3644-BAA0-5B466AE20B87}" type="parTrans" cxnId="{F12CE86C-DC10-3C4D-BF1B-D3266B01B972}">
      <dgm:prSet/>
      <dgm:spPr/>
      <dgm:t>
        <a:bodyPr/>
        <a:lstStyle/>
        <a:p>
          <a:endParaRPr lang="en-US"/>
        </a:p>
      </dgm:t>
    </dgm:pt>
    <dgm:pt modelId="{3B789A38-B004-3343-B8A9-95EE46A713A5}" type="sibTrans" cxnId="{F12CE86C-DC10-3C4D-BF1B-D3266B01B972}">
      <dgm:prSet/>
      <dgm:spPr/>
      <dgm:t>
        <a:bodyPr/>
        <a:lstStyle/>
        <a:p>
          <a:endParaRPr lang="en-US"/>
        </a:p>
      </dgm:t>
    </dgm:pt>
    <dgm:pt modelId="{2D846EA8-26E5-E949-AC66-AE4EAB13660A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F89CB87C-1DEB-5844-BFA1-19E2888A1F98}" type="parTrans" cxnId="{066006D7-ECED-A940-939B-8FA728BF92E5}">
      <dgm:prSet/>
      <dgm:spPr/>
      <dgm:t>
        <a:bodyPr/>
        <a:lstStyle/>
        <a:p>
          <a:endParaRPr lang="en-US"/>
        </a:p>
      </dgm:t>
    </dgm:pt>
    <dgm:pt modelId="{F6A6CD89-D031-084A-BC21-12243EE07A56}" type="sibTrans" cxnId="{066006D7-ECED-A940-939B-8FA728BF92E5}">
      <dgm:prSet/>
      <dgm:spPr/>
      <dgm:t>
        <a:bodyPr/>
        <a:lstStyle/>
        <a:p>
          <a:endParaRPr lang="en-US"/>
        </a:p>
      </dgm:t>
    </dgm:pt>
    <dgm:pt modelId="{8C57D91B-82D7-1D4B-A7B9-4BC538049B44}" type="pres">
      <dgm:prSet presAssocID="{6C0CB570-971C-BD46-A821-E810289517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2DCAEA-5474-F54B-9C36-817D0A9456FA}" type="pres">
      <dgm:prSet presAssocID="{FD7039AA-EEE8-A24A-BA8B-66B8F61FCB75}" presName="hierRoot1" presStyleCnt="0">
        <dgm:presLayoutVars>
          <dgm:hierBranch val="init"/>
        </dgm:presLayoutVars>
      </dgm:prSet>
      <dgm:spPr/>
    </dgm:pt>
    <dgm:pt modelId="{D0F3D4C5-F614-7849-A8F3-1E559C970C9F}" type="pres">
      <dgm:prSet presAssocID="{FD7039AA-EEE8-A24A-BA8B-66B8F61FCB75}" presName="rootComposite1" presStyleCnt="0"/>
      <dgm:spPr/>
    </dgm:pt>
    <dgm:pt modelId="{1614BE2B-F998-364B-A8D6-7E3CD6D4CA8B}" type="pres">
      <dgm:prSet presAssocID="{FD7039AA-EEE8-A24A-BA8B-66B8F61FCB75}" presName="rootText1" presStyleLbl="alignAcc1" presStyleIdx="0" presStyleCnt="0">
        <dgm:presLayoutVars>
          <dgm:chPref val="3"/>
        </dgm:presLayoutVars>
      </dgm:prSet>
      <dgm:spPr/>
    </dgm:pt>
    <dgm:pt modelId="{00EF733D-D6C7-1B4C-B15F-5134023545F9}" type="pres">
      <dgm:prSet presAssocID="{FD7039AA-EEE8-A24A-BA8B-66B8F61FCB75}" presName="topArc1" presStyleLbl="parChTrans1D1" presStyleIdx="0" presStyleCnt="42"/>
      <dgm:spPr/>
    </dgm:pt>
    <dgm:pt modelId="{75BBB2E7-B7DB-3F42-BA94-EF883F91E284}" type="pres">
      <dgm:prSet presAssocID="{FD7039AA-EEE8-A24A-BA8B-66B8F61FCB75}" presName="bottomArc1" presStyleLbl="parChTrans1D1" presStyleIdx="1" presStyleCnt="42"/>
      <dgm:spPr/>
    </dgm:pt>
    <dgm:pt modelId="{710E93ED-833A-684F-9E6B-5CACD9338546}" type="pres">
      <dgm:prSet presAssocID="{FD7039AA-EEE8-A24A-BA8B-66B8F61FCB75}" presName="topConnNode1" presStyleLbl="node1" presStyleIdx="0" presStyleCnt="0"/>
      <dgm:spPr/>
    </dgm:pt>
    <dgm:pt modelId="{0C4A5AD5-E809-5D47-8162-3620DEB6B327}" type="pres">
      <dgm:prSet presAssocID="{FD7039AA-EEE8-A24A-BA8B-66B8F61FCB75}" presName="hierChild2" presStyleCnt="0"/>
      <dgm:spPr/>
    </dgm:pt>
    <dgm:pt modelId="{E179DC14-E7AC-E747-A9AA-047518482F0D}" type="pres">
      <dgm:prSet presAssocID="{E11E4C49-8155-EA49-A246-0573CDDB9660}" presName="Name28" presStyleLbl="parChTrans1D2" presStyleIdx="0" presStyleCnt="4"/>
      <dgm:spPr/>
    </dgm:pt>
    <dgm:pt modelId="{9EFA4E33-179E-4E43-92C0-6AB174728E33}" type="pres">
      <dgm:prSet presAssocID="{8FE2A1AD-F50E-D543-B2F2-E9ACA67600D7}" presName="hierRoot2" presStyleCnt="0">
        <dgm:presLayoutVars>
          <dgm:hierBranch val="init"/>
        </dgm:presLayoutVars>
      </dgm:prSet>
      <dgm:spPr/>
    </dgm:pt>
    <dgm:pt modelId="{83D8567F-0CDF-284B-B67C-60FBC782ED2F}" type="pres">
      <dgm:prSet presAssocID="{8FE2A1AD-F50E-D543-B2F2-E9ACA67600D7}" presName="rootComposite2" presStyleCnt="0"/>
      <dgm:spPr/>
    </dgm:pt>
    <dgm:pt modelId="{55E4426D-2266-EF4B-AE23-4C087324ED96}" type="pres">
      <dgm:prSet presAssocID="{8FE2A1AD-F50E-D543-B2F2-E9ACA67600D7}" presName="rootText2" presStyleLbl="alignAcc1" presStyleIdx="0" presStyleCnt="0">
        <dgm:presLayoutVars>
          <dgm:chPref val="3"/>
        </dgm:presLayoutVars>
      </dgm:prSet>
      <dgm:spPr/>
    </dgm:pt>
    <dgm:pt modelId="{7AB7BD29-07DD-014B-977D-1733E114AB8D}" type="pres">
      <dgm:prSet presAssocID="{8FE2A1AD-F50E-D543-B2F2-E9ACA67600D7}" presName="topArc2" presStyleLbl="parChTrans1D1" presStyleIdx="2" presStyleCnt="42"/>
      <dgm:spPr/>
    </dgm:pt>
    <dgm:pt modelId="{B6E9BDA9-1F67-E84F-802B-2EF5CA5EDFB4}" type="pres">
      <dgm:prSet presAssocID="{8FE2A1AD-F50E-D543-B2F2-E9ACA67600D7}" presName="bottomArc2" presStyleLbl="parChTrans1D1" presStyleIdx="3" presStyleCnt="42"/>
      <dgm:spPr/>
    </dgm:pt>
    <dgm:pt modelId="{6BA60376-C136-DE41-A1CB-BF21A43FCBF8}" type="pres">
      <dgm:prSet presAssocID="{8FE2A1AD-F50E-D543-B2F2-E9ACA67600D7}" presName="topConnNode2" presStyleLbl="node2" presStyleIdx="0" presStyleCnt="0"/>
      <dgm:spPr/>
    </dgm:pt>
    <dgm:pt modelId="{3F2B5DDF-7D7C-2342-8BC7-48CA0A8B7085}" type="pres">
      <dgm:prSet presAssocID="{8FE2A1AD-F50E-D543-B2F2-E9ACA67600D7}" presName="hierChild4" presStyleCnt="0"/>
      <dgm:spPr/>
    </dgm:pt>
    <dgm:pt modelId="{66159F6C-0AF4-2B4F-BE4A-4469B6901B3A}" type="pres">
      <dgm:prSet presAssocID="{ECB9D3FC-124A-6948-90AE-A5E8981251C2}" presName="Name28" presStyleLbl="parChTrans1D3" presStyleIdx="0" presStyleCnt="16"/>
      <dgm:spPr/>
    </dgm:pt>
    <dgm:pt modelId="{3D2AEED7-836A-7F40-A7CD-FD5E374F0D68}" type="pres">
      <dgm:prSet presAssocID="{0D95964C-C496-E143-938F-BF9E38771A9F}" presName="hierRoot2" presStyleCnt="0">
        <dgm:presLayoutVars>
          <dgm:hierBranch val="init"/>
        </dgm:presLayoutVars>
      </dgm:prSet>
      <dgm:spPr/>
    </dgm:pt>
    <dgm:pt modelId="{712493FA-8A98-8F41-A8BF-2CBCEECEFD82}" type="pres">
      <dgm:prSet presAssocID="{0D95964C-C496-E143-938F-BF9E38771A9F}" presName="rootComposite2" presStyleCnt="0"/>
      <dgm:spPr/>
    </dgm:pt>
    <dgm:pt modelId="{29A5EB95-CB97-194E-9766-455819BDB1C8}" type="pres">
      <dgm:prSet presAssocID="{0D95964C-C496-E143-938F-BF9E38771A9F}" presName="rootText2" presStyleLbl="alignAcc1" presStyleIdx="0" presStyleCnt="0">
        <dgm:presLayoutVars>
          <dgm:chPref val="3"/>
        </dgm:presLayoutVars>
      </dgm:prSet>
      <dgm:spPr/>
    </dgm:pt>
    <dgm:pt modelId="{9B80C679-CEEE-094D-9887-FF29CC0509DB}" type="pres">
      <dgm:prSet presAssocID="{0D95964C-C496-E143-938F-BF9E38771A9F}" presName="topArc2" presStyleLbl="parChTrans1D1" presStyleIdx="4" presStyleCnt="42"/>
      <dgm:spPr/>
    </dgm:pt>
    <dgm:pt modelId="{B425B7F0-BF89-004E-B5ED-681E10EE5C92}" type="pres">
      <dgm:prSet presAssocID="{0D95964C-C496-E143-938F-BF9E38771A9F}" presName="bottomArc2" presStyleLbl="parChTrans1D1" presStyleIdx="5" presStyleCnt="42"/>
      <dgm:spPr/>
    </dgm:pt>
    <dgm:pt modelId="{1F5D4C85-EA5D-8C4F-B780-2A12315D917D}" type="pres">
      <dgm:prSet presAssocID="{0D95964C-C496-E143-938F-BF9E38771A9F}" presName="topConnNode2" presStyleLbl="node3" presStyleIdx="0" presStyleCnt="0"/>
      <dgm:spPr/>
    </dgm:pt>
    <dgm:pt modelId="{63917D21-457A-434C-B57A-B8C73B98C5CF}" type="pres">
      <dgm:prSet presAssocID="{0D95964C-C496-E143-938F-BF9E38771A9F}" presName="hierChild4" presStyleCnt="0"/>
      <dgm:spPr/>
    </dgm:pt>
    <dgm:pt modelId="{99CD9B68-4A2B-9346-BE79-E192B5660B75}" type="pres">
      <dgm:prSet presAssocID="{0D95964C-C496-E143-938F-BF9E38771A9F}" presName="hierChild5" presStyleCnt="0"/>
      <dgm:spPr/>
    </dgm:pt>
    <dgm:pt modelId="{7C3EB668-F2EB-FB41-A906-9E20C29E1DA9}" type="pres">
      <dgm:prSet presAssocID="{66B69435-5C36-B34D-890B-521EAA4C82C2}" presName="Name28" presStyleLbl="parChTrans1D3" presStyleIdx="1" presStyleCnt="16"/>
      <dgm:spPr/>
    </dgm:pt>
    <dgm:pt modelId="{A4C28724-869C-1B4C-8BD5-1FF5B3D1EE3D}" type="pres">
      <dgm:prSet presAssocID="{45F8C190-143B-CE4A-8553-35EB03B219FE}" presName="hierRoot2" presStyleCnt="0">
        <dgm:presLayoutVars>
          <dgm:hierBranch val="init"/>
        </dgm:presLayoutVars>
      </dgm:prSet>
      <dgm:spPr/>
    </dgm:pt>
    <dgm:pt modelId="{2C3CE49C-0978-094B-A69C-0638B610FF9A}" type="pres">
      <dgm:prSet presAssocID="{45F8C190-143B-CE4A-8553-35EB03B219FE}" presName="rootComposite2" presStyleCnt="0"/>
      <dgm:spPr/>
    </dgm:pt>
    <dgm:pt modelId="{223B6A67-2A62-BC47-9D5A-7025C3DFA8E2}" type="pres">
      <dgm:prSet presAssocID="{45F8C190-143B-CE4A-8553-35EB03B219FE}" presName="rootText2" presStyleLbl="alignAcc1" presStyleIdx="0" presStyleCnt="0">
        <dgm:presLayoutVars>
          <dgm:chPref val="3"/>
        </dgm:presLayoutVars>
      </dgm:prSet>
      <dgm:spPr/>
    </dgm:pt>
    <dgm:pt modelId="{4AC0E1EE-62FA-E449-9F22-E3A82E82E376}" type="pres">
      <dgm:prSet presAssocID="{45F8C190-143B-CE4A-8553-35EB03B219FE}" presName="topArc2" presStyleLbl="parChTrans1D1" presStyleIdx="6" presStyleCnt="42"/>
      <dgm:spPr/>
    </dgm:pt>
    <dgm:pt modelId="{B0C8DEAE-FE42-954E-8701-B6E8E10554F4}" type="pres">
      <dgm:prSet presAssocID="{45F8C190-143B-CE4A-8553-35EB03B219FE}" presName="bottomArc2" presStyleLbl="parChTrans1D1" presStyleIdx="7" presStyleCnt="42"/>
      <dgm:spPr/>
    </dgm:pt>
    <dgm:pt modelId="{468C4C86-00A7-3648-88C8-6FC4B67887DA}" type="pres">
      <dgm:prSet presAssocID="{45F8C190-143B-CE4A-8553-35EB03B219FE}" presName="topConnNode2" presStyleLbl="node3" presStyleIdx="0" presStyleCnt="0"/>
      <dgm:spPr/>
    </dgm:pt>
    <dgm:pt modelId="{ABC0C3D1-4204-DC48-BFBE-E93853E9B84B}" type="pres">
      <dgm:prSet presAssocID="{45F8C190-143B-CE4A-8553-35EB03B219FE}" presName="hierChild4" presStyleCnt="0"/>
      <dgm:spPr/>
    </dgm:pt>
    <dgm:pt modelId="{5F9FC105-24B2-F84A-9F22-D69D678D9368}" type="pres">
      <dgm:prSet presAssocID="{45F8C190-143B-CE4A-8553-35EB03B219FE}" presName="hierChild5" presStyleCnt="0"/>
      <dgm:spPr/>
    </dgm:pt>
    <dgm:pt modelId="{9AF6E201-F23B-3245-A756-6CA312E82063}" type="pres">
      <dgm:prSet presAssocID="{0828D690-D037-8645-86A3-6DC512B7A08D}" presName="Name28" presStyleLbl="parChTrans1D3" presStyleIdx="2" presStyleCnt="16"/>
      <dgm:spPr/>
    </dgm:pt>
    <dgm:pt modelId="{35A07331-295F-9A46-A779-2710FE1F9FE6}" type="pres">
      <dgm:prSet presAssocID="{8140D7A2-B0B7-DC41-9084-7DD41ABB2362}" presName="hierRoot2" presStyleCnt="0">
        <dgm:presLayoutVars>
          <dgm:hierBranch val="init"/>
        </dgm:presLayoutVars>
      </dgm:prSet>
      <dgm:spPr/>
    </dgm:pt>
    <dgm:pt modelId="{B1020F8A-9507-6742-A54E-E461B483CF3E}" type="pres">
      <dgm:prSet presAssocID="{8140D7A2-B0B7-DC41-9084-7DD41ABB2362}" presName="rootComposite2" presStyleCnt="0"/>
      <dgm:spPr/>
    </dgm:pt>
    <dgm:pt modelId="{DC4FDD69-7BB3-CF4C-93D2-2741494D54C1}" type="pres">
      <dgm:prSet presAssocID="{8140D7A2-B0B7-DC41-9084-7DD41ABB2362}" presName="rootText2" presStyleLbl="alignAcc1" presStyleIdx="0" presStyleCnt="0">
        <dgm:presLayoutVars>
          <dgm:chPref val="3"/>
        </dgm:presLayoutVars>
      </dgm:prSet>
      <dgm:spPr/>
    </dgm:pt>
    <dgm:pt modelId="{D82D5EB9-43B7-054E-AD15-CC8C2F078FFF}" type="pres">
      <dgm:prSet presAssocID="{8140D7A2-B0B7-DC41-9084-7DD41ABB2362}" presName="topArc2" presStyleLbl="parChTrans1D1" presStyleIdx="8" presStyleCnt="42"/>
      <dgm:spPr/>
    </dgm:pt>
    <dgm:pt modelId="{B348EEA9-9FE5-4C4C-A096-43DD12BC3153}" type="pres">
      <dgm:prSet presAssocID="{8140D7A2-B0B7-DC41-9084-7DD41ABB2362}" presName="bottomArc2" presStyleLbl="parChTrans1D1" presStyleIdx="9" presStyleCnt="42"/>
      <dgm:spPr/>
    </dgm:pt>
    <dgm:pt modelId="{439F30EF-9401-A246-BC2E-44E3E48173DF}" type="pres">
      <dgm:prSet presAssocID="{8140D7A2-B0B7-DC41-9084-7DD41ABB2362}" presName="topConnNode2" presStyleLbl="node3" presStyleIdx="0" presStyleCnt="0"/>
      <dgm:spPr/>
    </dgm:pt>
    <dgm:pt modelId="{CCDB7A8F-644C-6C4A-8E6B-BF489DBF084D}" type="pres">
      <dgm:prSet presAssocID="{8140D7A2-B0B7-DC41-9084-7DD41ABB2362}" presName="hierChild4" presStyleCnt="0"/>
      <dgm:spPr/>
    </dgm:pt>
    <dgm:pt modelId="{41946965-7D5D-054F-A0A9-661FBCB3709C}" type="pres">
      <dgm:prSet presAssocID="{8140D7A2-B0B7-DC41-9084-7DD41ABB2362}" presName="hierChild5" presStyleCnt="0"/>
      <dgm:spPr/>
    </dgm:pt>
    <dgm:pt modelId="{134E1B53-C645-B94B-917C-36BB69746EB9}" type="pres">
      <dgm:prSet presAssocID="{8768E7BF-6210-6F41-8031-3F54192499A0}" presName="Name28" presStyleLbl="parChTrans1D3" presStyleIdx="3" presStyleCnt="16"/>
      <dgm:spPr/>
    </dgm:pt>
    <dgm:pt modelId="{3819B0EB-D9BF-7049-95AF-3091965CA3EF}" type="pres">
      <dgm:prSet presAssocID="{27B7128C-6034-4D44-B9A7-0ADB701892A8}" presName="hierRoot2" presStyleCnt="0">
        <dgm:presLayoutVars>
          <dgm:hierBranch val="init"/>
        </dgm:presLayoutVars>
      </dgm:prSet>
      <dgm:spPr/>
    </dgm:pt>
    <dgm:pt modelId="{1A28F39D-34E6-194D-8707-CB2B548F9E52}" type="pres">
      <dgm:prSet presAssocID="{27B7128C-6034-4D44-B9A7-0ADB701892A8}" presName="rootComposite2" presStyleCnt="0"/>
      <dgm:spPr/>
    </dgm:pt>
    <dgm:pt modelId="{A02FC870-475E-4344-8FF1-EA18A96FD5B7}" type="pres">
      <dgm:prSet presAssocID="{27B7128C-6034-4D44-B9A7-0ADB701892A8}" presName="rootText2" presStyleLbl="alignAcc1" presStyleIdx="0" presStyleCnt="0">
        <dgm:presLayoutVars>
          <dgm:chPref val="3"/>
        </dgm:presLayoutVars>
      </dgm:prSet>
      <dgm:spPr/>
    </dgm:pt>
    <dgm:pt modelId="{8653712F-7B0F-1F45-949B-83301090C4AB}" type="pres">
      <dgm:prSet presAssocID="{27B7128C-6034-4D44-B9A7-0ADB701892A8}" presName="topArc2" presStyleLbl="parChTrans1D1" presStyleIdx="10" presStyleCnt="42"/>
      <dgm:spPr/>
    </dgm:pt>
    <dgm:pt modelId="{8DEA31C5-1E77-9245-AD34-592230EF865D}" type="pres">
      <dgm:prSet presAssocID="{27B7128C-6034-4D44-B9A7-0ADB701892A8}" presName="bottomArc2" presStyleLbl="parChTrans1D1" presStyleIdx="11" presStyleCnt="42"/>
      <dgm:spPr/>
    </dgm:pt>
    <dgm:pt modelId="{D3182E3A-2F46-F145-BD1E-1326F3CE1C67}" type="pres">
      <dgm:prSet presAssocID="{27B7128C-6034-4D44-B9A7-0ADB701892A8}" presName="topConnNode2" presStyleLbl="node3" presStyleIdx="0" presStyleCnt="0"/>
      <dgm:spPr/>
    </dgm:pt>
    <dgm:pt modelId="{B911AAA5-6685-8D4B-9FCE-D12F3C8CCF34}" type="pres">
      <dgm:prSet presAssocID="{27B7128C-6034-4D44-B9A7-0ADB701892A8}" presName="hierChild4" presStyleCnt="0"/>
      <dgm:spPr/>
    </dgm:pt>
    <dgm:pt modelId="{117B98B1-126A-C743-B540-2FA50377807E}" type="pres">
      <dgm:prSet presAssocID="{27B7128C-6034-4D44-B9A7-0ADB701892A8}" presName="hierChild5" presStyleCnt="0"/>
      <dgm:spPr/>
    </dgm:pt>
    <dgm:pt modelId="{C0213CEA-2A8B-3349-A437-1D6217EFC4C0}" type="pres">
      <dgm:prSet presAssocID="{8FE2A1AD-F50E-D543-B2F2-E9ACA67600D7}" presName="hierChild5" presStyleCnt="0"/>
      <dgm:spPr/>
    </dgm:pt>
    <dgm:pt modelId="{9200CF3A-2F73-6747-AC53-2287B7FBE9ED}" type="pres">
      <dgm:prSet presAssocID="{F7018EFF-01DD-1F49-A7EE-9035AD039FF0}" presName="Name28" presStyleLbl="parChTrans1D2" presStyleIdx="1" presStyleCnt="4"/>
      <dgm:spPr/>
    </dgm:pt>
    <dgm:pt modelId="{9AF59236-7D86-E942-BAE2-D74EAFF5F310}" type="pres">
      <dgm:prSet presAssocID="{DC4FBD16-72C9-6449-BC55-ABCEE1081DDA}" presName="hierRoot2" presStyleCnt="0">
        <dgm:presLayoutVars>
          <dgm:hierBranch val="init"/>
        </dgm:presLayoutVars>
      </dgm:prSet>
      <dgm:spPr/>
    </dgm:pt>
    <dgm:pt modelId="{92EA54AA-764D-CF44-8EA9-A53B23BD7118}" type="pres">
      <dgm:prSet presAssocID="{DC4FBD16-72C9-6449-BC55-ABCEE1081DDA}" presName="rootComposite2" presStyleCnt="0"/>
      <dgm:spPr/>
    </dgm:pt>
    <dgm:pt modelId="{AFDE66D6-6E06-B248-90ED-905C15CEE112}" type="pres">
      <dgm:prSet presAssocID="{DC4FBD16-72C9-6449-BC55-ABCEE1081DDA}" presName="rootText2" presStyleLbl="alignAcc1" presStyleIdx="0" presStyleCnt="0">
        <dgm:presLayoutVars>
          <dgm:chPref val="3"/>
        </dgm:presLayoutVars>
      </dgm:prSet>
      <dgm:spPr/>
    </dgm:pt>
    <dgm:pt modelId="{3EE4E0AC-CF56-1A43-9933-4898B68E55B6}" type="pres">
      <dgm:prSet presAssocID="{DC4FBD16-72C9-6449-BC55-ABCEE1081DDA}" presName="topArc2" presStyleLbl="parChTrans1D1" presStyleIdx="12" presStyleCnt="42"/>
      <dgm:spPr/>
    </dgm:pt>
    <dgm:pt modelId="{C176AD36-39B1-3843-9CDD-83E6B141411E}" type="pres">
      <dgm:prSet presAssocID="{DC4FBD16-72C9-6449-BC55-ABCEE1081DDA}" presName="bottomArc2" presStyleLbl="parChTrans1D1" presStyleIdx="13" presStyleCnt="42"/>
      <dgm:spPr/>
    </dgm:pt>
    <dgm:pt modelId="{EC5234B0-6ACD-9B45-B629-424B57E92C10}" type="pres">
      <dgm:prSet presAssocID="{DC4FBD16-72C9-6449-BC55-ABCEE1081DDA}" presName="topConnNode2" presStyleLbl="node2" presStyleIdx="0" presStyleCnt="0"/>
      <dgm:spPr/>
    </dgm:pt>
    <dgm:pt modelId="{42FB4F31-8BB0-404D-B9DE-047078813DC0}" type="pres">
      <dgm:prSet presAssocID="{DC4FBD16-72C9-6449-BC55-ABCEE1081DDA}" presName="hierChild4" presStyleCnt="0"/>
      <dgm:spPr/>
    </dgm:pt>
    <dgm:pt modelId="{C8E9ABD4-FA25-5E45-B09F-39DFEFD256F5}" type="pres">
      <dgm:prSet presAssocID="{8072A244-3BE9-364B-8E86-A6C5115F8BA6}" presName="Name28" presStyleLbl="parChTrans1D3" presStyleIdx="4" presStyleCnt="16"/>
      <dgm:spPr/>
    </dgm:pt>
    <dgm:pt modelId="{3B030DC9-F78E-BE43-8C14-565645EA616F}" type="pres">
      <dgm:prSet presAssocID="{A154D873-EF42-ED44-AFCD-212658FF56A1}" presName="hierRoot2" presStyleCnt="0">
        <dgm:presLayoutVars>
          <dgm:hierBranch val="init"/>
        </dgm:presLayoutVars>
      </dgm:prSet>
      <dgm:spPr/>
    </dgm:pt>
    <dgm:pt modelId="{2C244761-3071-5741-9A1E-FC61C8CB7B12}" type="pres">
      <dgm:prSet presAssocID="{A154D873-EF42-ED44-AFCD-212658FF56A1}" presName="rootComposite2" presStyleCnt="0"/>
      <dgm:spPr/>
    </dgm:pt>
    <dgm:pt modelId="{30D7A263-76C9-394D-A40D-1647A29F47C3}" type="pres">
      <dgm:prSet presAssocID="{A154D873-EF42-ED44-AFCD-212658FF56A1}" presName="rootText2" presStyleLbl="alignAcc1" presStyleIdx="0" presStyleCnt="0">
        <dgm:presLayoutVars>
          <dgm:chPref val="3"/>
        </dgm:presLayoutVars>
      </dgm:prSet>
      <dgm:spPr/>
    </dgm:pt>
    <dgm:pt modelId="{DA09CA14-4BC0-A64F-931E-80CDF3F97C47}" type="pres">
      <dgm:prSet presAssocID="{A154D873-EF42-ED44-AFCD-212658FF56A1}" presName="topArc2" presStyleLbl="parChTrans1D1" presStyleIdx="14" presStyleCnt="42"/>
      <dgm:spPr/>
    </dgm:pt>
    <dgm:pt modelId="{24EF4874-F8A3-8249-9DF1-1064C9008052}" type="pres">
      <dgm:prSet presAssocID="{A154D873-EF42-ED44-AFCD-212658FF56A1}" presName="bottomArc2" presStyleLbl="parChTrans1D1" presStyleIdx="15" presStyleCnt="42"/>
      <dgm:spPr/>
    </dgm:pt>
    <dgm:pt modelId="{564D5380-04E6-614B-8517-2363AB71E488}" type="pres">
      <dgm:prSet presAssocID="{A154D873-EF42-ED44-AFCD-212658FF56A1}" presName="topConnNode2" presStyleLbl="node3" presStyleIdx="0" presStyleCnt="0"/>
      <dgm:spPr/>
    </dgm:pt>
    <dgm:pt modelId="{4AC3F43A-5E63-574D-AE84-CAF970453F8E}" type="pres">
      <dgm:prSet presAssocID="{A154D873-EF42-ED44-AFCD-212658FF56A1}" presName="hierChild4" presStyleCnt="0"/>
      <dgm:spPr/>
    </dgm:pt>
    <dgm:pt modelId="{79127358-4FFC-034A-BEB3-BDF48A5A0B3A}" type="pres">
      <dgm:prSet presAssocID="{A154D873-EF42-ED44-AFCD-212658FF56A1}" presName="hierChild5" presStyleCnt="0"/>
      <dgm:spPr/>
    </dgm:pt>
    <dgm:pt modelId="{9625E047-9812-9E45-9A86-0F4EB24203B5}" type="pres">
      <dgm:prSet presAssocID="{3EB8174B-4485-6E4D-9E93-872688F77F7F}" presName="Name28" presStyleLbl="parChTrans1D3" presStyleIdx="5" presStyleCnt="16"/>
      <dgm:spPr/>
    </dgm:pt>
    <dgm:pt modelId="{484C7ADD-A4B5-ED4D-A45F-703EE6F0A7EB}" type="pres">
      <dgm:prSet presAssocID="{1971A201-FC2B-E646-8688-4D8AD12B39FA}" presName="hierRoot2" presStyleCnt="0">
        <dgm:presLayoutVars>
          <dgm:hierBranch val="init"/>
        </dgm:presLayoutVars>
      </dgm:prSet>
      <dgm:spPr/>
    </dgm:pt>
    <dgm:pt modelId="{D578C85C-EDD4-EC4E-A290-568FC29B1D94}" type="pres">
      <dgm:prSet presAssocID="{1971A201-FC2B-E646-8688-4D8AD12B39FA}" presName="rootComposite2" presStyleCnt="0"/>
      <dgm:spPr/>
    </dgm:pt>
    <dgm:pt modelId="{CEB7B451-D0AE-0E44-9E09-6B7A6DBB19B4}" type="pres">
      <dgm:prSet presAssocID="{1971A201-FC2B-E646-8688-4D8AD12B39FA}" presName="rootText2" presStyleLbl="alignAcc1" presStyleIdx="0" presStyleCnt="0">
        <dgm:presLayoutVars>
          <dgm:chPref val="3"/>
        </dgm:presLayoutVars>
      </dgm:prSet>
      <dgm:spPr/>
    </dgm:pt>
    <dgm:pt modelId="{DEFBFF5B-5366-A84E-9E9D-EADCA5BC3574}" type="pres">
      <dgm:prSet presAssocID="{1971A201-FC2B-E646-8688-4D8AD12B39FA}" presName="topArc2" presStyleLbl="parChTrans1D1" presStyleIdx="16" presStyleCnt="42"/>
      <dgm:spPr/>
    </dgm:pt>
    <dgm:pt modelId="{40A3F0F4-ACC5-2848-B0D3-F826B40256CE}" type="pres">
      <dgm:prSet presAssocID="{1971A201-FC2B-E646-8688-4D8AD12B39FA}" presName="bottomArc2" presStyleLbl="parChTrans1D1" presStyleIdx="17" presStyleCnt="42"/>
      <dgm:spPr/>
    </dgm:pt>
    <dgm:pt modelId="{FB2D19B8-13FD-584C-8C3B-5E5CAE06F59E}" type="pres">
      <dgm:prSet presAssocID="{1971A201-FC2B-E646-8688-4D8AD12B39FA}" presName="topConnNode2" presStyleLbl="node3" presStyleIdx="0" presStyleCnt="0"/>
      <dgm:spPr/>
    </dgm:pt>
    <dgm:pt modelId="{B587B25B-A60D-6248-B3A3-40CAEC8E9D34}" type="pres">
      <dgm:prSet presAssocID="{1971A201-FC2B-E646-8688-4D8AD12B39FA}" presName="hierChild4" presStyleCnt="0"/>
      <dgm:spPr/>
    </dgm:pt>
    <dgm:pt modelId="{45C0EB7C-28BE-4146-814F-AA37589BBB9B}" type="pres">
      <dgm:prSet presAssocID="{1971A201-FC2B-E646-8688-4D8AD12B39FA}" presName="hierChild5" presStyleCnt="0"/>
      <dgm:spPr/>
    </dgm:pt>
    <dgm:pt modelId="{C2C1F398-E49A-4546-A69E-B40A79E936D6}" type="pres">
      <dgm:prSet presAssocID="{EFB74029-E507-AC46-80FE-815B59F15FA4}" presName="Name28" presStyleLbl="parChTrans1D3" presStyleIdx="6" presStyleCnt="16"/>
      <dgm:spPr/>
    </dgm:pt>
    <dgm:pt modelId="{590E51AD-99B8-9D4A-B183-415B0B16C5C3}" type="pres">
      <dgm:prSet presAssocID="{B7C8F07B-7F34-054B-A91B-89F74782139D}" presName="hierRoot2" presStyleCnt="0">
        <dgm:presLayoutVars>
          <dgm:hierBranch val="init"/>
        </dgm:presLayoutVars>
      </dgm:prSet>
      <dgm:spPr/>
    </dgm:pt>
    <dgm:pt modelId="{345AB1E6-809B-1A41-A1F0-725CCEF012B9}" type="pres">
      <dgm:prSet presAssocID="{B7C8F07B-7F34-054B-A91B-89F74782139D}" presName="rootComposite2" presStyleCnt="0"/>
      <dgm:spPr/>
    </dgm:pt>
    <dgm:pt modelId="{C9535932-A60B-2446-B8CB-7AACE53E7822}" type="pres">
      <dgm:prSet presAssocID="{B7C8F07B-7F34-054B-A91B-89F74782139D}" presName="rootText2" presStyleLbl="alignAcc1" presStyleIdx="0" presStyleCnt="0">
        <dgm:presLayoutVars>
          <dgm:chPref val="3"/>
        </dgm:presLayoutVars>
      </dgm:prSet>
      <dgm:spPr/>
    </dgm:pt>
    <dgm:pt modelId="{3A65B982-1104-604C-8FD6-CDC85387A2DE}" type="pres">
      <dgm:prSet presAssocID="{B7C8F07B-7F34-054B-A91B-89F74782139D}" presName="topArc2" presStyleLbl="parChTrans1D1" presStyleIdx="18" presStyleCnt="42"/>
      <dgm:spPr/>
    </dgm:pt>
    <dgm:pt modelId="{AD05915F-ADC0-DF41-A41D-CFC76517D0D6}" type="pres">
      <dgm:prSet presAssocID="{B7C8F07B-7F34-054B-A91B-89F74782139D}" presName="bottomArc2" presStyleLbl="parChTrans1D1" presStyleIdx="19" presStyleCnt="42"/>
      <dgm:spPr/>
    </dgm:pt>
    <dgm:pt modelId="{D18AA27D-9CA9-9C48-85FC-E26D283F89F5}" type="pres">
      <dgm:prSet presAssocID="{B7C8F07B-7F34-054B-A91B-89F74782139D}" presName="topConnNode2" presStyleLbl="node3" presStyleIdx="0" presStyleCnt="0"/>
      <dgm:spPr/>
    </dgm:pt>
    <dgm:pt modelId="{935DB574-F03A-7441-B056-ADAACF50614C}" type="pres">
      <dgm:prSet presAssocID="{B7C8F07B-7F34-054B-A91B-89F74782139D}" presName="hierChild4" presStyleCnt="0"/>
      <dgm:spPr/>
    </dgm:pt>
    <dgm:pt modelId="{0EB33CDE-2382-364C-963C-2DA5283F9C58}" type="pres">
      <dgm:prSet presAssocID="{B7C8F07B-7F34-054B-A91B-89F74782139D}" presName="hierChild5" presStyleCnt="0"/>
      <dgm:spPr/>
    </dgm:pt>
    <dgm:pt modelId="{D1B24FB2-FF90-E846-B765-889FADC88D59}" type="pres">
      <dgm:prSet presAssocID="{F27C980B-4C79-7941-AECA-1225365A9B50}" presName="Name28" presStyleLbl="parChTrans1D3" presStyleIdx="7" presStyleCnt="16"/>
      <dgm:spPr/>
    </dgm:pt>
    <dgm:pt modelId="{E05D9F1B-494F-2741-B782-F1FCE12F9983}" type="pres">
      <dgm:prSet presAssocID="{71D09E3D-A82C-9847-9CAF-CBC5DC4C865E}" presName="hierRoot2" presStyleCnt="0">
        <dgm:presLayoutVars>
          <dgm:hierBranch val="init"/>
        </dgm:presLayoutVars>
      </dgm:prSet>
      <dgm:spPr/>
    </dgm:pt>
    <dgm:pt modelId="{7E1BFBDD-05DB-B24D-8315-DE33B1C4AA12}" type="pres">
      <dgm:prSet presAssocID="{71D09E3D-A82C-9847-9CAF-CBC5DC4C865E}" presName="rootComposite2" presStyleCnt="0"/>
      <dgm:spPr/>
    </dgm:pt>
    <dgm:pt modelId="{99131229-8971-494D-82C0-4C50FB4445F8}" type="pres">
      <dgm:prSet presAssocID="{71D09E3D-A82C-9847-9CAF-CBC5DC4C865E}" presName="rootText2" presStyleLbl="alignAcc1" presStyleIdx="0" presStyleCnt="0">
        <dgm:presLayoutVars>
          <dgm:chPref val="3"/>
        </dgm:presLayoutVars>
      </dgm:prSet>
      <dgm:spPr/>
    </dgm:pt>
    <dgm:pt modelId="{C33EC84A-3C7B-284C-98AF-AA48B90891E6}" type="pres">
      <dgm:prSet presAssocID="{71D09E3D-A82C-9847-9CAF-CBC5DC4C865E}" presName="topArc2" presStyleLbl="parChTrans1D1" presStyleIdx="20" presStyleCnt="42"/>
      <dgm:spPr/>
    </dgm:pt>
    <dgm:pt modelId="{D3F61456-ABEF-7648-B2E1-5E5A47AA4777}" type="pres">
      <dgm:prSet presAssocID="{71D09E3D-A82C-9847-9CAF-CBC5DC4C865E}" presName="bottomArc2" presStyleLbl="parChTrans1D1" presStyleIdx="21" presStyleCnt="42"/>
      <dgm:spPr/>
    </dgm:pt>
    <dgm:pt modelId="{7AB6472F-ADF3-F143-9435-D1AD41077D25}" type="pres">
      <dgm:prSet presAssocID="{71D09E3D-A82C-9847-9CAF-CBC5DC4C865E}" presName="topConnNode2" presStyleLbl="node3" presStyleIdx="0" presStyleCnt="0"/>
      <dgm:spPr/>
    </dgm:pt>
    <dgm:pt modelId="{9CCBD5BA-1FE4-3F4E-83B9-5DD6C940B54E}" type="pres">
      <dgm:prSet presAssocID="{71D09E3D-A82C-9847-9CAF-CBC5DC4C865E}" presName="hierChild4" presStyleCnt="0"/>
      <dgm:spPr/>
    </dgm:pt>
    <dgm:pt modelId="{AE4755F0-E5B2-5C4F-A298-ADD8D3A85A90}" type="pres">
      <dgm:prSet presAssocID="{71D09E3D-A82C-9847-9CAF-CBC5DC4C865E}" presName="hierChild5" presStyleCnt="0"/>
      <dgm:spPr/>
    </dgm:pt>
    <dgm:pt modelId="{7C6EE44C-DF6E-C844-833C-2CFC9FF02403}" type="pres">
      <dgm:prSet presAssocID="{DC4FBD16-72C9-6449-BC55-ABCEE1081DDA}" presName="hierChild5" presStyleCnt="0"/>
      <dgm:spPr/>
    </dgm:pt>
    <dgm:pt modelId="{15632BD9-3DA4-064B-A99B-C14760933F20}" type="pres">
      <dgm:prSet presAssocID="{3DDFB13D-70D3-0141-AD0B-F03F13AA0DBF}" presName="Name28" presStyleLbl="parChTrans1D2" presStyleIdx="2" presStyleCnt="4"/>
      <dgm:spPr/>
    </dgm:pt>
    <dgm:pt modelId="{C7FDCDBD-5E13-494B-BB7D-36E6D98AB1EB}" type="pres">
      <dgm:prSet presAssocID="{61B70996-DC63-934C-9BEF-1F95B0A66DB5}" presName="hierRoot2" presStyleCnt="0">
        <dgm:presLayoutVars>
          <dgm:hierBranch val="init"/>
        </dgm:presLayoutVars>
      </dgm:prSet>
      <dgm:spPr/>
    </dgm:pt>
    <dgm:pt modelId="{98A14CE0-551A-EA42-8E02-CE9FC706C15F}" type="pres">
      <dgm:prSet presAssocID="{61B70996-DC63-934C-9BEF-1F95B0A66DB5}" presName="rootComposite2" presStyleCnt="0"/>
      <dgm:spPr/>
    </dgm:pt>
    <dgm:pt modelId="{51AF27B9-B3BD-C242-9507-F7364BBFCFA6}" type="pres">
      <dgm:prSet presAssocID="{61B70996-DC63-934C-9BEF-1F95B0A66DB5}" presName="rootText2" presStyleLbl="alignAcc1" presStyleIdx="0" presStyleCnt="0">
        <dgm:presLayoutVars>
          <dgm:chPref val="3"/>
        </dgm:presLayoutVars>
      </dgm:prSet>
      <dgm:spPr/>
    </dgm:pt>
    <dgm:pt modelId="{3AA363E3-0995-2E49-A61E-2B8395C4F3CC}" type="pres">
      <dgm:prSet presAssocID="{61B70996-DC63-934C-9BEF-1F95B0A66DB5}" presName="topArc2" presStyleLbl="parChTrans1D1" presStyleIdx="22" presStyleCnt="42"/>
      <dgm:spPr/>
    </dgm:pt>
    <dgm:pt modelId="{D8362E61-BE23-6147-8331-F35C3BEB09D7}" type="pres">
      <dgm:prSet presAssocID="{61B70996-DC63-934C-9BEF-1F95B0A66DB5}" presName="bottomArc2" presStyleLbl="parChTrans1D1" presStyleIdx="23" presStyleCnt="42"/>
      <dgm:spPr/>
    </dgm:pt>
    <dgm:pt modelId="{A87AD9AD-F5BD-4B48-8608-B18D64B8E9E9}" type="pres">
      <dgm:prSet presAssocID="{61B70996-DC63-934C-9BEF-1F95B0A66DB5}" presName="topConnNode2" presStyleLbl="node2" presStyleIdx="0" presStyleCnt="0"/>
      <dgm:spPr/>
    </dgm:pt>
    <dgm:pt modelId="{357A5DC8-A248-534E-970F-70FF790ED81E}" type="pres">
      <dgm:prSet presAssocID="{61B70996-DC63-934C-9BEF-1F95B0A66DB5}" presName="hierChild4" presStyleCnt="0"/>
      <dgm:spPr/>
    </dgm:pt>
    <dgm:pt modelId="{D1C8149D-CDBA-674A-8E3E-CB96C6EA5A22}" type="pres">
      <dgm:prSet presAssocID="{9D2E0E9C-43D7-2B47-BF7F-1A195CC371B5}" presName="Name28" presStyleLbl="parChTrans1D3" presStyleIdx="8" presStyleCnt="16"/>
      <dgm:spPr/>
    </dgm:pt>
    <dgm:pt modelId="{86F46B14-8532-ED4C-B071-F05E3F3C62E2}" type="pres">
      <dgm:prSet presAssocID="{03176716-43F1-C54C-83C6-63039C243994}" presName="hierRoot2" presStyleCnt="0">
        <dgm:presLayoutVars>
          <dgm:hierBranch val="init"/>
        </dgm:presLayoutVars>
      </dgm:prSet>
      <dgm:spPr/>
    </dgm:pt>
    <dgm:pt modelId="{446E00F3-2791-764A-9009-64AD889CDBF6}" type="pres">
      <dgm:prSet presAssocID="{03176716-43F1-C54C-83C6-63039C243994}" presName="rootComposite2" presStyleCnt="0"/>
      <dgm:spPr/>
    </dgm:pt>
    <dgm:pt modelId="{93DB507A-CFA9-0242-8140-405FF82D51D1}" type="pres">
      <dgm:prSet presAssocID="{03176716-43F1-C54C-83C6-63039C243994}" presName="rootText2" presStyleLbl="alignAcc1" presStyleIdx="0" presStyleCnt="0">
        <dgm:presLayoutVars>
          <dgm:chPref val="3"/>
        </dgm:presLayoutVars>
      </dgm:prSet>
      <dgm:spPr/>
    </dgm:pt>
    <dgm:pt modelId="{55C565E4-44F1-654A-A018-0D553FCF2171}" type="pres">
      <dgm:prSet presAssocID="{03176716-43F1-C54C-83C6-63039C243994}" presName="topArc2" presStyleLbl="parChTrans1D1" presStyleIdx="24" presStyleCnt="42"/>
      <dgm:spPr/>
    </dgm:pt>
    <dgm:pt modelId="{D4DF6D41-D9E7-7E4A-9A44-43D2E648BA09}" type="pres">
      <dgm:prSet presAssocID="{03176716-43F1-C54C-83C6-63039C243994}" presName="bottomArc2" presStyleLbl="parChTrans1D1" presStyleIdx="25" presStyleCnt="42"/>
      <dgm:spPr/>
    </dgm:pt>
    <dgm:pt modelId="{EE13C40C-BE0A-F44A-8381-4EB290BEE822}" type="pres">
      <dgm:prSet presAssocID="{03176716-43F1-C54C-83C6-63039C243994}" presName="topConnNode2" presStyleLbl="node3" presStyleIdx="0" presStyleCnt="0"/>
      <dgm:spPr/>
    </dgm:pt>
    <dgm:pt modelId="{BF49245F-2D78-AB4F-8A5E-12F88E9AD440}" type="pres">
      <dgm:prSet presAssocID="{03176716-43F1-C54C-83C6-63039C243994}" presName="hierChild4" presStyleCnt="0"/>
      <dgm:spPr/>
    </dgm:pt>
    <dgm:pt modelId="{D32B21AC-523F-784B-BB4E-EC58A768CC19}" type="pres">
      <dgm:prSet presAssocID="{03176716-43F1-C54C-83C6-63039C243994}" presName="hierChild5" presStyleCnt="0"/>
      <dgm:spPr/>
    </dgm:pt>
    <dgm:pt modelId="{5CC0F90B-6D2E-914C-A9F2-3FB9499ED387}" type="pres">
      <dgm:prSet presAssocID="{029619D5-7D36-5646-87BE-B2D246DFC1C8}" presName="Name28" presStyleLbl="parChTrans1D3" presStyleIdx="9" presStyleCnt="16"/>
      <dgm:spPr/>
    </dgm:pt>
    <dgm:pt modelId="{BA5BE253-4EEA-0C41-9EE5-102DC87AD1C7}" type="pres">
      <dgm:prSet presAssocID="{41A0FDBE-DB85-9B44-9E7D-9978BFD9D443}" presName="hierRoot2" presStyleCnt="0">
        <dgm:presLayoutVars>
          <dgm:hierBranch val="init"/>
        </dgm:presLayoutVars>
      </dgm:prSet>
      <dgm:spPr/>
    </dgm:pt>
    <dgm:pt modelId="{AA818E01-CFB1-034F-B47A-4ECEBE72B41B}" type="pres">
      <dgm:prSet presAssocID="{41A0FDBE-DB85-9B44-9E7D-9978BFD9D443}" presName="rootComposite2" presStyleCnt="0"/>
      <dgm:spPr/>
    </dgm:pt>
    <dgm:pt modelId="{9FAAFD31-87CD-724F-8CF8-7B2308FF39CF}" type="pres">
      <dgm:prSet presAssocID="{41A0FDBE-DB85-9B44-9E7D-9978BFD9D443}" presName="rootText2" presStyleLbl="alignAcc1" presStyleIdx="0" presStyleCnt="0">
        <dgm:presLayoutVars>
          <dgm:chPref val="3"/>
        </dgm:presLayoutVars>
      </dgm:prSet>
      <dgm:spPr/>
    </dgm:pt>
    <dgm:pt modelId="{99A0696B-8963-7940-BA88-BAF0688C4236}" type="pres">
      <dgm:prSet presAssocID="{41A0FDBE-DB85-9B44-9E7D-9978BFD9D443}" presName="topArc2" presStyleLbl="parChTrans1D1" presStyleIdx="26" presStyleCnt="42"/>
      <dgm:spPr/>
    </dgm:pt>
    <dgm:pt modelId="{C8D1BFE9-32C7-B243-B0B2-402FEB866049}" type="pres">
      <dgm:prSet presAssocID="{41A0FDBE-DB85-9B44-9E7D-9978BFD9D443}" presName="bottomArc2" presStyleLbl="parChTrans1D1" presStyleIdx="27" presStyleCnt="42"/>
      <dgm:spPr/>
    </dgm:pt>
    <dgm:pt modelId="{751F5895-5410-654D-A77C-74235ACB06B9}" type="pres">
      <dgm:prSet presAssocID="{41A0FDBE-DB85-9B44-9E7D-9978BFD9D443}" presName="topConnNode2" presStyleLbl="node3" presStyleIdx="0" presStyleCnt="0"/>
      <dgm:spPr/>
    </dgm:pt>
    <dgm:pt modelId="{2CC9DE48-1321-B74F-A8F5-E239F2BCADB6}" type="pres">
      <dgm:prSet presAssocID="{41A0FDBE-DB85-9B44-9E7D-9978BFD9D443}" presName="hierChild4" presStyleCnt="0"/>
      <dgm:spPr/>
    </dgm:pt>
    <dgm:pt modelId="{9A0355E2-B8D2-7849-9E24-ABED53C320C8}" type="pres">
      <dgm:prSet presAssocID="{41A0FDBE-DB85-9B44-9E7D-9978BFD9D443}" presName="hierChild5" presStyleCnt="0"/>
      <dgm:spPr/>
    </dgm:pt>
    <dgm:pt modelId="{9A411487-7249-054E-AF6F-A37812B6A5C6}" type="pres">
      <dgm:prSet presAssocID="{14CB7512-2AC5-A445-BA52-6A0F822EDAAC}" presName="Name28" presStyleLbl="parChTrans1D3" presStyleIdx="10" presStyleCnt="16"/>
      <dgm:spPr/>
    </dgm:pt>
    <dgm:pt modelId="{0C96F40E-3FA2-D245-87A4-399148A1F720}" type="pres">
      <dgm:prSet presAssocID="{937D1437-F10A-614D-BF3F-3172FB953BDF}" presName="hierRoot2" presStyleCnt="0">
        <dgm:presLayoutVars>
          <dgm:hierBranch val="init"/>
        </dgm:presLayoutVars>
      </dgm:prSet>
      <dgm:spPr/>
    </dgm:pt>
    <dgm:pt modelId="{5C17382D-3D9C-0946-872E-086E5A825073}" type="pres">
      <dgm:prSet presAssocID="{937D1437-F10A-614D-BF3F-3172FB953BDF}" presName="rootComposite2" presStyleCnt="0"/>
      <dgm:spPr/>
    </dgm:pt>
    <dgm:pt modelId="{444CC020-CEBC-2044-870F-1C3ACE320EE7}" type="pres">
      <dgm:prSet presAssocID="{937D1437-F10A-614D-BF3F-3172FB953BDF}" presName="rootText2" presStyleLbl="alignAcc1" presStyleIdx="0" presStyleCnt="0">
        <dgm:presLayoutVars>
          <dgm:chPref val="3"/>
        </dgm:presLayoutVars>
      </dgm:prSet>
      <dgm:spPr/>
    </dgm:pt>
    <dgm:pt modelId="{2F503A0E-8F12-C84E-B903-117761BDC897}" type="pres">
      <dgm:prSet presAssocID="{937D1437-F10A-614D-BF3F-3172FB953BDF}" presName="topArc2" presStyleLbl="parChTrans1D1" presStyleIdx="28" presStyleCnt="42"/>
      <dgm:spPr/>
    </dgm:pt>
    <dgm:pt modelId="{E146DF9A-58D2-3248-9DD6-DE4A2DD226D1}" type="pres">
      <dgm:prSet presAssocID="{937D1437-F10A-614D-BF3F-3172FB953BDF}" presName="bottomArc2" presStyleLbl="parChTrans1D1" presStyleIdx="29" presStyleCnt="42"/>
      <dgm:spPr/>
    </dgm:pt>
    <dgm:pt modelId="{2B4889DE-E453-9A47-9888-B5B3F3208046}" type="pres">
      <dgm:prSet presAssocID="{937D1437-F10A-614D-BF3F-3172FB953BDF}" presName="topConnNode2" presStyleLbl="node3" presStyleIdx="0" presStyleCnt="0"/>
      <dgm:spPr/>
    </dgm:pt>
    <dgm:pt modelId="{3F7D3468-D361-414B-919E-94F6DD25B2FA}" type="pres">
      <dgm:prSet presAssocID="{937D1437-F10A-614D-BF3F-3172FB953BDF}" presName="hierChild4" presStyleCnt="0"/>
      <dgm:spPr/>
    </dgm:pt>
    <dgm:pt modelId="{AAE37191-853E-344E-96D5-54877CCE7609}" type="pres">
      <dgm:prSet presAssocID="{937D1437-F10A-614D-BF3F-3172FB953BDF}" presName="hierChild5" presStyleCnt="0"/>
      <dgm:spPr/>
    </dgm:pt>
    <dgm:pt modelId="{31DFDE6F-EC5E-984A-9602-EABA03822739}" type="pres">
      <dgm:prSet presAssocID="{4E374173-7E5D-0148-A6B5-744DF4E5B5A0}" presName="Name28" presStyleLbl="parChTrans1D3" presStyleIdx="11" presStyleCnt="16"/>
      <dgm:spPr/>
    </dgm:pt>
    <dgm:pt modelId="{E72BEA9D-EC16-2B4C-983F-5C59C9BAF02D}" type="pres">
      <dgm:prSet presAssocID="{5910C603-9C28-0743-A73B-B775EECC56EA}" presName="hierRoot2" presStyleCnt="0">
        <dgm:presLayoutVars>
          <dgm:hierBranch val="init"/>
        </dgm:presLayoutVars>
      </dgm:prSet>
      <dgm:spPr/>
    </dgm:pt>
    <dgm:pt modelId="{6B88460D-C6AC-0945-9D87-A1EF4E485025}" type="pres">
      <dgm:prSet presAssocID="{5910C603-9C28-0743-A73B-B775EECC56EA}" presName="rootComposite2" presStyleCnt="0"/>
      <dgm:spPr/>
    </dgm:pt>
    <dgm:pt modelId="{70E4B7BF-0C1C-5945-8A97-8DB3D3971736}" type="pres">
      <dgm:prSet presAssocID="{5910C603-9C28-0743-A73B-B775EECC56EA}" presName="rootText2" presStyleLbl="alignAcc1" presStyleIdx="0" presStyleCnt="0">
        <dgm:presLayoutVars>
          <dgm:chPref val="3"/>
        </dgm:presLayoutVars>
      </dgm:prSet>
      <dgm:spPr/>
    </dgm:pt>
    <dgm:pt modelId="{F632712D-BB9D-B54E-A050-8B38D074E84F}" type="pres">
      <dgm:prSet presAssocID="{5910C603-9C28-0743-A73B-B775EECC56EA}" presName="topArc2" presStyleLbl="parChTrans1D1" presStyleIdx="30" presStyleCnt="42"/>
      <dgm:spPr/>
    </dgm:pt>
    <dgm:pt modelId="{4A2E6E2C-7ECB-E64A-85D7-410BA2046968}" type="pres">
      <dgm:prSet presAssocID="{5910C603-9C28-0743-A73B-B775EECC56EA}" presName="bottomArc2" presStyleLbl="parChTrans1D1" presStyleIdx="31" presStyleCnt="42"/>
      <dgm:spPr/>
    </dgm:pt>
    <dgm:pt modelId="{9E8AB557-1ED8-3C49-85C7-057E5DE925AA}" type="pres">
      <dgm:prSet presAssocID="{5910C603-9C28-0743-A73B-B775EECC56EA}" presName="topConnNode2" presStyleLbl="node3" presStyleIdx="0" presStyleCnt="0"/>
      <dgm:spPr/>
    </dgm:pt>
    <dgm:pt modelId="{83E882AA-6B12-F641-A102-A7D4CD31FBB3}" type="pres">
      <dgm:prSet presAssocID="{5910C603-9C28-0743-A73B-B775EECC56EA}" presName="hierChild4" presStyleCnt="0"/>
      <dgm:spPr/>
    </dgm:pt>
    <dgm:pt modelId="{50A99D40-9BDB-F346-8E00-F0E44FA37851}" type="pres">
      <dgm:prSet presAssocID="{5910C603-9C28-0743-A73B-B775EECC56EA}" presName="hierChild5" presStyleCnt="0"/>
      <dgm:spPr/>
    </dgm:pt>
    <dgm:pt modelId="{E9E2BCAF-8A37-674A-831F-F0534149826B}" type="pres">
      <dgm:prSet presAssocID="{61B70996-DC63-934C-9BEF-1F95B0A66DB5}" presName="hierChild5" presStyleCnt="0"/>
      <dgm:spPr/>
    </dgm:pt>
    <dgm:pt modelId="{6EF8C9EF-457A-E94A-8F4F-5CC5B537AB1F}" type="pres">
      <dgm:prSet presAssocID="{566C1038-B71E-7E4E-9296-CE9BC07FD6D7}" presName="Name28" presStyleLbl="parChTrans1D2" presStyleIdx="3" presStyleCnt="4"/>
      <dgm:spPr/>
    </dgm:pt>
    <dgm:pt modelId="{9AADE4E6-4F83-8743-9009-AD6401D8DB5B}" type="pres">
      <dgm:prSet presAssocID="{DD13DC8A-D311-2B4C-80C8-30062EF603EA}" presName="hierRoot2" presStyleCnt="0">
        <dgm:presLayoutVars>
          <dgm:hierBranch val="init"/>
        </dgm:presLayoutVars>
      </dgm:prSet>
      <dgm:spPr/>
    </dgm:pt>
    <dgm:pt modelId="{4FA942B5-704B-EE48-8A1B-A78854805A9A}" type="pres">
      <dgm:prSet presAssocID="{DD13DC8A-D311-2B4C-80C8-30062EF603EA}" presName="rootComposite2" presStyleCnt="0"/>
      <dgm:spPr/>
    </dgm:pt>
    <dgm:pt modelId="{F67AEFD9-0E2D-1E4C-890C-DCD05DD485D4}" type="pres">
      <dgm:prSet presAssocID="{DD13DC8A-D311-2B4C-80C8-30062EF603EA}" presName="rootText2" presStyleLbl="alignAcc1" presStyleIdx="0" presStyleCnt="0">
        <dgm:presLayoutVars>
          <dgm:chPref val="3"/>
        </dgm:presLayoutVars>
      </dgm:prSet>
      <dgm:spPr/>
    </dgm:pt>
    <dgm:pt modelId="{39496655-7BF2-3345-905B-5C1294A5881B}" type="pres">
      <dgm:prSet presAssocID="{DD13DC8A-D311-2B4C-80C8-30062EF603EA}" presName="topArc2" presStyleLbl="parChTrans1D1" presStyleIdx="32" presStyleCnt="42"/>
      <dgm:spPr/>
    </dgm:pt>
    <dgm:pt modelId="{18303631-CB3C-C944-B4F9-08D665FE80AD}" type="pres">
      <dgm:prSet presAssocID="{DD13DC8A-D311-2B4C-80C8-30062EF603EA}" presName="bottomArc2" presStyleLbl="parChTrans1D1" presStyleIdx="33" presStyleCnt="42"/>
      <dgm:spPr/>
    </dgm:pt>
    <dgm:pt modelId="{E59FDD43-A129-D742-AE1E-3D755C65DCDE}" type="pres">
      <dgm:prSet presAssocID="{DD13DC8A-D311-2B4C-80C8-30062EF603EA}" presName="topConnNode2" presStyleLbl="node2" presStyleIdx="0" presStyleCnt="0"/>
      <dgm:spPr/>
    </dgm:pt>
    <dgm:pt modelId="{2E362F02-95A7-FA4F-A70A-08863D831A56}" type="pres">
      <dgm:prSet presAssocID="{DD13DC8A-D311-2B4C-80C8-30062EF603EA}" presName="hierChild4" presStyleCnt="0"/>
      <dgm:spPr/>
    </dgm:pt>
    <dgm:pt modelId="{84B98146-4E6B-2740-9630-3FE24A71F82E}" type="pres">
      <dgm:prSet presAssocID="{C32F3258-6697-5A43-967D-16F31DC32BFB}" presName="Name28" presStyleLbl="parChTrans1D3" presStyleIdx="12" presStyleCnt="16"/>
      <dgm:spPr/>
    </dgm:pt>
    <dgm:pt modelId="{3F36CBD4-3941-C64C-BCAA-DB3E47809B28}" type="pres">
      <dgm:prSet presAssocID="{33915F97-CAA8-6A4D-BF6B-0B8A023CADF7}" presName="hierRoot2" presStyleCnt="0">
        <dgm:presLayoutVars>
          <dgm:hierBranch val="init"/>
        </dgm:presLayoutVars>
      </dgm:prSet>
      <dgm:spPr/>
    </dgm:pt>
    <dgm:pt modelId="{E8E61DDC-86FF-034D-B2CE-EAAFAC4C3AB6}" type="pres">
      <dgm:prSet presAssocID="{33915F97-CAA8-6A4D-BF6B-0B8A023CADF7}" presName="rootComposite2" presStyleCnt="0"/>
      <dgm:spPr/>
    </dgm:pt>
    <dgm:pt modelId="{949D7D4C-DB79-224D-9326-88749AACEC56}" type="pres">
      <dgm:prSet presAssocID="{33915F97-CAA8-6A4D-BF6B-0B8A023CADF7}" presName="rootText2" presStyleLbl="alignAcc1" presStyleIdx="0" presStyleCnt="0">
        <dgm:presLayoutVars>
          <dgm:chPref val="3"/>
        </dgm:presLayoutVars>
      </dgm:prSet>
      <dgm:spPr/>
    </dgm:pt>
    <dgm:pt modelId="{E45906F4-C4B9-DB48-9FB8-8519AB08A962}" type="pres">
      <dgm:prSet presAssocID="{33915F97-CAA8-6A4D-BF6B-0B8A023CADF7}" presName="topArc2" presStyleLbl="parChTrans1D1" presStyleIdx="34" presStyleCnt="42"/>
      <dgm:spPr/>
    </dgm:pt>
    <dgm:pt modelId="{8C3C8430-1ED7-8340-985E-5EA1F5168132}" type="pres">
      <dgm:prSet presAssocID="{33915F97-CAA8-6A4D-BF6B-0B8A023CADF7}" presName="bottomArc2" presStyleLbl="parChTrans1D1" presStyleIdx="35" presStyleCnt="42"/>
      <dgm:spPr/>
    </dgm:pt>
    <dgm:pt modelId="{3046077B-9208-2847-B434-C1128D069282}" type="pres">
      <dgm:prSet presAssocID="{33915F97-CAA8-6A4D-BF6B-0B8A023CADF7}" presName="topConnNode2" presStyleLbl="node3" presStyleIdx="0" presStyleCnt="0"/>
      <dgm:spPr/>
    </dgm:pt>
    <dgm:pt modelId="{50724861-7129-8340-9748-FE9BA793AF1F}" type="pres">
      <dgm:prSet presAssocID="{33915F97-CAA8-6A4D-BF6B-0B8A023CADF7}" presName="hierChild4" presStyleCnt="0"/>
      <dgm:spPr/>
    </dgm:pt>
    <dgm:pt modelId="{9CF5B734-E9EA-5146-A800-117CA430675B}" type="pres">
      <dgm:prSet presAssocID="{33915F97-CAA8-6A4D-BF6B-0B8A023CADF7}" presName="hierChild5" presStyleCnt="0"/>
      <dgm:spPr/>
    </dgm:pt>
    <dgm:pt modelId="{B00AECCF-BF87-F94E-A04E-5D034CC03C00}" type="pres">
      <dgm:prSet presAssocID="{773292DE-36F5-B342-8514-C517078AD031}" presName="Name28" presStyleLbl="parChTrans1D3" presStyleIdx="13" presStyleCnt="16"/>
      <dgm:spPr/>
    </dgm:pt>
    <dgm:pt modelId="{E4237696-EF99-C04A-B9AB-EB17DF04C351}" type="pres">
      <dgm:prSet presAssocID="{16CB6233-5EED-7C49-89CF-DAF49E161144}" presName="hierRoot2" presStyleCnt="0">
        <dgm:presLayoutVars>
          <dgm:hierBranch val="init"/>
        </dgm:presLayoutVars>
      </dgm:prSet>
      <dgm:spPr/>
    </dgm:pt>
    <dgm:pt modelId="{C71AD7C1-7CA7-E049-A36A-A112D6CD74E1}" type="pres">
      <dgm:prSet presAssocID="{16CB6233-5EED-7C49-89CF-DAF49E161144}" presName="rootComposite2" presStyleCnt="0"/>
      <dgm:spPr/>
    </dgm:pt>
    <dgm:pt modelId="{3B67DFFF-9B90-4849-93AF-03856E1C8065}" type="pres">
      <dgm:prSet presAssocID="{16CB6233-5EED-7C49-89CF-DAF49E161144}" presName="rootText2" presStyleLbl="alignAcc1" presStyleIdx="0" presStyleCnt="0">
        <dgm:presLayoutVars>
          <dgm:chPref val="3"/>
        </dgm:presLayoutVars>
      </dgm:prSet>
      <dgm:spPr/>
    </dgm:pt>
    <dgm:pt modelId="{FF89FA68-2106-A140-938B-2E4F69B24B7A}" type="pres">
      <dgm:prSet presAssocID="{16CB6233-5EED-7C49-89CF-DAF49E161144}" presName="topArc2" presStyleLbl="parChTrans1D1" presStyleIdx="36" presStyleCnt="42"/>
      <dgm:spPr/>
    </dgm:pt>
    <dgm:pt modelId="{2DD79B69-DB85-5845-A768-B7F354436EE3}" type="pres">
      <dgm:prSet presAssocID="{16CB6233-5EED-7C49-89CF-DAF49E161144}" presName="bottomArc2" presStyleLbl="parChTrans1D1" presStyleIdx="37" presStyleCnt="42"/>
      <dgm:spPr/>
    </dgm:pt>
    <dgm:pt modelId="{52561CA1-2B58-794C-BD81-8270EAE55CDA}" type="pres">
      <dgm:prSet presAssocID="{16CB6233-5EED-7C49-89CF-DAF49E161144}" presName="topConnNode2" presStyleLbl="node3" presStyleIdx="0" presStyleCnt="0"/>
      <dgm:spPr/>
    </dgm:pt>
    <dgm:pt modelId="{1873ED24-93D5-B64D-8E14-E0204A02D363}" type="pres">
      <dgm:prSet presAssocID="{16CB6233-5EED-7C49-89CF-DAF49E161144}" presName="hierChild4" presStyleCnt="0"/>
      <dgm:spPr/>
    </dgm:pt>
    <dgm:pt modelId="{1E0FE443-4F4F-E248-A145-0B2D1699DFE8}" type="pres">
      <dgm:prSet presAssocID="{16CB6233-5EED-7C49-89CF-DAF49E161144}" presName="hierChild5" presStyleCnt="0"/>
      <dgm:spPr/>
    </dgm:pt>
    <dgm:pt modelId="{82340DCD-C864-2F41-9B5F-6E469E8A469E}" type="pres">
      <dgm:prSet presAssocID="{C859BAF0-D20F-3644-BAA0-5B466AE20B87}" presName="Name28" presStyleLbl="parChTrans1D3" presStyleIdx="14" presStyleCnt="16"/>
      <dgm:spPr/>
    </dgm:pt>
    <dgm:pt modelId="{DCE6D7C3-4A7D-BF4A-A702-4957831FE733}" type="pres">
      <dgm:prSet presAssocID="{A1561BCF-A2CF-9D42-857E-DFA23D50B504}" presName="hierRoot2" presStyleCnt="0">
        <dgm:presLayoutVars>
          <dgm:hierBranch val="init"/>
        </dgm:presLayoutVars>
      </dgm:prSet>
      <dgm:spPr/>
    </dgm:pt>
    <dgm:pt modelId="{289D975F-65E5-344F-8827-B043EE510D46}" type="pres">
      <dgm:prSet presAssocID="{A1561BCF-A2CF-9D42-857E-DFA23D50B504}" presName="rootComposite2" presStyleCnt="0"/>
      <dgm:spPr/>
    </dgm:pt>
    <dgm:pt modelId="{0E9198F7-E8AA-DE46-AF4F-BCEAD12872BB}" type="pres">
      <dgm:prSet presAssocID="{A1561BCF-A2CF-9D42-857E-DFA23D50B504}" presName="rootText2" presStyleLbl="alignAcc1" presStyleIdx="0" presStyleCnt="0">
        <dgm:presLayoutVars>
          <dgm:chPref val="3"/>
        </dgm:presLayoutVars>
      </dgm:prSet>
      <dgm:spPr/>
    </dgm:pt>
    <dgm:pt modelId="{C171D154-1AF3-074D-8A28-672D3538772D}" type="pres">
      <dgm:prSet presAssocID="{A1561BCF-A2CF-9D42-857E-DFA23D50B504}" presName="topArc2" presStyleLbl="parChTrans1D1" presStyleIdx="38" presStyleCnt="42"/>
      <dgm:spPr/>
    </dgm:pt>
    <dgm:pt modelId="{011F04E6-1110-3B46-A387-62A93B6958CF}" type="pres">
      <dgm:prSet presAssocID="{A1561BCF-A2CF-9D42-857E-DFA23D50B504}" presName="bottomArc2" presStyleLbl="parChTrans1D1" presStyleIdx="39" presStyleCnt="42"/>
      <dgm:spPr/>
    </dgm:pt>
    <dgm:pt modelId="{D9275E5A-AFC9-A640-974B-2ABA802EBADC}" type="pres">
      <dgm:prSet presAssocID="{A1561BCF-A2CF-9D42-857E-DFA23D50B504}" presName="topConnNode2" presStyleLbl="node3" presStyleIdx="0" presStyleCnt="0"/>
      <dgm:spPr/>
    </dgm:pt>
    <dgm:pt modelId="{AF0766A3-BA06-FF40-ADCC-7DEB7BD1AD7F}" type="pres">
      <dgm:prSet presAssocID="{A1561BCF-A2CF-9D42-857E-DFA23D50B504}" presName="hierChild4" presStyleCnt="0"/>
      <dgm:spPr/>
    </dgm:pt>
    <dgm:pt modelId="{6FDAEAF5-B370-8C4D-8CDF-E370EE45DCAA}" type="pres">
      <dgm:prSet presAssocID="{A1561BCF-A2CF-9D42-857E-DFA23D50B504}" presName="hierChild5" presStyleCnt="0"/>
      <dgm:spPr/>
    </dgm:pt>
    <dgm:pt modelId="{5A0DA38D-3776-B943-BA2A-D874F38DF5E1}" type="pres">
      <dgm:prSet presAssocID="{F89CB87C-1DEB-5844-BFA1-19E2888A1F98}" presName="Name28" presStyleLbl="parChTrans1D3" presStyleIdx="15" presStyleCnt="16"/>
      <dgm:spPr/>
    </dgm:pt>
    <dgm:pt modelId="{99C81BDC-2D81-DA43-B11E-09AAD7373C21}" type="pres">
      <dgm:prSet presAssocID="{2D846EA8-26E5-E949-AC66-AE4EAB13660A}" presName="hierRoot2" presStyleCnt="0">
        <dgm:presLayoutVars>
          <dgm:hierBranch val="init"/>
        </dgm:presLayoutVars>
      </dgm:prSet>
      <dgm:spPr/>
    </dgm:pt>
    <dgm:pt modelId="{80AAAA3D-7B5C-BE40-A16C-69BC32F3BC4B}" type="pres">
      <dgm:prSet presAssocID="{2D846EA8-26E5-E949-AC66-AE4EAB13660A}" presName="rootComposite2" presStyleCnt="0"/>
      <dgm:spPr/>
    </dgm:pt>
    <dgm:pt modelId="{6B05A22F-B403-1244-80D5-DE521B2A5A00}" type="pres">
      <dgm:prSet presAssocID="{2D846EA8-26E5-E949-AC66-AE4EAB13660A}" presName="rootText2" presStyleLbl="alignAcc1" presStyleIdx="0" presStyleCnt="0">
        <dgm:presLayoutVars>
          <dgm:chPref val="3"/>
        </dgm:presLayoutVars>
      </dgm:prSet>
      <dgm:spPr/>
    </dgm:pt>
    <dgm:pt modelId="{2B813C1F-97E4-2B4F-AC24-A770621E9DA6}" type="pres">
      <dgm:prSet presAssocID="{2D846EA8-26E5-E949-AC66-AE4EAB13660A}" presName="topArc2" presStyleLbl="parChTrans1D1" presStyleIdx="40" presStyleCnt="42"/>
      <dgm:spPr/>
    </dgm:pt>
    <dgm:pt modelId="{B9B7B0C6-969D-8143-82B1-DD555E9D58F2}" type="pres">
      <dgm:prSet presAssocID="{2D846EA8-26E5-E949-AC66-AE4EAB13660A}" presName="bottomArc2" presStyleLbl="parChTrans1D1" presStyleIdx="41" presStyleCnt="42"/>
      <dgm:spPr/>
    </dgm:pt>
    <dgm:pt modelId="{38FC707D-8FD3-2248-9A07-1C329242FC4E}" type="pres">
      <dgm:prSet presAssocID="{2D846EA8-26E5-E949-AC66-AE4EAB13660A}" presName="topConnNode2" presStyleLbl="node3" presStyleIdx="0" presStyleCnt="0"/>
      <dgm:spPr/>
    </dgm:pt>
    <dgm:pt modelId="{A169A77F-E3E6-8740-A607-B23983E7B939}" type="pres">
      <dgm:prSet presAssocID="{2D846EA8-26E5-E949-AC66-AE4EAB13660A}" presName="hierChild4" presStyleCnt="0"/>
      <dgm:spPr/>
    </dgm:pt>
    <dgm:pt modelId="{C8539849-951B-F24F-B46A-91D6130BEE73}" type="pres">
      <dgm:prSet presAssocID="{2D846EA8-26E5-E949-AC66-AE4EAB13660A}" presName="hierChild5" presStyleCnt="0"/>
      <dgm:spPr/>
    </dgm:pt>
    <dgm:pt modelId="{0585C5B3-B3E5-754D-8B96-CF9D2731F33E}" type="pres">
      <dgm:prSet presAssocID="{DD13DC8A-D311-2B4C-80C8-30062EF603EA}" presName="hierChild5" presStyleCnt="0"/>
      <dgm:spPr/>
    </dgm:pt>
    <dgm:pt modelId="{3B736154-4A97-3E45-8EB7-0D8AA6AF4B91}" type="pres">
      <dgm:prSet presAssocID="{FD7039AA-EEE8-A24A-BA8B-66B8F61FCB75}" presName="hierChild3" presStyleCnt="0"/>
      <dgm:spPr/>
    </dgm:pt>
  </dgm:ptLst>
  <dgm:cxnLst>
    <dgm:cxn modelId="{EFE88300-D4B7-CF47-9830-CFDCDFA1F2E1}" type="presOf" srcId="{E11E4C49-8155-EA49-A246-0573CDDB9660}" destId="{E179DC14-E7AC-E747-A9AA-047518482F0D}" srcOrd="0" destOrd="0" presId="urn:microsoft.com/office/officeart/2008/layout/HalfCircleOrganizationChart"/>
    <dgm:cxn modelId="{2A7B1304-842A-3A4D-88EE-97D1D2C008A1}" type="presOf" srcId="{ECB9D3FC-124A-6948-90AE-A5E8981251C2}" destId="{66159F6C-0AF4-2B4F-BE4A-4469B6901B3A}" srcOrd="0" destOrd="0" presId="urn:microsoft.com/office/officeart/2008/layout/HalfCircleOrganizationChart"/>
    <dgm:cxn modelId="{4A738606-8113-414A-AA6C-9BD42B30BF94}" type="presOf" srcId="{B7C8F07B-7F34-054B-A91B-89F74782139D}" destId="{C9535932-A60B-2446-B8CB-7AACE53E7822}" srcOrd="0" destOrd="0" presId="urn:microsoft.com/office/officeart/2008/layout/HalfCircleOrganizationChart"/>
    <dgm:cxn modelId="{5CC6400E-3D5A-0241-8EB4-47BA74C4A4F8}" srcId="{8FE2A1AD-F50E-D543-B2F2-E9ACA67600D7}" destId="{27B7128C-6034-4D44-B9A7-0ADB701892A8}" srcOrd="3" destOrd="0" parTransId="{8768E7BF-6210-6F41-8031-3F54192499A0}" sibTransId="{872BAAA1-48FE-CD40-BEB9-962454C27833}"/>
    <dgm:cxn modelId="{8D0DA30E-574D-8548-896A-3B12F61FFB30}" type="presOf" srcId="{14CB7512-2AC5-A445-BA52-6A0F822EDAAC}" destId="{9A411487-7249-054E-AF6F-A37812B6A5C6}" srcOrd="0" destOrd="0" presId="urn:microsoft.com/office/officeart/2008/layout/HalfCircleOrganizationChart"/>
    <dgm:cxn modelId="{C3A48B0F-1D42-F841-BC71-F44D18E8D9ED}" type="presOf" srcId="{03176716-43F1-C54C-83C6-63039C243994}" destId="{93DB507A-CFA9-0242-8140-405FF82D51D1}" srcOrd="0" destOrd="0" presId="urn:microsoft.com/office/officeart/2008/layout/HalfCircleOrganizationChart"/>
    <dgm:cxn modelId="{9B4B9710-B459-7748-9E04-8B10293CC5AF}" type="presOf" srcId="{DD13DC8A-D311-2B4C-80C8-30062EF603EA}" destId="{F67AEFD9-0E2D-1E4C-890C-DCD05DD485D4}" srcOrd="0" destOrd="0" presId="urn:microsoft.com/office/officeart/2008/layout/HalfCircleOrganizationChart"/>
    <dgm:cxn modelId="{5F3E8711-A277-5948-ACB3-08C6873C6A76}" type="presOf" srcId="{5910C603-9C28-0743-A73B-B775EECC56EA}" destId="{70E4B7BF-0C1C-5945-8A97-8DB3D3971736}" srcOrd="0" destOrd="0" presId="urn:microsoft.com/office/officeart/2008/layout/HalfCircleOrganizationChart"/>
    <dgm:cxn modelId="{EAECAB14-C77E-5A46-BF38-96645647119A}" type="presOf" srcId="{773292DE-36F5-B342-8514-C517078AD031}" destId="{B00AECCF-BF87-F94E-A04E-5D034CC03C00}" srcOrd="0" destOrd="0" presId="urn:microsoft.com/office/officeart/2008/layout/HalfCircleOrganizationChart"/>
    <dgm:cxn modelId="{00B2B114-BCA0-644C-90E6-3390663DE617}" type="presOf" srcId="{A154D873-EF42-ED44-AFCD-212658FF56A1}" destId="{564D5380-04E6-614B-8517-2363AB71E488}" srcOrd="1" destOrd="0" presId="urn:microsoft.com/office/officeart/2008/layout/HalfCircleOrganizationChart"/>
    <dgm:cxn modelId="{5A58AA15-146A-0543-91F9-0E5F05170175}" srcId="{DC4FBD16-72C9-6449-BC55-ABCEE1081DDA}" destId="{B7C8F07B-7F34-054B-A91B-89F74782139D}" srcOrd="2" destOrd="0" parTransId="{EFB74029-E507-AC46-80FE-815B59F15FA4}" sibTransId="{384419CC-95F9-E14E-95FE-ADFC1CE2F13E}"/>
    <dgm:cxn modelId="{64D40E16-6800-DC44-9FA5-945FF0577F30}" srcId="{DC4FBD16-72C9-6449-BC55-ABCEE1081DDA}" destId="{1971A201-FC2B-E646-8688-4D8AD12B39FA}" srcOrd="1" destOrd="0" parTransId="{3EB8174B-4485-6E4D-9E93-872688F77F7F}" sibTransId="{9387189C-D495-154D-92B2-14BF0517A7B8}"/>
    <dgm:cxn modelId="{B03B671F-8497-D84C-8AD0-3157863ADFBC}" type="presOf" srcId="{F27C980B-4C79-7941-AECA-1225365A9B50}" destId="{D1B24FB2-FF90-E846-B765-889FADC88D59}" srcOrd="0" destOrd="0" presId="urn:microsoft.com/office/officeart/2008/layout/HalfCircleOrganizationChart"/>
    <dgm:cxn modelId="{9BEFBB1F-D8A6-2042-9D26-849EC1771D70}" srcId="{61B70996-DC63-934C-9BEF-1F95B0A66DB5}" destId="{937D1437-F10A-614D-BF3F-3172FB953BDF}" srcOrd="2" destOrd="0" parTransId="{14CB7512-2AC5-A445-BA52-6A0F822EDAAC}" sibTransId="{452D14CD-6F7F-D044-B9CD-9CF77641ECF7}"/>
    <dgm:cxn modelId="{84BD9B21-0E1C-BA4B-9CE7-C8B722E49EC2}" type="presOf" srcId="{DC4FBD16-72C9-6449-BC55-ABCEE1081DDA}" destId="{AFDE66D6-6E06-B248-90ED-905C15CEE112}" srcOrd="0" destOrd="0" presId="urn:microsoft.com/office/officeart/2008/layout/HalfCircleOrganizationChart"/>
    <dgm:cxn modelId="{B83AA523-1447-6742-96AF-14A7E70CC33B}" type="presOf" srcId="{71D09E3D-A82C-9847-9CAF-CBC5DC4C865E}" destId="{7AB6472F-ADF3-F143-9435-D1AD41077D25}" srcOrd="1" destOrd="0" presId="urn:microsoft.com/office/officeart/2008/layout/HalfCircleOrganizationChart"/>
    <dgm:cxn modelId="{E5EF4326-F245-C54D-A855-ABEC5E231809}" type="presOf" srcId="{2D846EA8-26E5-E949-AC66-AE4EAB13660A}" destId="{38FC707D-8FD3-2248-9A07-1C329242FC4E}" srcOrd="1" destOrd="0" presId="urn:microsoft.com/office/officeart/2008/layout/HalfCircleOrganizationChart"/>
    <dgm:cxn modelId="{91109028-83DE-4043-85DE-710D6B9F59BB}" type="presOf" srcId="{03176716-43F1-C54C-83C6-63039C243994}" destId="{EE13C40C-BE0A-F44A-8381-4EB290BEE822}" srcOrd="1" destOrd="0" presId="urn:microsoft.com/office/officeart/2008/layout/HalfCircleOrganizationChart"/>
    <dgm:cxn modelId="{93C72929-6B04-2545-96A5-71AFEE285ADD}" type="presOf" srcId="{A154D873-EF42-ED44-AFCD-212658FF56A1}" destId="{30D7A263-76C9-394D-A40D-1647A29F47C3}" srcOrd="0" destOrd="0" presId="urn:microsoft.com/office/officeart/2008/layout/HalfCircleOrganizationChart"/>
    <dgm:cxn modelId="{766D1B2E-7879-EA4C-8E25-F7670506C34B}" type="presOf" srcId="{5910C603-9C28-0743-A73B-B775EECC56EA}" destId="{9E8AB557-1ED8-3C49-85C7-057E5DE925AA}" srcOrd="1" destOrd="0" presId="urn:microsoft.com/office/officeart/2008/layout/HalfCircleOrganizationChart"/>
    <dgm:cxn modelId="{56021531-CBCB-B54B-AE7E-C0C779AF0B45}" type="presOf" srcId="{61B70996-DC63-934C-9BEF-1F95B0A66DB5}" destId="{A87AD9AD-F5BD-4B48-8608-B18D64B8E9E9}" srcOrd="1" destOrd="0" presId="urn:microsoft.com/office/officeart/2008/layout/HalfCircleOrganizationChart"/>
    <dgm:cxn modelId="{D5FA0E32-64D8-F64E-9CB4-6804D15AF162}" srcId="{FD7039AA-EEE8-A24A-BA8B-66B8F61FCB75}" destId="{61B70996-DC63-934C-9BEF-1F95B0A66DB5}" srcOrd="2" destOrd="0" parTransId="{3DDFB13D-70D3-0141-AD0B-F03F13AA0DBF}" sibTransId="{7CE7121F-A987-F24B-A2F0-0EF2DD0FA512}"/>
    <dgm:cxn modelId="{892D5A37-90BA-7F49-954C-1C23E165A720}" type="presOf" srcId="{71D09E3D-A82C-9847-9CAF-CBC5DC4C865E}" destId="{99131229-8971-494D-82C0-4C50FB4445F8}" srcOrd="0" destOrd="0" presId="urn:microsoft.com/office/officeart/2008/layout/HalfCircleOrganizationChart"/>
    <dgm:cxn modelId="{B7781038-8CE5-D343-B7CB-315EF3BCB6E1}" type="presOf" srcId="{2D846EA8-26E5-E949-AC66-AE4EAB13660A}" destId="{6B05A22F-B403-1244-80D5-DE521B2A5A00}" srcOrd="0" destOrd="0" presId="urn:microsoft.com/office/officeart/2008/layout/HalfCircleOrganizationChart"/>
    <dgm:cxn modelId="{EC19C439-5EAA-D545-98B4-5A7D770574B2}" srcId="{DC4FBD16-72C9-6449-BC55-ABCEE1081DDA}" destId="{A154D873-EF42-ED44-AFCD-212658FF56A1}" srcOrd="0" destOrd="0" parTransId="{8072A244-3BE9-364B-8E86-A6C5115F8BA6}" sibTransId="{6F3F8808-4BE8-8F47-8FD8-EC66E8445E3C}"/>
    <dgm:cxn modelId="{34FBE53D-E27B-854E-864A-F7A26470C656}" type="presOf" srcId="{45F8C190-143B-CE4A-8553-35EB03B219FE}" destId="{223B6A67-2A62-BC47-9D5A-7025C3DFA8E2}" srcOrd="0" destOrd="0" presId="urn:microsoft.com/office/officeart/2008/layout/HalfCircleOrganizationChart"/>
    <dgm:cxn modelId="{326E6C3E-8B2A-2045-8A2F-39DE62B4DE90}" type="presOf" srcId="{EFB74029-E507-AC46-80FE-815B59F15FA4}" destId="{C2C1F398-E49A-4546-A69E-B40A79E936D6}" srcOrd="0" destOrd="0" presId="urn:microsoft.com/office/officeart/2008/layout/HalfCircleOrganizationChart"/>
    <dgm:cxn modelId="{9FAD0042-19B7-5D41-BF98-392285553399}" srcId="{6C0CB570-971C-BD46-A821-E8102895174F}" destId="{FD7039AA-EEE8-A24A-BA8B-66B8F61FCB75}" srcOrd="0" destOrd="0" parTransId="{1D563FBC-30AB-6844-A602-118825DD1262}" sibTransId="{69BB7BED-D7D9-4D4A-9440-D63A01D41FE7}"/>
    <dgm:cxn modelId="{B8EEA44C-929F-5648-9D62-50D4D403BC1C}" type="presOf" srcId="{F89CB87C-1DEB-5844-BFA1-19E2888A1F98}" destId="{5A0DA38D-3776-B943-BA2A-D874F38DF5E1}" srcOrd="0" destOrd="0" presId="urn:microsoft.com/office/officeart/2008/layout/HalfCircleOrganizationChart"/>
    <dgm:cxn modelId="{4419F955-12FA-C148-AE2C-F45D8BFDAE98}" type="presOf" srcId="{41A0FDBE-DB85-9B44-9E7D-9978BFD9D443}" destId="{751F5895-5410-654D-A77C-74235ACB06B9}" srcOrd="1" destOrd="0" presId="urn:microsoft.com/office/officeart/2008/layout/HalfCircleOrganizationChart"/>
    <dgm:cxn modelId="{503C3F64-3C46-EF4E-B301-9337EB850679}" type="presOf" srcId="{9D2E0E9C-43D7-2B47-BF7F-1A195CC371B5}" destId="{D1C8149D-CDBA-674A-8E3E-CB96C6EA5A22}" srcOrd="0" destOrd="0" presId="urn:microsoft.com/office/officeart/2008/layout/HalfCircleOrganizationChart"/>
    <dgm:cxn modelId="{A2096466-1E8F-1E40-8CD0-3FCDA1D9CAAF}" type="presOf" srcId="{8768E7BF-6210-6F41-8031-3F54192499A0}" destId="{134E1B53-C645-B94B-917C-36BB69746EB9}" srcOrd="0" destOrd="0" presId="urn:microsoft.com/office/officeart/2008/layout/HalfCircleOrganizationChart"/>
    <dgm:cxn modelId="{C12C6E66-9376-2745-B8EA-AD6802CDCCD0}" srcId="{61B70996-DC63-934C-9BEF-1F95B0A66DB5}" destId="{03176716-43F1-C54C-83C6-63039C243994}" srcOrd="0" destOrd="0" parTransId="{9D2E0E9C-43D7-2B47-BF7F-1A195CC371B5}" sibTransId="{451D4620-E6A2-4446-99E7-22E6D8CAAD6A}"/>
    <dgm:cxn modelId="{C821EE67-2091-A346-975F-AD99A3A1C153}" type="presOf" srcId="{61B70996-DC63-934C-9BEF-1F95B0A66DB5}" destId="{51AF27B9-B3BD-C242-9507-F7364BBFCFA6}" srcOrd="0" destOrd="0" presId="urn:microsoft.com/office/officeart/2008/layout/HalfCircleOrganizationChart"/>
    <dgm:cxn modelId="{F12CE86C-DC10-3C4D-BF1B-D3266B01B972}" srcId="{DD13DC8A-D311-2B4C-80C8-30062EF603EA}" destId="{A1561BCF-A2CF-9D42-857E-DFA23D50B504}" srcOrd="2" destOrd="0" parTransId="{C859BAF0-D20F-3644-BAA0-5B466AE20B87}" sibTransId="{3B789A38-B004-3343-B8A9-95EE46A713A5}"/>
    <dgm:cxn modelId="{2FEA116D-78D8-E147-944B-4135A83BC839}" srcId="{DC4FBD16-72C9-6449-BC55-ABCEE1081DDA}" destId="{71D09E3D-A82C-9847-9CAF-CBC5DC4C865E}" srcOrd="3" destOrd="0" parTransId="{F27C980B-4C79-7941-AECA-1225365A9B50}" sibTransId="{11068D4C-94BC-9E4A-8E9F-A253E3934DAE}"/>
    <dgm:cxn modelId="{9F6B0670-9B93-C94F-A4D0-B1443F051B07}" srcId="{FD7039AA-EEE8-A24A-BA8B-66B8F61FCB75}" destId="{DC4FBD16-72C9-6449-BC55-ABCEE1081DDA}" srcOrd="1" destOrd="0" parTransId="{F7018EFF-01DD-1F49-A7EE-9035AD039FF0}" sibTransId="{74CBD25E-6D8A-9948-9ECD-1F3D08CB567B}"/>
    <dgm:cxn modelId="{AD450175-87ED-094C-A087-CE4C4B52B8F8}" type="presOf" srcId="{33915F97-CAA8-6A4D-BF6B-0B8A023CADF7}" destId="{949D7D4C-DB79-224D-9326-88749AACEC56}" srcOrd="0" destOrd="0" presId="urn:microsoft.com/office/officeart/2008/layout/HalfCircleOrganizationChart"/>
    <dgm:cxn modelId="{0B4EA577-4B9E-7C4D-A8E5-A10A77D27854}" type="presOf" srcId="{029619D5-7D36-5646-87BE-B2D246DFC1C8}" destId="{5CC0F90B-6D2E-914C-A9F2-3FB9499ED387}" srcOrd="0" destOrd="0" presId="urn:microsoft.com/office/officeart/2008/layout/HalfCircleOrganizationChart"/>
    <dgm:cxn modelId="{2A210E79-5765-EA44-85A7-23E9F75182C0}" type="presOf" srcId="{27B7128C-6034-4D44-B9A7-0ADB701892A8}" destId="{D3182E3A-2F46-F145-BD1E-1326F3CE1C67}" srcOrd="1" destOrd="0" presId="urn:microsoft.com/office/officeart/2008/layout/HalfCircleOrganizationChart"/>
    <dgm:cxn modelId="{AE79497B-1C6A-834D-9F34-52C697144B65}" type="presOf" srcId="{66B69435-5C36-B34D-890B-521EAA4C82C2}" destId="{7C3EB668-F2EB-FB41-A906-9E20C29E1DA9}" srcOrd="0" destOrd="0" presId="urn:microsoft.com/office/officeart/2008/layout/HalfCircleOrganizationChart"/>
    <dgm:cxn modelId="{361ABA7F-B648-1D44-B1E0-BBDF1FC9865C}" type="presOf" srcId="{16CB6233-5EED-7C49-89CF-DAF49E161144}" destId="{52561CA1-2B58-794C-BD81-8270EAE55CDA}" srcOrd="1" destOrd="0" presId="urn:microsoft.com/office/officeart/2008/layout/HalfCircleOrganizationChart"/>
    <dgm:cxn modelId="{D6545480-D827-CD41-8D71-8498D78915C4}" type="presOf" srcId="{4E374173-7E5D-0148-A6B5-744DF4E5B5A0}" destId="{31DFDE6F-EC5E-984A-9602-EABA03822739}" srcOrd="0" destOrd="0" presId="urn:microsoft.com/office/officeart/2008/layout/HalfCircleOrganizationChart"/>
    <dgm:cxn modelId="{AB0AF083-6A73-1549-94D4-A553CCB04DEE}" type="presOf" srcId="{8FE2A1AD-F50E-D543-B2F2-E9ACA67600D7}" destId="{55E4426D-2266-EF4B-AE23-4C087324ED96}" srcOrd="0" destOrd="0" presId="urn:microsoft.com/office/officeart/2008/layout/HalfCircleOrganizationChart"/>
    <dgm:cxn modelId="{C5AB4684-E2B7-CA4E-9897-9EB459C1F16F}" type="presOf" srcId="{0D95964C-C496-E143-938F-BF9E38771A9F}" destId="{29A5EB95-CB97-194E-9766-455819BDB1C8}" srcOrd="0" destOrd="0" presId="urn:microsoft.com/office/officeart/2008/layout/HalfCircleOrganizationChart"/>
    <dgm:cxn modelId="{8188378B-E66F-8B4F-BC04-B718B5FE36D0}" srcId="{8FE2A1AD-F50E-D543-B2F2-E9ACA67600D7}" destId="{8140D7A2-B0B7-DC41-9084-7DD41ABB2362}" srcOrd="2" destOrd="0" parTransId="{0828D690-D037-8645-86A3-6DC512B7A08D}" sibTransId="{6B94F029-6284-3144-A8D7-4D264E956797}"/>
    <dgm:cxn modelId="{BEE36890-6E2F-C34B-98B3-1B80CB1E5DDD}" srcId="{8FE2A1AD-F50E-D543-B2F2-E9ACA67600D7}" destId="{45F8C190-143B-CE4A-8553-35EB03B219FE}" srcOrd="1" destOrd="0" parTransId="{66B69435-5C36-B34D-890B-521EAA4C82C2}" sibTransId="{C3220A51-E60F-5C48-A529-ABDE5D06969A}"/>
    <dgm:cxn modelId="{F9A49390-31A1-974B-9B58-C79588228B05}" type="presOf" srcId="{27B7128C-6034-4D44-B9A7-0ADB701892A8}" destId="{A02FC870-475E-4344-8FF1-EA18A96FD5B7}" srcOrd="0" destOrd="0" presId="urn:microsoft.com/office/officeart/2008/layout/HalfCircleOrganizationChart"/>
    <dgm:cxn modelId="{7D170292-471F-974A-9E5D-2DEAD8856270}" srcId="{FD7039AA-EEE8-A24A-BA8B-66B8F61FCB75}" destId="{8FE2A1AD-F50E-D543-B2F2-E9ACA67600D7}" srcOrd="0" destOrd="0" parTransId="{E11E4C49-8155-EA49-A246-0573CDDB9660}" sibTransId="{8ECFB601-2521-E44B-9979-4E01DE9F819C}"/>
    <dgm:cxn modelId="{88CDCA95-538E-5A43-9EE5-C83039CFF440}" type="presOf" srcId="{FD7039AA-EEE8-A24A-BA8B-66B8F61FCB75}" destId="{710E93ED-833A-684F-9E6B-5CACD9338546}" srcOrd="1" destOrd="0" presId="urn:microsoft.com/office/officeart/2008/layout/HalfCircleOrganizationChart"/>
    <dgm:cxn modelId="{B1910696-DF87-6941-9107-45BC1B479DF0}" type="presOf" srcId="{F7018EFF-01DD-1F49-A7EE-9035AD039FF0}" destId="{9200CF3A-2F73-6747-AC53-2287B7FBE9ED}" srcOrd="0" destOrd="0" presId="urn:microsoft.com/office/officeart/2008/layout/HalfCircleOrganizationChart"/>
    <dgm:cxn modelId="{39BCD498-6D19-EB45-AA25-EB9C39AAA232}" type="presOf" srcId="{C859BAF0-D20F-3644-BAA0-5B466AE20B87}" destId="{82340DCD-C864-2F41-9B5F-6E469E8A469E}" srcOrd="0" destOrd="0" presId="urn:microsoft.com/office/officeart/2008/layout/HalfCircleOrganizationChart"/>
    <dgm:cxn modelId="{2DCF819B-7CC3-5341-907C-A8B6A03DF957}" srcId="{DD13DC8A-D311-2B4C-80C8-30062EF603EA}" destId="{16CB6233-5EED-7C49-89CF-DAF49E161144}" srcOrd="1" destOrd="0" parTransId="{773292DE-36F5-B342-8514-C517078AD031}" sibTransId="{5D15FC1F-9A9F-1F4F-87DE-4653B0B1F5EA}"/>
    <dgm:cxn modelId="{357E9FA1-025C-DE45-BF67-DD737E6B9586}" type="presOf" srcId="{FD7039AA-EEE8-A24A-BA8B-66B8F61FCB75}" destId="{1614BE2B-F998-364B-A8D6-7E3CD6D4CA8B}" srcOrd="0" destOrd="0" presId="urn:microsoft.com/office/officeart/2008/layout/HalfCircleOrganizationChart"/>
    <dgm:cxn modelId="{C837A8A2-CE8D-1348-80A7-A21FEFD50EBE}" type="presOf" srcId="{A1561BCF-A2CF-9D42-857E-DFA23D50B504}" destId="{0E9198F7-E8AA-DE46-AF4F-BCEAD12872BB}" srcOrd="0" destOrd="0" presId="urn:microsoft.com/office/officeart/2008/layout/HalfCircleOrganizationChart"/>
    <dgm:cxn modelId="{B7FDECA8-CF03-F545-843A-F484C57F3FF6}" type="presOf" srcId="{8140D7A2-B0B7-DC41-9084-7DD41ABB2362}" destId="{DC4FDD69-7BB3-CF4C-93D2-2741494D54C1}" srcOrd="0" destOrd="0" presId="urn:microsoft.com/office/officeart/2008/layout/HalfCircleOrganizationChart"/>
    <dgm:cxn modelId="{1FBA6AA9-10F7-7448-830A-B0D9A87F7EAF}" type="presOf" srcId="{1971A201-FC2B-E646-8688-4D8AD12B39FA}" destId="{FB2D19B8-13FD-584C-8C3B-5E5CAE06F59E}" srcOrd="1" destOrd="0" presId="urn:microsoft.com/office/officeart/2008/layout/HalfCircleOrganizationChart"/>
    <dgm:cxn modelId="{3857E8A9-A53A-8B49-88E3-A38C215CA044}" type="presOf" srcId="{16CB6233-5EED-7C49-89CF-DAF49E161144}" destId="{3B67DFFF-9B90-4849-93AF-03856E1C8065}" srcOrd="0" destOrd="0" presId="urn:microsoft.com/office/officeart/2008/layout/HalfCircleOrganizationChart"/>
    <dgm:cxn modelId="{3B89CEAA-A366-F24F-95FB-314AD780B5C5}" type="presOf" srcId="{0828D690-D037-8645-86A3-6DC512B7A08D}" destId="{9AF6E201-F23B-3245-A756-6CA312E82063}" srcOrd="0" destOrd="0" presId="urn:microsoft.com/office/officeart/2008/layout/HalfCircleOrganizationChart"/>
    <dgm:cxn modelId="{4FAA1CAE-D822-6849-BE6E-C5DFD17D18B1}" type="presOf" srcId="{41A0FDBE-DB85-9B44-9E7D-9978BFD9D443}" destId="{9FAAFD31-87CD-724F-8CF8-7B2308FF39CF}" srcOrd="0" destOrd="0" presId="urn:microsoft.com/office/officeart/2008/layout/HalfCircleOrganizationChart"/>
    <dgm:cxn modelId="{748140AF-F9E1-1F47-8952-E8DB28037E55}" type="presOf" srcId="{1971A201-FC2B-E646-8688-4D8AD12B39FA}" destId="{CEB7B451-D0AE-0E44-9E09-6B7A6DBB19B4}" srcOrd="0" destOrd="0" presId="urn:microsoft.com/office/officeart/2008/layout/HalfCircleOrganizationChart"/>
    <dgm:cxn modelId="{C42020B2-035F-6F49-82A5-0BD88DEB33A1}" type="presOf" srcId="{566C1038-B71E-7E4E-9296-CE9BC07FD6D7}" destId="{6EF8C9EF-457A-E94A-8F4F-5CC5B537AB1F}" srcOrd="0" destOrd="0" presId="urn:microsoft.com/office/officeart/2008/layout/HalfCircleOrganizationChart"/>
    <dgm:cxn modelId="{F68756C0-50AE-6440-B84C-A398C7F25D8E}" type="presOf" srcId="{45F8C190-143B-CE4A-8553-35EB03B219FE}" destId="{468C4C86-00A7-3648-88C8-6FC4B67887DA}" srcOrd="1" destOrd="0" presId="urn:microsoft.com/office/officeart/2008/layout/HalfCircleOrganizationChart"/>
    <dgm:cxn modelId="{2455DBC2-3AD3-AE46-8A76-CAD670D641C7}" type="presOf" srcId="{3DDFB13D-70D3-0141-AD0B-F03F13AA0DBF}" destId="{15632BD9-3DA4-064B-A99B-C14760933F20}" srcOrd="0" destOrd="0" presId="urn:microsoft.com/office/officeart/2008/layout/HalfCircleOrganizationChart"/>
    <dgm:cxn modelId="{C130FFC2-4437-8C4F-92D4-7645F79D41C4}" type="presOf" srcId="{B7C8F07B-7F34-054B-A91B-89F74782139D}" destId="{D18AA27D-9CA9-9C48-85FC-E26D283F89F5}" srcOrd="1" destOrd="0" presId="urn:microsoft.com/office/officeart/2008/layout/HalfCircleOrganizationChart"/>
    <dgm:cxn modelId="{99A592C3-0296-1445-90D8-922DBAC3D652}" type="presOf" srcId="{937D1437-F10A-614D-BF3F-3172FB953BDF}" destId="{2B4889DE-E453-9A47-9888-B5B3F3208046}" srcOrd="1" destOrd="0" presId="urn:microsoft.com/office/officeart/2008/layout/HalfCircleOrganizationChart"/>
    <dgm:cxn modelId="{CD37DAC5-B877-1246-9CD3-4BC3D821D6EF}" type="presOf" srcId="{A1561BCF-A2CF-9D42-857E-DFA23D50B504}" destId="{D9275E5A-AFC9-A640-974B-2ABA802EBADC}" srcOrd="1" destOrd="0" presId="urn:microsoft.com/office/officeart/2008/layout/HalfCircleOrganizationChart"/>
    <dgm:cxn modelId="{27D51BC6-F106-7648-95B6-E9FE3A0B9275}" type="presOf" srcId="{DC4FBD16-72C9-6449-BC55-ABCEE1081DDA}" destId="{EC5234B0-6ACD-9B45-B629-424B57E92C10}" srcOrd="1" destOrd="0" presId="urn:microsoft.com/office/officeart/2008/layout/HalfCircleOrganizationChart"/>
    <dgm:cxn modelId="{3583B2CC-008F-4C4F-8345-23F5A2C8EFD1}" type="presOf" srcId="{937D1437-F10A-614D-BF3F-3172FB953BDF}" destId="{444CC020-CEBC-2044-870F-1C3ACE320EE7}" srcOrd="0" destOrd="0" presId="urn:microsoft.com/office/officeart/2008/layout/HalfCircleOrganizationChart"/>
    <dgm:cxn modelId="{1CD2BBCC-796C-AA47-B20C-A3749E9144D9}" type="presOf" srcId="{DD13DC8A-D311-2B4C-80C8-30062EF603EA}" destId="{E59FDD43-A129-D742-AE1E-3D755C65DCDE}" srcOrd="1" destOrd="0" presId="urn:microsoft.com/office/officeart/2008/layout/HalfCircleOrganizationChart"/>
    <dgm:cxn modelId="{271A39D0-AE11-2147-985C-EFDB83DCD42B}" type="presOf" srcId="{8FE2A1AD-F50E-D543-B2F2-E9ACA67600D7}" destId="{6BA60376-C136-DE41-A1CB-BF21A43FCBF8}" srcOrd="1" destOrd="0" presId="urn:microsoft.com/office/officeart/2008/layout/HalfCircleOrganizationChart"/>
    <dgm:cxn modelId="{066006D7-ECED-A940-939B-8FA728BF92E5}" srcId="{DD13DC8A-D311-2B4C-80C8-30062EF603EA}" destId="{2D846EA8-26E5-E949-AC66-AE4EAB13660A}" srcOrd="3" destOrd="0" parTransId="{F89CB87C-1DEB-5844-BFA1-19E2888A1F98}" sibTransId="{F6A6CD89-D031-084A-BC21-12243EE07A56}"/>
    <dgm:cxn modelId="{F2CF5EDA-3871-604B-A8A5-CB058541B339}" type="presOf" srcId="{3EB8174B-4485-6E4D-9E93-872688F77F7F}" destId="{9625E047-9812-9E45-9A86-0F4EB24203B5}" srcOrd="0" destOrd="0" presId="urn:microsoft.com/office/officeart/2008/layout/HalfCircleOrganizationChart"/>
    <dgm:cxn modelId="{E8D15BDC-3F2C-F64D-9734-B494B4C82CAB}" srcId="{FD7039AA-EEE8-A24A-BA8B-66B8F61FCB75}" destId="{DD13DC8A-D311-2B4C-80C8-30062EF603EA}" srcOrd="3" destOrd="0" parTransId="{566C1038-B71E-7E4E-9296-CE9BC07FD6D7}" sibTransId="{AEFC0B3F-8585-5D4C-A887-634B9573CE0C}"/>
    <dgm:cxn modelId="{7A3354DE-9D22-C348-A843-D63F55CF7C56}" srcId="{61B70996-DC63-934C-9BEF-1F95B0A66DB5}" destId="{41A0FDBE-DB85-9B44-9E7D-9978BFD9D443}" srcOrd="1" destOrd="0" parTransId="{029619D5-7D36-5646-87BE-B2D246DFC1C8}" sibTransId="{5E507BC8-A822-B644-BE05-C2B024551884}"/>
    <dgm:cxn modelId="{825B3BE4-6AF9-BE4D-870A-4F54F3EA3676}" type="presOf" srcId="{0D95964C-C496-E143-938F-BF9E38771A9F}" destId="{1F5D4C85-EA5D-8C4F-B780-2A12315D917D}" srcOrd="1" destOrd="0" presId="urn:microsoft.com/office/officeart/2008/layout/HalfCircleOrganizationChart"/>
    <dgm:cxn modelId="{05F280E5-820C-3547-883C-1C6837013FA8}" srcId="{8FE2A1AD-F50E-D543-B2F2-E9ACA67600D7}" destId="{0D95964C-C496-E143-938F-BF9E38771A9F}" srcOrd="0" destOrd="0" parTransId="{ECB9D3FC-124A-6948-90AE-A5E8981251C2}" sibTransId="{6BFC57F2-4F4C-3043-8398-4D944FA73572}"/>
    <dgm:cxn modelId="{F97DADE5-C057-EC43-B4E4-636ED476CD9B}" srcId="{DD13DC8A-D311-2B4C-80C8-30062EF603EA}" destId="{33915F97-CAA8-6A4D-BF6B-0B8A023CADF7}" srcOrd="0" destOrd="0" parTransId="{C32F3258-6697-5A43-967D-16F31DC32BFB}" sibTransId="{DD9C1F8A-BD88-D944-B09C-189E0568E9F0}"/>
    <dgm:cxn modelId="{BE4087E8-C89A-334F-B6F2-324CBCA595A1}" srcId="{61B70996-DC63-934C-9BEF-1F95B0A66DB5}" destId="{5910C603-9C28-0743-A73B-B775EECC56EA}" srcOrd="3" destOrd="0" parTransId="{4E374173-7E5D-0148-A6B5-744DF4E5B5A0}" sibTransId="{1D5E5068-2A6E-1149-B984-32AD67E75900}"/>
    <dgm:cxn modelId="{732153EE-44C1-7C47-86FC-7672FA3BEE08}" type="presOf" srcId="{33915F97-CAA8-6A4D-BF6B-0B8A023CADF7}" destId="{3046077B-9208-2847-B434-C1128D069282}" srcOrd="1" destOrd="0" presId="urn:microsoft.com/office/officeart/2008/layout/HalfCircleOrganizationChart"/>
    <dgm:cxn modelId="{8C9CBAF0-5567-0D42-B5AC-173453E535CD}" type="presOf" srcId="{8140D7A2-B0B7-DC41-9084-7DD41ABB2362}" destId="{439F30EF-9401-A246-BC2E-44E3E48173DF}" srcOrd="1" destOrd="0" presId="urn:microsoft.com/office/officeart/2008/layout/HalfCircleOrganizationChart"/>
    <dgm:cxn modelId="{9147ECF3-3A72-6844-B7E8-CAAE33E8068D}" type="presOf" srcId="{C32F3258-6697-5A43-967D-16F31DC32BFB}" destId="{84B98146-4E6B-2740-9630-3FE24A71F82E}" srcOrd="0" destOrd="0" presId="urn:microsoft.com/office/officeart/2008/layout/HalfCircleOrganizationChart"/>
    <dgm:cxn modelId="{41C1DDF4-44B9-3344-9D5B-89D05965205F}" type="presOf" srcId="{8072A244-3BE9-364B-8E86-A6C5115F8BA6}" destId="{C8E9ABD4-FA25-5E45-B09F-39DFEFD256F5}" srcOrd="0" destOrd="0" presId="urn:microsoft.com/office/officeart/2008/layout/HalfCircleOrganizationChart"/>
    <dgm:cxn modelId="{17B0FFF7-D8DF-2E48-954C-6419A01EC74D}" type="presOf" srcId="{6C0CB570-971C-BD46-A821-E8102895174F}" destId="{8C57D91B-82D7-1D4B-A7B9-4BC538049B44}" srcOrd="0" destOrd="0" presId="urn:microsoft.com/office/officeart/2008/layout/HalfCircleOrganizationChart"/>
    <dgm:cxn modelId="{A1B00486-D507-914D-87AA-A0BC00C19CFD}" type="presParOf" srcId="{8C57D91B-82D7-1D4B-A7B9-4BC538049B44}" destId="{852DCAEA-5474-F54B-9C36-817D0A9456FA}" srcOrd="0" destOrd="0" presId="urn:microsoft.com/office/officeart/2008/layout/HalfCircleOrganizationChart"/>
    <dgm:cxn modelId="{48EFD8B2-73EB-4D4B-8098-E142E9A3DB79}" type="presParOf" srcId="{852DCAEA-5474-F54B-9C36-817D0A9456FA}" destId="{D0F3D4C5-F614-7849-A8F3-1E559C970C9F}" srcOrd="0" destOrd="0" presId="urn:microsoft.com/office/officeart/2008/layout/HalfCircleOrganizationChart"/>
    <dgm:cxn modelId="{76F4227A-D864-1F44-87F6-488B1AB4CEA7}" type="presParOf" srcId="{D0F3D4C5-F614-7849-A8F3-1E559C970C9F}" destId="{1614BE2B-F998-364B-A8D6-7E3CD6D4CA8B}" srcOrd="0" destOrd="0" presId="urn:microsoft.com/office/officeart/2008/layout/HalfCircleOrganizationChart"/>
    <dgm:cxn modelId="{868B9F5E-344B-3D47-A0F2-E563B8FF29B8}" type="presParOf" srcId="{D0F3D4C5-F614-7849-A8F3-1E559C970C9F}" destId="{00EF733D-D6C7-1B4C-B15F-5134023545F9}" srcOrd="1" destOrd="0" presId="urn:microsoft.com/office/officeart/2008/layout/HalfCircleOrganizationChart"/>
    <dgm:cxn modelId="{6154F1BD-6000-F846-96AD-F9D1917C795B}" type="presParOf" srcId="{D0F3D4C5-F614-7849-A8F3-1E559C970C9F}" destId="{75BBB2E7-B7DB-3F42-BA94-EF883F91E284}" srcOrd="2" destOrd="0" presId="urn:microsoft.com/office/officeart/2008/layout/HalfCircleOrganizationChart"/>
    <dgm:cxn modelId="{289AAB72-A7CB-1048-B744-AA08D9EEAC78}" type="presParOf" srcId="{D0F3D4C5-F614-7849-A8F3-1E559C970C9F}" destId="{710E93ED-833A-684F-9E6B-5CACD9338546}" srcOrd="3" destOrd="0" presId="urn:microsoft.com/office/officeart/2008/layout/HalfCircleOrganizationChart"/>
    <dgm:cxn modelId="{1E6F6A71-7593-4640-BEB2-C250E37E887A}" type="presParOf" srcId="{852DCAEA-5474-F54B-9C36-817D0A9456FA}" destId="{0C4A5AD5-E809-5D47-8162-3620DEB6B327}" srcOrd="1" destOrd="0" presId="urn:microsoft.com/office/officeart/2008/layout/HalfCircleOrganizationChart"/>
    <dgm:cxn modelId="{1B0F3440-EDD0-954D-BD5A-139FC44DF3AD}" type="presParOf" srcId="{0C4A5AD5-E809-5D47-8162-3620DEB6B327}" destId="{E179DC14-E7AC-E747-A9AA-047518482F0D}" srcOrd="0" destOrd="0" presId="urn:microsoft.com/office/officeart/2008/layout/HalfCircleOrganizationChart"/>
    <dgm:cxn modelId="{6A98D3CD-99AD-F24D-A34A-925CAFEAEBEB}" type="presParOf" srcId="{0C4A5AD5-E809-5D47-8162-3620DEB6B327}" destId="{9EFA4E33-179E-4E43-92C0-6AB174728E33}" srcOrd="1" destOrd="0" presId="urn:microsoft.com/office/officeart/2008/layout/HalfCircleOrganizationChart"/>
    <dgm:cxn modelId="{B0C1F3BA-FCDA-E647-9A2A-4F8E522470E2}" type="presParOf" srcId="{9EFA4E33-179E-4E43-92C0-6AB174728E33}" destId="{83D8567F-0CDF-284B-B67C-60FBC782ED2F}" srcOrd="0" destOrd="0" presId="urn:microsoft.com/office/officeart/2008/layout/HalfCircleOrganizationChart"/>
    <dgm:cxn modelId="{B29C5EFE-69BA-DD4D-9A14-1D3D0E74FAAB}" type="presParOf" srcId="{83D8567F-0CDF-284B-B67C-60FBC782ED2F}" destId="{55E4426D-2266-EF4B-AE23-4C087324ED96}" srcOrd="0" destOrd="0" presId="urn:microsoft.com/office/officeart/2008/layout/HalfCircleOrganizationChart"/>
    <dgm:cxn modelId="{B51846B5-146A-1E4F-88F9-419B0AD2FDC9}" type="presParOf" srcId="{83D8567F-0CDF-284B-B67C-60FBC782ED2F}" destId="{7AB7BD29-07DD-014B-977D-1733E114AB8D}" srcOrd="1" destOrd="0" presId="urn:microsoft.com/office/officeart/2008/layout/HalfCircleOrganizationChart"/>
    <dgm:cxn modelId="{CA992F8E-8AE7-2448-A75B-C61F69F34807}" type="presParOf" srcId="{83D8567F-0CDF-284B-B67C-60FBC782ED2F}" destId="{B6E9BDA9-1F67-E84F-802B-2EF5CA5EDFB4}" srcOrd="2" destOrd="0" presId="urn:microsoft.com/office/officeart/2008/layout/HalfCircleOrganizationChart"/>
    <dgm:cxn modelId="{1CE449B2-028C-3D45-A16E-48503C137AF6}" type="presParOf" srcId="{83D8567F-0CDF-284B-B67C-60FBC782ED2F}" destId="{6BA60376-C136-DE41-A1CB-BF21A43FCBF8}" srcOrd="3" destOrd="0" presId="urn:microsoft.com/office/officeart/2008/layout/HalfCircleOrganizationChart"/>
    <dgm:cxn modelId="{FC29A8A3-D3ED-8844-B806-54EC78E78490}" type="presParOf" srcId="{9EFA4E33-179E-4E43-92C0-6AB174728E33}" destId="{3F2B5DDF-7D7C-2342-8BC7-48CA0A8B7085}" srcOrd="1" destOrd="0" presId="urn:microsoft.com/office/officeart/2008/layout/HalfCircleOrganizationChart"/>
    <dgm:cxn modelId="{838C0DBD-27FF-B145-9472-92956F947F50}" type="presParOf" srcId="{3F2B5DDF-7D7C-2342-8BC7-48CA0A8B7085}" destId="{66159F6C-0AF4-2B4F-BE4A-4469B6901B3A}" srcOrd="0" destOrd="0" presId="urn:microsoft.com/office/officeart/2008/layout/HalfCircleOrganizationChart"/>
    <dgm:cxn modelId="{5AAF7231-DDC7-3140-90EE-816145D8A928}" type="presParOf" srcId="{3F2B5DDF-7D7C-2342-8BC7-48CA0A8B7085}" destId="{3D2AEED7-836A-7F40-A7CD-FD5E374F0D68}" srcOrd="1" destOrd="0" presId="urn:microsoft.com/office/officeart/2008/layout/HalfCircleOrganizationChart"/>
    <dgm:cxn modelId="{08B336D5-99EB-EC4C-BB7C-5035474F7CE6}" type="presParOf" srcId="{3D2AEED7-836A-7F40-A7CD-FD5E374F0D68}" destId="{712493FA-8A98-8F41-A8BF-2CBCEECEFD82}" srcOrd="0" destOrd="0" presId="urn:microsoft.com/office/officeart/2008/layout/HalfCircleOrganizationChart"/>
    <dgm:cxn modelId="{72955FFB-994E-C247-B18B-6D4992CFDD22}" type="presParOf" srcId="{712493FA-8A98-8F41-A8BF-2CBCEECEFD82}" destId="{29A5EB95-CB97-194E-9766-455819BDB1C8}" srcOrd="0" destOrd="0" presId="urn:microsoft.com/office/officeart/2008/layout/HalfCircleOrganizationChart"/>
    <dgm:cxn modelId="{308229E7-CBE2-9442-846F-906F85C640A4}" type="presParOf" srcId="{712493FA-8A98-8F41-A8BF-2CBCEECEFD82}" destId="{9B80C679-CEEE-094D-9887-FF29CC0509DB}" srcOrd="1" destOrd="0" presId="urn:microsoft.com/office/officeart/2008/layout/HalfCircleOrganizationChart"/>
    <dgm:cxn modelId="{626E015E-1243-1F4C-8AAC-A2777053EF35}" type="presParOf" srcId="{712493FA-8A98-8F41-A8BF-2CBCEECEFD82}" destId="{B425B7F0-BF89-004E-B5ED-681E10EE5C92}" srcOrd="2" destOrd="0" presId="urn:microsoft.com/office/officeart/2008/layout/HalfCircleOrganizationChart"/>
    <dgm:cxn modelId="{18180410-E612-E44B-B1DC-CC282B626DF5}" type="presParOf" srcId="{712493FA-8A98-8F41-A8BF-2CBCEECEFD82}" destId="{1F5D4C85-EA5D-8C4F-B780-2A12315D917D}" srcOrd="3" destOrd="0" presId="urn:microsoft.com/office/officeart/2008/layout/HalfCircleOrganizationChart"/>
    <dgm:cxn modelId="{3204ACED-F601-1E47-AC77-E48CAA6171C5}" type="presParOf" srcId="{3D2AEED7-836A-7F40-A7CD-FD5E374F0D68}" destId="{63917D21-457A-434C-B57A-B8C73B98C5CF}" srcOrd="1" destOrd="0" presId="urn:microsoft.com/office/officeart/2008/layout/HalfCircleOrganizationChart"/>
    <dgm:cxn modelId="{046470CF-1148-3448-A846-1906A7350161}" type="presParOf" srcId="{3D2AEED7-836A-7F40-A7CD-FD5E374F0D68}" destId="{99CD9B68-4A2B-9346-BE79-E192B5660B75}" srcOrd="2" destOrd="0" presId="urn:microsoft.com/office/officeart/2008/layout/HalfCircleOrganizationChart"/>
    <dgm:cxn modelId="{4A20A204-7F50-9A48-940B-0CCD3BC51BB7}" type="presParOf" srcId="{3F2B5DDF-7D7C-2342-8BC7-48CA0A8B7085}" destId="{7C3EB668-F2EB-FB41-A906-9E20C29E1DA9}" srcOrd="2" destOrd="0" presId="urn:microsoft.com/office/officeart/2008/layout/HalfCircleOrganizationChart"/>
    <dgm:cxn modelId="{01B7981A-330F-9F4E-B79A-0E3F691CD189}" type="presParOf" srcId="{3F2B5DDF-7D7C-2342-8BC7-48CA0A8B7085}" destId="{A4C28724-869C-1B4C-8BD5-1FF5B3D1EE3D}" srcOrd="3" destOrd="0" presId="urn:microsoft.com/office/officeart/2008/layout/HalfCircleOrganizationChart"/>
    <dgm:cxn modelId="{38F0C0D4-B1AD-FB4A-BE06-7782ACC8B3A9}" type="presParOf" srcId="{A4C28724-869C-1B4C-8BD5-1FF5B3D1EE3D}" destId="{2C3CE49C-0978-094B-A69C-0638B610FF9A}" srcOrd="0" destOrd="0" presId="urn:microsoft.com/office/officeart/2008/layout/HalfCircleOrganizationChart"/>
    <dgm:cxn modelId="{4235F4AC-1E99-724C-8D75-701AA7F63089}" type="presParOf" srcId="{2C3CE49C-0978-094B-A69C-0638B610FF9A}" destId="{223B6A67-2A62-BC47-9D5A-7025C3DFA8E2}" srcOrd="0" destOrd="0" presId="urn:microsoft.com/office/officeart/2008/layout/HalfCircleOrganizationChart"/>
    <dgm:cxn modelId="{D897617C-850E-334C-B0AA-5E8AFC378B30}" type="presParOf" srcId="{2C3CE49C-0978-094B-A69C-0638B610FF9A}" destId="{4AC0E1EE-62FA-E449-9F22-E3A82E82E376}" srcOrd="1" destOrd="0" presId="urn:microsoft.com/office/officeart/2008/layout/HalfCircleOrganizationChart"/>
    <dgm:cxn modelId="{18B51C50-102C-3243-A225-67F906814EDF}" type="presParOf" srcId="{2C3CE49C-0978-094B-A69C-0638B610FF9A}" destId="{B0C8DEAE-FE42-954E-8701-B6E8E10554F4}" srcOrd="2" destOrd="0" presId="urn:microsoft.com/office/officeart/2008/layout/HalfCircleOrganizationChart"/>
    <dgm:cxn modelId="{5971B795-BA7A-6946-B323-16EAB00F821B}" type="presParOf" srcId="{2C3CE49C-0978-094B-A69C-0638B610FF9A}" destId="{468C4C86-00A7-3648-88C8-6FC4B67887DA}" srcOrd="3" destOrd="0" presId="urn:microsoft.com/office/officeart/2008/layout/HalfCircleOrganizationChart"/>
    <dgm:cxn modelId="{963FAC99-104A-3A42-9672-9B4584D0266B}" type="presParOf" srcId="{A4C28724-869C-1B4C-8BD5-1FF5B3D1EE3D}" destId="{ABC0C3D1-4204-DC48-BFBE-E93853E9B84B}" srcOrd="1" destOrd="0" presId="urn:microsoft.com/office/officeart/2008/layout/HalfCircleOrganizationChart"/>
    <dgm:cxn modelId="{4518DFD9-49AF-CA42-9790-17429752E134}" type="presParOf" srcId="{A4C28724-869C-1B4C-8BD5-1FF5B3D1EE3D}" destId="{5F9FC105-24B2-F84A-9F22-D69D678D9368}" srcOrd="2" destOrd="0" presId="urn:microsoft.com/office/officeart/2008/layout/HalfCircleOrganizationChart"/>
    <dgm:cxn modelId="{A04E0C83-6DD8-2147-A8DE-7364DC33269E}" type="presParOf" srcId="{3F2B5DDF-7D7C-2342-8BC7-48CA0A8B7085}" destId="{9AF6E201-F23B-3245-A756-6CA312E82063}" srcOrd="4" destOrd="0" presId="urn:microsoft.com/office/officeart/2008/layout/HalfCircleOrganizationChart"/>
    <dgm:cxn modelId="{137551F7-44DA-514D-AA11-75DA3771C99C}" type="presParOf" srcId="{3F2B5DDF-7D7C-2342-8BC7-48CA0A8B7085}" destId="{35A07331-295F-9A46-A779-2710FE1F9FE6}" srcOrd="5" destOrd="0" presId="urn:microsoft.com/office/officeart/2008/layout/HalfCircleOrganizationChart"/>
    <dgm:cxn modelId="{F3C324E2-345D-844C-99BB-680600349DED}" type="presParOf" srcId="{35A07331-295F-9A46-A779-2710FE1F9FE6}" destId="{B1020F8A-9507-6742-A54E-E461B483CF3E}" srcOrd="0" destOrd="0" presId="urn:microsoft.com/office/officeart/2008/layout/HalfCircleOrganizationChart"/>
    <dgm:cxn modelId="{CD088327-F7F9-2543-B128-DB210F495CEF}" type="presParOf" srcId="{B1020F8A-9507-6742-A54E-E461B483CF3E}" destId="{DC4FDD69-7BB3-CF4C-93D2-2741494D54C1}" srcOrd="0" destOrd="0" presId="urn:microsoft.com/office/officeart/2008/layout/HalfCircleOrganizationChart"/>
    <dgm:cxn modelId="{1E0B0AFB-2443-6243-8C31-82D19E87DE2B}" type="presParOf" srcId="{B1020F8A-9507-6742-A54E-E461B483CF3E}" destId="{D82D5EB9-43B7-054E-AD15-CC8C2F078FFF}" srcOrd="1" destOrd="0" presId="urn:microsoft.com/office/officeart/2008/layout/HalfCircleOrganizationChart"/>
    <dgm:cxn modelId="{D93A313F-A6F2-D340-A446-A3B2995354B0}" type="presParOf" srcId="{B1020F8A-9507-6742-A54E-E461B483CF3E}" destId="{B348EEA9-9FE5-4C4C-A096-43DD12BC3153}" srcOrd="2" destOrd="0" presId="urn:microsoft.com/office/officeart/2008/layout/HalfCircleOrganizationChart"/>
    <dgm:cxn modelId="{C1D9A921-5B4C-EE49-BAE8-D5429469A1D2}" type="presParOf" srcId="{B1020F8A-9507-6742-A54E-E461B483CF3E}" destId="{439F30EF-9401-A246-BC2E-44E3E48173DF}" srcOrd="3" destOrd="0" presId="urn:microsoft.com/office/officeart/2008/layout/HalfCircleOrganizationChart"/>
    <dgm:cxn modelId="{538D9818-8AF8-9347-A1A5-5ACC0ECA94B7}" type="presParOf" srcId="{35A07331-295F-9A46-A779-2710FE1F9FE6}" destId="{CCDB7A8F-644C-6C4A-8E6B-BF489DBF084D}" srcOrd="1" destOrd="0" presId="urn:microsoft.com/office/officeart/2008/layout/HalfCircleOrganizationChart"/>
    <dgm:cxn modelId="{DCF9E5AD-A7FB-9941-81E3-51AFC76C3DC4}" type="presParOf" srcId="{35A07331-295F-9A46-A779-2710FE1F9FE6}" destId="{41946965-7D5D-054F-A0A9-661FBCB3709C}" srcOrd="2" destOrd="0" presId="urn:microsoft.com/office/officeart/2008/layout/HalfCircleOrganizationChart"/>
    <dgm:cxn modelId="{49C0F032-E2D5-EB4D-A5DA-D0CBD2222415}" type="presParOf" srcId="{3F2B5DDF-7D7C-2342-8BC7-48CA0A8B7085}" destId="{134E1B53-C645-B94B-917C-36BB69746EB9}" srcOrd="6" destOrd="0" presId="urn:microsoft.com/office/officeart/2008/layout/HalfCircleOrganizationChart"/>
    <dgm:cxn modelId="{FB5650A7-72A3-F340-9023-93CC7F3BF1DC}" type="presParOf" srcId="{3F2B5DDF-7D7C-2342-8BC7-48CA0A8B7085}" destId="{3819B0EB-D9BF-7049-95AF-3091965CA3EF}" srcOrd="7" destOrd="0" presId="urn:microsoft.com/office/officeart/2008/layout/HalfCircleOrganizationChart"/>
    <dgm:cxn modelId="{9F5F093D-6999-4041-9AB8-68955EEE0DC7}" type="presParOf" srcId="{3819B0EB-D9BF-7049-95AF-3091965CA3EF}" destId="{1A28F39D-34E6-194D-8707-CB2B548F9E52}" srcOrd="0" destOrd="0" presId="urn:microsoft.com/office/officeart/2008/layout/HalfCircleOrganizationChart"/>
    <dgm:cxn modelId="{72F645FE-0474-5B44-A528-346F0254C06F}" type="presParOf" srcId="{1A28F39D-34E6-194D-8707-CB2B548F9E52}" destId="{A02FC870-475E-4344-8FF1-EA18A96FD5B7}" srcOrd="0" destOrd="0" presId="urn:microsoft.com/office/officeart/2008/layout/HalfCircleOrganizationChart"/>
    <dgm:cxn modelId="{BE93E7F2-F255-1745-BF88-D33F20EABBF5}" type="presParOf" srcId="{1A28F39D-34E6-194D-8707-CB2B548F9E52}" destId="{8653712F-7B0F-1F45-949B-83301090C4AB}" srcOrd="1" destOrd="0" presId="urn:microsoft.com/office/officeart/2008/layout/HalfCircleOrganizationChart"/>
    <dgm:cxn modelId="{26420FB1-C381-F74D-A88B-E384E2D0747B}" type="presParOf" srcId="{1A28F39D-34E6-194D-8707-CB2B548F9E52}" destId="{8DEA31C5-1E77-9245-AD34-592230EF865D}" srcOrd="2" destOrd="0" presId="urn:microsoft.com/office/officeart/2008/layout/HalfCircleOrganizationChart"/>
    <dgm:cxn modelId="{48F3F2D6-3EC7-8B47-A131-FFE9F6FD893A}" type="presParOf" srcId="{1A28F39D-34E6-194D-8707-CB2B548F9E52}" destId="{D3182E3A-2F46-F145-BD1E-1326F3CE1C67}" srcOrd="3" destOrd="0" presId="urn:microsoft.com/office/officeart/2008/layout/HalfCircleOrganizationChart"/>
    <dgm:cxn modelId="{696B87B6-6FFC-F94A-985B-430FA382CD9F}" type="presParOf" srcId="{3819B0EB-D9BF-7049-95AF-3091965CA3EF}" destId="{B911AAA5-6685-8D4B-9FCE-D12F3C8CCF34}" srcOrd="1" destOrd="0" presId="urn:microsoft.com/office/officeart/2008/layout/HalfCircleOrganizationChart"/>
    <dgm:cxn modelId="{90A47E2E-78BB-9A42-8460-90E544BA951B}" type="presParOf" srcId="{3819B0EB-D9BF-7049-95AF-3091965CA3EF}" destId="{117B98B1-126A-C743-B540-2FA50377807E}" srcOrd="2" destOrd="0" presId="urn:microsoft.com/office/officeart/2008/layout/HalfCircleOrganizationChart"/>
    <dgm:cxn modelId="{C18FE1C0-0B6E-E74F-80E2-10AA207481B6}" type="presParOf" srcId="{9EFA4E33-179E-4E43-92C0-6AB174728E33}" destId="{C0213CEA-2A8B-3349-A437-1D6217EFC4C0}" srcOrd="2" destOrd="0" presId="urn:microsoft.com/office/officeart/2008/layout/HalfCircleOrganizationChart"/>
    <dgm:cxn modelId="{FD2BFDBE-04B2-A946-B5C1-BDFF2ED8C156}" type="presParOf" srcId="{0C4A5AD5-E809-5D47-8162-3620DEB6B327}" destId="{9200CF3A-2F73-6747-AC53-2287B7FBE9ED}" srcOrd="2" destOrd="0" presId="urn:microsoft.com/office/officeart/2008/layout/HalfCircleOrganizationChart"/>
    <dgm:cxn modelId="{98EB5905-A8F0-DE46-AECA-2869B959C418}" type="presParOf" srcId="{0C4A5AD5-E809-5D47-8162-3620DEB6B327}" destId="{9AF59236-7D86-E942-BAE2-D74EAFF5F310}" srcOrd="3" destOrd="0" presId="urn:microsoft.com/office/officeart/2008/layout/HalfCircleOrganizationChart"/>
    <dgm:cxn modelId="{8638F9BB-FA6D-434F-8744-E3260D6EC004}" type="presParOf" srcId="{9AF59236-7D86-E942-BAE2-D74EAFF5F310}" destId="{92EA54AA-764D-CF44-8EA9-A53B23BD7118}" srcOrd="0" destOrd="0" presId="urn:microsoft.com/office/officeart/2008/layout/HalfCircleOrganizationChart"/>
    <dgm:cxn modelId="{CB5D5E15-9E05-2D4C-9DB4-BD72DD5D69AE}" type="presParOf" srcId="{92EA54AA-764D-CF44-8EA9-A53B23BD7118}" destId="{AFDE66D6-6E06-B248-90ED-905C15CEE112}" srcOrd="0" destOrd="0" presId="urn:microsoft.com/office/officeart/2008/layout/HalfCircleOrganizationChart"/>
    <dgm:cxn modelId="{B6CCBCBF-0ACC-DF4C-80DA-2C2E56DBAB4C}" type="presParOf" srcId="{92EA54AA-764D-CF44-8EA9-A53B23BD7118}" destId="{3EE4E0AC-CF56-1A43-9933-4898B68E55B6}" srcOrd="1" destOrd="0" presId="urn:microsoft.com/office/officeart/2008/layout/HalfCircleOrganizationChart"/>
    <dgm:cxn modelId="{9399670C-F8D7-F84F-8245-2FFF0BB12AA7}" type="presParOf" srcId="{92EA54AA-764D-CF44-8EA9-A53B23BD7118}" destId="{C176AD36-39B1-3843-9CDD-83E6B141411E}" srcOrd="2" destOrd="0" presId="urn:microsoft.com/office/officeart/2008/layout/HalfCircleOrganizationChart"/>
    <dgm:cxn modelId="{F5543733-2DA9-F24F-803B-9A43F93D274E}" type="presParOf" srcId="{92EA54AA-764D-CF44-8EA9-A53B23BD7118}" destId="{EC5234B0-6ACD-9B45-B629-424B57E92C10}" srcOrd="3" destOrd="0" presId="urn:microsoft.com/office/officeart/2008/layout/HalfCircleOrganizationChart"/>
    <dgm:cxn modelId="{12C896D1-8F24-EB49-8384-0BAB62A7C485}" type="presParOf" srcId="{9AF59236-7D86-E942-BAE2-D74EAFF5F310}" destId="{42FB4F31-8BB0-404D-B9DE-047078813DC0}" srcOrd="1" destOrd="0" presId="urn:microsoft.com/office/officeart/2008/layout/HalfCircleOrganizationChart"/>
    <dgm:cxn modelId="{C1880883-1A8A-124A-B9B6-0D371F10BD72}" type="presParOf" srcId="{42FB4F31-8BB0-404D-B9DE-047078813DC0}" destId="{C8E9ABD4-FA25-5E45-B09F-39DFEFD256F5}" srcOrd="0" destOrd="0" presId="urn:microsoft.com/office/officeart/2008/layout/HalfCircleOrganizationChart"/>
    <dgm:cxn modelId="{5542D663-7907-884C-9A0D-861BB9B6B350}" type="presParOf" srcId="{42FB4F31-8BB0-404D-B9DE-047078813DC0}" destId="{3B030DC9-F78E-BE43-8C14-565645EA616F}" srcOrd="1" destOrd="0" presId="urn:microsoft.com/office/officeart/2008/layout/HalfCircleOrganizationChart"/>
    <dgm:cxn modelId="{F3AAB2F1-11AB-084F-A333-B7A8193E83E9}" type="presParOf" srcId="{3B030DC9-F78E-BE43-8C14-565645EA616F}" destId="{2C244761-3071-5741-9A1E-FC61C8CB7B12}" srcOrd="0" destOrd="0" presId="urn:microsoft.com/office/officeart/2008/layout/HalfCircleOrganizationChart"/>
    <dgm:cxn modelId="{6E969FC0-B8DC-714B-A8C5-0B604AED014D}" type="presParOf" srcId="{2C244761-3071-5741-9A1E-FC61C8CB7B12}" destId="{30D7A263-76C9-394D-A40D-1647A29F47C3}" srcOrd="0" destOrd="0" presId="urn:microsoft.com/office/officeart/2008/layout/HalfCircleOrganizationChart"/>
    <dgm:cxn modelId="{286E6D0E-7896-7341-A323-DC39C3B815B3}" type="presParOf" srcId="{2C244761-3071-5741-9A1E-FC61C8CB7B12}" destId="{DA09CA14-4BC0-A64F-931E-80CDF3F97C47}" srcOrd="1" destOrd="0" presId="urn:microsoft.com/office/officeart/2008/layout/HalfCircleOrganizationChart"/>
    <dgm:cxn modelId="{6AB81285-BC19-D344-ADF8-FA7FC1A8E13B}" type="presParOf" srcId="{2C244761-3071-5741-9A1E-FC61C8CB7B12}" destId="{24EF4874-F8A3-8249-9DF1-1064C9008052}" srcOrd="2" destOrd="0" presId="urn:microsoft.com/office/officeart/2008/layout/HalfCircleOrganizationChart"/>
    <dgm:cxn modelId="{632D684E-920B-6B42-8E7B-6F7D19DFE668}" type="presParOf" srcId="{2C244761-3071-5741-9A1E-FC61C8CB7B12}" destId="{564D5380-04E6-614B-8517-2363AB71E488}" srcOrd="3" destOrd="0" presId="urn:microsoft.com/office/officeart/2008/layout/HalfCircleOrganizationChart"/>
    <dgm:cxn modelId="{52A232A5-1715-8B45-8B95-89D7EAC876D0}" type="presParOf" srcId="{3B030DC9-F78E-BE43-8C14-565645EA616F}" destId="{4AC3F43A-5E63-574D-AE84-CAF970453F8E}" srcOrd="1" destOrd="0" presId="urn:microsoft.com/office/officeart/2008/layout/HalfCircleOrganizationChart"/>
    <dgm:cxn modelId="{B0AA4E26-BFA0-DA4A-B226-5D73CCC6684F}" type="presParOf" srcId="{3B030DC9-F78E-BE43-8C14-565645EA616F}" destId="{79127358-4FFC-034A-BEB3-BDF48A5A0B3A}" srcOrd="2" destOrd="0" presId="urn:microsoft.com/office/officeart/2008/layout/HalfCircleOrganizationChart"/>
    <dgm:cxn modelId="{93F7B34F-9AAE-CF42-8B48-B541D03E00C7}" type="presParOf" srcId="{42FB4F31-8BB0-404D-B9DE-047078813DC0}" destId="{9625E047-9812-9E45-9A86-0F4EB24203B5}" srcOrd="2" destOrd="0" presId="urn:microsoft.com/office/officeart/2008/layout/HalfCircleOrganizationChart"/>
    <dgm:cxn modelId="{B04C99FA-C737-AD41-A1B2-6C0718A2F0CD}" type="presParOf" srcId="{42FB4F31-8BB0-404D-B9DE-047078813DC0}" destId="{484C7ADD-A4B5-ED4D-A45F-703EE6F0A7EB}" srcOrd="3" destOrd="0" presId="urn:microsoft.com/office/officeart/2008/layout/HalfCircleOrganizationChart"/>
    <dgm:cxn modelId="{309BD691-3985-E942-B3BC-699BAAC98721}" type="presParOf" srcId="{484C7ADD-A4B5-ED4D-A45F-703EE6F0A7EB}" destId="{D578C85C-EDD4-EC4E-A290-568FC29B1D94}" srcOrd="0" destOrd="0" presId="urn:microsoft.com/office/officeart/2008/layout/HalfCircleOrganizationChart"/>
    <dgm:cxn modelId="{E809A092-122D-6A44-A364-F62A2AE3A532}" type="presParOf" srcId="{D578C85C-EDD4-EC4E-A290-568FC29B1D94}" destId="{CEB7B451-D0AE-0E44-9E09-6B7A6DBB19B4}" srcOrd="0" destOrd="0" presId="urn:microsoft.com/office/officeart/2008/layout/HalfCircleOrganizationChart"/>
    <dgm:cxn modelId="{7A5AE2F8-174F-0744-8EB8-FD73A9FA4AEA}" type="presParOf" srcId="{D578C85C-EDD4-EC4E-A290-568FC29B1D94}" destId="{DEFBFF5B-5366-A84E-9E9D-EADCA5BC3574}" srcOrd="1" destOrd="0" presId="urn:microsoft.com/office/officeart/2008/layout/HalfCircleOrganizationChart"/>
    <dgm:cxn modelId="{8A09E51B-68F4-3C4B-87AF-939A2FAA84BC}" type="presParOf" srcId="{D578C85C-EDD4-EC4E-A290-568FC29B1D94}" destId="{40A3F0F4-ACC5-2848-B0D3-F826B40256CE}" srcOrd="2" destOrd="0" presId="urn:microsoft.com/office/officeart/2008/layout/HalfCircleOrganizationChart"/>
    <dgm:cxn modelId="{A3274FA7-3EB5-4F42-A7C3-E1844E16E2D3}" type="presParOf" srcId="{D578C85C-EDD4-EC4E-A290-568FC29B1D94}" destId="{FB2D19B8-13FD-584C-8C3B-5E5CAE06F59E}" srcOrd="3" destOrd="0" presId="urn:microsoft.com/office/officeart/2008/layout/HalfCircleOrganizationChart"/>
    <dgm:cxn modelId="{E2C81740-ADF4-E64C-9304-12A5C0F7398A}" type="presParOf" srcId="{484C7ADD-A4B5-ED4D-A45F-703EE6F0A7EB}" destId="{B587B25B-A60D-6248-B3A3-40CAEC8E9D34}" srcOrd="1" destOrd="0" presId="urn:microsoft.com/office/officeart/2008/layout/HalfCircleOrganizationChart"/>
    <dgm:cxn modelId="{49A8EA10-F5F7-7542-8DC8-3C2406681D8F}" type="presParOf" srcId="{484C7ADD-A4B5-ED4D-A45F-703EE6F0A7EB}" destId="{45C0EB7C-28BE-4146-814F-AA37589BBB9B}" srcOrd="2" destOrd="0" presId="urn:microsoft.com/office/officeart/2008/layout/HalfCircleOrganizationChart"/>
    <dgm:cxn modelId="{365DCC00-8170-2E43-8889-17808AD3D347}" type="presParOf" srcId="{42FB4F31-8BB0-404D-B9DE-047078813DC0}" destId="{C2C1F398-E49A-4546-A69E-B40A79E936D6}" srcOrd="4" destOrd="0" presId="urn:microsoft.com/office/officeart/2008/layout/HalfCircleOrganizationChart"/>
    <dgm:cxn modelId="{DC17C023-7E08-DB47-A765-C0CE28364652}" type="presParOf" srcId="{42FB4F31-8BB0-404D-B9DE-047078813DC0}" destId="{590E51AD-99B8-9D4A-B183-415B0B16C5C3}" srcOrd="5" destOrd="0" presId="urn:microsoft.com/office/officeart/2008/layout/HalfCircleOrganizationChart"/>
    <dgm:cxn modelId="{BB2143A5-F5DD-4E42-A8A3-9307C1C4E1AC}" type="presParOf" srcId="{590E51AD-99B8-9D4A-B183-415B0B16C5C3}" destId="{345AB1E6-809B-1A41-A1F0-725CCEF012B9}" srcOrd="0" destOrd="0" presId="urn:microsoft.com/office/officeart/2008/layout/HalfCircleOrganizationChart"/>
    <dgm:cxn modelId="{CF0B64D1-2FD2-9B4F-A0BD-34F4BBF58256}" type="presParOf" srcId="{345AB1E6-809B-1A41-A1F0-725CCEF012B9}" destId="{C9535932-A60B-2446-B8CB-7AACE53E7822}" srcOrd="0" destOrd="0" presId="urn:microsoft.com/office/officeart/2008/layout/HalfCircleOrganizationChart"/>
    <dgm:cxn modelId="{8CDED0AB-0C1B-0A41-831D-86D5B5D993A8}" type="presParOf" srcId="{345AB1E6-809B-1A41-A1F0-725CCEF012B9}" destId="{3A65B982-1104-604C-8FD6-CDC85387A2DE}" srcOrd="1" destOrd="0" presId="urn:microsoft.com/office/officeart/2008/layout/HalfCircleOrganizationChart"/>
    <dgm:cxn modelId="{226610E3-6410-2547-BA8A-58E5838A6196}" type="presParOf" srcId="{345AB1E6-809B-1A41-A1F0-725CCEF012B9}" destId="{AD05915F-ADC0-DF41-A41D-CFC76517D0D6}" srcOrd="2" destOrd="0" presId="urn:microsoft.com/office/officeart/2008/layout/HalfCircleOrganizationChart"/>
    <dgm:cxn modelId="{8A433526-A511-274B-98F2-46C0C00A3CEC}" type="presParOf" srcId="{345AB1E6-809B-1A41-A1F0-725CCEF012B9}" destId="{D18AA27D-9CA9-9C48-85FC-E26D283F89F5}" srcOrd="3" destOrd="0" presId="urn:microsoft.com/office/officeart/2008/layout/HalfCircleOrganizationChart"/>
    <dgm:cxn modelId="{86B5CB5D-858D-FC40-8451-03FF612B35A2}" type="presParOf" srcId="{590E51AD-99B8-9D4A-B183-415B0B16C5C3}" destId="{935DB574-F03A-7441-B056-ADAACF50614C}" srcOrd="1" destOrd="0" presId="urn:microsoft.com/office/officeart/2008/layout/HalfCircleOrganizationChart"/>
    <dgm:cxn modelId="{0D2F6EB4-014B-4A41-8AC1-4FA2FD7F2E29}" type="presParOf" srcId="{590E51AD-99B8-9D4A-B183-415B0B16C5C3}" destId="{0EB33CDE-2382-364C-963C-2DA5283F9C58}" srcOrd="2" destOrd="0" presId="urn:microsoft.com/office/officeart/2008/layout/HalfCircleOrganizationChart"/>
    <dgm:cxn modelId="{991CF138-A934-9043-B2AA-260B36F69F1B}" type="presParOf" srcId="{42FB4F31-8BB0-404D-B9DE-047078813DC0}" destId="{D1B24FB2-FF90-E846-B765-889FADC88D59}" srcOrd="6" destOrd="0" presId="urn:microsoft.com/office/officeart/2008/layout/HalfCircleOrganizationChart"/>
    <dgm:cxn modelId="{70EED47D-E1E4-954B-8C3B-B9CF2AFCAA37}" type="presParOf" srcId="{42FB4F31-8BB0-404D-B9DE-047078813DC0}" destId="{E05D9F1B-494F-2741-B782-F1FCE12F9983}" srcOrd="7" destOrd="0" presId="urn:microsoft.com/office/officeart/2008/layout/HalfCircleOrganizationChart"/>
    <dgm:cxn modelId="{38F9C809-B8BF-274B-8397-C27760F4AA1B}" type="presParOf" srcId="{E05D9F1B-494F-2741-B782-F1FCE12F9983}" destId="{7E1BFBDD-05DB-B24D-8315-DE33B1C4AA12}" srcOrd="0" destOrd="0" presId="urn:microsoft.com/office/officeart/2008/layout/HalfCircleOrganizationChart"/>
    <dgm:cxn modelId="{347A7329-1B50-1C47-A07F-14CC8B86BA5A}" type="presParOf" srcId="{7E1BFBDD-05DB-B24D-8315-DE33B1C4AA12}" destId="{99131229-8971-494D-82C0-4C50FB4445F8}" srcOrd="0" destOrd="0" presId="urn:microsoft.com/office/officeart/2008/layout/HalfCircleOrganizationChart"/>
    <dgm:cxn modelId="{BA3B71A0-0350-A048-99E6-1F530126AB69}" type="presParOf" srcId="{7E1BFBDD-05DB-B24D-8315-DE33B1C4AA12}" destId="{C33EC84A-3C7B-284C-98AF-AA48B90891E6}" srcOrd="1" destOrd="0" presId="urn:microsoft.com/office/officeart/2008/layout/HalfCircleOrganizationChart"/>
    <dgm:cxn modelId="{C3BBF2B1-9DF5-1448-8248-6EFA4CC8269F}" type="presParOf" srcId="{7E1BFBDD-05DB-B24D-8315-DE33B1C4AA12}" destId="{D3F61456-ABEF-7648-B2E1-5E5A47AA4777}" srcOrd="2" destOrd="0" presId="urn:microsoft.com/office/officeart/2008/layout/HalfCircleOrganizationChart"/>
    <dgm:cxn modelId="{B59DB45B-113E-6C44-9C85-38FEB935A089}" type="presParOf" srcId="{7E1BFBDD-05DB-B24D-8315-DE33B1C4AA12}" destId="{7AB6472F-ADF3-F143-9435-D1AD41077D25}" srcOrd="3" destOrd="0" presId="urn:microsoft.com/office/officeart/2008/layout/HalfCircleOrganizationChart"/>
    <dgm:cxn modelId="{B7EF24DA-A619-2341-858D-3E669609D06D}" type="presParOf" srcId="{E05D9F1B-494F-2741-B782-F1FCE12F9983}" destId="{9CCBD5BA-1FE4-3F4E-83B9-5DD6C940B54E}" srcOrd="1" destOrd="0" presId="urn:microsoft.com/office/officeart/2008/layout/HalfCircleOrganizationChart"/>
    <dgm:cxn modelId="{85B57C41-3C06-A14A-A17C-DD3DDC1769A7}" type="presParOf" srcId="{E05D9F1B-494F-2741-B782-F1FCE12F9983}" destId="{AE4755F0-E5B2-5C4F-A298-ADD8D3A85A90}" srcOrd="2" destOrd="0" presId="urn:microsoft.com/office/officeart/2008/layout/HalfCircleOrganizationChart"/>
    <dgm:cxn modelId="{1B00E82B-8968-B940-99CE-81D8DEAFB018}" type="presParOf" srcId="{9AF59236-7D86-E942-BAE2-D74EAFF5F310}" destId="{7C6EE44C-DF6E-C844-833C-2CFC9FF02403}" srcOrd="2" destOrd="0" presId="urn:microsoft.com/office/officeart/2008/layout/HalfCircleOrganizationChart"/>
    <dgm:cxn modelId="{4AFEF76D-8630-584E-A7C6-1FB8E0190F16}" type="presParOf" srcId="{0C4A5AD5-E809-5D47-8162-3620DEB6B327}" destId="{15632BD9-3DA4-064B-A99B-C14760933F20}" srcOrd="4" destOrd="0" presId="urn:microsoft.com/office/officeart/2008/layout/HalfCircleOrganizationChart"/>
    <dgm:cxn modelId="{32A8E00E-9514-6A4B-B4E5-8E3039F90206}" type="presParOf" srcId="{0C4A5AD5-E809-5D47-8162-3620DEB6B327}" destId="{C7FDCDBD-5E13-494B-BB7D-36E6D98AB1EB}" srcOrd="5" destOrd="0" presId="urn:microsoft.com/office/officeart/2008/layout/HalfCircleOrganizationChart"/>
    <dgm:cxn modelId="{2C420119-3F53-5A45-B270-505A83E7EE51}" type="presParOf" srcId="{C7FDCDBD-5E13-494B-BB7D-36E6D98AB1EB}" destId="{98A14CE0-551A-EA42-8E02-CE9FC706C15F}" srcOrd="0" destOrd="0" presId="urn:microsoft.com/office/officeart/2008/layout/HalfCircleOrganizationChart"/>
    <dgm:cxn modelId="{803841C6-72C6-D54D-A0E7-3136CAEFBE5A}" type="presParOf" srcId="{98A14CE0-551A-EA42-8E02-CE9FC706C15F}" destId="{51AF27B9-B3BD-C242-9507-F7364BBFCFA6}" srcOrd="0" destOrd="0" presId="urn:microsoft.com/office/officeart/2008/layout/HalfCircleOrganizationChart"/>
    <dgm:cxn modelId="{CEF10ACF-A8B9-224B-973E-A23CB1437B22}" type="presParOf" srcId="{98A14CE0-551A-EA42-8E02-CE9FC706C15F}" destId="{3AA363E3-0995-2E49-A61E-2B8395C4F3CC}" srcOrd="1" destOrd="0" presId="urn:microsoft.com/office/officeart/2008/layout/HalfCircleOrganizationChart"/>
    <dgm:cxn modelId="{E9B0D920-723C-6043-B813-7BA22FCC1F55}" type="presParOf" srcId="{98A14CE0-551A-EA42-8E02-CE9FC706C15F}" destId="{D8362E61-BE23-6147-8331-F35C3BEB09D7}" srcOrd="2" destOrd="0" presId="urn:microsoft.com/office/officeart/2008/layout/HalfCircleOrganizationChart"/>
    <dgm:cxn modelId="{0C3DD5B4-1FBF-1144-BC49-2E8E7B62D441}" type="presParOf" srcId="{98A14CE0-551A-EA42-8E02-CE9FC706C15F}" destId="{A87AD9AD-F5BD-4B48-8608-B18D64B8E9E9}" srcOrd="3" destOrd="0" presId="urn:microsoft.com/office/officeart/2008/layout/HalfCircleOrganizationChart"/>
    <dgm:cxn modelId="{0C70C2CE-3B30-9445-B3AF-756AE9687253}" type="presParOf" srcId="{C7FDCDBD-5E13-494B-BB7D-36E6D98AB1EB}" destId="{357A5DC8-A248-534E-970F-70FF790ED81E}" srcOrd="1" destOrd="0" presId="urn:microsoft.com/office/officeart/2008/layout/HalfCircleOrganizationChart"/>
    <dgm:cxn modelId="{C342DF3A-7912-BB4F-9141-319D50F18D2B}" type="presParOf" srcId="{357A5DC8-A248-534E-970F-70FF790ED81E}" destId="{D1C8149D-CDBA-674A-8E3E-CB96C6EA5A22}" srcOrd="0" destOrd="0" presId="urn:microsoft.com/office/officeart/2008/layout/HalfCircleOrganizationChart"/>
    <dgm:cxn modelId="{0C4CAEF6-49BE-C141-8833-1CF4E484115E}" type="presParOf" srcId="{357A5DC8-A248-534E-970F-70FF790ED81E}" destId="{86F46B14-8532-ED4C-B071-F05E3F3C62E2}" srcOrd="1" destOrd="0" presId="urn:microsoft.com/office/officeart/2008/layout/HalfCircleOrganizationChart"/>
    <dgm:cxn modelId="{022F796F-72B0-4841-914C-5112F6FF9B66}" type="presParOf" srcId="{86F46B14-8532-ED4C-B071-F05E3F3C62E2}" destId="{446E00F3-2791-764A-9009-64AD889CDBF6}" srcOrd="0" destOrd="0" presId="urn:microsoft.com/office/officeart/2008/layout/HalfCircleOrganizationChart"/>
    <dgm:cxn modelId="{1344B266-4F01-A147-B4BC-CFDA6FAB9CFD}" type="presParOf" srcId="{446E00F3-2791-764A-9009-64AD889CDBF6}" destId="{93DB507A-CFA9-0242-8140-405FF82D51D1}" srcOrd="0" destOrd="0" presId="urn:microsoft.com/office/officeart/2008/layout/HalfCircleOrganizationChart"/>
    <dgm:cxn modelId="{D714A94C-BA13-0140-A695-72DC42EB14D2}" type="presParOf" srcId="{446E00F3-2791-764A-9009-64AD889CDBF6}" destId="{55C565E4-44F1-654A-A018-0D553FCF2171}" srcOrd="1" destOrd="0" presId="urn:microsoft.com/office/officeart/2008/layout/HalfCircleOrganizationChart"/>
    <dgm:cxn modelId="{D4A8035F-DBE0-0F49-BC98-9FD8FBCCC0EC}" type="presParOf" srcId="{446E00F3-2791-764A-9009-64AD889CDBF6}" destId="{D4DF6D41-D9E7-7E4A-9A44-43D2E648BA09}" srcOrd="2" destOrd="0" presId="urn:microsoft.com/office/officeart/2008/layout/HalfCircleOrganizationChart"/>
    <dgm:cxn modelId="{16BA59D0-579D-8E41-9782-940C4364DC99}" type="presParOf" srcId="{446E00F3-2791-764A-9009-64AD889CDBF6}" destId="{EE13C40C-BE0A-F44A-8381-4EB290BEE822}" srcOrd="3" destOrd="0" presId="urn:microsoft.com/office/officeart/2008/layout/HalfCircleOrganizationChart"/>
    <dgm:cxn modelId="{9B3E56A8-3C91-EA40-B533-D5EBD2CE79EC}" type="presParOf" srcId="{86F46B14-8532-ED4C-B071-F05E3F3C62E2}" destId="{BF49245F-2D78-AB4F-8A5E-12F88E9AD440}" srcOrd="1" destOrd="0" presId="urn:microsoft.com/office/officeart/2008/layout/HalfCircleOrganizationChart"/>
    <dgm:cxn modelId="{5101208D-B378-C14F-8344-852E3FDAAA20}" type="presParOf" srcId="{86F46B14-8532-ED4C-B071-F05E3F3C62E2}" destId="{D32B21AC-523F-784B-BB4E-EC58A768CC19}" srcOrd="2" destOrd="0" presId="urn:microsoft.com/office/officeart/2008/layout/HalfCircleOrganizationChart"/>
    <dgm:cxn modelId="{2B12440D-3641-644E-B7BD-64E3489D2AF1}" type="presParOf" srcId="{357A5DC8-A248-534E-970F-70FF790ED81E}" destId="{5CC0F90B-6D2E-914C-A9F2-3FB9499ED387}" srcOrd="2" destOrd="0" presId="urn:microsoft.com/office/officeart/2008/layout/HalfCircleOrganizationChart"/>
    <dgm:cxn modelId="{08D211E0-6C1E-3E49-B8E1-4F0B6E2CE43B}" type="presParOf" srcId="{357A5DC8-A248-534E-970F-70FF790ED81E}" destId="{BA5BE253-4EEA-0C41-9EE5-102DC87AD1C7}" srcOrd="3" destOrd="0" presId="urn:microsoft.com/office/officeart/2008/layout/HalfCircleOrganizationChart"/>
    <dgm:cxn modelId="{E3C16213-7729-C246-BBF2-305994D8192F}" type="presParOf" srcId="{BA5BE253-4EEA-0C41-9EE5-102DC87AD1C7}" destId="{AA818E01-CFB1-034F-B47A-4ECEBE72B41B}" srcOrd="0" destOrd="0" presId="urn:microsoft.com/office/officeart/2008/layout/HalfCircleOrganizationChart"/>
    <dgm:cxn modelId="{36AA8BFF-0D40-844D-8F92-B5B8CCE91715}" type="presParOf" srcId="{AA818E01-CFB1-034F-B47A-4ECEBE72B41B}" destId="{9FAAFD31-87CD-724F-8CF8-7B2308FF39CF}" srcOrd="0" destOrd="0" presId="urn:microsoft.com/office/officeart/2008/layout/HalfCircleOrganizationChart"/>
    <dgm:cxn modelId="{3241370F-B9B3-5145-B925-2EBA3684B5A1}" type="presParOf" srcId="{AA818E01-CFB1-034F-B47A-4ECEBE72B41B}" destId="{99A0696B-8963-7940-BA88-BAF0688C4236}" srcOrd="1" destOrd="0" presId="urn:microsoft.com/office/officeart/2008/layout/HalfCircleOrganizationChart"/>
    <dgm:cxn modelId="{8EBD48F9-30FA-DD4F-A518-FAFB26E905B9}" type="presParOf" srcId="{AA818E01-CFB1-034F-B47A-4ECEBE72B41B}" destId="{C8D1BFE9-32C7-B243-B0B2-402FEB866049}" srcOrd="2" destOrd="0" presId="urn:microsoft.com/office/officeart/2008/layout/HalfCircleOrganizationChart"/>
    <dgm:cxn modelId="{80B523EF-D59E-5D45-887C-3508A0D0C6E7}" type="presParOf" srcId="{AA818E01-CFB1-034F-B47A-4ECEBE72B41B}" destId="{751F5895-5410-654D-A77C-74235ACB06B9}" srcOrd="3" destOrd="0" presId="urn:microsoft.com/office/officeart/2008/layout/HalfCircleOrganizationChart"/>
    <dgm:cxn modelId="{38D8AB30-D5E3-DC4D-A133-EC9217B34F8F}" type="presParOf" srcId="{BA5BE253-4EEA-0C41-9EE5-102DC87AD1C7}" destId="{2CC9DE48-1321-B74F-A8F5-E239F2BCADB6}" srcOrd="1" destOrd="0" presId="urn:microsoft.com/office/officeart/2008/layout/HalfCircleOrganizationChart"/>
    <dgm:cxn modelId="{8DA6C093-E500-B944-8AC5-FB2BD9E327B7}" type="presParOf" srcId="{BA5BE253-4EEA-0C41-9EE5-102DC87AD1C7}" destId="{9A0355E2-B8D2-7849-9E24-ABED53C320C8}" srcOrd="2" destOrd="0" presId="urn:microsoft.com/office/officeart/2008/layout/HalfCircleOrganizationChart"/>
    <dgm:cxn modelId="{3B337251-635F-4244-A2B7-F0FF46AF4458}" type="presParOf" srcId="{357A5DC8-A248-534E-970F-70FF790ED81E}" destId="{9A411487-7249-054E-AF6F-A37812B6A5C6}" srcOrd="4" destOrd="0" presId="urn:microsoft.com/office/officeart/2008/layout/HalfCircleOrganizationChart"/>
    <dgm:cxn modelId="{83D64CDC-5066-804E-B2E7-8D3B16C46E34}" type="presParOf" srcId="{357A5DC8-A248-534E-970F-70FF790ED81E}" destId="{0C96F40E-3FA2-D245-87A4-399148A1F720}" srcOrd="5" destOrd="0" presId="urn:microsoft.com/office/officeart/2008/layout/HalfCircleOrganizationChart"/>
    <dgm:cxn modelId="{C175C5E8-EED6-5040-A8F4-A5F916A45A13}" type="presParOf" srcId="{0C96F40E-3FA2-D245-87A4-399148A1F720}" destId="{5C17382D-3D9C-0946-872E-086E5A825073}" srcOrd="0" destOrd="0" presId="urn:microsoft.com/office/officeart/2008/layout/HalfCircleOrganizationChart"/>
    <dgm:cxn modelId="{71FAEEE0-EB93-9A41-9E78-649CF07AD13B}" type="presParOf" srcId="{5C17382D-3D9C-0946-872E-086E5A825073}" destId="{444CC020-CEBC-2044-870F-1C3ACE320EE7}" srcOrd="0" destOrd="0" presId="urn:microsoft.com/office/officeart/2008/layout/HalfCircleOrganizationChart"/>
    <dgm:cxn modelId="{D0BE0D78-6B46-2740-B929-30801AFC7A0D}" type="presParOf" srcId="{5C17382D-3D9C-0946-872E-086E5A825073}" destId="{2F503A0E-8F12-C84E-B903-117761BDC897}" srcOrd="1" destOrd="0" presId="urn:microsoft.com/office/officeart/2008/layout/HalfCircleOrganizationChart"/>
    <dgm:cxn modelId="{421EA647-CC3C-A84F-886F-15BA8618B8AB}" type="presParOf" srcId="{5C17382D-3D9C-0946-872E-086E5A825073}" destId="{E146DF9A-58D2-3248-9DD6-DE4A2DD226D1}" srcOrd="2" destOrd="0" presId="urn:microsoft.com/office/officeart/2008/layout/HalfCircleOrganizationChart"/>
    <dgm:cxn modelId="{9BB1A0CE-B90C-034E-B8F6-66294AFD9E61}" type="presParOf" srcId="{5C17382D-3D9C-0946-872E-086E5A825073}" destId="{2B4889DE-E453-9A47-9888-B5B3F3208046}" srcOrd="3" destOrd="0" presId="urn:microsoft.com/office/officeart/2008/layout/HalfCircleOrganizationChart"/>
    <dgm:cxn modelId="{6CF58B73-3F8F-1F47-9FBC-D75529287E4D}" type="presParOf" srcId="{0C96F40E-3FA2-D245-87A4-399148A1F720}" destId="{3F7D3468-D361-414B-919E-94F6DD25B2FA}" srcOrd="1" destOrd="0" presId="urn:microsoft.com/office/officeart/2008/layout/HalfCircleOrganizationChart"/>
    <dgm:cxn modelId="{C0641DFC-5BEF-564C-9015-053927600235}" type="presParOf" srcId="{0C96F40E-3FA2-D245-87A4-399148A1F720}" destId="{AAE37191-853E-344E-96D5-54877CCE7609}" srcOrd="2" destOrd="0" presId="urn:microsoft.com/office/officeart/2008/layout/HalfCircleOrganizationChart"/>
    <dgm:cxn modelId="{31FBD4B1-386C-B34E-8270-21F8CA64BE1C}" type="presParOf" srcId="{357A5DC8-A248-534E-970F-70FF790ED81E}" destId="{31DFDE6F-EC5E-984A-9602-EABA03822739}" srcOrd="6" destOrd="0" presId="urn:microsoft.com/office/officeart/2008/layout/HalfCircleOrganizationChart"/>
    <dgm:cxn modelId="{5E2B6B42-91D4-904B-9224-45BF3EBBF55F}" type="presParOf" srcId="{357A5DC8-A248-534E-970F-70FF790ED81E}" destId="{E72BEA9D-EC16-2B4C-983F-5C59C9BAF02D}" srcOrd="7" destOrd="0" presId="urn:microsoft.com/office/officeart/2008/layout/HalfCircleOrganizationChart"/>
    <dgm:cxn modelId="{5203CE5D-07EA-6040-800B-1B80720A9807}" type="presParOf" srcId="{E72BEA9D-EC16-2B4C-983F-5C59C9BAF02D}" destId="{6B88460D-C6AC-0945-9D87-A1EF4E485025}" srcOrd="0" destOrd="0" presId="urn:microsoft.com/office/officeart/2008/layout/HalfCircleOrganizationChart"/>
    <dgm:cxn modelId="{0FC322D2-4395-6849-99B4-67CEAE9CA469}" type="presParOf" srcId="{6B88460D-C6AC-0945-9D87-A1EF4E485025}" destId="{70E4B7BF-0C1C-5945-8A97-8DB3D3971736}" srcOrd="0" destOrd="0" presId="urn:microsoft.com/office/officeart/2008/layout/HalfCircleOrganizationChart"/>
    <dgm:cxn modelId="{9EAF7321-E8CB-BE44-810B-E9E00EC8C7DC}" type="presParOf" srcId="{6B88460D-C6AC-0945-9D87-A1EF4E485025}" destId="{F632712D-BB9D-B54E-A050-8B38D074E84F}" srcOrd="1" destOrd="0" presId="urn:microsoft.com/office/officeart/2008/layout/HalfCircleOrganizationChart"/>
    <dgm:cxn modelId="{34FD47A0-9A58-BC41-BD54-AEEBDBFB1EF8}" type="presParOf" srcId="{6B88460D-C6AC-0945-9D87-A1EF4E485025}" destId="{4A2E6E2C-7ECB-E64A-85D7-410BA2046968}" srcOrd="2" destOrd="0" presId="urn:microsoft.com/office/officeart/2008/layout/HalfCircleOrganizationChart"/>
    <dgm:cxn modelId="{3B4EF5FF-77B4-A240-A78E-FB117C4B03C3}" type="presParOf" srcId="{6B88460D-C6AC-0945-9D87-A1EF4E485025}" destId="{9E8AB557-1ED8-3C49-85C7-057E5DE925AA}" srcOrd="3" destOrd="0" presId="urn:microsoft.com/office/officeart/2008/layout/HalfCircleOrganizationChart"/>
    <dgm:cxn modelId="{9FFA4814-A58C-394D-AD8B-316AFE99D3C8}" type="presParOf" srcId="{E72BEA9D-EC16-2B4C-983F-5C59C9BAF02D}" destId="{83E882AA-6B12-F641-A102-A7D4CD31FBB3}" srcOrd="1" destOrd="0" presId="urn:microsoft.com/office/officeart/2008/layout/HalfCircleOrganizationChart"/>
    <dgm:cxn modelId="{E1824257-8151-E241-8C2E-C8C75E8A92F4}" type="presParOf" srcId="{E72BEA9D-EC16-2B4C-983F-5C59C9BAF02D}" destId="{50A99D40-9BDB-F346-8E00-F0E44FA37851}" srcOrd="2" destOrd="0" presId="urn:microsoft.com/office/officeart/2008/layout/HalfCircleOrganizationChart"/>
    <dgm:cxn modelId="{595A2FBF-4477-B446-A7E6-51A11E7EB57D}" type="presParOf" srcId="{C7FDCDBD-5E13-494B-BB7D-36E6D98AB1EB}" destId="{E9E2BCAF-8A37-674A-831F-F0534149826B}" srcOrd="2" destOrd="0" presId="urn:microsoft.com/office/officeart/2008/layout/HalfCircleOrganizationChart"/>
    <dgm:cxn modelId="{5EF25C8D-0010-0049-81A0-6016EE79335E}" type="presParOf" srcId="{0C4A5AD5-E809-5D47-8162-3620DEB6B327}" destId="{6EF8C9EF-457A-E94A-8F4F-5CC5B537AB1F}" srcOrd="6" destOrd="0" presId="urn:microsoft.com/office/officeart/2008/layout/HalfCircleOrganizationChart"/>
    <dgm:cxn modelId="{E56E2708-43BC-C948-B760-401737DC2265}" type="presParOf" srcId="{0C4A5AD5-E809-5D47-8162-3620DEB6B327}" destId="{9AADE4E6-4F83-8743-9009-AD6401D8DB5B}" srcOrd="7" destOrd="0" presId="urn:microsoft.com/office/officeart/2008/layout/HalfCircleOrganizationChart"/>
    <dgm:cxn modelId="{3FD222EB-FAFF-E44E-ACB4-D6B6D09193D2}" type="presParOf" srcId="{9AADE4E6-4F83-8743-9009-AD6401D8DB5B}" destId="{4FA942B5-704B-EE48-8A1B-A78854805A9A}" srcOrd="0" destOrd="0" presId="urn:microsoft.com/office/officeart/2008/layout/HalfCircleOrganizationChart"/>
    <dgm:cxn modelId="{F10A09EA-FDAE-3C40-89FC-701B5E09693F}" type="presParOf" srcId="{4FA942B5-704B-EE48-8A1B-A78854805A9A}" destId="{F67AEFD9-0E2D-1E4C-890C-DCD05DD485D4}" srcOrd="0" destOrd="0" presId="urn:microsoft.com/office/officeart/2008/layout/HalfCircleOrganizationChart"/>
    <dgm:cxn modelId="{F1839346-6B82-A24A-8BC7-092EC69E69C0}" type="presParOf" srcId="{4FA942B5-704B-EE48-8A1B-A78854805A9A}" destId="{39496655-7BF2-3345-905B-5C1294A5881B}" srcOrd="1" destOrd="0" presId="urn:microsoft.com/office/officeart/2008/layout/HalfCircleOrganizationChart"/>
    <dgm:cxn modelId="{11C64935-746C-A644-99D7-241F607AA3B6}" type="presParOf" srcId="{4FA942B5-704B-EE48-8A1B-A78854805A9A}" destId="{18303631-CB3C-C944-B4F9-08D665FE80AD}" srcOrd="2" destOrd="0" presId="urn:microsoft.com/office/officeart/2008/layout/HalfCircleOrganizationChart"/>
    <dgm:cxn modelId="{4AD606CF-018C-0544-AB6B-9C0FBE6A3943}" type="presParOf" srcId="{4FA942B5-704B-EE48-8A1B-A78854805A9A}" destId="{E59FDD43-A129-D742-AE1E-3D755C65DCDE}" srcOrd="3" destOrd="0" presId="urn:microsoft.com/office/officeart/2008/layout/HalfCircleOrganizationChart"/>
    <dgm:cxn modelId="{B8908EE5-9AE2-4542-A859-B9C674E67598}" type="presParOf" srcId="{9AADE4E6-4F83-8743-9009-AD6401D8DB5B}" destId="{2E362F02-95A7-FA4F-A70A-08863D831A56}" srcOrd="1" destOrd="0" presId="urn:microsoft.com/office/officeart/2008/layout/HalfCircleOrganizationChart"/>
    <dgm:cxn modelId="{5A0D45AE-A4A4-6646-A140-41A67353A265}" type="presParOf" srcId="{2E362F02-95A7-FA4F-A70A-08863D831A56}" destId="{84B98146-4E6B-2740-9630-3FE24A71F82E}" srcOrd="0" destOrd="0" presId="urn:microsoft.com/office/officeart/2008/layout/HalfCircleOrganizationChart"/>
    <dgm:cxn modelId="{9B003021-90C9-564E-B938-4FF015AAE4B9}" type="presParOf" srcId="{2E362F02-95A7-FA4F-A70A-08863D831A56}" destId="{3F36CBD4-3941-C64C-BCAA-DB3E47809B28}" srcOrd="1" destOrd="0" presId="urn:microsoft.com/office/officeart/2008/layout/HalfCircleOrganizationChart"/>
    <dgm:cxn modelId="{972F4909-599D-F748-BE13-13494919594A}" type="presParOf" srcId="{3F36CBD4-3941-C64C-BCAA-DB3E47809B28}" destId="{E8E61DDC-86FF-034D-B2CE-EAAFAC4C3AB6}" srcOrd="0" destOrd="0" presId="urn:microsoft.com/office/officeart/2008/layout/HalfCircleOrganizationChart"/>
    <dgm:cxn modelId="{51F82047-DF8B-6848-96B2-6926BBC65AB4}" type="presParOf" srcId="{E8E61DDC-86FF-034D-B2CE-EAAFAC4C3AB6}" destId="{949D7D4C-DB79-224D-9326-88749AACEC56}" srcOrd="0" destOrd="0" presId="urn:microsoft.com/office/officeart/2008/layout/HalfCircleOrganizationChart"/>
    <dgm:cxn modelId="{A66DC08C-5F5A-5C48-A12F-892C7A429D8A}" type="presParOf" srcId="{E8E61DDC-86FF-034D-B2CE-EAAFAC4C3AB6}" destId="{E45906F4-C4B9-DB48-9FB8-8519AB08A962}" srcOrd="1" destOrd="0" presId="urn:microsoft.com/office/officeart/2008/layout/HalfCircleOrganizationChart"/>
    <dgm:cxn modelId="{FF74844B-321E-F34B-98C4-56ADBEA80C1F}" type="presParOf" srcId="{E8E61DDC-86FF-034D-B2CE-EAAFAC4C3AB6}" destId="{8C3C8430-1ED7-8340-985E-5EA1F5168132}" srcOrd="2" destOrd="0" presId="urn:microsoft.com/office/officeart/2008/layout/HalfCircleOrganizationChart"/>
    <dgm:cxn modelId="{FFB700B0-4690-4E46-A7D5-DDB60F26F053}" type="presParOf" srcId="{E8E61DDC-86FF-034D-B2CE-EAAFAC4C3AB6}" destId="{3046077B-9208-2847-B434-C1128D069282}" srcOrd="3" destOrd="0" presId="urn:microsoft.com/office/officeart/2008/layout/HalfCircleOrganizationChart"/>
    <dgm:cxn modelId="{2A6D1E0E-01F7-1446-8FC9-664EB28DD517}" type="presParOf" srcId="{3F36CBD4-3941-C64C-BCAA-DB3E47809B28}" destId="{50724861-7129-8340-9748-FE9BA793AF1F}" srcOrd="1" destOrd="0" presId="urn:microsoft.com/office/officeart/2008/layout/HalfCircleOrganizationChart"/>
    <dgm:cxn modelId="{3F78E686-AC20-B64F-855B-D2DBC509181A}" type="presParOf" srcId="{3F36CBD4-3941-C64C-BCAA-DB3E47809B28}" destId="{9CF5B734-E9EA-5146-A800-117CA430675B}" srcOrd="2" destOrd="0" presId="urn:microsoft.com/office/officeart/2008/layout/HalfCircleOrganizationChart"/>
    <dgm:cxn modelId="{757BFD14-1778-8044-B021-D98AE2E9B08D}" type="presParOf" srcId="{2E362F02-95A7-FA4F-A70A-08863D831A56}" destId="{B00AECCF-BF87-F94E-A04E-5D034CC03C00}" srcOrd="2" destOrd="0" presId="urn:microsoft.com/office/officeart/2008/layout/HalfCircleOrganizationChart"/>
    <dgm:cxn modelId="{7050E8D6-39EA-274F-B850-3B3CF060051A}" type="presParOf" srcId="{2E362F02-95A7-FA4F-A70A-08863D831A56}" destId="{E4237696-EF99-C04A-B9AB-EB17DF04C351}" srcOrd="3" destOrd="0" presId="urn:microsoft.com/office/officeart/2008/layout/HalfCircleOrganizationChart"/>
    <dgm:cxn modelId="{5B926242-5F40-3941-AB9D-AA9E8A0E6ADC}" type="presParOf" srcId="{E4237696-EF99-C04A-B9AB-EB17DF04C351}" destId="{C71AD7C1-7CA7-E049-A36A-A112D6CD74E1}" srcOrd="0" destOrd="0" presId="urn:microsoft.com/office/officeart/2008/layout/HalfCircleOrganizationChart"/>
    <dgm:cxn modelId="{2001D74E-D2AD-FD4F-AF1D-BADBC39C7426}" type="presParOf" srcId="{C71AD7C1-7CA7-E049-A36A-A112D6CD74E1}" destId="{3B67DFFF-9B90-4849-93AF-03856E1C8065}" srcOrd="0" destOrd="0" presId="urn:microsoft.com/office/officeart/2008/layout/HalfCircleOrganizationChart"/>
    <dgm:cxn modelId="{288EC1BD-4DF4-EA4C-A30F-771301ADAE68}" type="presParOf" srcId="{C71AD7C1-7CA7-E049-A36A-A112D6CD74E1}" destId="{FF89FA68-2106-A140-938B-2E4F69B24B7A}" srcOrd="1" destOrd="0" presId="urn:microsoft.com/office/officeart/2008/layout/HalfCircleOrganizationChart"/>
    <dgm:cxn modelId="{BE654C66-4CC7-BA43-BE41-C128BE81D69C}" type="presParOf" srcId="{C71AD7C1-7CA7-E049-A36A-A112D6CD74E1}" destId="{2DD79B69-DB85-5845-A768-B7F354436EE3}" srcOrd="2" destOrd="0" presId="urn:microsoft.com/office/officeart/2008/layout/HalfCircleOrganizationChart"/>
    <dgm:cxn modelId="{E141A2FF-8BBA-EC4D-8E2D-42514EB9AD57}" type="presParOf" srcId="{C71AD7C1-7CA7-E049-A36A-A112D6CD74E1}" destId="{52561CA1-2B58-794C-BD81-8270EAE55CDA}" srcOrd="3" destOrd="0" presId="urn:microsoft.com/office/officeart/2008/layout/HalfCircleOrganizationChart"/>
    <dgm:cxn modelId="{36B52291-B9EA-C447-BB33-53B507126617}" type="presParOf" srcId="{E4237696-EF99-C04A-B9AB-EB17DF04C351}" destId="{1873ED24-93D5-B64D-8E14-E0204A02D363}" srcOrd="1" destOrd="0" presId="urn:microsoft.com/office/officeart/2008/layout/HalfCircleOrganizationChart"/>
    <dgm:cxn modelId="{092A318A-8B96-CF48-BF14-6A986E5B946D}" type="presParOf" srcId="{E4237696-EF99-C04A-B9AB-EB17DF04C351}" destId="{1E0FE443-4F4F-E248-A145-0B2D1699DFE8}" srcOrd="2" destOrd="0" presId="urn:microsoft.com/office/officeart/2008/layout/HalfCircleOrganizationChart"/>
    <dgm:cxn modelId="{9F9B6A40-8EAA-134B-ADAB-A817D420C9C9}" type="presParOf" srcId="{2E362F02-95A7-FA4F-A70A-08863D831A56}" destId="{82340DCD-C864-2F41-9B5F-6E469E8A469E}" srcOrd="4" destOrd="0" presId="urn:microsoft.com/office/officeart/2008/layout/HalfCircleOrganizationChart"/>
    <dgm:cxn modelId="{F757A031-97E2-824A-B994-DF3DD9A40E87}" type="presParOf" srcId="{2E362F02-95A7-FA4F-A70A-08863D831A56}" destId="{DCE6D7C3-4A7D-BF4A-A702-4957831FE733}" srcOrd="5" destOrd="0" presId="urn:microsoft.com/office/officeart/2008/layout/HalfCircleOrganizationChart"/>
    <dgm:cxn modelId="{2FFE5437-28F6-1642-85BE-AEC815C44A59}" type="presParOf" srcId="{DCE6D7C3-4A7D-BF4A-A702-4957831FE733}" destId="{289D975F-65E5-344F-8827-B043EE510D46}" srcOrd="0" destOrd="0" presId="urn:microsoft.com/office/officeart/2008/layout/HalfCircleOrganizationChart"/>
    <dgm:cxn modelId="{95132563-B34A-DD43-9D29-A2BEF823A14D}" type="presParOf" srcId="{289D975F-65E5-344F-8827-B043EE510D46}" destId="{0E9198F7-E8AA-DE46-AF4F-BCEAD12872BB}" srcOrd="0" destOrd="0" presId="urn:microsoft.com/office/officeart/2008/layout/HalfCircleOrganizationChart"/>
    <dgm:cxn modelId="{134C12D7-00DE-6541-AFDF-315FC162B701}" type="presParOf" srcId="{289D975F-65E5-344F-8827-B043EE510D46}" destId="{C171D154-1AF3-074D-8A28-672D3538772D}" srcOrd="1" destOrd="0" presId="urn:microsoft.com/office/officeart/2008/layout/HalfCircleOrganizationChart"/>
    <dgm:cxn modelId="{A9CFBA4B-5019-2C45-800C-BD8E8E8E5A99}" type="presParOf" srcId="{289D975F-65E5-344F-8827-B043EE510D46}" destId="{011F04E6-1110-3B46-A387-62A93B6958CF}" srcOrd="2" destOrd="0" presId="urn:microsoft.com/office/officeart/2008/layout/HalfCircleOrganizationChart"/>
    <dgm:cxn modelId="{DD85B216-99C3-8C41-BBD9-DFEA39A37E4B}" type="presParOf" srcId="{289D975F-65E5-344F-8827-B043EE510D46}" destId="{D9275E5A-AFC9-A640-974B-2ABA802EBADC}" srcOrd="3" destOrd="0" presId="urn:microsoft.com/office/officeart/2008/layout/HalfCircleOrganizationChart"/>
    <dgm:cxn modelId="{B12C33E2-2D84-D74D-96A0-A0D889CDEACB}" type="presParOf" srcId="{DCE6D7C3-4A7D-BF4A-A702-4957831FE733}" destId="{AF0766A3-BA06-FF40-ADCC-7DEB7BD1AD7F}" srcOrd="1" destOrd="0" presId="urn:microsoft.com/office/officeart/2008/layout/HalfCircleOrganizationChart"/>
    <dgm:cxn modelId="{5B0493D9-9810-2E4E-BB77-6A3DF1D4EFE9}" type="presParOf" srcId="{DCE6D7C3-4A7D-BF4A-A702-4957831FE733}" destId="{6FDAEAF5-B370-8C4D-8CDF-E370EE45DCAA}" srcOrd="2" destOrd="0" presId="urn:microsoft.com/office/officeart/2008/layout/HalfCircleOrganizationChart"/>
    <dgm:cxn modelId="{8AAFEA3D-381F-2F44-80BC-48B9E5AE2EF5}" type="presParOf" srcId="{2E362F02-95A7-FA4F-A70A-08863D831A56}" destId="{5A0DA38D-3776-B943-BA2A-D874F38DF5E1}" srcOrd="6" destOrd="0" presId="urn:microsoft.com/office/officeart/2008/layout/HalfCircleOrganizationChart"/>
    <dgm:cxn modelId="{EFDE6F44-4E39-E846-8A8F-64D2890F3EBC}" type="presParOf" srcId="{2E362F02-95A7-FA4F-A70A-08863D831A56}" destId="{99C81BDC-2D81-DA43-B11E-09AAD7373C21}" srcOrd="7" destOrd="0" presId="urn:microsoft.com/office/officeart/2008/layout/HalfCircleOrganizationChart"/>
    <dgm:cxn modelId="{D0FF17DD-7ED9-7148-9342-D70CB6E52C98}" type="presParOf" srcId="{99C81BDC-2D81-DA43-B11E-09AAD7373C21}" destId="{80AAAA3D-7B5C-BE40-A16C-69BC32F3BC4B}" srcOrd="0" destOrd="0" presId="urn:microsoft.com/office/officeart/2008/layout/HalfCircleOrganizationChart"/>
    <dgm:cxn modelId="{0F2C375D-0577-BB4A-AD27-A6A25A9BF1C0}" type="presParOf" srcId="{80AAAA3D-7B5C-BE40-A16C-69BC32F3BC4B}" destId="{6B05A22F-B403-1244-80D5-DE521B2A5A00}" srcOrd="0" destOrd="0" presId="urn:microsoft.com/office/officeart/2008/layout/HalfCircleOrganizationChart"/>
    <dgm:cxn modelId="{94B7C151-035A-5847-B08C-F2B8B567637D}" type="presParOf" srcId="{80AAAA3D-7B5C-BE40-A16C-69BC32F3BC4B}" destId="{2B813C1F-97E4-2B4F-AC24-A770621E9DA6}" srcOrd="1" destOrd="0" presId="urn:microsoft.com/office/officeart/2008/layout/HalfCircleOrganizationChart"/>
    <dgm:cxn modelId="{3D659EBB-7278-FE46-A55E-ABF0924B37F7}" type="presParOf" srcId="{80AAAA3D-7B5C-BE40-A16C-69BC32F3BC4B}" destId="{B9B7B0C6-969D-8143-82B1-DD555E9D58F2}" srcOrd="2" destOrd="0" presId="urn:microsoft.com/office/officeart/2008/layout/HalfCircleOrganizationChart"/>
    <dgm:cxn modelId="{6F4DB35E-C72B-9646-83EE-56293CFCE457}" type="presParOf" srcId="{80AAAA3D-7B5C-BE40-A16C-69BC32F3BC4B}" destId="{38FC707D-8FD3-2248-9A07-1C329242FC4E}" srcOrd="3" destOrd="0" presId="urn:microsoft.com/office/officeart/2008/layout/HalfCircleOrganizationChart"/>
    <dgm:cxn modelId="{90DAFFAD-22DF-8D4C-B665-7F0C5110049B}" type="presParOf" srcId="{99C81BDC-2D81-DA43-B11E-09AAD7373C21}" destId="{A169A77F-E3E6-8740-A607-B23983E7B939}" srcOrd="1" destOrd="0" presId="urn:microsoft.com/office/officeart/2008/layout/HalfCircleOrganizationChart"/>
    <dgm:cxn modelId="{CC7CC82A-EE88-0943-80AB-3FFFDE360DA0}" type="presParOf" srcId="{99C81BDC-2D81-DA43-B11E-09AAD7373C21}" destId="{C8539849-951B-F24F-B46A-91D6130BEE73}" srcOrd="2" destOrd="0" presId="urn:microsoft.com/office/officeart/2008/layout/HalfCircleOrganizationChart"/>
    <dgm:cxn modelId="{3E069215-6CE7-1247-8C06-AF990267D622}" type="presParOf" srcId="{9AADE4E6-4F83-8743-9009-AD6401D8DB5B}" destId="{0585C5B3-B3E5-754D-8B96-CF9D2731F33E}" srcOrd="2" destOrd="0" presId="urn:microsoft.com/office/officeart/2008/layout/HalfCircleOrganizationChart"/>
    <dgm:cxn modelId="{097CFCD2-10EB-AA41-8071-944757E0F8E7}" type="presParOf" srcId="{852DCAEA-5474-F54B-9C36-817D0A9456FA}" destId="{3B736154-4A97-3E45-8EB7-0D8AA6AF4B9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A82ED-7B30-F345-A174-9F7C6A83EAD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B82BE-E1C8-3749-852D-12171744E491}">
      <dgm:prSet phldrT="[Text]"/>
      <dgm:spPr/>
      <dgm:t>
        <a:bodyPr/>
        <a:lstStyle/>
        <a:p>
          <a:r>
            <a:rPr lang="en-US" dirty="0"/>
            <a:t>Groupings</a:t>
          </a:r>
        </a:p>
      </dgm:t>
    </dgm:pt>
    <dgm:pt modelId="{2E8D3781-0883-A645-994B-3F8021BA940E}" type="parTrans" cxnId="{B85D3DBA-C190-0648-A02F-DD6DADE7AD5B}">
      <dgm:prSet/>
      <dgm:spPr/>
      <dgm:t>
        <a:bodyPr/>
        <a:lstStyle/>
        <a:p>
          <a:endParaRPr lang="en-US"/>
        </a:p>
      </dgm:t>
    </dgm:pt>
    <dgm:pt modelId="{B262247E-F366-0D4F-8095-72F63D722E81}" type="sibTrans" cxnId="{B85D3DBA-C190-0648-A02F-DD6DADE7AD5B}">
      <dgm:prSet/>
      <dgm:spPr/>
      <dgm:t>
        <a:bodyPr/>
        <a:lstStyle/>
        <a:p>
          <a:endParaRPr lang="en-US"/>
        </a:p>
      </dgm:t>
    </dgm:pt>
    <dgm:pt modelId="{C4B2CEBE-ABBD-A14E-9876-08B4B5C00C21}">
      <dgm:prSet phldrT="[Text]"/>
      <dgm:spPr/>
      <dgm:t>
        <a:bodyPr/>
        <a:lstStyle/>
        <a:p>
          <a:r>
            <a:rPr lang="en-US" dirty="0"/>
            <a:t>Network size</a:t>
          </a:r>
        </a:p>
      </dgm:t>
    </dgm:pt>
    <dgm:pt modelId="{4C4A3673-D95C-AE4A-911F-4247A7578334}" type="parTrans" cxnId="{C54774A9-DAFF-0941-88C4-C25A0D28DA0B}">
      <dgm:prSet/>
      <dgm:spPr/>
      <dgm:t>
        <a:bodyPr/>
        <a:lstStyle/>
        <a:p>
          <a:endParaRPr lang="en-US"/>
        </a:p>
      </dgm:t>
    </dgm:pt>
    <dgm:pt modelId="{D65BF60A-5F13-FD47-B9B4-9DA567EFA51B}" type="sibTrans" cxnId="{C54774A9-DAFF-0941-88C4-C25A0D28DA0B}">
      <dgm:prSet/>
      <dgm:spPr/>
      <dgm:t>
        <a:bodyPr/>
        <a:lstStyle/>
        <a:p>
          <a:endParaRPr lang="en-US"/>
        </a:p>
      </dgm:t>
    </dgm:pt>
    <dgm:pt modelId="{78650AA2-D7D6-FA4C-A20B-028703CD1690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BC29A55E-91AD-6B49-9DD0-1468AEBF7D82}" type="parTrans" cxnId="{139040BF-60C0-8C41-A535-53015B6E0604}">
      <dgm:prSet/>
      <dgm:spPr/>
      <dgm:t>
        <a:bodyPr/>
        <a:lstStyle/>
        <a:p>
          <a:endParaRPr lang="en-US"/>
        </a:p>
      </dgm:t>
    </dgm:pt>
    <dgm:pt modelId="{36539ED8-AF46-824A-8FEA-19C6D61F2DC7}" type="sibTrans" cxnId="{139040BF-60C0-8C41-A535-53015B6E0604}">
      <dgm:prSet/>
      <dgm:spPr/>
      <dgm:t>
        <a:bodyPr/>
        <a:lstStyle/>
        <a:p>
          <a:endParaRPr lang="en-US"/>
        </a:p>
      </dgm:t>
    </dgm:pt>
    <dgm:pt modelId="{0FAFA5FC-89E6-2243-9BAC-51D923E42B3E}">
      <dgm:prSet phldrT="[Text]"/>
      <dgm:spPr/>
      <dgm:t>
        <a:bodyPr/>
        <a:lstStyle/>
        <a:p>
          <a:r>
            <a:rPr lang="en-US" dirty="0"/>
            <a:t>Extracurricular</a:t>
          </a:r>
        </a:p>
      </dgm:t>
    </dgm:pt>
    <dgm:pt modelId="{BC26EEAA-FC8A-A14C-88A3-01D06B9B2CED}" type="parTrans" cxnId="{E28A2AFF-6046-D545-B1A8-F06667C743E2}">
      <dgm:prSet/>
      <dgm:spPr/>
      <dgm:t>
        <a:bodyPr/>
        <a:lstStyle/>
        <a:p>
          <a:endParaRPr lang="en-US"/>
        </a:p>
      </dgm:t>
    </dgm:pt>
    <dgm:pt modelId="{01DE71B9-1803-A94E-B7DA-1D26FC592031}" type="sibTrans" cxnId="{E28A2AFF-6046-D545-B1A8-F06667C743E2}">
      <dgm:prSet/>
      <dgm:spPr/>
      <dgm:t>
        <a:bodyPr/>
        <a:lstStyle/>
        <a:p>
          <a:endParaRPr lang="en-US"/>
        </a:p>
      </dgm:t>
    </dgm:pt>
    <dgm:pt modelId="{9BA32B72-F3E8-624E-BE29-80D551CAD471}">
      <dgm:prSet phldrT="[Text]"/>
      <dgm:spPr/>
      <dgm:t>
        <a:bodyPr/>
        <a:lstStyle/>
        <a:p>
          <a:r>
            <a:rPr lang="en-US" dirty="0"/>
            <a:t>Classes as Pods</a:t>
          </a:r>
        </a:p>
      </dgm:t>
    </dgm:pt>
    <dgm:pt modelId="{9237A4C7-4274-D24B-A6BD-25BE4647179B}" type="parTrans" cxnId="{74F92813-E463-C34D-8E31-39157B496C7E}">
      <dgm:prSet/>
      <dgm:spPr/>
      <dgm:t>
        <a:bodyPr/>
        <a:lstStyle/>
        <a:p>
          <a:endParaRPr lang="en-US"/>
        </a:p>
      </dgm:t>
    </dgm:pt>
    <dgm:pt modelId="{01D90E28-80F7-4D4E-AD5E-ADA643F4F908}" type="sibTrans" cxnId="{74F92813-E463-C34D-8E31-39157B496C7E}">
      <dgm:prSet/>
      <dgm:spPr/>
      <dgm:t>
        <a:bodyPr/>
        <a:lstStyle/>
        <a:p>
          <a:endParaRPr lang="en-US"/>
        </a:p>
      </dgm:t>
    </dgm:pt>
    <dgm:pt modelId="{38E350F6-FC4B-F242-9795-B1A8291B9C6D}">
      <dgm:prSet phldrT="[Text]"/>
      <dgm:spPr/>
      <dgm:t>
        <a:bodyPr/>
        <a:lstStyle/>
        <a:p>
          <a:r>
            <a:rPr lang="en-US" dirty="0"/>
            <a:t>Floaters</a:t>
          </a:r>
        </a:p>
      </dgm:t>
    </dgm:pt>
    <dgm:pt modelId="{CAC236E3-3E73-7F40-BFCA-CFFF1A74FE02}" type="parTrans" cxnId="{ADF1A394-2447-654F-B11C-CA248F998D28}">
      <dgm:prSet/>
      <dgm:spPr/>
      <dgm:t>
        <a:bodyPr/>
        <a:lstStyle/>
        <a:p>
          <a:endParaRPr lang="en-US"/>
        </a:p>
      </dgm:t>
    </dgm:pt>
    <dgm:pt modelId="{B90EDC37-8044-3A4D-A14D-D14405DCCF7D}" type="sibTrans" cxnId="{ADF1A394-2447-654F-B11C-CA248F998D28}">
      <dgm:prSet/>
      <dgm:spPr/>
      <dgm:t>
        <a:bodyPr/>
        <a:lstStyle/>
        <a:p>
          <a:endParaRPr lang="en-US"/>
        </a:p>
      </dgm:t>
    </dgm:pt>
    <dgm:pt modelId="{7C2278DF-016B-4A43-B594-3BB1F379ED50}">
      <dgm:prSet phldrT="[Text]"/>
      <dgm:spPr/>
      <dgm:t>
        <a:bodyPr/>
        <a:lstStyle/>
        <a:p>
          <a:r>
            <a:rPr lang="en-US" dirty="0"/>
            <a:t>Lunch</a:t>
          </a:r>
        </a:p>
      </dgm:t>
    </dgm:pt>
    <dgm:pt modelId="{66C2B1DB-F6CC-A64B-A836-34E3DFFB2C9A}" type="parTrans" cxnId="{E7855BA9-A39B-E942-ACC9-A312A7951B88}">
      <dgm:prSet/>
      <dgm:spPr/>
      <dgm:t>
        <a:bodyPr/>
        <a:lstStyle/>
        <a:p>
          <a:endParaRPr lang="en-US"/>
        </a:p>
      </dgm:t>
    </dgm:pt>
    <dgm:pt modelId="{158881FB-EC86-D443-983A-C6B83794BD58}" type="sibTrans" cxnId="{E7855BA9-A39B-E942-ACC9-A312A7951B88}">
      <dgm:prSet/>
      <dgm:spPr/>
      <dgm:t>
        <a:bodyPr/>
        <a:lstStyle/>
        <a:p>
          <a:endParaRPr lang="en-US"/>
        </a:p>
      </dgm:t>
    </dgm:pt>
    <dgm:pt modelId="{1D0B4E5D-0595-214E-AC61-11156B2F9776}">
      <dgm:prSet phldrT="[Text]"/>
      <dgm:spPr/>
      <dgm:t>
        <a:bodyPr/>
        <a:lstStyle/>
        <a:p>
          <a:r>
            <a:rPr lang="en-US" dirty="0"/>
            <a:t>Recess</a:t>
          </a:r>
        </a:p>
      </dgm:t>
    </dgm:pt>
    <dgm:pt modelId="{F5047526-0645-7241-80D5-C5DC2E417FE8}" type="parTrans" cxnId="{76D09311-9F5C-064E-B550-E017E1E04523}">
      <dgm:prSet/>
      <dgm:spPr/>
      <dgm:t>
        <a:bodyPr/>
        <a:lstStyle/>
        <a:p>
          <a:endParaRPr lang="en-US"/>
        </a:p>
      </dgm:t>
    </dgm:pt>
    <dgm:pt modelId="{DBC503E1-DF3F-B943-AF55-629EE2E9CC91}" type="sibTrans" cxnId="{76D09311-9F5C-064E-B550-E017E1E04523}">
      <dgm:prSet/>
      <dgm:spPr/>
      <dgm:t>
        <a:bodyPr/>
        <a:lstStyle/>
        <a:p>
          <a:endParaRPr lang="en-US"/>
        </a:p>
      </dgm:t>
    </dgm:pt>
    <dgm:pt modelId="{B53A6F44-74D2-3143-AD17-5F2AC2FDFB43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4F035A92-F699-A943-87F5-5C220B5FF271}" type="parTrans" cxnId="{B662E1ED-5FE2-7243-9E41-8E26FEA4E82D}">
      <dgm:prSet/>
      <dgm:spPr/>
      <dgm:t>
        <a:bodyPr/>
        <a:lstStyle/>
        <a:p>
          <a:endParaRPr lang="en-US"/>
        </a:p>
      </dgm:t>
    </dgm:pt>
    <dgm:pt modelId="{0A29642B-8916-B24A-93CA-6E29B27CC31A}" type="sibTrans" cxnId="{B662E1ED-5FE2-7243-9E41-8E26FEA4E82D}">
      <dgm:prSet/>
      <dgm:spPr/>
      <dgm:t>
        <a:bodyPr/>
        <a:lstStyle/>
        <a:p>
          <a:endParaRPr lang="en-US"/>
        </a:p>
      </dgm:t>
    </dgm:pt>
    <dgm:pt modelId="{622A08C1-38C3-2D45-A7DE-C71F9FAF0E9B}">
      <dgm:prSet phldrT="[Text]"/>
      <dgm:spPr/>
      <dgm:t>
        <a:bodyPr/>
        <a:lstStyle/>
        <a:p>
          <a:r>
            <a:rPr lang="en-US" dirty="0"/>
            <a:t>Movement</a:t>
          </a:r>
        </a:p>
      </dgm:t>
    </dgm:pt>
    <dgm:pt modelId="{F8EC81B8-3D9D-0240-A203-E88BD1E5E508}" type="parTrans" cxnId="{6D5ADDA9-9960-5347-BAC8-3E76198088AE}">
      <dgm:prSet/>
      <dgm:spPr/>
      <dgm:t>
        <a:bodyPr/>
        <a:lstStyle/>
        <a:p>
          <a:endParaRPr lang="en-US"/>
        </a:p>
      </dgm:t>
    </dgm:pt>
    <dgm:pt modelId="{CC5062AF-F15E-D249-A2EB-70B7509025CD}" type="sibTrans" cxnId="{6D5ADDA9-9960-5347-BAC8-3E76198088AE}">
      <dgm:prSet/>
      <dgm:spPr/>
      <dgm:t>
        <a:bodyPr/>
        <a:lstStyle/>
        <a:p>
          <a:endParaRPr lang="en-US"/>
        </a:p>
      </dgm:t>
    </dgm:pt>
    <dgm:pt modelId="{AA0A09A4-439A-214D-B2A8-DB285D806DF2}">
      <dgm:prSet phldrT="[Text]"/>
      <dgm:spPr/>
      <dgm:t>
        <a:bodyPr/>
        <a:lstStyle/>
        <a:p>
          <a:r>
            <a:rPr lang="en-US" dirty="0"/>
            <a:t>A/B</a:t>
          </a:r>
        </a:p>
      </dgm:t>
    </dgm:pt>
    <dgm:pt modelId="{F7476EA8-DAB6-8E45-9727-C7B8A5EDED16}" type="parTrans" cxnId="{66FD9FC7-B647-8F4D-B8E5-7EF4D60D0E8A}">
      <dgm:prSet/>
      <dgm:spPr/>
      <dgm:t>
        <a:bodyPr/>
        <a:lstStyle/>
        <a:p>
          <a:endParaRPr lang="en-US"/>
        </a:p>
      </dgm:t>
    </dgm:pt>
    <dgm:pt modelId="{BFFC344E-B0F1-2045-9FB6-243CEED64669}" type="sibTrans" cxnId="{66FD9FC7-B647-8F4D-B8E5-7EF4D60D0E8A}">
      <dgm:prSet/>
      <dgm:spPr/>
      <dgm:t>
        <a:bodyPr/>
        <a:lstStyle/>
        <a:p>
          <a:endParaRPr lang="en-US"/>
        </a:p>
      </dgm:t>
    </dgm:pt>
    <dgm:pt modelId="{F5771FAA-2CBD-4548-A614-49E7E3D75420}">
      <dgm:prSet phldrT="[Text]"/>
      <dgm:spPr/>
      <dgm:t>
        <a:bodyPr/>
        <a:lstStyle/>
        <a:p>
          <a:r>
            <a:rPr lang="en-US" dirty="0"/>
            <a:t>Full in person</a:t>
          </a:r>
        </a:p>
      </dgm:t>
    </dgm:pt>
    <dgm:pt modelId="{0B7E248F-6B24-A549-A043-13270015A752}" type="parTrans" cxnId="{786B258B-15EB-C444-8845-1592F4C17602}">
      <dgm:prSet/>
      <dgm:spPr/>
      <dgm:t>
        <a:bodyPr/>
        <a:lstStyle/>
        <a:p>
          <a:endParaRPr lang="en-US"/>
        </a:p>
      </dgm:t>
    </dgm:pt>
    <dgm:pt modelId="{467C79DD-2F4B-B94A-B269-A6CBFFFAED73}" type="sibTrans" cxnId="{786B258B-15EB-C444-8845-1592F4C17602}">
      <dgm:prSet/>
      <dgm:spPr/>
      <dgm:t>
        <a:bodyPr/>
        <a:lstStyle/>
        <a:p>
          <a:endParaRPr lang="en-US"/>
        </a:p>
      </dgm:t>
    </dgm:pt>
    <dgm:pt modelId="{358228F8-4A1F-0A41-900B-1196F182D591}">
      <dgm:prSet phldrT="[Text]"/>
      <dgm:spPr/>
      <dgm:t>
        <a:bodyPr/>
        <a:lstStyle/>
        <a:p>
          <a:r>
            <a:rPr lang="en-US" dirty="0"/>
            <a:t>Full virtual</a:t>
          </a:r>
        </a:p>
      </dgm:t>
    </dgm:pt>
    <dgm:pt modelId="{8F5D20A4-8AB5-1341-A432-704E02CFF508}" type="parTrans" cxnId="{4D9F66DC-4AF2-F04F-99E8-873648C5109D}">
      <dgm:prSet/>
      <dgm:spPr/>
      <dgm:t>
        <a:bodyPr/>
        <a:lstStyle/>
        <a:p>
          <a:endParaRPr lang="en-US"/>
        </a:p>
      </dgm:t>
    </dgm:pt>
    <dgm:pt modelId="{6FFEC15C-1F07-634D-A54F-A61A5165A6E7}" type="sibTrans" cxnId="{4D9F66DC-4AF2-F04F-99E8-873648C5109D}">
      <dgm:prSet/>
      <dgm:spPr/>
      <dgm:t>
        <a:bodyPr/>
        <a:lstStyle/>
        <a:p>
          <a:endParaRPr lang="en-US"/>
        </a:p>
      </dgm:t>
    </dgm:pt>
    <dgm:pt modelId="{F6DF9442-7F30-2B49-9838-A0867606F550}">
      <dgm:prSet phldrT="[Text]"/>
      <dgm:spPr/>
      <dgm:t>
        <a:bodyPr/>
        <a:lstStyle/>
        <a:p>
          <a:r>
            <a:rPr lang="en-US" dirty="0"/>
            <a:t>Specials</a:t>
          </a:r>
        </a:p>
      </dgm:t>
    </dgm:pt>
    <dgm:pt modelId="{C9A679A1-0049-2A4A-B86A-81898D6CE59E}" type="parTrans" cxnId="{4630BB7A-F2A0-4E4D-8041-BF3648010363}">
      <dgm:prSet/>
      <dgm:spPr/>
      <dgm:t>
        <a:bodyPr/>
        <a:lstStyle/>
        <a:p>
          <a:endParaRPr lang="en-US"/>
        </a:p>
      </dgm:t>
    </dgm:pt>
    <dgm:pt modelId="{350E7E30-88C8-8947-86A1-CEA966B1717E}" type="sibTrans" cxnId="{4630BB7A-F2A0-4E4D-8041-BF3648010363}">
      <dgm:prSet/>
      <dgm:spPr/>
      <dgm:t>
        <a:bodyPr/>
        <a:lstStyle/>
        <a:p>
          <a:endParaRPr lang="en-US"/>
        </a:p>
      </dgm:t>
    </dgm:pt>
    <dgm:pt modelId="{F760EA21-F28D-804D-9AEE-70C2524774B7}">
      <dgm:prSet phldrT="[Text]"/>
      <dgm:spPr/>
      <dgm:t>
        <a:bodyPr/>
        <a:lstStyle/>
        <a:p>
          <a:r>
            <a:rPr lang="en-US" dirty="0"/>
            <a:t>Hallway direction</a:t>
          </a:r>
        </a:p>
      </dgm:t>
    </dgm:pt>
    <dgm:pt modelId="{B885902C-5A30-0746-88B4-63DDF57CD4FA}" type="parTrans" cxnId="{C38A1F86-0EDF-E642-A850-B5FF58B33147}">
      <dgm:prSet/>
      <dgm:spPr/>
      <dgm:t>
        <a:bodyPr/>
        <a:lstStyle/>
        <a:p>
          <a:endParaRPr lang="en-US"/>
        </a:p>
      </dgm:t>
    </dgm:pt>
    <dgm:pt modelId="{9FA9D29A-C482-CE41-BCDE-D64DCCF9681E}" type="sibTrans" cxnId="{C38A1F86-0EDF-E642-A850-B5FF58B33147}">
      <dgm:prSet/>
      <dgm:spPr/>
      <dgm:t>
        <a:bodyPr/>
        <a:lstStyle/>
        <a:p>
          <a:endParaRPr lang="en-US"/>
        </a:p>
      </dgm:t>
    </dgm:pt>
    <dgm:pt modelId="{45684305-BD97-CE4F-8897-3461E0C2D7E9}">
      <dgm:prSet phldrT="[Text]"/>
      <dgm:spPr/>
      <dgm:t>
        <a:bodyPr/>
        <a:lstStyle/>
        <a:p>
          <a:r>
            <a:rPr lang="en-US" dirty="0"/>
            <a:t>Entry points and time</a:t>
          </a:r>
        </a:p>
      </dgm:t>
    </dgm:pt>
    <dgm:pt modelId="{BA5D33CF-5208-CE44-8B8D-05B1C21CAE08}" type="parTrans" cxnId="{EB22D0CB-375C-E541-AFC0-64C3E50A0DC0}">
      <dgm:prSet/>
      <dgm:spPr/>
      <dgm:t>
        <a:bodyPr/>
        <a:lstStyle/>
        <a:p>
          <a:endParaRPr lang="en-US"/>
        </a:p>
      </dgm:t>
    </dgm:pt>
    <dgm:pt modelId="{F3F177F1-6E31-AA4F-AA72-769C2B89FDF3}" type="sibTrans" cxnId="{EB22D0CB-375C-E541-AFC0-64C3E50A0DC0}">
      <dgm:prSet/>
      <dgm:spPr/>
      <dgm:t>
        <a:bodyPr/>
        <a:lstStyle/>
        <a:p>
          <a:endParaRPr lang="en-US"/>
        </a:p>
      </dgm:t>
    </dgm:pt>
    <dgm:pt modelId="{A7FCEEFF-A0F7-FA47-9B2B-CF1D23C85FE6}">
      <dgm:prSet phldrT="[Text]"/>
      <dgm:spPr/>
      <dgm:t>
        <a:bodyPr/>
        <a:lstStyle/>
        <a:p>
          <a:r>
            <a:rPr lang="en-US" dirty="0"/>
            <a:t>Exit points and time</a:t>
          </a:r>
        </a:p>
      </dgm:t>
    </dgm:pt>
    <dgm:pt modelId="{955F27F3-BF48-FE40-A6C8-F0925BE75ABA}" type="parTrans" cxnId="{ADB70C41-266C-074F-A117-9F46CB4250B2}">
      <dgm:prSet/>
      <dgm:spPr/>
      <dgm:t>
        <a:bodyPr/>
        <a:lstStyle/>
        <a:p>
          <a:endParaRPr lang="en-US"/>
        </a:p>
      </dgm:t>
    </dgm:pt>
    <dgm:pt modelId="{9CDB0E4F-2D39-FE47-BA7E-2856878966DD}" type="sibTrans" cxnId="{ADB70C41-266C-074F-A117-9F46CB4250B2}">
      <dgm:prSet/>
      <dgm:spPr/>
      <dgm:t>
        <a:bodyPr/>
        <a:lstStyle/>
        <a:p>
          <a:endParaRPr lang="en-US"/>
        </a:p>
      </dgm:t>
    </dgm:pt>
    <dgm:pt modelId="{C6A65634-268E-9942-A5CE-9342DD9F0D0F}">
      <dgm:prSet phldrT="[Text]"/>
      <dgm:spPr/>
      <dgm:t>
        <a:bodyPr/>
        <a:lstStyle/>
        <a:p>
          <a:r>
            <a:rPr lang="en-US" dirty="0"/>
            <a:t>Sports Teams</a:t>
          </a:r>
        </a:p>
      </dgm:t>
    </dgm:pt>
    <dgm:pt modelId="{47B795C9-BD67-164D-BADD-E22392428360}" type="parTrans" cxnId="{116EB176-D95A-4F45-B557-D734E4218ECE}">
      <dgm:prSet/>
      <dgm:spPr/>
      <dgm:t>
        <a:bodyPr/>
        <a:lstStyle/>
        <a:p>
          <a:endParaRPr lang="en-US"/>
        </a:p>
      </dgm:t>
    </dgm:pt>
    <dgm:pt modelId="{104494A3-6D99-1740-98C0-DEC92B4F0D88}" type="sibTrans" cxnId="{116EB176-D95A-4F45-B557-D734E4218ECE}">
      <dgm:prSet/>
      <dgm:spPr/>
      <dgm:t>
        <a:bodyPr/>
        <a:lstStyle/>
        <a:p>
          <a:endParaRPr lang="en-US"/>
        </a:p>
      </dgm:t>
    </dgm:pt>
    <dgm:pt modelId="{96605F6E-7D65-504D-ADF2-27D6927EDAF6}">
      <dgm:prSet/>
      <dgm:spPr/>
      <dgm:t>
        <a:bodyPr/>
        <a:lstStyle/>
        <a:p>
          <a:r>
            <a:rPr lang="en-US" dirty="0"/>
            <a:t>Music</a:t>
          </a:r>
        </a:p>
      </dgm:t>
    </dgm:pt>
    <dgm:pt modelId="{FEAA57DF-1E2B-0048-A9B4-88877F90202F}" type="parTrans" cxnId="{270F167B-09F9-F745-9801-AE0978633EC7}">
      <dgm:prSet/>
      <dgm:spPr/>
      <dgm:t>
        <a:bodyPr/>
        <a:lstStyle/>
        <a:p>
          <a:endParaRPr lang="en-US"/>
        </a:p>
      </dgm:t>
    </dgm:pt>
    <dgm:pt modelId="{D36FE684-7A8E-7642-819A-38BAE2B3922C}" type="sibTrans" cxnId="{270F167B-09F9-F745-9801-AE0978633EC7}">
      <dgm:prSet/>
      <dgm:spPr/>
      <dgm:t>
        <a:bodyPr/>
        <a:lstStyle/>
        <a:p>
          <a:endParaRPr lang="en-US"/>
        </a:p>
      </dgm:t>
    </dgm:pt>
    <dgm:pt modelId="{8D5AFAEF-9A7D-7541-A6A8-632D736A114E}">
      <dgm:prSet/>
      <dgm:spPr/>
      <dgm:t>
        <a:bodyPr/>
        <a:lstStyle/>
        <a:p>
          <a:r>
            <a:rPr lang="en-US" dirty="0"/>
            <a:t>Academic/other</a:t>
          </a:r>
        </a:p>
      </dgm:t>
    </dgm:pt>
    <dgm:pt modelId="{550A7D31-1F17-1E43-952E-7272D752F293}" type="parTrans" cxnId="{90EB3CA7-89C9-F246-A286-647BC7DA6B5F}">
      <dgm:prSet/>
      <dgm:spPr/>
      <dgm:t>
        <a:bodyPr/>
        <a:lstStyle/>
        <a:p>
          <a:endParaRPr lang="en-US"/>
        </a:p>
      </dgm:t>
    </dgm:pt>
    <dgm:pt modelId="{EE551DEA-AD25-EC45-B7F5-1ACEEDC30BAA}" type="sibTrans" cxnId="{90EB3CA7-89C9-F246-A286-647BC7DA6B5F}">
      <dgm:prSet/>
      <dgm:spPr/>
      <dgm:t>
        <a:bodyPr/>
        <a:lstStyle/>
        <a:p>
          <a:endParaRPr lang="en-US"/>
        </a:p>
      </dgm:t>
    </dgm:pt>
    <dgm:pt modelId="{9D72E8B5-F5E0-8F48-90C4-D3BDD9CAC043}">
      <dgm:prSet/>
      <dgm:spPr/>
      <dgm:t>
        <a:bodyPr/>
        <a:lstStyle/>
        <a:p>
          <a:r>
            <a:rPr lang="en-US" dirty="0"/>
            <a:t>Transportation</a:t>
          </a:r>
        </a:p>
      </dgm:t>
    </dgm:pt>
    <dgm:pt modelId="{46EC5960-8E50-E146-A373-9F934B0E9089}" type="parTrans" cxnId="{EE30A7F6-F36E-8B44-9DD8-FBA8174A772E}">
      <dgm:prSet/>
      <dgm:spPr/>
    </dgm:pt>
    <dgm:pt modelId="{12F0F961-B2E2-B84D-B6B0-15AB404B6CE3}" type="sibTrans" cxnId="{EE30A7F6-F36E-8B44-9DD8-FBA8174A772E}">
      <dgm:prSet/>
      <dgm:spPr/>
    </dgm:pt>
    <dgm:pt modelId="{FAE67045-FB54-5B47-AC0E-F48F3ECA1779}" type="pres">
      <dgm:prSet presAssocID="{692A82ED-7B30-F345-A174-9F7C6A83EAD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F62B8F-2E60-5944-94F4-3A150E76AAD9}" type="pres">
      <dgm:prSet presAssocID="{6E0B82BE-E1C8-3749-852D-12171744E491}" presName="hierRoot1" presStyleCnt="0">
        <dgm:presLayoutVars>
          <dgm:hierBranch val="init"/>
        </dgm:presLayoutVars>
      </dgm:prSet>
      <dgm:spPr/>
    </dgm:pt>
    <dgm:pt modelId="{7517ADD4-A6EB-CF48-B9CF-65BC70A2A223}" type="pres">
      <dgm:prSet presAssocID="{6E0B82BE-E1C8-3749-852D-12171744E491}" presName="rootComposite1" presStyleCnt="0"/>
      <dgm:spPr/>
    </dgm:pt>
    <dgm:pt modelId="{76D43A2A-1CF3-A042-BCF7-1E399ADCDE30}" type="pres">
      <dgm:prSet presAssocID="{6E0B82BE-E1C8-3749-852D-12171744E491}" presName="rootText1" presStyleLbl="alignAcc1" presStyleIdx="0" presStyleCnt="0">
        <dgm:presLayoutVars>
          <dgm:chPref val="3"/>
        </dgm:presLayoutVars>
      </dgm:prSet>
      <dgm:spPr/>
    </dgm:pt>
    <dgm:pt modelId="{CD8AA0CC-4E72-BB4B-9ECD-A25A118C7162}" type="pres">
      <dgm:prSet presAssocID="{6E0B82BE-E1C8-3749-852D-12171744E491}" presName="topArc1" presStyleLbl="parChTrans1D1" presStyleIdx="0" presStyleCnt="42"/>
      <dgm:spPr/>
    </dgm:pt>
    <dgm:pt modelId="{DABA4797-0FB5-C143-A399-5B50E17256FB}" type="pres">
      <dgm:prSet presAssocID="{6E0B82BE-E1C8-3749-852D-12171744E491}" presName="bottomArc1" presStyleLbl="parChTrans1D1" presStyleIdx="1" presStyleCnt="42"/>
      <dgm:spPr/>
    </dgm:pt>
    <dgm:pt modelId="{2DADEEE8-8E2C-6D42-9D7A-FC0C5385D6E2}" type="pres">
      <dgm:prSet presAssocID="{6E0B82BE-E1C8-3749-852D-12171744E491}" presName="topConnNode1" presStyleLbl="node1" presStyleIdx="0" presStyleCnt="0"/>
      <dgm:spPr/>
    </dgm:pt>
    <dgm:pt modelId="{E386D56A-43AF-A441-A39E-2C087CCE55DF}" type="pres">
      <dgm:prSet presAssocID="{6E0B82BE-E1C8-3749-852D-12171744E491}" presName="hierChild2" presStyleCnt="0"/>
      <dgm:spPr/>
    </dgm:pt>
    <dgm:pt modelId="{A5067BFA-18C2-BD49-A9C7-A24BCD0944C2}" type="pres">
      <dgm:prSet presAssocID="{4C4A3673-D95C-AE4A-911F-4247A7578334}" presName="Name28" presStyleLbl="parChTrans1D2" presStyleIdx="0" presStyleCnt="4"/>
      <dgm:spPr/>
    </dgm:pt>
    <dgm:pt modelId="{EC64D718-5EA9-D946-891B-FA72F88DFC91}" type="pres">
      <dgm:prSet presAssocID="{C4B2CEBE-ABBD-A14E-9876-08B4B5C00C21}" presName="hierRoot2" presStyleCnt="0">
        <dgm:presLayoutVars>
          <dgm:hierBranch val="init"/>
        </dgm:presLayoutVars>
      </dgm:prSet>
      <dgm:spPr/>
    </dgm:pt>
    <dgm:pt modelId="{0B3B5DE0-6818-1C4D-A597-6271EB65E31E}" type="pres">
      <dgm:prSet presAssocID="{C4B2CEBE-ABBD-A14E-9876-08B4B5C00C21}" presName="rootComposite2" presStyleCnt="0"/>
      <dgm:spPr/>
    </dgm:pt>
    <dgm:pt modelId="{C9FE5A8A-3083-754A-B734-64FC90C1E15A}" type="pres">
      <dgm:prSet presAssocID="{C4B2CEBE-ABBD-A14E-9876-08B4B5C00C21}" presName="rootText2" presStyleLbl="alignAcc1" presStyleIdx="0" presStyleCnt="0">
        <dgm:presLayoutVars>
          <dgm:chPref val="3"/>
        </dgm:presLayoutVars>
      </dgm:prSet>
      <dgm:spPr/>
    </dgm:pt>
    <dgm:pt modelId="{24D0855F-ACC8-6A40-BEF5-2E47FEBB62B9}" type="pres">
      <dgm:prSet presAssocID="{C4B2CEBE-ABBD-A14E-9876-08B4B5C00C21}" presName="topArc2" presStyleLbl="parChTrans1D1" presStyleIdx="2" presStyleCnt="42"/>
      <dgm:spPr/>
    </dgm:pt>
    <dgm:pt modelId="{77C72FF2-2E65-BA48-BD57-4C100FACC418}" type="pres">
      <dgm:prSet presAssocID="{C4B2CEBE-ABBD-A14E-9876-08B4B5C00C21}" presName="bottomArc2" presStyleLbl="parChTrans1D1" presStyleIdx="3" presStyleCnt="42"/>
      <dgm:spPr/>
    </dgm:pt>
    <dgm:pt modelId="{CB88BB89-DF17-FC47-8AEE-FE2F41A7B8B7}" type="pres">
      <dgm:prSet presAssocID="{C4B2CEBE-ABBD-A14E-9876-08B4B5C00C21}" presName="topConnNode2" presStyleLbl="node2" presStyleIdx="0" presStyleCnt="0"/>
      <dgm:spPr/>
    </dgm:pt>
    <dgm:pt modelId="{D99CF8CA-B853-8247-8A60-2A086B7E3A48}" type="pres">
      <dgm:prSet presAssocID="{C4B2CEBE-ABBD-A14E-9876-08B4B5C00C21}" presName="hierChild4" presStyleCnt="0"/>
      <dgm:spPr/>
    </dgm:pt>
    <dgm:pt modelId="{07A59688-DD09-8844-AD27-155BA1851222}" type="pres">
      <dgm:prSet presAssocID="{9237A4C7-4274-D24B-A6BD-25BE4647179B}" presName="Name28" presStyleLbl="parChTrans1D3" presStyleIdx="0" presStyleCnt="8"/>
      <dgm:spPr/>
    </dgm:pt>
    <dgm:pt modelId="{2856A7F1-A023-F447-9E08-36F82AE75AE4}" type="pres">
      <dgm:prSet presAssocID="{9BA32B72-F3E8-624E-BE29-80D551CAD471}" presName="hierRoot2" presStyleCnt="0">
        <dgm:presLayoutVars>
          <dgm:hierBranch val="init"/>
        </dgm:presLayoutVars>
      </dgm:prSet>
      <dgm:spPr/>
    </dgm:pt>
    <dgm:pt modelId="{51DA8697-CD50-0D4A-A518-A8A72D557C85}" type="pres">
      <dgm:prSet presAssocID="{9BA32B72-F3E8-624E-BE29-80D551CAD471}" presName="rootComposite2" presStyleCnt="0"/>
      <dgm:spPr/>
    </dgm:pt>
    <dgm:pt modelId="{BD8D8D82-1160-FB48-8D1B-6ECE0474358C}" type="pres">
      <dgm:prSet presAssocID="{9BA32B72-F3E8-624E-BE29-80D551CAD471}" presName="rootText2" presStyleLbl="alignAcc1" presStyleIdx="0" presStyleCnt="0">
        <dgm:presLayoutVars>
          <dgm:chPref val="3"/>
        </dgm:presLayoutVars>
      </dgm:prSet>
      <dgm:spPr/>
    </dgm:pt>
    <dgm:pt modelId="{159E3601-2743-C941-8E9D-D6066B1A166A}" type="pres">
      <dgm:prSet presAssocID="{9BA32B72-F3E8-624E-BE29-80D551CAD471}" presName="topArc2" presStyleLbl="parChTrans1D1" presStyleIdx="4" presStyleCnt="42"/>
      <dgm:spPr/>
    </dgm:pt>
    <dgm:pt modelId="{B025EFD5-FE9D-AE45-AFAE-10F2AE12549A}" type="pres">
      <dgm:prSet presAssocID="{9BA32B72-F3E8-624E-BE29-80D551CAD471}" presName="bottomArc2" presStyleLbl="parChTrans1D1" presStyleIdx="5" presStyleCnt="42"/>
      <dgm:spPr/>
    </dgm:pt>
    <dgm:pt modelId="{7184EAB3-51F1-A847-BAA4-B3B26F18B59F}" type="pres">
      <dgm:prSet presAssocID="{9BA32B72-F3E8-624E-BE29-80D551CAD471}" presName="topConnNode2" presStyleLbl="node3" presStyleIdx="0" presStyleCnt="0"/>
      <dgm:spPr/>
    </dgm:pt>
    <dgm:pt modelId="{86974560-0F30-C341-9EA2-DD8446C04CC3}" type="pres">
      <dgm:prSet presAssocID="{9BA32B72-F3E8-624E-BE29-80D551CAD471}" presName="hierChild4" presStyleCnt="0"/>
      <dgm:spPr/>
    </dgm:pt>
    <dgm:pt modelId="{58228A12-3796-5F46-AB0C-542725367BD1}" type="pres">
      <dgm:prSet presAssocID="{CAC236E3-3E73-7F40-BFCA-CFFF1A74FE02}" presName="Name28" presStyleLbl="parChTrans1D4" presStyleIdx="0" presStyleCnt="8"/>
      <dgm:spPr/>
    </dgm:pt>
    <dgm:pt modelId="{CF2C250F-E6AA-DD43-BC11-5C06967CE3C0}" type="pres">
      <dgm:prSet presAssocID="{38E350F6-FC4B-F242-9795-B1A8291B9C6D}" presName="hierRoot2" presStyleCnt="0">
        <dgm:presLayoutVars>
          <dgm:hierBranch val="init"/>
        </dgm:presLayoutVars>
      </dgm:prSet>
      <dgm:spPr/>
    </dgm:pt>
    <dgm:pt modelId="{BF44C812-2F3A-8C4C-982D-334633764BE8}" type="pres">
      <dgm:prSet presAssocID="{38E350F6-FC4B-F242-9795-B1A8291B9C6D}" presName="rootComposite2" presStyleCnt="0"/>
      <dgm:spPr/>
    </dgm:pt>
    <dgm:pt modelId="{C9A395F9-D0F1-3B48-A60C-FCC77443ABCF}" type="pres">
      <dgm:prSet presAssocID="{38E350F6-FC4B-F242-9795-B1A8291B9C6D}" presName="rootText2" presStyleLbl="alignAcc1" presStyleIdx="0" presStyleCnt="0">
        <dgm:presLayoutVars>
          <dgm:chPref val="3"/>
        </dgm:presLayoutVars>
      </dgm:prSet>
      <dgm:spPr/>
    </dgm:pt>
    <dgm:pt modelId="{CBA20510-5370-DD4E-8FC8-6595FB11AB3C}" type="pres">
      <dgm:prSet presAssocID="{38E350F6-FC4B-F242-9795-B1A8291B9C6D}" presName="topArc2" presStyleLbl="parChTrans1D1" presStyleIdx="6" presStyleCnt="42"/>
      <dgm:spPr/>
    </dgm:pt>
    <dgm:pt modelId="{60FB5F83-5D60-C545-A10E-6527556A1B04}" type="pres">
      <dgm:prSet presAssocID="{38E350F6-FC4B-F242-9795-B1A8291B9C6D}" presName="bottomArc2" presStyleLbl="parChTrans1D1" presStyleIdx="7" presStyleCnt="42"/>
      <dgm:spPr/>
    </dgm:pt>
    <dgm:pt modelId="{46D5FD2A-0268-4241-92BE-6B8CBB5DBC46}" type="pres">
      <dgm:prSet presAssocID="{38E350F6-FC4B-F242-9795-B1A8291B9C6D}" presName="topConnNode2" presStyleLbl="node4" presStyleIdx="0" presStyleCnt="0"/>
      <dgm:spPr/>
    </dgm:pt>
    <dgm:pt modelId="{DEA4E0CC-7190-774C-A4E3-CB854A497CE2}" type="pres">
      <dgm:prSet presAssocID="{38E350F6-FC4B-F242-9795-B1A8291B9C6D}" presName="hierChild4" presStyleCnt="0"/>
      <dgm:spPr/>
    </dgm:pt>
    <dgm:pt modelId="{6EEE9F46-AEFD-664A-BE48-CDBFACE88066}" type="pres">
      <dgm:prSet presAssocID="{38E350F6-FC4B-F242-9795-B1A8291B9C6D}" presName="hierChild5" presStyleCnt="0"/>
      <dgm:spPr/>
    </dgm:pt>
    <dgm:pt modelId="{2C16B514-F6D4-2144-A869-C66278012B72}" type="pres">
      <dgm:prSet presAssocID="{C9A679A1-0049-2A4A-B86A-81898D6CE59E}" presName="Name28" presStyleLbl="parChTrans1D4" presStyleIdx="1" presStyleCnt="8"/>
      <dgm:spPr/>
    </dgm:pt>
    <dgm:pt modelId="{1B240E6B-9FB5-434A-B7AE-9769A6A20BA0}" type="pres">
      <dgm:prSet presAssocID="{F6DF9442-7F30-2B49-9838-A0867606F550}" presName="hierRoot2" presStyleCnt="0">
        <dgm:presLayoutVars>
          <dgm:hierBranch val="init"/>
        </dgm:presLayoutVars>
      </dgm:prSet>
      <dgm:spPr/>
    </dgm:pt>
    <dgm:pt modelId="{0830E6C1-1BE0-D446-BDA9-1D4AEEA58B8A}" type="pres">
      <dgm:prSet presAssocID="{F6DF9442-7F30-2B49-9838-A0867606F550}" presName="rootComposite2" presStyleCnt="0"/>
      <dgm:spPr/>
    </dgm:pt>
    <dgm:pt modelId="{056B5971-9FF9-CD4B-9CD8-54679DE4CFFC}" type="pres">
      <dgm:prSet presAssocID="{F6DF9442-7F30-2B49-9838-A0867606F550}" presName="rootText2" presStyleLbl="alignAcc1" presStyleIdx="0" presStyleCnt="0">
        <dgm:presLayoutVars>
          <dgm:chPref val="3"/>
        </dgm:presLayoutVars>
      </dgm:prSet>
      <dgm:spPr/>
    </dgm:pt>
    <dgm:pt modelId="{4A6A0A56-7F1F-4A4C-8449-FA6CE2A393AF}" type="pres">
      <dgm:prSet presAssocID="{F6DF9442-7F30-2B49-9838-A0867606F550}" presName="topArc2" presStyleLbl="parChTrans1D1" presStyleIdx="8" presStyleCnt="42"/>
      <dgm:spPr/>
    </dgm:pt>
    <dgm:pt modelId="{74EA203A-5339-344B-AB42-E3F6ED3774C4}" type="pres">
      <dgm:prSet presAssocID="{F6DF9442-7F30-2B49-9838-A0867606F550}" presName="bottomArc2" presStyleLbl="parChTrans1D1" presStyleIdx="9" presStyleCnt="42"/>
      <dgm:spPr/>
    </dgm:pt>
    <dgm:pt modelId="{CD37F97B-93F9-A846-B63A-9599705A309D}" type="pres">
      <dgm:prSet presAssocID="{F6DF9442-7F30-2B49-9838-A0867606F550}" presName="topConnNode2" presStyleLbl="node4" presStyleIdx="0" presStyleCnt="0"/>
      <dgm:spPr/>
    </dgm:pt>
    <dgm:pt modelId="{8C8E7894-1C06-624C-A2D4-9E8E5462AADF}" type="pres">
      <dgm:prSet presAssocID="{F6DF9442-7F30-2B49-9838-A0867606F550}" presName="hierChild4" presStyleCnt="0"/>
      <dgm:spPr/>
    </dgm:pt>
    <dgm:pt modelId="{7B553F4F-1CB0-234D-B06C-5F7744CC27B3}" type="pres">
      <dgm:prSet presAssocID="{F6DF9442-7F30-2B49-9838-A0867606F550}" presName="hierChild5" presStyleCnt="0"/>
      <dgm:spPr/>
    </dgm:pt>
    <dgm:pt modelId="{8DC5BDC1-87DE-4C4E-BE64-997034453A22}" type="pres">
      <dgm:prSet presAssocID="{9BA32B72-F3E8-624E-BE29-80D551CAD471}" presName="hierChild5" presStyleCnt="0"/>
      <dgm:spPr/>
    </dgm:pt>
    <dgm:pt modelId="{545F2406-657B-2A49-A944-C643B8EC421B}" type="pres">
      <dgm:prSet presAssocID="{66C2B1DB-F6CC-A64B-A836-34E3DFFB2C9A}" presName="Name28" presStyleLbl="parChTrans1D3" presStyleIdx="1" presStyleCnt="8"/>
      <dgm:spPr/>
    </dgm:pt>
    <dgm:pt modelId="{09606EBD-3EB7-174A-B329-6707BBB7D493}" type="pres">
      <dgm:prSet presAssocID="{7C2278DF-016B-4A43-B594-3BB1F379ED50}" presName="hierRoot2" presStyleCnt="0">
        <dgm:presLayoutVars>
          <dgm:hierBranch val="init"/>
        </dgm:presLayoutVars>
      </dgm:prSet>
      <dgm:spPr/>
    </dgm:pt>
    <dgm:pt modelId="{131C9C71-3EFC-E342-B0CE-BDBB9BEFDAC4}" type="pres">
      <dgm:prSet presAssocID="{7C2278DF-016B-4A43-B594-3BB1F379ED50}" presName="rootComposite2" presStyleCnt="0"/>
      <dgm:spPr/>
    </dgm:pt>
    <dgm:pt modelId="{64ECC430-4DE7-0A4E-996A-B31B2DA4454F}" type="pres">
      <dgm:prSet presAssocID="{7C2278DF-016B-4A43-B594-3BB1F379ED50}" presName="rootText2" presStyleLbl="alignAcc1" presStyleIdx="0" presStyleCnt="0">
        <dgm:presLayoutVars>
          <dgm:chPref val="3"/>
        </dgm:presLayoutVars>
      </dgm:prSet>
      <dgm:spPr/>
    </dgm:pt>
    <dgm:pt modelId="{DE3C3491-D99D-D04B-A525-4CBC82854F02}" type="pres">
      <dgm:prSet presAssocID="{7C2278DF-016B-4A43-B594-3BB1F379ED50}" presName="topArc2" presStyleLbl="parChTrans1D1" presStyleIdx="10" presStyleCnt="42"/>
      <dgm:spPr/>
    </dgm:pt>
    <dgm:pt modelId="{0ACB247C-656B-0246-A6F1-3065B0CD40A9}" type="pres">
      <dgm:prSet presAssocID="{7C2278DF-016B-4A43-B594-3BB1F379ED50}" presName="bottomArc2" presStyleLbl="parChTrans1D1" presStyleIdx="11" presStyleCnt="42"/>
      <dgm:spPr/>
    </dgm:pt>
    <dgm:pt modelId="{2CFEA2CF-BF6C-3848-AAF9-8B24017C7BCB}" type="pres">
      <dgm:prSet presAssocID="{7C2278DF-016B-4A43-B594-3BB1F379ED50}" presName="topConnNode2" presStyleLbl="node3" presStyleIdx="0" presStyleCnt="0"/>
      <dgm:spPr/>
    </dgm:pt>
    <dgm:pt modelId="{39CB0337-F001-C144-B0FC-5E4823312072}" type="pres">
      <dgm:prSet presAssocID="{7C2278DF-016B-4A43-B594-3BB1F379ED50}" presName="hierChild4" presStyleCnt="0"/>
      <dgm:spPr/>
    </dgm:pt>
    <dgm:pt modelId="{BF37440E-4552-834C-9F1C-E41AD1621B81}" type="pres">
      <dgm:prSet presAssocID="{7C2278DF-016B-4A43-B594-3BB1F379ED50}" presName="hierChild5" presStyleCnt="0"/>
      <dgm:spPr/>
    </dgm:pt>
    <dgm:pt modelId="{63E65A6A-4F30-1F46-A6C7-0495EC3CD548}" type="pres">
      <dgm:prSet presAssocID="{F5047526-0645-7241-80D5-C5DC2E417FE8}" presName="Name28" presStyleLbl="parChTrans1D3" presStyleIdx="2" presStyleCnt="8"/>
      <dgm:spPr/>
    </dgm:pt>
    <dgm:pt modelId="{75C4FC3E-4BA0-5541-9C68-F5AEB44C7A8B}" type="pres">
      <dgm:prSet presAssocID="{1D0B4E5D-0595-214E-AC61-11156B2F9776}" presName="hierRoot2" presStyleCnt="0">
        <dgm:presLayoutVars>
          <dgm:hierBranch val="init"/>
        </dgm:presLayoutVars>
      </dgm:prSet>
      <dgm:spPr/>
    </dgm:pt>
    <dgm:pt modelId="{1F75655A-3C7B-8741-8BB3-2F91A6FE382E}" type="pres">
      <dgm:prSet presAssocID="{1D0B4E5D-0595-214E-AC61-11156B2F9776}" presName="rootComposite2" presStyleCnt="0"/>
      <dgm:spPr/>
    </dgm:pt>
    <dgm:pt modelId="{AA6CAA41-2658-9549-828B-0CAD95ED8B75}" type="pres">
      <dgm:prSet presAssocID="{1D0B4E5D-0595-214E-AC61-11156B2F9776}" presName="rootText2" presStyleLbl="alignAcc1" presStyleIdx="0" presStyleCnt="0">
        <dgm:presLayoutVars>
          <dgm:chPref val="3"/>
        </dgm:presLayoutVars>
      </dgm:prSet>
      <dgm:spPr/>
    </dgm:pt>
    <dgm:pt modelId="{3A12A388-0388-AF4C-AFEB-4A6BC83A3D25}" type="pres">
      <dgm:prSet presAssocID="{1D0B4E5D-0595-214E-AC61-11156B2F9776}" presName="topArc2" presStyleLbl="parChTrans1D1" presStyleIdx="12" presStyleCnt="42"/>
      <dgm:spPr/>
    </dgm:pt>
    <dgm:pt modelId="{84202409-4F9A-1E4D-BAF4-F1A0689DDB55}" type="pres">
      <dgm:prSet presAssocID="{1D0B4E5D-0595-214E-AC61-11156B2F9776}" presName="bottomArc2" presStyleLbl="parChTrans1D1" presStyleIdx="13" presStyleCnt="42"/>
      <dgm:spPr/>
    </dgm:pt>
    <dgm:pt modelId="{7D77C018-0534-AF41-BFCA-0FE644438C1F}" type="pres">
      <dgm:prSet presAssocID="{1D0B4E5D-0595-214E-AC61-11156B2F9776}" presName="topConnNode2" presStyleLbl="node3" presStyleIdx="0" presStyleCnt="0"/>
      <dgm:spPr/>
    </dgm:pt>
    <dgm:pt modelId="{85C37A6D-B521-5E44-B430-E254D8020FA0}" type="pres">
      <dgm:prSet presAssocID="{1D0B4E5D-0595-214E-AC61-11156B2F9776}" presName="hierChild4" presStyleCnt="0"/>
      <dgm:spPr/>
    </dgm:pt>
    <dgm:pt modelId="{5F701E33-7939-3A4B-AF66-6915456E0A2F}" type="pres">
      <dgm:prSet presAssocID="{1D0B4E5D-0595-214E-AC61-11156B2F9776}" presName="hierChild5" presStyleCnt="0"/>
      <dgm:spPr/>
    </dgm:pt>
    <dgm:pt modelId="{02B59F43-4B37-DB4A-B380-9DA52511A917}" type="pres">
      <dgm:prSet presAssocID="{C4B2CEBE-ABBD-A14E-9876-08B4B5C00C21}" presName="hierChild5" presStyleCnt="0"/>
      <dgm:spPr/>
    </dgm:pt>
    <dgm:pt modelId="{0F7BB083-E23E-034A-8431-D115B5E6A43E}" type="pres">
      <dgm:prSet presAssocID="{BC29A55E-91AD-6B49-9DD0-1468AEBF7D82}" presName="Name28" presStyleLbl="parChTrans1D2" presStyleIdx="1" presStyleCnt="4"/>
      <dgm:spPr/>
    </dgm:pt>
    <dgm:pt modelId="{CD5DBE4E-4149-9347-9396-4F7195AA6D21}" type="pres">
      <dgm:prSet presAssocID="{78650AA2-D7D6-FA4C-A20B-028703CD1690}" presName="hierRoot2" presStyleCnt="0">
        <dgm:presLayoutVars>
          <dgm:hierBranch val="init"/>
        </dgm:presLayoutVars>
      </dgm:prSet>
      <dgm:spPr/>
    </dgm:pt>
    <dgm:pt modelId="{858F818B-D865-FE48-B27F-0EF07308376C}" type="pres">
      <dgm:prSet presAssocID="{78650AA2-D7D6-FA4C-A20B-028703CD1690}" presName="rootComposite2" presStyleCnt="0"/>
      <dgm:spPr/>
    </dgm:pt>
    <dgm:pt modelId="{3BFB1AC4-B4A2-C146-B746-6122DB4CCAA1}" type="pres">
      <dgm:prSet presAssocID="{78650AA2-D7D6-FA4C-A20B-028703CD1690}" presName="rootText2" presStyleLbl="alignAcc1" presStyleIdx="0" presStyleCnt="0">
        <dgm:presLayoutVars>
          <dgm:chPref val="3"/>
        </dgm:presLayoutVars>
      </dgm:prSet>
      <dgm:spPr/>
    </dgm:pt>
    <dgm:pt modelId="{15E3F697-2735-AC41-BE0C-E6BB6784B598}" type="pres">
      <dgm:prSet presAssocID="{78650AA2-D7D6-FA4C-A20B-028703CD1690}" presName="topArc2" presStyleLbl="parChTrans1D1" presStyleIdx="14" presStyleCnt="42"/>
      <dgm:spPr/>
    </dgm:pt>
    <dgm:pt modelId="{D78FC584-C7CB-8A4F-BE50-38F810333260}" type="pres">
      <dgm:prSet presAssocID="{78650AA2-D7D6-FA4C-A20B-028703CD1690}" presName="bottomArc2" presStyleLbl="parChTrans1D1" presStyleIdx="15" presStyleCnt="42"/>
      <dgm:spPr/>
    </dgm:pt>
    <dgm:pt modelId="{124A8896-9CAB-934B-9EB5-8BBA9A44263A}" type="pres">
      <dgm:prSet presAssocID="{78650AA2-D7D6-FA4C-A20B-028703CD1690}" presName="topConnNode2" presStyleLbl="node2" presStyleIdx="0" presStyleCnt="0"/>
      <dgm:spPr/>
    </dgm:pt>
    <dgm:pt modelId="{6DF344EE-985E-B04B-9019-0CD5F701F7F3}" type="pres">
      <dgm:prSet presAssocID="{78650AA2-D7D6-FA4C-A20B-028703CD1690}" presName="hierChild4" presStyleCnt="0"/>
      <dgm:spPr/>
    </dgm:pt>
    <dgm:pt modelId="{CFD0ADB5-5ADD-8A46-94AB-F15B4A54188F}" type="pres">
      <dgm:prSet presAssocID="{4F035A92-F699-A943-87F5-5C220B5FF271}" presName="Name28" presStyleLbl="parChTrans1D3" presStyleIdx="3" presStyleCnt="8"/>
      <dgm:spPr/>
    </dgm:pt>
    <dgm:pt modelId="{3A840B4D-C14B-DF48-A330-9D1A76D0A68E}" type="pres">
      <dgm:prSet presAssocID="{B53A6F44-74D2-3143-AD17-5F2AC2FDFB43}" presName="hierRoot2" presStyleCnt="0">
        <dgm:presLayoutVars>
          <dgm:hierBranch val="init"/>
        </dgm:presLayoutVars>
      </dgm:prSet>
      <dgm:spPr/>
    </dgm:pt>
    <dgm:pt modelId="{8DFD01AB-3352-2242-BA97-52C7D45BD8DC}" type="pres">
      <dgm:prSet presAssocID="{B53A6F44-74D2-3143-AD17-5F2AC2FDFB43}" presName="rootComposite2" presStyleCnt="0"/>
      <dgm:spPr/>
    </dgm:pt>
    <dgm:pt modelId="{47784171-10DD-EB46-B03A-E50415748CFC}" type="pres">
      <dgm:prSet presAssocID="{B53A6F44-74D2-3143-AD17-5F2AC2FDFB43}" presName="rootText2" presStyleLbl="alignAcc1" presStyleIdx="0" presStyleCnt="0">
        <dgm:presLayoutVars>
          <dgm:chPref val="3"/>
        </dgm:presLayoutVars>
      </dgm:prSet>
      <dgm:spPr/>
    </dgm:pt>
    <dgm:pt modelId="{404F3F14-291E-CD4B-AC5C-C27C77BB7236}" type="pres">
      <dgm:prSet presAssocID="{B53A6F44-74D2-3143-AD17-5F2AC2FDFB43}" presName="topArc2" presStyleLbl="parChTrans1D1" presStyleIdx="16" presStyleCnt="42"/>
      <dgm:spPr/>
    </dgm:pt>
    <dgm:pt modelId="{8DA616AD-2EC0-C440-A2BF-678AD76AEB0A}" type="pres">
      <dgm:prSet presAssocID="{B53A6F44-74D2-3143-AD17-5F2AC2FDFB43}" presName="bottomArc2" presStyleLbl="parChTrans1D1" presStyleIdx="17" presStyleCnt="42"/>
      <dgm:spPr/>
    </dgm:pt>
    <dgm:pt modelId="{B4AFAF19-E8BA-7A4E-9A06-06A63721C4F2}" type="pres">
      <dgm:prSet presAssocID="{B53A6F44-74D2-3143-AD17-5F2AC2FDFB43}" presName="topConnNode2" presStyleLbl="node3" presStyleIdx="0" presStyleCnt="0"/>
      <dgm:spPr/>
    </dgm:pt>
    <dgm:pt modelId="{86D38CDC-DF39-E54C-80CA-B4F5113BA6D8}" type="pres">
      <dgm:prSet presAssocID="{B53A6F44-74D2-3143-AD17-5F2AC2FDFB43}" presName="hierChild4" presStyleCnt="0"/>
      <dgm:spPr/>
    </dgm:pt>
    <dgm:pt modelId="{3D81342B-DA13-5543-92B5-E433D1B3A240}" type="pres">
      <dgm:prSet presAssocID="{8F5D20A4-8AB5-1341-A432-704E02CFF508}" presName="Name28" presStyleLbl="parChTrans1D4" presStyleIdx="2" presStyleCnt="8"/>
      <dgm:spPr/>
    </dgm:pt>
    <dgm:pt modelId="{7DF9BDAD-25C2-934D-9512-FCB53612A3D4}" type="pres">
      <dgm:prSet presAssocID="{358228F8-4A1F-0A41-900B-1196F182D591}" presName="hierRoot2" presStyleCnt="0">
        <dgm:presLayoutVars>
          <dgm:hierBranch val="init"/>
        </dgm:presLayoutVars>
      </dgm:prSet>
      <dgm:spPr/>
    </dgm:pt>
    <dgm:pt modelId="{824A41E7-CF8B-8844-AF4E-B494C1472C7F}" type="pres">
      <dgm:prSet presAssocID="{358228F8-4A1F-0A41-900B-1196F182D591}" presName="rootComposite2" presStyleCnt="0"/>
      <dgm:spPr/>
    </dgm:pt>
    <dgm:pt modelId="{88977DB1-3F90-9348-A4A8-24F17F141477}" type="pres">
      <dgm:prSet presAssocID="{358228F8-4A1F-0A41-900B-1196F182D591}" presName="rootText2" presStyleLbl="alignAcc1" presStyleIdx="0" presStyleCnt="0">
        <dgm:presLayoutVars>
          <dgm:chPref val="3"/>
        </dgm:presLayoutVars>
      </dgm:prSet>
      <dgm:spPr/>
    </dgm:pt>
    <dgm:pt modelId="{2373DB5D-F5C0-F544-97FA-93DE1002112B}" type="pres">
      <dgm:prSet presAssocID="{358228F8-4A1F-0A41-900B-1196F182D591}" presName="topArc2" presStyleLbl="parChTrans1D1" presStyleIdx="18" presStyleCnt="42"/>
      <dgm:spPr/>
    </dgm:pt>
    <dgm:pt modelId="{E948C041-171E-1740-ABFF-949572EEBDD5}" type="pres">
      <dgm:prSet presAssocID="{358228F8-4A1F-0A41-900B-1196F182D591}" presName="bottomArc2" presStyleLbl="parChTrans1D1" presStyleIdx="19" presStyleCnt="42"/>
      <dgm:spPr/>
    </dgm:pt>
    <dgm:pt modelId="{E933BD85-E00B-CF40-A56E-EEA66AC4FBC0}" type="pres">
      <dgm:prSet presAssocID="{358228F8-4A1F-0A41-900B-1196F182D591}" presName="topConnNode2" presStyleLbl="node4" presStyleIdx="0" presStyleCnt="0"/>
      <dgm:spPr/>
    </dgm:pt>
    <dgm:pt modelId="{2601D4F6-44A6-9444-B816-5FDBE713D624}" type="pres">
      <dgm:prSet presAssocID="{358228F8-4A1F-0A41-900B-1196F182D591}" presName="hierChild4" presStyleCnt="0"/>
      <dgm:spPr/>
    </dgm:pt>
    <dgm:pt modelId="{87B4BBB3-81DB-9349-85D0-30B0B2A55F38}" type="pres">
      <dgm:prSet presAssocID="{358228F8-4A1F-0A41-900B-1196F182D591}" presName="hierChild5" presStyleCnt="0"/>
      <dgm:spPr/>
    </dgm:pt>
    <dgm:pt modelId="{8DACBF5D-2809-344D-AB64-DC62D47641CD}" type="pres">
      <dgm:prSet presAssocID="{F7476EA8-DAB6-8E45-9727-C7B8A5EDED16}" presName="Name28" presStyleLbl="parChTrans1D4" presStyleIdx="3" presStyleCnt="8"/>
      <dgm:spPr/>
    </dgm:pt>
    <dgm:pt modelId="{7DAAB1FF-6F19-1B4C-979A-D71BB4F53603}" type="pres">
      <dgm:prSet presAssocID="{AA0A09A4-439A-214D-B2A8-DB285D806DF2}" presName="hierRoot2" presStyleCnt="0">
        <dgm:presLayoutVars>
          <dgm:hierBranch val="init"/>
        </dgm:presLayoutVars>
      </dgm:prSet>
      <dgm:spPr/>
    </dgm:pt>
    <dgm:pt modelId="{D66230DF-8141-FC4F-B35C-CCC553311940}" type="pres">
      <dgm:prSet presAssocID="{AA0A09A4-439A-214D-B2A8-DB285D806DF2}" presName="rootComposite2" presStyleCnt="0"/>
      <dgm:spPr/>
    </dgm:pt>
    <dgm:pt modelId="{87E5EBC9-676E-E647-9ADF-667B8244D104}" type="pres">
      <dgm:prSet presAssocID="{AA0A09A4-439A-214D-B2A8-DB285D806DF2}" presName="rootText2" presStyleLbl="alignAcc1" presStyleIdx="0" presStyleCnt="0">
        <dgm:presLayoutVars>
          <dgm:chPref val="3"/>
        </dgm:presLayoutVars>
      </dgm:prSet>
      <dgm:spPr/>
    </dgm:pt>
    <dgm:pt modelId="{CABBDD4D-5F86-AF4C-BA3B-97BA5C4A35CE}" type="pres">
      <dgm:prSet presAssocID="{AA0A09A4-439A-214D-B2A8-DB285D806DF2}" presName="topArc2" presStyleLbl="parChTrans1D1" presStyleIdx="20" presStyleCnt="42"/>
      <dgm:spPr/>
    </dgm:pt>
    <dgm:pt modelId="{8D647709-20F7-3648-8348-6ADDCF7DFD90}" type="pres">
      <dgm:prSet presAssocID="{AA0A09A4-439A-214D-B2A8-DB285D806DF2}" presName="bottomArc2" presStyleLbl="parChTrans1D1" presStyleIdx="21" presStyleCnt="42"/>
      <dgm:spPr/>
    </dgm:pt>
    <dgm:pt modelId="{D9A5A647-4AD8-2640-89CF-8852B20955AF}" type="pres">
      <dgm:prSet presAssocID="{AA0A09A4-439A-214D-B2A8-DB285D806DF2}" presName="topConnNode2" presStyleLbl="node4" presStyleIdx="0" presStyleCnt="0"/>
      <dgm:spPr/>
    </dgm:pt>
    <dgm:pt modelId="{4EEB549B-C97E-294F-9F99-92B10CD4ECDE}" type="pres">
      <dgm:prSet presAssocID="{AA0A09A4-439A-214D-B2A8-DB285D806DF2}" presName="hierChild4" presStyleCnt="0"/>
      <dgm:spPr/>
    </dgm:pt>
    <dgm:pt modelId="{F7CC787A-ECE0-344A-B4B0-9809980C2ABD}" type="pres">
      <dgm:prSet presAssocID="{AA0A09A4-439A-214D-B2A8-DB285D806DF2}" presName="hierChild5" presStyleCnt="0"/>
      <dgm:spPr/>
    </dgm:pt>
    <dgm:pt modelId="{CB38796A-9C42-B24A-9FF5-8BC6AADFA992}" type="pres">
      <dgm:prSet presAssocID="{0B7E248F-6B24-A549-A043-13270015A752}" presName="Name28" presStyleLbl="parChTrans1D4" presStyleIdx="4" presStyleCnt="8"/>
      <dgm:spPr/>
    </dgm:pt>
    <dgm:pt modelId="{656C3220-D102-8842-9A57-E19FBAF57D4B}" type="pres">
      <dgm:prSet presAssocID="{F5771FAA-2CBD-4548-A614-49E7E3D75420}" presName="hierRoot2" presStyleCnt="0">
        <dgm:presLayoutVars>
          <dgm:hierBranch val="init"/>
        </dgm:presLayoutVars>
      </dgm:prSet>
      <dgm:spPr/>
    </dgm:pt>
    <dgm:pt modelId="{DF2BE361-F210-C84B-BC78-B319291C2B48}" type="pres">
      <dgm:prSet presAssocID="{F5771FAA-2CBD-4548-A614-49E7E3D75420}" presName="rootComposite2" presStyleCnt="0"/>
      <dgm:spPr/>
    </dgm:pt>
    <dgm:pt modelId="{7FAFB951-2117-EB46-A9D1-EEBDB9A486C8}" type="pres">
      <dgm:prSet presAssocID="{F5771FAA-2CBD-4548-A614-49E7E3D75420}" presName="rootText2" presStyleLbl="alignAcc1" presStyleIdx="0" presStyleCnt="0">
        <dgm:presLayoutVars>
          <dgm:chPref val="3"/>
        </dgm:presLayoutVars>
      </dgm:prSet>
      <dgm:spPr/>
    </dgm:pt>
    <dgm:pt modelId="{9C401CDB-0251-394A-AB21-760CD65093D6}" type="pres">
      <dgm:prSet presAssocID="{F5771FAA-2CBD-4548-A614-49E7E3D75420}" presName="topArc2" presStyleLbl="parChTrans1D1" presStyleIdx="22" presStyleCnt="42"/>
      <dgm:spPr/>
    </dgm:pt>
    <dgm:pt modelId="{7C7EA8AB-5C4A-1641-B58B-B6BEB53EB1C8}" type="pres">
      <dgm:prSet presAssocID="{F5771FAA-2CBD-4548-A614-49E7E3D75420}" presName="bottomArc2" presStyleLbl="parChTrans1D1" presStyleIdx="23" presStyleCnt="42"/>
      <dgm:spPr/>
    </dgm:pt>
    <dgm:pt modelId="{4AD715DE-CA6D-A842-B235-F8A5BDCFD0D9}" type="pres">
      <dgm:prSet presAssocID="{F5771FAA-2CBD-4548-A614-49E7E3D75420}" presName="topConnNode2" presStyleLbl="node4" presStyleIdx="0" presStyleCnt="0"/>
      <dgm:spPr/>
    </dgm:pt>
    <dgm:pt modelId="{C1CDBD3A-B627-9F41-A9E2-37EE0DAAB10A}" type="pres">
      <dgm:prSet presAssocID="{F5771FAA-2CBD-4548-A614-49E7E3D75420}" presName="hierChild4" presStyleCnt="0"/>
      <dgm:spPr/>
    </dgm:pt>
    <dgm:pt modelId="{0554E71B-5A88-C043-8A2A-F52714750C81}" type="pres">
      <dgm:prSet presAssocID="{F5771FAA-2CBD-4548-A614-49E7E3D75420}" presName="hierChild5" presStyleCnt="0"/>
      <dgm:spPr/>
    </dgm:pt>
    <dgm:pt modelId="{D5438073-4B7B-1645-8C0E-5AAEB94CB928}" type="pres">
      <dgm:prSet presAssocID="{B53A6F44-74D2-3143-AD17-5F2AC2FDFB43}" presName="hierChild5" presStyleCnt="0"/>
      <dgm:spPr/>
    </dgm:pt>
    <dgm:pt modelId="{381CF9A5-F320-F641-908E-8FCA3A22944C}" type="pres">
      <dgm:prSet presAssocID="{F8EC81B8-3D9D-0240-A203-E88BD1E5E508}" presName="Name28" presStyleLbl="parChTrans1D3" presStyleIdx="4" presStyleCnt="8"/>
      <dgm:spPr/>
    </dgm:pt>
    <dgm:pt modelId="{9CBBB4E6-D7BE-6643-A20D-E2C2C77C66C8}" type="pres">
      <dgm:prSet presAssocID="{622A08C1-38C3-2D45-A7DE-C71F9FAF0E9B}" presName="hierRoot2" presStyleCnt="0">
        <dgm:presLayoutVars>
          <dgm:hierBranch val="init"/>
        </dgm:presLayoutVars>
      </dgm:prSet>
      <dgm:spPr/>
    </dgm:pt>
    <dgm:pt modelId="{21222A89-7737-2E44-9CC3-B6D382F030CC}" type="pres">
      <dgm:prSet presAssocID="{622A08C1-38C3-2D45-A7DE-C71F9FAF0E9B}" presName="rootComposite2" presStyleCnt="0"/>
      <dgm:spPr/>
    </dgm:pt>
    <dgm:pt modelId="{EE56C79A-562A-F04C-9D88-3C334BFAE94D}" type="pres">
      <dgm:prSet presAssocID="{622A08C1-38C3-2D45-A7DE-C71F9FAF0E9B}" presName="rootText2" presStyleLbl="alignAcc1" presStyleIdx="0" presStyleCnt="0">
        <dgm:presLayoutVars>
          <dgm:chPref val="3"/>
        </dgm:presLayoutVars>
      </dgm:prSet>
      <dgm:spPr/>
    </dgm:pt>
    <dgm:pt modelId="{5746CFFB-0C41-0C43-BC9B-5C9E6D4F7902}" type="pres">
      <dgm:prSet presAssocID="{622A08C1-38C3-2D45-A7DE-C71F9FAF0E9B}" presName="topArc2" presStyleLbl="parChTrans1D1" presStyleIdx="24" presStyleCnt="42"/>
      <dgm:spPr/>
    </dgm:pt>
    <dgm:pt modelId="{DD7FA9D2-141E-9A40-80FA-2E9FA03058F0}" type="pres">
      <dgm:prSet presAssocID="{622A08C1-38C3-2D45-A7DE-C71F9FAF0E9B}" presName="bottomArc2" presStyleLbl="parChTrans1D1" presStyleIdx="25" presStyleCnt="42"/>
      <dgm:spPr/>
    </dgm:pt>
    <dgm:pt modelId="{ADFB958C-D785-EC47-9EA7-1A77FB4EFBAC}" type="pres">
      <dgm:prSet presAssocID="{622A08C1-38C3-2D45-A7DE-C71F9FAF0E9B}" presName="topConnNode2" presStyleLbl="node3" presStyleIdx="0" presStyleCnt="0"/>
      <dgm:spPr/>
    </dgm:pt>
    <dgm:pt modelId="{928C6277-62AF-C942-8B8B-C4EE72FBA026}" type="pres">
      <dgm:prSet presAssocID="{622A08C1-38C3-2D45-A7DE-C71F9FAF0E9B}" presName="hierChild4" presStyleCnt="0"/>
      <dgm:spPr/>
    </dgm:pt>
    <dgm:pt modelId="{EB8A0FE2-927E-DB4E-B4D4-9F43486D9B15}" type="pres">
      <dgm:prSet presAssocID="{B885902C-5A30-0746-88B4-63DDF57CD4FA}" presName="Name28" presStyleLbl="parChTrans1D4" presStyleIdx="5" presStyleCnt="8"/>
      <dgm:spPr/>
    </dgm:pt>
    <dgm:pt modelId="{6288FEB4-B1B0-E94C-A768-CBE6F052C13B}" type="pres">
      <dgm:prSet presAssocID="{F760EA21-F28D-804D-9AEE-70C2524774B7}" presName="hierRoot2" presStyleCnt="0">
        <dgm:presLayoutVars>
          <dgm:hierBranch val="init"/>
        </dgm:presLayoutVars>
      </dgm:prSet>
      <dgm:spPr/>
    </dgm:pt>
    <dgm:pt modelId="{C27FA9C3-10B0-D84E-8E53-1F2399ADEAA8}" type="pres">
      <dgm:prSet presAssocID="{F760EA21-F28D-804D-9AEE-70C2524774B7}" presName="rootComposite2" presStyleCnt="0"/>
      <dgm:spPr/>
    </dgm:pt>
    <dgm:pt modelId="{16EB715E-EDD0-594F-949C-D562A8B43723}" type="pres">
      <dgm:prSet presAssocID="{F760EA21-F28D-804D-9AEE-70C2524774B7}" presName="rootText2" presStyleLbl="alignAcc1" presStyleIdx="0" presStyleCnt="0">
        <dgm:presLayoutVars>
          <dgm:chPref val="3"/>
        </dgm:presLayoutVars>
      </dgm:prSet>
      <dgm:spPr/>
    </dgm:pt>
    <dgm:pt modelId="{3B179DDE-4112-3049-B547-D0488130C546}" type="pres">
      <dgm:prSet presAssocID="{F760EA21-F28D-804D-9AEE-70C2524774B7}" presName="topArc2" presStyleLbl="parChTrans1D1" presStyleIdx="26" presStyleCnt="42"/>
      <dgm:spPr/>
    </dgm:pt>
    <dgm:pt modelId="{4A23790C-1D90-BB47-8AB3-A186962DDD3A}" type="pres">
      <dgm:prSet presAssocID="{F760EA21-F28D-804D-9AEE-70C2524774B7}" presName="bottomArc2" presStyleLbl="parChTrans1D1" presStyleIdx="27" presStyleCnt="42"/>
      <dgm:spPr/>
    </dgm:pt>
    <dgm:pt modelId="{FEB3B278-559D-5141-B007-DE47265E070A}" type="pres">
      <dgm:prSet presAssocID="{F760EA21-F28D-804D-9AEE-70C2524774B7}" presName="topConnNode2" presStyleLbl="node4" presStyleIdx="0" presStyleCnt="0"/>
      <dgm:spPr/>
    </dgm:pt>
    <dgm:pt modelId="{75A418AD-96A7-5E4A-8C81-D48E2F4423B8}" type="pres">
      <dgm:prSet presAssocID="{F760EA21-F28D-804D-9AEE-70C2524774B7}" presName="hierChild4" presStyleCnt="0"/>
      <dgm:spPr/>
    </dgm:pt>
    <dgm:pt modelId="{34D1C6CE-FCF5-2F42-B26E-09A55474D42E}" type="pres">
      <dgm:prSet presAssocID="{F760EA21-F28D-804D-9AEE-70C2524774B7}" presName="hierChild5" presStyleCnt="0"/>
      <dgm:spPr/>
    </dgm:pt>
    <dgm:pt modelId="{63BBB8A1-4636-5843-9D7D-5F08FB418082}" type="pres">
      <dgm:prSet presAssocID="{BA5D33CF-5208-CE44-8B8D-05B1C21CAE08}" presName="Name28" presStyleLbl="parChTrans1D4" presStyleIdx="6" presStyleCnt="8"/>
      <dgm:spPr/>
    </dgm:pt>
    <dgm:pt modelId="{87308701-BD9E-2E43-9B36-9D74C71B2B5F}" type="pres">
      <dgm:prSet presAssocID="{45684305-BD97-CE4F-8897-3461E0C2D7E9}" presName="hierRoot2" presStyleCnt="0">
        <dgm:presLayoutVars>
          <dgm:hierBranch val="init"/>
        </dgm:presLayoutVars>
      </dgm:prSet>
      <dgm:spPr/>
    </dgm:pt>
    <dgm:pt modelId="{A90CC4B3-1B9A-DE44-B48F-6C21C5857EDB}" type="pres">
      <dgm:prSet presAssocID="{45684305-BD97-CE4F-8897-3461E0C2D7E9}" presName="rootComposite2" presStyleCnt="0"/>
      <dgm:spPr/>
    </dgm:pt>
    <dgm:pt modelId="{5F74ED8B-CB60-E34C-9659-249230E4B7C7}" type="pres">
      <dgm:prSet presAssocID="{45684305-BD97-CE4F-8897-3461E0C2D7E9}" presName="rootText2" presStyleLbl="alignAcc1" presStyleIdx="0" presStyleCnt="0">
        <dgm:presLayoutVars>
          <dgm:chPref val="3"/>
        </dgm:presLayoutVars>
      </dgm:prSet>
      <dgm:spPr/>
    </dgm:pt>
    <dgm:pt modelId="{858B3C40-7177-7F42-93CC-E1E1349C4E9A}" type="pres">
      <dgm:prSet presAssocID="{45684305-BD97-CE4F-8897-3461E0C2D7E9}" presName="topArc2" presStyleLbl="parChTrans1D1" presStyleIdx="28" presStyleCnt="42"/>
      <dgm:spPr/>
    </dgm:pt>
    <dgm:pt modelId="{2F216738-A77E-9742-86B1-A30379CB4EC8}" type="pres">
      <dgm:prSet presAssocID="{45684305-BD97-CE4F-8897-3461E0C2D7E9}" presName="bottomArc2" presStyleLbl="parChTrans1D1" presStyleIdx="29" presStyleCnt="42"/>
      <dgm:spPr/>
    </dgm:pt>
    <dgm:pt modelId="{1177BB68-3583-E74C-BD63-1D5351549E27}" type="pres">
      <dgm:prSet presAssocID="{45684305-BD97-CE4F-8897-3461E0C2D7E9}" presName="topConnNode2" presStyleLbl="node4" presStyleIdx="0" presStyleCnt="0"/>
      <dgm:spPr/>
    </dgm:pt>
    <dgm:pt modelId="{4CFDAA60-D498-854B-BE0D-A453256E9A4D}" type="pres">
      <dgm:prSet presAssocID="{45684305-BD97-CE4F-8897-3461E0C2D7E9}" presName="hierChild4" presStyleCnt="0"/>
      <dgm:spPr/>
    </dgm:pt>
    <dgm:pt modelId="{C0D916FD-3A66-7141-B820-07852A9BF139}" type="pres">
      <dgm:prSet presAssocID="{45684305-BD97-CE4F-8897-3461E0C2D7E9}" presName="hierChild5" presStyleCnt="0"/>
      <dgm:spPr/>
    </dgm:pt>
    <dgm:pt modelId="{C90E8F34-A6B8-334E-BB64-CE4F48D2CCF8}" type="pres">
      <dgm:prSet presAssocID="{955F27F3-BF48-FE40-A6C8-F0925BE75ABA}" presName="Name28" presStyleLbl="parChTrans1D4" presStyleIdx="7" presStyleCnt="8"/>
      <dgm:spPr/>
    </dgm:pt>
    <dgm:pt modelId="{CCC4F63B-05F8-3141-9EBF-4343FD5297B9}" type="pres">
      <dgm:prSet presAssocID="{A7FCEEFF-A0F7-FA47-9B2B-CF1D23C85FE6}" presName="hierRoot2" presStyleCnt="0">
        <dgm:presLayoutVars>
          <dgm:hierBranch val="init"/>
        </dgm:presLayoutVars>
      </dgm:prSet>
      <dgm:spPr/>
    </dgm:pt>
    <dgm:pt modelId="{118EE66A-B314-9643-893E-C6C427692660}" type="pres">
      <dgm:prSet presAssocID="{A7FCEEFF-A0F7-FA47-9B2B-CF1D23C85FE6}" presName="rootComposite2" presStyleCnt="0"/>
      <dgm:spPr/>
    </dgm:pt>
    <dgm:pt modelId="{3047DAC9-75EC-4445-A199-111CC236DBD7}" type="pres">
      <dgm:prSet presAssocID="{A7FCEEFF-A0F7-FA47-9B2B-CF1D23C85FE6}" presName="rootText2" presStyleLbl="alignAcc1" presStyleIdx="0" presStyleCnt="0">
        <dgm:presLayoutVars>
          <dgm:chPref val="3"/>
        </dgm:presLayoutVars>
      </dgm:prSet>
      <dgm:spPr/>
    </dgm:pt>
    <dgm:pt modelId="{6481743B-3470-2F4B-98EE-92FFE4E9F19A}" type="pres">
      <dgm:prSet presAssocID="{A7FCEEFF-A0F7-FA47-9B2B-CF1D23C85FE6}" presName="topArc2" presStyleLbl="parChTrans1D1" presStyleIdx="30" presStyleCnt="42"/>
      <dgm:spPr/>
    </dgm:pt>
    <dgm:pt modelId="{7FB9F078-B71A-9D49-9B87-83C1AF82FBB4}" type="pres">
      <dgm:prSet presAssocID="{A7FCEEFF-A0F7-FA47-9B2B-CF1D23C85FE6}" presName="bottomArc2" presStyleLbl="parChTrans1D1" presStyleIdx="31" presStyleCnt="42"/>
      <dgm:spPr/>
    </dgm:pt>
    <dgm:pt modelId="{4371F8E3-BEDB-C547-ACC5-B36662E40E68}" type="pres">
      <dgm:prSet presAssocID="{A7FCEEFF-A0F7-FA47-9B2B-CF1D23C85FE6}" presName="topConnNode2" presStyleLbl="node4" presStyleIdx="0" presStyleCnt="0"/>
      <dgm:spPr/>
    </dgm:pt>
    <dgm:pt modelId="{82A4A21A-3E2A-D04D-8057-996F8EA84D1B}" type="pres">
      <dgm:prSet presAssocID="{A7FCEEFF-A0F7-FA47-9B2B-CF1D23C85FE6}" presName="hierChild4" presStyleCnt="0"/>
      <dgm:spPr/>
    </dgm:pt>
    <dgm:pt modelId="{F39A7122-C8A6-A944-9F1F-9C0BEE0F1D0A}" type="pres">
      <dgm:prSet presAssocID="{A7FCEEFF-A0F7-FA47-9B2B-CF1D23C85FE6}" presName="hierChild5" presStyleCnt="0"/>
      <dgm:spPr/>
    </dgm:pt>
    <dgm:pt modelId="{F801F006-AB4B-1A41-9DA1-5846671F98BE}" type="pres">
      <dgm:prSet presAssocID="{622A08C1-38C3-2D45-A7DE-C71F9FAF0E9B}" presName="hierChild5" presStyleCnt="0"/>
      <dgm:spPr/>
    </dgm:pt>
    <dgm:pt modelId="{C0F00CC4-5B85-9244-AEC0-BFB29878485D}" type="pres">
      <dgm:prSet presAssocID="{78650AA2-D7D6-FA4C-A20B-028703CD1690}" presName="hierChild5" presStyleCnt="0"/>
      <dgm:spPr/>
    </dgm:pt>
    <dgm:pt modelId="{8D232E0F-F76C-5C46-8EBD-7D10F4FA366F}" type="pres">
      <dgm:prSet presAssocID="{BC26EEAA-FC8A-A14C-88A3-01D06B9B2CED}" presName="Name28" presStyleLbl="parChTrans1D2" presStyleIdx="2" presStyleCnt="4"/>
      <dgm:spPr/>
    </dgm:pt>
    <dgm:pt modelId="{BCBF57F3-40B8-F743-8760-BA5B01F7583C}" type="pres">
      <dgm:prSet presAssocID="{0FAFA5FC-89E6-2243-9BAC-51D923E42B3E}" presName="hierRoot2" presStyleCnt="0">
        <dgm:presLayoutVars>
          <dgm:hierBranch val="init"/>
        </dgm:presLayoutVars>
      </dgm:prSet>
      <dgm:spPr/>
    </dgm:pt>
    <dgm:pt modelId="{5B536AFA-7607-0645-9CC3-4C68E095AD4D}" type="pres">
      <dgm:prSet presAssocID="{0FAFA5FC-89E6-2243-9BAC-51D923E42B3E}" presName="rootComposite2" presStyleCnt="0"/>
      <dgm:spPr/>
    </dgm:pt>
    <dgm:pt modelId="{EB5E88D5-BBE5-154F-AAB8-ED5ABC0D517C}" type="pres">
      <dgm:prSet presAssocID="{0FAFA5FC-89E6-2243-9BAC-51D923E42B3E}" presName="rootText2" presStyleLbl="alignAcc1" presStyleIdx="0" presStyleCnt="0">
        <dgm:presLayoutVars>
          <dgm:chPref val="3"/>
        </dgm:presLayoutVars>
      </dgm:prSet>
      <dgm:spPr/>
    </dgm:pt>
    <dgm:pt modelId="{F33EBBCC-4D5B-6C44-A67E-772482ADDFEA}" type="pres">
      <dgm:prSet presAssocID="{0FAFA5FC-89E6-2243-9BAC-51D923E42B3E}" presName="topArc2" presStyleLbl="parChTrans1D1" presStyleIdx="32" presStyleCnt="42"/>
      <dgm:spPr/>
    </dgm:pt>
    <dgm:pt modelId="{843B90C4-E2E1-7940-A722-852488DAD40D}" type="pres">
      <dgm:prSet presAssocID="{0FAFA5FC-89E6-2243-9BAC-51D923E42B3E}" presName="bottomArc2" presStyleLbl="parChTrans1D1" presStyleIdx="33" presStyleCnt="42"/>
      <dgm:spPr/>
    </dgm:pt>
    <dgm:pt modelId="{1285AF04-0312-334C-9815-A9F972823BD6}" type="pres">
      <dgm:prSet presAssocID="{0FAFA5FC-89E6-2243-9BAC-51D923E42B3E}" presName="topConnNode2" presStyleLbl="node2" presStyleIdx="0" presStyleCnt="0"/>
      <dgm:spPr/>
    </dgm:pt>
    <dgm:pt modelId="{E455BCED-A1F1-6146-B56D-4BDE6171E0A7}" type="pres">
      <dgm:prSet presAssocID="{0FAFA5FC-89E6-2243-9BAC-51D923E42B3E}" presName="hierChild4" presStyleCnt="0"/>
      <dgm:spPr/>
    </dgm:pt>
    <dgm:pt modelId="{45183A4B-9BB6-2144-99AB-DFF1A38D739B}" type="pres">
      <dgm:prSet presAssocID="{47B795C9-BD67-164D-BADD-E22392428360}" presName="Name28" presStyleLbl="parChTrans1D3" presStyleIdx="5" presStyleCnt="8"/>
      <dgm:spPr/>
    </dgm:pt>
    <dgm:pt modelId="{26071996-E2FC-824D-9689-119BB0ED532B}" type="pres">
      <dgm:prSet presAssocID="{C6A65634-268E-9942-A5CE-9342DD9F0D0F}" presName="hierRoot2" presStyleCnt="0">
        <dgm:presLayoutVars>
          <dgm:hierBranch val="init"/>
        </dgm:presLayoutVars>
      </dgm:prSet>
      <dgm:spPr/>
    </dgm:pt>
    <dgm:pt modelId="{80422D8D-0CB4-744F-8ED0-02258CC7F2C3}" type="pres">
      <dgm:prSet presAssocID="{C6A65634-268E-9942-A5CE-9342DD9F0D0F}" presName="rootComposite2" presStyleCnt="0"/>
      <dgm:spPr/>
    </dgm:pt>
    <dgm:pt modelId="{FC206103-695D-1C4D-BFCC-ECBE63B8F305}" type="pres">
      <dgm:prSet presAssocID="{C6A65634-268E-9942-A5CE-9342DD9F0D0F}" presName="rootText2" presStyleLbl="alignAcc1" presStyleIdx="0" presStyleCnt="0">
        <dgm:presLayoutVars>
          <dgm:chPref val="3"/>
        </dgm:presLayoutVars>
      </dgm:prSet>
      <dgm:spPr/>
    </dgm:pt>
    <dgm:pt modelId="{A18B7FB4-26DD-AF49-AD06-534E429D58FD}" type="pres">
      <dgm:prSet presAssocID="{C6A65634-268E-9942-A5CE-9342DD9F0D0F}" presName="topArc2" presStyleLbl="parChTrans1D1" presStyleIdx="34" presStyleCnt="42"/>
      <dgm:spPr/>
    </dgm:pt>
    <dgm:pt modelId="{528513B6-C017-4E46-96BD-64B8D4F04B02}" type="pres">
      <dgm:prSet presAssocID="{C6A65634-268E-9942-A5CE-9342DD9F0D0F}" presName="bottomArc2" presStyleLbl="parChTrans1D1" presStyleIdx="35" presStyleCnt="42"/>
      <dgm:spPr/>
    </dgm:pt>
    <dgm:pt modelId="{2CCEAC07-55A3-FA4F-BF17-11526ADFF6C0}" type="pres">
      <dgm:prSet presAssocID="{C6A65634-268E-9942-A5CE-9342DD9F0D0F}" presName="topConnNode2" presStyleLbl="node3" presStyleIdx="0" presStyleCnt="0"/>
      <dgm:spPr/>
    </dgm:pt>
    <dgm:pt modelId="{D22D0E1F-9C54-074E-9566-4EA3FA818437}" type="pres">
      <dgm:prSet presAssocID="{C6A65634-268E-9942-A5CE-9342DD9F0D0F}" presName="hierChild4" presStyleCnt="0"/>
      <dgm:spPr/>
    </dgm:pt>
    <dgm:pt modelId="{1F44B189-B4BE-0F4F-8ABB-8EDC2B287505}" type="pres">
      <dgm:prSet presAssocID="{C6A65634-268E-9942-A5CE-9342DD9F0D0F}" presName="hierChild5" presStyleCnt="0"/>
      <dgm:spPr/>
    </dgm:pt>
    <dgm:pt modelId="{0DB38D78-A956-EC4F-ACFD-FF90D119715D}" type="pres">
      <dgm:prSet presAssocID="{FEAA57DF-1E2B-0048-A9B4-88877F90202F}" presName="Name28" presStyleLbl="parChTrans1D3" presStyleIdx="6" presStyleCnt="8"/>
      <dgm:spPr/>
    </dgm:pt>
    <dgm:pt modelId="{751D7C5D-EE0A-6A4E-AB79-87BBC533917B}" type="pres">
      <dgm:prSet presAssocID="{96605F6E-7D65-504D-ADF2-27D6927EDAF6}" presName="hierRoot2" presStyleCnt="0">
        <dgm:presLayoutVars>
          <dgm:hierBranch val="init"/>
        </dgm:presLayoutVars>
      </dgm:prSet>
      <dgm:spPr/>
    </dgm:pt>
    <dgm:pt modelId="{05F30BF8-AFD0-824B-9D80-E47E46D2684F}" type="pres">
      <dgm:prSet presAssocID="{96605F6E-7D65-504D-ADF2-27D6927EDAF6}" presName="rootComposite2" presStyleCnt="0"/>
      <dgm:spPr/>
    </dgm:pt>
    <dgm:pt modelId="{8942AF07-DD81-6745-89FC-FCB6E5DAF7E0}" type="pres">
      <dgm:prSet presAssocID="{96605F6E-7D65-504D-ADF2-27D6927EDAF6}" presName="rootText2" presStyleLbl="alignAcc1" presStyleIdx="0" presStyleCnt="0">
        <dgm:presLayoutVars>
          <dgm:chPref val="3"/>
        </dgm:presLayoutVars>
      </dgm:prSet>
      <dgm:spPr/>
    </dgm:pt>
    <dgm:pt modelId="{1004BBC3-8C8D-BF43-B76C-9099E03ECDB9}" type="pres">
      <dgm:prSet presAssocID="{96605F6E-7D65-504D-ADF2-27D6927EDAF6}" presName="topArc2" presStyleLbl="parChTrans1D1" presStyleIdx="36" presStyleCnt="42"/>
      <dgm:spPr/>
    </dgm:pt>
    <dgm:pt modelId="{76E38B77-97FD-9F47-9DFC-3D2A9CD2DCC1}" type="pres">
      <dgm:prSet presAssocID="{96605F6E-7D65-504D-ADF2-27D6927EDAF6}" presName="bottomArc2" presStyleLbl="parChTrans1D1" presStyleIdx="37" presStyleCnt="42"/>
      <dgm:spPr/>
    </dgm:pt>
    <dgm:pt modelId="{9FAB8DE5-FC90-3F48-9AD9-B2FBB7A4385A}" type="pres">
      <dgm:prSet presAssocID="{96605F6E-7D65-504D-ADF2-27D6927EDAF6}" presName="topConnNode2" presStyleLbl="node3" presStyleIdx="0" presStyleCnt="0"/>
      <dgm:spPr/>
    </dgm:pt>
    <dgm:pt modelId="{A1312964-D169-CF43-B4D6-2BADA401B38C}" type="pres">
      <dgm:prSet presAssocID="{96605F6E-7D65-504D-ADF2-27D6927EDAF6}" presName="hierChild4" presStyleCnt="0"/>
      <dgm:spPr/>
    </dgm:pt>
    <dgm:pt modelId="{21C87BA7-6257-E142-9A05-808AD7CBEF43}" type="pres">
      <dgm:prSet presAssocID="{96605F6E-7D65-504D-ADF2-27D6927EDAF6}" presName="hierChild5" presStyleCnt="0"/>
      <dgm:spPr/>
    </dgm:pt>
    <dgm:pt modelId="{F4D81881-C598-8A4E-A420-82FFB2A45662}" type="pres">
      <dgm:prSet presAssocID="{550A7D31-1F17-1E43-952E-7272D752F293}" presName="Name28" presStyleLbl="parChTrans1D3" presStyleIdx="7" presStyleCnt="8"/>
      <dgm:spPr/>
    </dgm:pt>
    <dgm:pt modelId="{C7A6634A-67E3-5241-B029-156272AB0A3A}" type="pres">
      <dgm:prSet presAssocID="{8D5AFAEF-9A7D-7541-A6A8-632D736A114E}" presName="hierRoot2" presStyleCnt="0">
        <dgm:presLayoutVars>
          <dgm:hierBranch val="init"/>
        </dgm:presLayoutVars>
      </dgm:prSet>
      <dgm:spPr/>
    </dgm:pt>
    <dgm:pt modelId="{35A416B7-AAA4-3B45-B5DB-4A814DACD0E5}" type="pres">
      <dgm:prSet presAssocID="{8D5AFAEF-9A7D-7541-A6A8-632D736A114E}" presName="rootComposite2" presStyleCnt="0"/>
      <dgm:spPr/>
    </dgm:pt>
    <dgm:pt modelId="{D2239DF2-08DD-7D45-B5D6-4FB70CA368C3}" type="pres">
      <dgm:prSet presAssocID="{8D5AFAEF-9A7D-7541-A6A8-632D736A114E}" presName="rootText2" presStyleLbl="alignAcc1" presStyleIdx="0" presStyleCnt="0">
        <dgm:presLayoutVars>
          <dgm:chPref val="3"/>
        </dgm:presLayoutVars>
      </dgm:prSet>
      <dgm:spPr/>
    </dgm:pt>
    <dgm:pt modelId="{9FA1DAD0-A7F7-B946-AA02-31AF75B16D0D}" type="pres">
      <dgm:prSet presAssocID="{8D5AFAEF-9A7D-7541-A6A8-632D736A114E}" presName="topArc2" presStyleLbl="parChTrans1D1" presStyleIdx="38" presStyleCnt="42"/>
      <dgm:spPr/>
    </dgm:pt>
    <dgm:pt modelId="{EB4D1FE1-EE38-CD4D-A294-D0CB19380E04}" type="pres">
      <dgm:prSet presAssocID="{8D5AFAEF-9A7D-7541-A6A8-632D736A114E}" presName="bottomArc2" presStyleLbl="parChTrans1D1" presStyleIdx="39" presStyleCnt="42"/>
      <dgm:spPr/>
    </dgm:pt>
    <dgm:pt modelId="{84CCE8D5-05A0-6841-9B00-2B68E593B1C2}" type="pres">
      <dgm:prSet presAssocID="{8D5AFAEF-9A7D-7541-A6A8-632D736A114E}" presName="topConnNode2" presStyleLbl="node3" presStyleIdx="0" presStyleCnt="0"/>
      <dgm:spPr/>
    </dgm:pt>
    <dgm:pt modelId="{905AE12D-D383-F849-9864-D5854DB13DF5}" type="pres">
      <dgm:prSet presAssocID="{8D5AFAEF-9A7D-7541-A6A8-632D736A114E}" presName="hierChild4" presStyleCnt="0"/>
      <dgm:spPr/>
    </dgm:pt>
    <dgm:pt modelId="{115564D7-2A4B-4D43-B39F-E11EEB4C34E1}" type="pres">
      <dgm:prSet presAssocID="{8D5AFAEF-9A7D-7541-A6A8-632D736A114E}" presName="hierChild5" presStyleCnt="0"/>
      <dgm:spPr/>
    </dgm:pt>
    <dgm:pt modelId="{67E08EC1-1CB8-0F4B-A376-DDAAB689DEA6}" type="pres">
      <dgm:prSet presAssocID="{0FAFA5FC-89E6-2243-9BAC-51D923E42B3E}" presName="hierChild5" presStyleCnt="0"/>
      <dgm:spPr/>
    </dgm:pt>
    <dgm:pt modelId="{E5BE138B-8FBA-454F-BF67-76DFC8C9D76B}" type="pres">
      <dgm:prSet presAssocID="{46EC5960-8E50-E146-A373-9F934B0E9089}" presName="Name28" presStyleLbl="parChTrans1D2" presStyleIdx="3" presStyleCnt="4"/>
      <dgm:spPr/>
    </dgm:pt>
    <dgm:pt modelId="{1AA8E6E2-9CB5-BF40-8DA3-73B9EAF5B4D0}" type="pres">
      <dgm:prSet presAssocID="{9D72E8B5-F5E0-8F48-90C4-D3BDD9CAC043}" presName="hierRoot2" presStyleCnt="0">
        <dgm:presLayoutVars>
          <dgm:hierBranch val="init"/>
        </dgm:presLayoutVars>
      </dgm:prSet>
      <dgm:spPr/>
    </dgm:pt>
    <dgm:pt modelId="{46AB7EDE-CFA9-454B-AE60-5610A3FCEAA4}" type="pres">
      <dgm:prSet presAssocID="{9D72E8B5-F5E0-8F48-90C4-D3BDD9CAC043}" presName="rootComposite2" presStyleCnt="0"/>
      <dgm:spPr/>
    </dgm:pt>
    <dgm:pt modelId="{FF483608-8C58-5748-939F-57BCEE23346E}" type="pres">
      <dgm:prSet presAssocID="{9D72E8B5-F5E0-8F48-90C4-D3BDD9CAC043}" presName="rootText2" presStyleLbl="alignAcc1" presStyleIdx="0" presStyleCnt="0">
        <dgm:presLayoutVars>
          <dgm:chPref val="3"/>
        </dgm:presLayoutVars>
      </dgm:prSet>
      <dgm:spPr/>
    </dgm:pt>
    <dgm:pt modelId="{2D26C19F-22BE-0349-BA2C-5323F986BAC3}" type="pres">
      <dgm:prSet presAssocID="{9D72E8B5-F5E0-8F48-90C4-D3BDD9CAC043}" presName="topArc2" presStyleLbl="parChTrans1D1" presStyleIdx="40" presStyleCnt="42"/>
      <dgm:spPr/>
    </dgm:pt>
    <dgm:pt modelId="{D2468D3F-2F13-F643-B921-D11F1F5BBBD7}" type="pres">
      <dgm:prSet presAssocID="{9D72E8B5-F5E0-8F48-90C4-D3BDD9CAC043}" presName="bottomArc2" presStyleLbl="parChTrans1D1" presStyleIdx="41" presStyleCnt="42"/>
      <dgm:spPr/>
    </dgm:pt>
    <dgm:pt modelId="{90EC6F5F-7FDE-9B44-9299-D3838A99CE32}" type="pres">
      <dgm:prSet presAssocID="{9D72E8B5-F5E0-8F48-90C4-D3BDD9CAC043}" presName="topConnNode2" presStyleLbl="node2" presStyleIdx="0" presStyleCnt="0"/>
      <dgm:spPr/>
    </dgm:pt>
    <dgm:pt modelId="{B12FABBB-C2B7-1A4E-A561-DB6D3809D07D}" type="pres">
      <dgm:prSet presAssocID="{9D72E8B5-F5E0-8F48-90C4-D3BDD9CAC043}" presName="hierChild4" presStyleCnt="0"/>
      <dgm:spPr/>
    </dgm:pt>
    <dgm:pt modelId="{E5DAD95C-E8BE-D64F-B57D-4B812DD0B3B5}" type="pres">
      <dgm:prSet presAssocID="{9D72E8B5-F5E0-8F48-90C4-D3BDD9CAC043}" presName="hierChild5" presStyleCnt="0"/>
      <dgm:spPr/>
    </dgm:pt>
    <dgm:pt modelId="{B00BC2AE-0A4E-5047-AEDC-E6F1E66390D7}" type="pres">
      <dgm:prSet presAssocID="{6E0B82BE-E1C8-3749-852D-12171744E491}" presName="hierChild3" presStyleCnt="0"/>
      <dgm:spPr/>
    </dgm:pt>
  </dgm:ptLst>
  <dgm:cxnLst>
    <dgm:cxn modelId="{76D09311-9F5C-064E-B550-E017E1E04523}" srcId="{C4B2CEBE-ABBD-A14E-9876-08B4B5C00C21}" destId="{1D0B4E5D-0595-214E-AC61-11156B2F9776}" srcOrd="2" destOrd="0" parTransId="{F5047526-0645-7241-80D5-C5DC2E417FE8}" sibTransId="{DBC503E1-DF3F-B943-AF55-629EE2E9CC91}"/>
    <dgm:cxn modelId="{BEBD8C12-BCD5-B441-9A2B-49B8F5F1430E}" type="presOf" srcId="{45684305-BD97-CE4F-8897-3461E0C2D7E9}" destId="{1177BB68-3583-E74C-BD63-1D5351549E27}" srcOrd="1" destOrd="0" presId="urn:microsoft.com/office/officeart/2008/layout/HalfCircleOrganizationChart"/>
    <dgm:cxn modelId="{74F92813-E463-C34D-8E31-39157B496C7E}" srcId="{C4B2CEBE-ABBD-A14E-9876-08B4B5C00C21}" destId="{9BA32B72-F3E8-624E-BE29-80D551CAD471}" srcOrd="0" destOrd="0" parTransId="{9237A4C7-4274-D24B-A6BD-25BE4647179B}" sibTransId="{01D90E28-80F7-4D4E-AD5E-ADA643F4F908}"/>
    <dgm:cxn modelId="{30CA9713-E7A7-5F44-AB88-7B6F029B036E}" type="presOf" srcId="{78650AA2-D7D6-FA4C-A20B-028703CD1690}" destId="{124A8896-9CAB-934B-9EB5-8BBA9A44263A}" srcOrd="1" destOrd="0" presId="urn:microsoft.com/office/officeart/2008/layout/HalfCircleOrganizationChart"/>
    <dgm:cxn modelId="{DF91D515-B421-514F-BC85-3B322B593F44}" type="presOf" srcId="{45684305-BD97-CE4F-8897-3461E0C2D7E9}" destId="{5F74ED8B-CB60-E34C-9659-249230E4B7C7}" srcOrd="0" destOrd="0" presId="urn:microsoft.com/office/officeart/2008/layout/HalfCircleOrganizationChart"/>
    <dgm:cxn modelId="{DA2D6E1D-379B-4043-B9A8-ABA3520484D6}" type="presOf" srcId="{BC29A55E-91AD-6B49-9DD0-1468AEBF7D82}" destId="{0F7BB083-E23E-034A-8431-D115B5E6A43E}" srcOrd="0" destOrd="0" presId="urn:microsoft.com/office/officeart/2008/layout/HalfCircleOrganizationChart"/>
    <dgm:cxn modelId="{1395541E-E8C6-C947-A933-D31A48FBE545}" type="presOf" srcId="{7C2278DF-016B-4A43-B594-3BB1F379ED50}" destId="{64ECC430-4DE7-0A4E-996A-B31B2DA4454F}" srcOrd="0" destOrd="0" presId="urn:microsoft.com/office/officeart/2008/layout/HalfCircleOrganizationChart"/>
    <dgm:cxn modelId="{B97A1D20-E3FC-044E-94B4-941D79807238}" type="presOf" srcId="{1D0B4E5D-0595-214E-AC61-11156B2F9776}" destId="{AA6CAA41-2658-9549-828B-0CAD95ED8B75}" srcOrd="0" destOrd="0" presId="urn:microsoft.com/office/officeart/2008/layout/HalfCircleOrganizationChart"/>
    <dgm:cxn modelId="{39101321-AE9B-B94F-948A-474AEEF253A5}" type="presOf" srcId="{8D5AFAEF-9A7D-7541-A6A8-632D736A114E}" destId="{84CCE8D5-05A0-6841-9B00-2B68E593B1C2}" srcOrd="1" destOrd="0" presId="urn:microsoft.com/office/officeart/2008/layout/HalfCircleOrganizationChart"/>
    <dgm:cxn modelId="{8AECC221-12FD-FD4E-8A85-60324A4BB622}" type="presOf" srcId="{38E350F6-FC4B-F242-9795-B1A8291B9C6D}" destId="{46D5FD2A-0268-4241-92BE-6B8CBB5DBC46}" srcOrd="1" destOrd="0" presId="urn:microsoft.com/office/officeart/2008/layout/HalfCircleOrganizationChart"/>
    <dgm:cxn modelId="{EBFEA123-7A5F-FF42-A765-1467EBBC601B}" type="presOf" srcId="{AA0A09A4-439A-214D-B2A8-DB285D806DF2}" destId="{87E5EBC9-676E-E647-9ADF-667B8244D104}" srcOrd="0" destOrd="0" presId="urn:microsoft.com/office/officeart/2008/layout/HalfCircleOrganizationChart"/>
    <dgm:cxn modelId="{3C08AB26-56F1-B34B-8754-DF4E52CA4E29}" type="presOf" srcId="{9D72E8B5-F5E0-8F48-90C4-D3BDD9CAC043}" destId="{90EC6F5F-7FDE-9B44-9299-D3838A99CE32}" srcOrd="1" destOrd="0" presId="urn:microsoft.com/office/officeart/2008/layout/HalfCircleOrganizationChart"/>
    <dgm:cxn modelId="{E276902B-D3A0-A040-B148-0502A2368DE4}" type="presOf" srcId="{692A82ED-7B30-F345-A174-9F7C6A83EADF}" destId="{FAE67045-FB54-5B47-AC0E-F48F3ECA1779}" srcOrd="0" destOrd="0" presId="urn:microsoft.com/office/officeart/2008/layout/HalfCircleOrganizationChart"/>
    <dgm:cxn modelId="{2EE0EA2E-FBF3-174F-95BC-EF8343A43B63}" type="presOf" srcId="{B53A6F44-74D2-3143-AD17-5F2AC2FDFB43}" destId="{B4AFAF19-E8BA-7A4E-9A06-06A63721C4F2}" srcOrd="1" destOrd="0" presId="urn:microsoft.com/office/officeart/2008/layout/HalfCircleOrganizationChart"/>
    <dgm:cxn modelId="{8D98612F-8982-E346-AF2E-2C393F27796B}" type="presOf" srcId="{A7FCEEFF-A0F7-FA47-9B2B-CF1D23C85FE6}" destId="{3047DAC9-75EC-4445-A199-111CC236DBD7}" srcOrd="0" destOrd="0" presId="urn:microsoft.com/office/officeart/2008/layout/HalfCircleOrganizationChart"/>
    <dgm:cxn modelId="{FB8CDB31-E213-D44C-A52F-F313DE2C3775}" type="presOf" srcId="{622A08C1-38C3-2D45-A7DE-C71F9FAF0E9B}" destId="{EE56C79A-562A-F04C-9D88-3C334BFAE94D}" srcOrd="0" destOrd="0" presId="urn:microsoft.com/office/officeart/2008/layout/HalfCircleOrganizationChart"/>
    <dgm:cxn modelId="{CB292B3B-43E4-A54D-957E-2107F37C9843}" type="presOf" srcId="{8F5D20A4-8AB5-1341-A432-704E02CFF508}" destId="{3D81342B-DA13-5543-92B5-E433D1B3A240}" srcOrd="0" destOrd="0" presId="urn:microsoft.com/office/officeart/2008/layout/HalfCircleOrganizationChart"/>
    <dgm:cxn modelId="{FEB0C93C-F4D6-E641-BADE-1FEE97110795}" type="presOf" srcId="{38E350F6-FC4B-F242-9795-B1A8291B9C6D}" destId="{C9A395F9-D0F1-3B48-A60C-FCC77443ABCF}" srcOrd="0" destOrd="0" presId="urn:microsoft.com/office/officeart/2008/layout/HalfCircleOrganizationChart"/>
    <dgm:cxn modelId="{ADB70C41-266C-074F-A117-9F46CB4250B2}" srcId="{622A08C1-38C3-2D45-A7DE-C71F9FAF0E9B}" destId="{A7FCEEFF-A0F7-FA47-9B2B-CF1D23C85FE6}" srcOrd="2" destOrd="0" parTransId="{955F27F3-BF48-FE40-A6C8-F0925BE75ABA}" sibTransId="{9CDB0E4F-2D39-FE47-BA7E-2856878966DD}"/>
    <dgm:cxn modelId="{1195F942-BD37-0D4F-B9D7-C02891AF6E3A}" type="presOf" srcId="{8D5AFAEF-9A7D-7541-A6A8-632D736A114E}" destId="{D2239DF2-08DD-7D45-B5D6-4FB70CA368C3}" srcOrd="0" destOrd="0" presId="urn:microsoft.com/office/officeart/2008/layout/HalfCircleOrganizationChart"/>
    <dgm:cxn modelId="{3741E044-CC4E-9443-8CD6-1BE2EF30F078}" type="presOf" srcId="{96605F6E-7D65-504D-ADF2-27D6927EDAF6}" destId="{9FAB8DE5-FC90-3F48-9AD9-B2FBB7A4385A}" srcOrd="1" destOrd="0" presId="urn:microsoft.com/office/officeart/2008/layout/HalfCircleOrganizationChart"/>
    <dgm:cxn modelId="{38A35046-C23B-C94F-A3E5-F744B7743FFB}" type="presOf" srcId="{78650AA2-D7D6-FA4C-A20B-028703CD1690}" destId="{3BFB1AC4-B4A2-C146-B746-6122DB4CCAA1}" srcOrd="0" destOrd="0" presId="urn:microsoft.com/office/officeart/2008/layout/HalfCircleOrganizationChart"/>
    <dgm:cxn modelId="{AD40C948-67C7-8A42-9839-2A1B001EDC69}" type="presOf" srcId="{F5771FAA-2CBD-4548-A614-49E7E3D75420}" destId="{4AD715DE-CA6D-A842-B235-F8A5BDCFD0D9}" srcOrd="1" destOrd="0" presId="urn:microsoft.com/office/officeart/2008/layout/HalfCircleOrganizationChart"/>
    <dgm:cxn modelId="{5516F951-EA44-C242-A35D-5CC787C7FE0A}" type="presOf" srcId="{9BA32B72-F3E8-624E-BE29-80D551CAD471}" destId="{BD8D8D82-1160-FB48-8D1B-6ECE0474358C}" srcOrd="0" destOrd="0" presId="urn:microsoft.com/office/officeart/2008/layout/HalfCircleOrganizationChart"/>
    <dgm:cxn modelId="{8AA88C56-35F8-C440-A22F-86C0364208F7}" type="presOf" srcId="{F7476EA8-DAB6-8E45-9727-C7B8A5EDED16}" destId="{8DACBF5D-2809-344D-AB64-DC62D47641CD}" srcOrd="0" destOrd="0" presId="urn:microsoft.com/office/officeart/2008/layout/HalfCircleOrganizationChart"/>
    <dgm:cxn modelId="{2A62E757-8820-174E-A99A-FB7969A5C16D}" type="presOf" srcId="{F760EA21-F28D-804D-9AEE-70C2524774B7}" destId="{FEB3B278-559D-5141-B007-DE47265E070A}" srcOrd="1" destOrd="0" presId="urn:microsoft.com/office/officeart/2008/layout/HalfCircleOrganizationChart"/>
    <dgm:cxn modelId="{F0DDE25A-DEF0-D240-8A5C-BD0414717456}" type="presOf" srcId="{C9A679A1-0049-2A4A-B86A-81898D6CE59E}" destId="{2C16B514-F6D4-2144-A869-C66278012B72}" srcOrd="0" destOrd="0" presId="urn:microsoft.com/office/officeart/2008/layout/HalfCircleOrganizationChart"/>
    <dgm:cxn modelId="{6D24A35D-1EE6-F145-894E-862B8B9E60B9}" type="presOf" srcId="{C6A65634-268E-9942-A5CE-9342DD9F0D0F}" destId="{FC206103-695D-1C4D-BFCC-ECBE63B8F305}" srcOrd="0" destOrd="0" presId="urn:microsoft.com/office/officeart/2008/layout/HalfCircleOrganizationChart"/>
    <dgm:cxn modelId="{108FB95F-43E0-E342-A15D-3145349734B0}" type="presOf" srcId="{A7FCEEFF-A0F7-FA47-9B2B-CF1D23C85FE6}" destId="{4371F8E3-BEDB-C547-ACC5-B36662E40E68}" srcOrd="1" destOrd="0" presId="urn:microsoft.com/office/officeart/2008/layout/HalfCircleOrganizationChart"/>
    <dgm:cxn modelId="{6B08326A-8A0F-EC42-9096-DBBC6EF10D04}" type="presOf" srcId="{F5047526-0645-7241-80D5-C5DC2E417FE8}" destId="{63E65A6A-4F30-1F46-A6C7-0495EC3CD548}" srcOrd="0" destOrd="0" presId="urn:microsoft.com/office/officeart/2008/layout/HalfCircleOrganizationChart"/>
    <dgm:cxn modelId="{38D3E26B-7091-434B-BA25-90B880FF15CE}" type="presOf" srcId="{1D0B4E5D-0595-214E-AC61-11156B2F9776}" destId="{7D77C018-0534-AF41-BFCA-0FE644438C1F}" srcOrd="1" destOrd="0" presId="urn:microsoft.com/office/officeart/2008/layout/HalfCircleOrganizationChart"/>
    <dgm:cxn modelId="{0DBABE6C-1B7F-1641-A755-122B646778B3}" type="presOf" srcId="{622A08C1-38C3-2D45-A7DE-C71F9FAF0E9B}" destId="{ADFB958C-D785-EC47-9EA7-1A77FB4EFBAC}" srcOrd="1" destOrd="0" presId="urn:microsoft.com/office/officeart/2008/layout/HalfCircleOrganizationChart"/>
    <dgm:cxn modelId="{A7585A71-88CD-7849-97E7-CD1D5D737B80}" type="presOf" srcId="{F8EC81B8-3D9D-0240-A203-E88BD1E5E508}" destId="{381CF9A5-F320-F641-908E-8FCA3A22944C}" srcOrd="0" destOrd="0" presId="urn:microsoft.com/office/officeart/2008/layout/HalfCircleOrganizationChart"/>
    <dgm:cxn modelId="{116EB176-D95A-4F45-B557-D734E4218ECE}" srcId="{0FAFA5FC-89E6-2243-9BAC-51D923E42B3E}" destId="{C6A65634-268E-9942-A5CE-9342DD9F0D0F}" srcOrd="0" destOrd="0" parTransId="{47B795C9-BD67-164D-BADD-E22392428360}" sibTransId="{104494A3-6D99-1740-98C0-DEC92B4F0D88}"/>
    <dgm:cxn modelId="{BD642D78-C373-1645-8DD5-995C2BEB1976}" type="presOf" srcId="{6E0B82BE-E1C8-3749-852D-12171744E491}" destId="{2DADEEE8-8E2C-6D42-9D7A-FC0C5385D6E2}" srcOrd="1" destOrd="0" presId="urn:microsoft.com/office/officeart/2008/layout/HalfCircleOrganizationChart"/>
    <dgm:cxn modelId="{4630BB7A-F2A0-4E4D-8041-BF3648010363}" srcId="{9BA32B72-F3E8-624E-BE29-80D551CAD471}" destId="{F6DF9442-7F30-2B49-9838-A0867606F550}" srcOrd="1" destOrd="0" parTransId="{C9A679A1-0049-2A4A-B86A-81898D6CE59E}" sibTransId="{350E7E30-88C8-8947-86A1-CEA966B1717E}"/>
    <dgm:cxn modelId="{270F167B-09F9-F745-9801-AE0978633EC7}" srcId="{0FAFA5FC-89E6-2243-9BAC-51D923E42B3E}" destId="{96605F6E-7D65-504D-ADF2-27D6927EDAF6}" srcOrd="1" destOrd="0" parTransId="{FEAA57DF-1E2B-0048-A9B4-88877F90202F}" sibTransId="{D36FE684-7A8E-7642-819A-38BAE2B3922C}"/>
    <dgm:cxn modelId="{F7329280-822F-8146-B186-39DE961689D9}" type="presOf" srcId="{BA5D33CF-5208-CE44-8B8D-05B1C21CAE08}" destId="{63BBB8A1-4636-5843-9D7D-5F08FB418082}" srcOrd="0" destOrd="0" presId="urn:microsoft.com/office/officeart/2008/layout/HalfCircleOrganizationChart"/>
    <dgm:cxn modelId="{2153B480-1FE4-7F47-95FA-BE0D8ED3DDB3}" type="presOf" srcId="{C6A65634-268E-9942-A5CE-9342DD9F0D0F}" destId="{2CCEAC07-55A3-FA4F-BF17-11526ADFF6C0}" srcOrd="1" destOrd="0" presId="urn:microsoft.com/office/officeart/2008/layout/HalfCircleOrganizationChart"/>
    <dgm:cxn modelId="{77DDF883-CF38-124B-B760-11D7C3195C10}" type="presOf" srcId="{0FAFA5FC-89E6-2243-9BAC-51D923E42B3E}" destId="{EB5E88D5-BBE5-154F-AAB8-ED5ABC0D517C}" srcOrd="0" destOrd="0" presId="urn:microsoft.com/office/officeart/2008/layout/HalfCircleOrganizationChart"/>
    <dgm:cxn modelId="{96964885-7C09-C942-A1C6-C5D16C90F52F}" type="presOf" srcId="{CAC236E3-3E73-7F40-BFCA-CFFF1A74FE02}" destId="{58228A12-3796-5F46-AB0C-542725367BD1}" srcOrd="0" destOrd="0" presId="urn:microsoft.com/office/officeart/2008/layout/HalfCircleOrganizationChart"/>
    <dgm:cxn modelId="{C38A1F86-0EDF-E642-A850-B5FF58B33147}" srcId="{622A08C1-38C3-2D45-A7DE-C71F9FAF0E9B}" destId="{F760EA21-F28D-804D-9AEE-70C2524774B7}" srcOrd="0" destOrd="0" parTransId="{B885902C-5A30-0746-88B4-63DDF57CD4FA}" sibTransId="{9FA9D29A-C482-CE41-BCDE-D64DCCF9681E}"/>
    <dgm:cxn modelId="{786B258B-15EB-C444-8845-1592F4C17602}" srcId="{B53A6F44-74D2-3143-AD17-5F2AC2FDFB43}" destId="{F5771FAA-2CBD-4548-A614-49E7E3D75420}" srcOrd="2" destOrd="0" parTransId="{0B7E248F-6B24-A549-A043-13270015A752}" sibTransId="{467C79DD-2F4B-B94A-B269-A6CBFFFAED73}"/>
    <dgm:cxn modelId="{ADF1A394-2447-654F-B11C-CA248F998D28}" srcId="{9BA32B72-F3E8-624E-BE29-80D551CAD471}" destId="{38E350F6-FC4B-F242-9795-B1A8291B9C6D}" srcOrd="0" destOrd="0" parTransId="{CAC236E3-3E73-7F40-BFCA-CFFF1A74FE02}" sibTransId="{B90EDC37-8044-3A4D-A14D-D14405DCCF7D}"/>
    <dgm:cxn modelId="{1781B7A1-E766-6D4E-83A7-325FE4D02BA4}" type="presOf" srcId="{9D72E8B5-F5E0-8F48-90C4-D3BDD9CAC043}" destId="{FF483608-8C58-5748-939F-57BCEE23346E}" srcOrd="0" destOrd="0" presId="urn:microsoft.com/office/officeart/2008/layout/HalfCircleOrganizationChart"/>
    <dgm:cxn modelId="{FEC119A4-2A50-A64E-BC59-2FB57E0593C4}" type="presOf" srcId="{7C2278DF-016B-4A43-B594-3BB1F379ED50}" destId="{2CFEA2CF-BF6C-3848-AAF9-8B24017C7BCB}" srcOrd="1" destOrd="0" presId="urn:microsoft.com/office/officeart/2008/layout/HalfCircleOrganizationChart"/>
    <dgm:cxn modelId="{90EB3CA7-89C9-F246-A286-647BC7DA6B5F}" srcId="{0FAFA5FC-89E6-2243-9BAC-51D923E42B3E}" destId="{8D5AFAEF-9A7D-7541-A6A8-632D736A114E}" srcOrd="2" destOrd="0" parTransId="{550A7D31-1F17-1E43-952E-7272D752F293}" sibTransId="{EE551DEA-AD25-EC45-B7F5-1ACEEDC30BAA}"/>
    <dgm:cxn modelId="{C12F5CA7-5070-4D4E-BC24-18D73C098D48}" type="presOf" srcId="{AA0A09A4-439A-214D-B2A8-DB285D806DF2}" destId="{D9A5A647-4AD8-2640-89CF-8852B20955AF}" srcOrd="1" destOrd="0" presId="urn:microsoft.com/office/officeart/2008/layout/HalfCircleOrganizationChart"/>
    <dgm:cxn modelId="{C18CCDA7-FE01-A84F-9263-C72544AE65E4}" type="presOf" srcId="{F5771FAA-2CBD-4548-A614-49E7E3D75420}" destId="{7FAFB951-2117-EB46-A9D1-EEBDB9A486C8}" srcOrd="0" destOrd="0" presId="urn:microsoft.com/office/officeart/2008/layout/HalfCircleOrganizationChart"/>
    <dgm:cxn modelId="{E7855BA9-A39B-E942-ACC9-A312A7951B88}" srcId="{C4B2CEBE-ABBD-A14E-9876-08B4B5C00C21}" destId="{7C2278DF-016B-4A43-B594-3BB1F379ED50}" srcOrd="1" destOrd="0" parTransId="{66C2B1DB-F6CC-A64B-A836-34E3DFFB2C9A}" sibTransId="{158881FB-EC86-D443-983A-C6B83794BD58}"/>
    <dgm:cxn modelId="{C54774A9-DAFF-0941-88C4-C25A0D28DA0B}" srcId="{6E0B82BE-E1C8-3749-852D-12171744E491}" destId="{C4B2CEBE-ABBD-A14E-9876-08B4B5C00C21}" srcOrd="0" destOrd="0" parTransId="{4C4A3673-D95C-AE4A-911F-4247A7578334}" sibTransId="{D65BF60A-5F13-FD47-B9B4-9DA567EFA51B}"/>
    <dgm:cxn modelId="{6D5ADDA9-9960-5347-BAC8-3E76198088AE}" srcId="{78650AA2-D7D6-FA4C-A20B-028703CD1690}" destId="{622A08C1-38C3-2D45-A7DE-C71F9FAF0E9B}" srcOrd="1" destOrd="0" parTransId="{F8EC81B8-3D9D-0240-A203-E88BD1E5E508}" sibTransId="{CC5062AF-F15E-D249-A2EB-70B7509025CD}"/>
    <dgm:cxn modelId="{44A52EAA-2FA9-FF46-8114-27EE055F61C1}" type="presOf" srcId="{46EC5960-8E50-E146-A373-9F934B0E9089}" destId="{E5BE138B-8FBA-454F-BF67-76DFC8C9D76B}" srcOrd="0" destOrd="0" presId="urn:microsoft.com/office/officeart/2008/layout/HalfCircleOrganizationChart"/>
    <dgm:cxn modelId="{8DB9BFAF-84C8-734F-A5FB-44045DC11E60}" type="presOf" srcId="{0FAFA5FC-89E6-2243-9BAC-51D923E42B3E}" destId="{1285AF04-0312-334C-9815-A9F972823BD6}" srcOrd="1" destOrd="0" presId="urn:microsoft.com/office/officeart/2008/layout/HalfCircleOrganizationChart"/>
    <dgm:cxn modelId="{5FEEF3B1-568E-1C45-99CD-1ABC21C1705C}" type="presOf" srcId="{FEAA57DF-1E2B-0048-A9B4-88877F90202F}" destId="{0DB38D78-A956-EC4F-ACFD-FF90D119715D}" srcOrd="0" destOrd="0" presId="urn:microsoft.com/office/officeart/2008/layout/HalfCircleOrganizationChart"/>
    <dgm:cxn modelId="{39E0BCB3-552E-8C4A-B392-9815F0A46031}" type="presOf" srcId="{358228F8-4A1F-0A41-900B-1196F182D591}" destId="{E933BD85-E00B-CF40-A56E-EEA66AC4FBC0}" srcOrd="1" destOrd="0" presId="urn:microsoft.com/office/officeart/2008/layout/HalfCircleOrganizationChart"/>
    <dgm:cxn modelId="{B85D3DBA-C190-0648-A02F-DD6DADE7AD5B}" srcId="{692A82ED-7B30-F345-A174-9F7C6A83EADF}" destId="{6E0B82BE-E1C8-3749-852D-12171744E491}" srcOrd="0" destOrd="0" parTransId="{2E8D3781-0883-A645-994B-3F8021BA940E}" sibTransId="{B262247E-F366-0D4F-8095-72F63D722E81}"/>
    <dgm:cxn modelId="{139040BF-60C0-8C41-A535-53015B6E0604}" srcId="{6E0B82BE-E1C8-3749-852D-12171744E491}" destId="{78650AA2-D7D6-FA4C-A20B-028703CD1690}" srcOrd="1" destOrd="0" parTransId="{BC29A55E-91AD-6B49-9DD0-1468AEBF7D82}" sibTransId="{36539ED8-AF46-824A-8FEA-19C6D61F2DC7}"/>
    <dgm:cxn modelId="{7A096EC4-8D1F-8548-B432-251175D13A0A}" type="presOf" srcId="{0B7E248F-6B24-A549-A043-13270015A752}" destId="{CB38796A-9C42-B24A-9FF5-8BC6AADFA992}" srcOrd="0" destOrd="0" presId="urn:microsoft.com/office/officeart/2008/layout/HalfCircleOrganizationChart"/>
    <dgm:cxn modelId="{66FD9FC7-B647-8F4D-B8E5-7EF4D60D0E8A}" srcId="{B53A6F44-74D2-3143-AD17-5F2AC2FDFB43}" destId="{AA0A09A4-439A-214D-B2A8-DB285D806DF2}" srcOrd="1" destOrd="0" parTransId="{F7476EA8-DAB6-8E45-9727-C7B8A5EDED16}" sibTransId="{BFFC344E-B0F1-2045-9FB6-243CEED64669}"/>
    <dgm:cxn modelId="{166CBBC7-D330-B742-AED9-91545BF2A190}" type="presOf" srcId="{C4B2CEBE-ABBD-A14E-9876-08B4B5C00C21}" destId="{C9FE5A8A-3083-754A-B734-64FC90C1E15A}" srcOrd="0" destOrd="0" presId="urn:microsoft.com/office/officeart/2008/layout/HalfCircleOrganizationChart"/>
    <dgm:cxn modelId="{F20175C9-081F-074F-8693-C3A9E6C391A6}" type="presOf" srcId="{4F035A92-F699-A943-87F5-5C220B5FF271}" destId="{CFD0ADB5-5ADD-8A46-94AB-F15B4A54188F}" srcOrd="0" destOrd="0" presId="urn:microsoft.com/office/officeart/2008/layout/HalfCircleOrganizationChart"/>
    <dgm:cxn modelId="{729C2CCB-2776-B845-AC35-F9328DA121CC}" type="presOf" srcId="{9237A4C7-4274-D24B-A6BD-25BE4647179B}" destId="{07A59688-DD09-8844-AD27-155BA1851222}" srcOrd="0" destOrd="0" presId="urn:microsoft.com/office/officeart/2008/layout/HalfCircleOrganizationChart"/>
    <dgm:cxn modelId="{0967B5CB-B91E-5C4A-ABFE-B0517330813E}" type="presOf" srcId="{F760EA21-F28D-804D-9AEE-70C2524774B7}" destId="{16EB715E-EDD0-594F-949C-D562A8B43723}" srcOrd="0" destOrd="0" presId="urn:microsoft.com/office/officeart/2008/layout/HalfCircleOrganizationChart"/>
    <dgm:cxn modelId="{EB22D0CB-375C-E541-AFC0-64C3E50A0DC0}" srcId="{622A08C1-38C3-2D45-A7DE-C71F9FAF0E9B}" destId="{45684305-BD97-CE4F-8897-3461E0C2D7E9}" srcOrd="1" destOrd="0" parTransId="{BA5D33CF-5208-CE44-8B8D-05B1C21CAE08}" sibTransId="{F3F177F1-6E31-AA4F-AA72-769C2B89FDF3}"/>
    <dgm:cxn modelId="{4147E2CC-DC67-DC4A-9475-C1CF8D439B93}" type="presOf" srcId="{550A7D31-1F17-1E43-952E-7272D752F293}" destId="{F4D81881-C598-8A4E-A420-82FFB2A45662}" srcOrd="0" destOrd="0" presId="urn:microsoft.com/office/officeart/2008/layout/HalfCircleOrganizationChart"/>
    <dgm:cxn modelId="{8AB1D0D9-EB77-0244-94EA-8FA71C0F27E3}" type="presOf" srcId="{F6DF9442-7F30-2B49-9838-A0867606F550}" destId="{056B5971-9FF9-CD4B-9CD8-54679DE4CFFC}" srcOrd="0" destOrd="0" presId="urn:microsoft.com/office/officeart/2008/layout/HalfCircleOrganizationChart"/>
    <dgm:cxn modelId="{4D9F66DC-4AF2-F04F-99E8-873648C5109D}" srcId="{B53A6F44-74D2-3143-AD17-5F2AC2FDFB43}" destId="{358228F8-4A1F-0A41-900B-1196F182D591}" srcOrd="0" destOrd="0" parTransId="{8F5D20A4-8AB5-1341-A432-704E02CFF508}" sibTransId="{6FFEC15C-1F07-634D-A54F-A61A5165A6E7}"/>
    <dgm:cxn modelId="{103603DD-05A0-764C-ABFB-D764A7AC98F3}" type="presOf" srcId="{955F27F3-BF48-FE40-A6C8-F0925BE75ABA}" destId="{C90E8F34-A6B8-334E-BB64-CE4F48D2CCF8}" srcOrd="0" destOrd="0" presId="urn:microsoft.com/office/officeart/2008/layout/HalfCircleOrganizationChart"/>
    <dgm:cxn modelId="{65AB65DE-C4C2-1A42-ABFC-BFEDDF89A012}" type="presOf" srcId="{9BA32B72-F3E8-624E-BE29-80D551CAD471}" destId="{7184EAB3-51F1-A847-BAA4-B3B26F18B59F}" srcOrd="1" destOrd="0" presId="urn:microsoft.com/office/officeart/2008/layout/HalfCircleOrganizationChart"/>
    <dgm:cxn modelId="{4D1E30DF-5758-3147-A75B-365B4C65B001}" type="presOf" srcId="{6E0B82BE-E1C8-3749-852D-12171744E491}" destId="{76D43A2A-1CF3-A042-BCF7-1E399ADCDE30}" srcOrd="0" destOrd="0" presId="urn:microsoft.com/office/officeart/2008/layout/HalfCircleOrganizationChart"/>
    <dgm:cxn modelId="{42D334E1-54C3-114C-BF1D-42CC33F68EC1}" type="presOf" srcId="{47B795C9-BD67-164D-BADD-E22392428360}" destId="{45183A4B-9BB6-2144-99AB-DFF1A38D739B}" srcOrd="0" destOrd="0" presId="urn:microsoft.com/office/officeart/2008/layout/HalfCircleOrganizationChart"/>
    <dgm:cxn modelId="{3453DBE2-B223-DE4C-888F-5C513F6E2505}" type="presOf" srcId="{4C4A3673-D95C-AE4A-911F-4247A7578334}" destId="{A5067BFA-18C2-BD49-A9C7-A24BCD0944C2}" srcOrd="0" destOrd="0" presId="urn:microsoft.com/office/officeart/2008/layout/HalfCircleOrganizationChart"/>
    <dgm:cxn modelId="{E8787CE9-1AB2-554A-A323-ED315D923360}" type="presOf" srcId="{F6DF9442-7F30-2B49-9838-A0867606F550}" destId="{CD37F97B-93F9-A846-B63A-9599705A309D}" srcOrd="1" destOrd="0" presId="urn:microsoft.com/office/officeart/2008/layout/HalfCircleOrganizationChart"/>
    <dgm:cxn modelId="{B662E1ED-5FE2-7243-9E41-8E26FEA4E82D}" srcId="{78650AA2-D7D6-FA4C-A20B-028703CD1690}" destId="{B53A6F44-74D2-3143-AD17-5F2AC2FDFB43}" srcOrd="0" destOrd="0" parTransId="{4F035A92-F699-A943-87F5-5C220B5FF271}" sibTransId="{0A29642B-8916-B24A-93CA-6E29B27CC31A}"/>
    <dgm:cxn modelId="{2385F1ED-8A3D-364A-9313-8374AA5844CB}" type="presOf" srcId="{B53A6F44-74D2-3143-AD17-5F2AC2FDFB43}" destId="{47784171-10DD-EB46-B03A-E50415748CFC}" srcOrd="0" destOrd="0" presId="urn:microsoft.com/office/officeart/2008/layout/HalfCircleOrganizationChart"/>
    <dgm:cxn modelId="{0DB08EF1-8692-024D-B960-6A075F7CE434}" type="presOf" srcId="{358228F8-4A1F-0A41-900B-1196F182D591}" destId="{88977DB1-3F90-9348-A4A8-24F17F141477}" srcOrd="0" destOrd="0" presId="urn:microsoft.com/office/officeart/2008/layout/HalfCircleOrganizationChart"/>
    <dgm:cxn modelId="{0C0D47F4-8738-594F-B801-80EF484B91EF}" type="presOf" srcId="{96605F6E-7D65-504D-ADF2-27D6927EDAF6}" destId="{8942AF07-DD81-6745-89FC-FCB6E5DAF7E0}" srcOrd="0" destOrd="0" presId="urn:microsoft.com/office/officeart/2008/layout/HalfCircleOrganizationChart"/>
    <dgm:cxn modelId="{D7286EF6-6DFD-284A-938B-BBA24ACC6D21}" type="presOf" srcId="{66C2B1DB-F6CC-A64B-A836-34E3DFFB2C9A}" destId="{545F2406-657B-2A49-A944-C643B8EC421B}" srcOrd="0" destOrd="0" presId="urn:microsoft.com/office/officeart/2008/layout/HalfCircleOrganizationChart"/>
    <dgm:cxn modelId="{EE30A7F6-F36E-8B44-9DD8-FBA8174A772E}" srcId="{6E0B82BE-E1C8-3749-852D-12171744E491}" destId="{9D72E8B5-F5E0-8F48-90C4-D3BDD9CAC043}" srcOrd="3" destOrd="0" parTransId="{46EC5960-8E50-E146-A373-9F934B0E9089}" sibTransId="{12F0F961-B2E2-B84D-B6B0-15AB404B6CE3}"/>
    <dgm:cxn modelId="{17F246F9-D118-FF4C-BAFD-606A45FBEB98}" type="presOf" srcId="{C4B2CEBE-ABBD-A14E-9876-08B4B5C00C21}" destId="{CB88BB89-DF17-FC47-8AEE-FE2F41A7B8B7}" srcOrd="1" destOrd="0" presId="urn:microsoft.com/office/officeart/2008/layout/HalfCircleOrganizationChart"/>
    <dgm:cxn modelId="{A5C155FA-CDE7-034C-BC98-3E62C9B02E64}" type="presOf" srcId="{B885902C-5A30-0746-88B4-63DDF57CD4FA}" destId="{EB8A0FE2-927E-DB4E-B4D4-9F43486D9B15}" srcOrd="0" destOrd="0" presId="urn:microsoft.com/office/officeart/2008/layout/HalfCircleOrganizationChart"/>
    <dgm:cxn modelId="{BF7C8AFA-B9BB-9C44-985D-C39748920C18}" type="presOf" srcId="{BC26EEAA-FC8A-A14C-88A3-01D06B9B2CED}" destId="{8D232E0F-F76C-5C46-8EBD-7D10F4FA366F}" srcOrd="0" destOrd="0" presId="urn:microsoft.com/office/officeart/2008/layout/HalfCircleOrganizationChart"/>
    <dgm:cxn modelId="{E28A2AFF-6046-D545-B1A8-F06667C743E2}" srcId="{6E0B82BE-E1C8-3749-852D-12171744E491}" destId="{0FAFA5FC-89E6-2243-9BAC-51D923E42B3E}" srcOrd="2" destOrd="0" parTransId="{BC26EEAA-FC8A-A14C-88A3-01D06B9B2CED}" sibTransId="{01DE71B9-1803-A94E-B7DA-1D26FC592031}"/>
    <dgm:cxn modelId="{D0B1973F-12BB-A547-9E1F-B008BBB07BBA}" type="presParOf" srcId="{FAE67045-FB54-5B47-AC0E-F48F3ECA1779}" destId="{6AF62B8F-2E60-5944-94F4-3A150E76AAD9}" srcOrd="0" destOrd="0" presId="urn:microsoft.com/office/officeart/2008/layout/HalfCircleOrganizationChart"/>
    <dgm:cxn modelId="{24BB1B41-CC68-F046-BC16-E0EE789AE90C}" type="presParOf" srcId="{6AF62B8F-2E60-5944-94F4-3A150E76AAD9}" destId="{7517ADD4-A6EB-CF48-B9CF-65BC70A2A223}" srcOrd="0" destOrd="0" presId="urn:microsoft.com/office/officeart/2008/layout/HalfCircleOrganizationChart"/>
    <dgm:cxn modelId="{46339635-DEE3-EF4D-A54E-F99A0B0D294B}" type="presParOf" srcId="{7517ADD4-A6EB-CF48-B9CF-65BC70A2A223}" destId="{76D43A2A-1CF3-A042-BCF7-1E399ADCDE30}" srcOrd="0" destOrd="0" presId="urn:microsoft.com/office/officeart/2008/layout/HalfCircleOrganizationChart"/>
    <dgm:cxn modelId="{7CE992FF-5AF8-7147-B412-1C082820BEBF}" type="presParOf" srcId="{7517ADD4-A6EB-CF48-B9CF-65BC70A2A223}" destId="{CD8AA0CC-4E72-BB4B-9ECD-A25A118C7162}" srcOrd="1" destOrd="0" presId="urn:microsoft.com/office/officeart/2008/layout/HalfCircleOrganizationChart"/>
    <dgm:cxn modelId="{DD8EE8E7-0674-344C-B79B-5B85E2F4784B}" type="presParOf" srcId="{7517ADD4-A6EB-CF48-B9CF-65BC70A2A223}" destId="{DABA4797-0FB5-C143-A399-5B50E17256FB}" srcOrd="2" destOrd="0" presId="urn:microsoft.com/office/officeart/2008/layout/HalfCircleOrganizationChart"/>
    <dgm:cxn modelId="{A8C176B8-7DCB-ED46-8A53-2C70FEC05155}" type="presParOf" srcId="{7517ADD4-A6EB-CF48-B9CF-65BC70A2A223}" destId="{2DADEEE8-8E2C-6D42-9D7A-FC0C5385D6E2}" srcOrd="3" destOrd="0" presId="urn:microsoft.com/office/officeart/2008/layout/HalfCircleOrganizationChart"/>
    <dgm:cxn modelId="{040021FF-1F5F-914B-A71D-60DB439F0B7B}" type="presParOf" srcId="{6AF62B8F-2E60-5944-94F4-3A150E76AAD9}" destId="{E386D56A-43AF-A441-A39E-2C087CCE55DF}" srcOrd="1" destOrd="0" presId="urn:microsoft.com/office/officeart/2008/layout/HalfCircleOrganizationChart"/>
    <dgm:cxn modelId="{6F7889B1-3854-2641-A8DB-69569D71AB55}" type="presParOf" srcId="{E386D56A-43AF-A441-A39E-2C087CCE55DF}" destId="{A5067BFA-18C2-BD49-A9C7-A24BCD0944C2}" srcOrd="0" destOrd="0" presId="urn:microsoft.com/office/officeart/2008/layout/HalfCircleOrganizationChart"/>
    <dgm:cxn modelId="{29718AA7-1148-1A41-BD28-5DCE7A522D23}" type="presParOf" srcId="{E386D56A-43AF-A441-A39E-2C087CCE55DF}" destId="{EC64D718-5EA9-D946-891B-FA72F88DFC91}" srcOrd="1" destOrd="0" presId="urn:microsoft.com/office/officeart/2008/layout/HalfCircleOrganizationChart"/>
    <dgm:cxn modelId="{6232B704-5FEC-6D43-A444-26B426EFC4B4}" type="presParOf" srcId="{EC64D718-5EA9-D946-891B-FA72F88DFC91}" destId="{0B3B5DE0-6818-1C4D-A597-6271EB65E31E}" srcOrd="0" destOrd="0" presId="urn:microsoft.com/office/officeart/2008/layout/HalfCircleOrganizationChart"/>
    <dgm:cxn modelId="{9DEBC44D-E9C9-6C49-9900-CAA41BD4A994}" type="presParOf" srcId="{0B3B5DE0-6818-1C4D-A597-6271EB65E31E}" destId="{C9FE5A8A-3083-754A-B734-64FC90C1E15A}" srcOrd="0" destOrd="0" presId="urn:microsoft.com/office/officeart/2008/layout/HalfCircleOrganizationChart"/>
    <dgm:cxn modelId="{8DF943EA-09C7-2645-ABA0-10B7F8F585CC}" type="presParOf" srcId="{0B3B5DE0-6818-1C4D-A597-6271EB65E31E}" destId="{24D0855F-ACC8-6A40-BEF5-2E47FEBB62B9}" srcOrd="1" destOrd="0" presId="urn:microsoft.com/office/officeart/2008/layout/HalfCircleOrganizationChart"/>
    <dgm:cxn modelId="{52EA89E3-5E1D-1D47-9026-4D8E97DB3D01}" type="presParOf" srcId="{0B3B5DE0-6818-1C4D-A597-6271EB65E31E}" destId="{77C72FF2-2E65-BA48-BD57-4C100FACC418}" srcOrd="2" destOrd="0" presId="urn:microsoft.com/office/officeart/2008/layout/HalfCircleOrganizationChart"/>
    <dgm:cxn modelId="{980A1332-F968-0341-84C5-EDD12566CC96}" type="presParOf" srcId="{0B3B5DE0-6818-1C4D-A597-6271EB65E31E}" destId="{CB88BB89-DF17-FC47-8AEE-FE2F41A7B8B7}" srcOrd="3" destOrd="0" presId="urn:microsoft.com/office/officeart/2008/layout/HalfCircleOrganizationChart"/>
    <dgm:cxn modelId="{EAF3C6AA-8B81-2F4E-B03F-D73D43420915}" type="presParOf" srcId="{EC64D718-5EA9-D946-891B-FA72F88DFC91}" destId="{D99CF8CA-B853-8247-8A60-2A086B7E3A48}" srcOrd="1" destOrd="0" presId="urn:microsoft.com/office/officeart/2008/layout/HalfCircleOrganizationChart"/>
    <dgm:cxn modelId="{56271071-2F9C-C94D-8703-9A5A1FA64141}" type="presParOf" srcId="{D99CF8CA-B853-8247-8A60-2A086B7E3A48}" destId="{07A59688-DD09-8844-AD27-155BA1851222}" srcOrd="0" destOrd="0" presId="urn:microsoft.com/office/officeart/2008/layout/HalfCircleOrganizationChart"/>
    <dgm:cxn modelId="{2905575A-7F7C-0646-BA1B-0DEF3835AC1B}" type="presParOf" srcId="{D99CF8CA-B853-8247-8A60-2A086B7E3A48}" destId="{2856A7F1-A023-F447-9E08-36F82AE75AE4}" srcOrd="1" destOrd="0" presId="urn:microsoft.com/office/officeart/2008/layout/HalfCircleOrganizationChart"/>
    <dgm:cxn modelId="{594E6940-3163-3F40-8932-2B09B0EB7738}" type="presParOf" srcId="{2856A7F1-A023-F447-9E08-36F82AE75AE4}" destId="{51DA8697-CD50-0D4A-A518-A8A72D557C85}" srcOrd="0" destOrd="0" presId="urn:microsoft.com/office/officeart/2008/layout/HalfCircleOrganizationChart"/>
    <dgm:cxn modelId="{5FBF0ACE-8E03-DA4E-BE58-5C915DB1F9F1}" type="presParOf" srcId="{51DA8697-CD50-0D4A-A518-A8A72D557C85}" destId="{BD8D8D82-1160-FB48-8D1B-6ECE0474358C}" srcOrd="0" destOrd="0" presId="urn:microsoft.com/office/officeart/2008/layout/HalfCircleOrganizationChart"/>
    <dgm:cxn modelId="{DBCF2F40-5031-E24F-9C5B-A0F0DBB264C4}" type="presParOf" srcId="{51DA8697-CD50-0D4A-A518-A8A72D557C85}" destId="{159E3601-2743-C941-8E9D-D6066B1A166A}" srcOrd="1" destOrd="0" presId="urn:microsoft.com/office/officeart/2008/layout/HalfCircleOrganizationChart"/>
    <dgm:cxn modelId="{9DCA7576-6EE4-DF4D-BB92-0B3FD1A538D3}" type="presParOf" srcId="{51DA8697-CD50-0D4A-A518-A8A72D557C85}" destId="{B025EFD5-FE9D-AE45-AFAE-10F2AE12549A}" srcOrd="2" destOrd="0" presId="urn:microsoft.com/office/officeart/2008/layout/HalfCircleOrganizationChart"/>
    <dgm:cxn modelId="{6A6A4E7F-6DBA-7947-A79E-B1870593AF19}" type="presParOf" srcId="{51DA8697-CD50-0D4A-A518-A8A72D557C85}" destId="{7184EAB3-51F1-A847-BAA4-B3B26F18B59F}" srcOrd="3" destOrd="0" presId="urn:microsoft.com/office/officeart/2008/layout/HalfCircleOrganizationChart"/>
    <dgm:cxn modelId="{9BF9CCC5-B99C-B842-89C4-C548BD2AB103}" type="presParOf" srcId="{2856A7F1-A023-F447-9E08-36F82AE75AE4}" destId="{86974560-0F30-C341-9EA2-DD8446C04CC3}" srcOrd="1" destOrd="0" presId="urn:microsoft.com/office/officeart/2008/layout/HalfCircleOrganizationChart"/>
    <dgm:cxn modelId="{29998C3C-CABC-7B43-9BDA-87ADED3B1CBA}" type="presParOf" srcId="{86974560-0F30-C341-9EA2-DD8446C04CC3}" destId="{58228A12-3796-5F46-AB0C-542725367BD1}" srcOrd="0" destOrd="0" presId="urn:microsoft.com/office/officeart/2008/layout/HalfCircleOrganizationChart"/>
    <dgm:cxn modelId="{45173573-4C51-2243-B796-746EECD274E7}" type="presParOf" srcId="{86974560-0F30-C341-9EA2-DD8446C04CC3}" destId="{CF2C250F-E6AA-DD43-BC11-5C06967CE3C0}" srcOrd="1" destOrd="0" presId="urn:microsoft.com/office/officeart/2008/layout/HalfCircleOrganizationChart"/>
    <dgm:cxn modelId="{16A9D0D3-6489-8740-8AAB-BFDCC63E2AC9}" type="presParOf" srcId="{CF2C250F-E6AA-DD43-BC11-5C06967CE3C0}" destId="{BF44C812-2F3A-8C4C-982D-334633764BE8}" srcOrd="0" destOrd="0" presId="urn:microsoft.com/office/officeart/2008/layout/HalfCircleOrganizationChart"/>
    <dgm:cxn modelId="{CDF308BD-A2EA-DA4B-8893-AD2A94D2BB12}" type="presParOf" srcId="{BF44C812-2F3A-8C4C-982D-334633764BE8}" destId="{C9A395F9-D0F1-3B48-A60C-FCC77443ABCF}" srcOrd="0" destOrd="0" presId="urn:microsoft.com/office/officeart/2008/layout/HalfCircleOrganizationChart"/>
    <dgm:cxn modelId="{D0EF0777-60BA-5F45-965B-65BC9B712CD4}" type="presParOf" srcId="{BF44C812-2F3A-8C4C-982D-334633764BE8}" destId="{CBA20510-5370-DD4E-8FC8-6595FB11AB3C}" srcOrd="1" destOrd="0" presId="urn:microsoft.com/office/officeart/2008/layout/HalfCircleOrganizationChart"/>
    <dgm:cxn modelId="{0E29F13E-CD9E-C141-8299-3396E74F3794}" type="presParOf" srcId="{BF44C812-2F3A-8C4C-982D-334633764BE8}" destId="{60FB5F83-5D60-C545-A10E-6527556A1B04}" srcOrd="2" destOrd="0" presId="urn:microsoft.com/office/officeart/2008/layout/HalfCircleOrganizationChart"/>
    <dgm:cxn modelId="{1B3E8C68-249E-F44A-A840-7138FB3B129A}" type="presParOf" srcId="{BF44C812-2F3A-8C4C-982D-334633764BE8}" destId="{46D5FD2A-0268-4241-92BE-6B8CBB5DBC46}" srcOrd="3" destOrd="0" presId="urn:microsoft.com/office/officeart/2008/layout/HalfCircleOrganizationChart"/>
    <dgm:cxn modelId="{05CFFC1B-F80F-BF4A-B128-2436C1702EAF}" type="presParOf" srcId="{CF2C250F-E6AA-DD43-BC11-5C06967CE3C0}" destId="{DEA4E0CC-7190-774C-A4E3-CB854A497CE2}" srcOrd="1" destOrd="0" presId="urn:microsoft.com/office/officeart/2008/layout/HalfCircleOrganizationChart"/>
    <dgm:cxn modelId="{0E23616A-2A04-1343-AA00-B7C7E4C04260}" type="presParOf" srcId="{CF2C250F-E6AA-DD43-BC11-5C06967CE3C0}" destId="{6EEE9F46-AEFD-664A-BE48-CDBFACE88066}" srcOrd="2" destOrd="0" presId="urn:microsoft.com/office/officeart/2008/layout/HalfCircleOrganizationChart"/>
    <dgm:cxn modelId="{925BE41E-991F-E248-81A4-1F8628421169}" type="presParOf" srcId="{86974560-0F30-C341-9EA2-DD8446C04CC3}" destId="{2C16B514-F6D4-2144-A869-C66278012B72}" srcOrd="2" destOrd="0" presId="urn:microsoft.com/office/officeart/2008/layout/HalfCircleOrganizationChart"/>
    <dgm:cxn modelId="{9F7FA9EF-8BAD-5049-85AD-EBAF0CC3C898}" type="presParOf" srcId="{86974560-0F30-C341-9EA2-DD8446C04CC3}" destId="{1B240E6B-9FB5-434A-B7AE-9769A6A20BA0}" srcOrd="3" destOrd="0" presId="urn:microsoft.com/office/officeart/2008/layout/HalfCircleOrganizationChart"/>
    <dgm:cxn modelId="{77D6ED9C-3A52-4441-8042-51253BE109F6}" type="presParOf" srcId="{1B240E6B-9FB5-434A-B7AE-9769A6A20BA0}" destId="{0830E6C1-1BE0-D446-BDA9-1D4AEEA58B8A}" srcOrd="0" destOrd="0" presId="urn:microsoft.com/office/officeart/2008/layout/HalfCircleOrganizationChart"/>
    <dgm:cxn modelId="{27B6A98A-7351-D041-AB7B-C573A70425CB}" type="presParOf" srcId="{0830E6C1-1BE0-D446-BDA9-1D4AEEA58B8A}" destId="{056B5971-9FF9-CD4B-9CD8-54679DE4CFFC}" srcOrd="0" destOrd="0" presId="urn:microsoft.com/office/officeart/2008/layout/HalfCircleOrganizationChart"/>
    <dgm:cxn modelId="{620A3768-5670-2540-84C9-8998CC967FF6}" type="presParOf" srcId="{0830E6C1-1BE0-D446-BDA9-1D4AEEA58B8A}" destId="{4A6A0A56-7F1F-4A4C-8449-FA6CE2A393AF}" srcOrd="1" destOrd="0" presId="urn:microsoft.com/office/officeart/2008/layout/HalfCircleOrganizationChart"/>
    <dgm:cxn modelId="{9C2E83B7-FE4A-1242-ADB7-73F6CE87EFAB}" type="presParOf" srcId="{0830E6C1-1BE0-D446-BDA9-1D4AEEA58B8A}" destId="{74EA203A-5339-344B-AB42-E3F6ED3774C4}" srcOrd="2" destOrd="0" presId="urn:microsoft.com/office/officeart/2008/layout/HalfCircleOrganizationChart"/>
    <dgm:cxn modelId="{9F50E3C6-FCF2-F147-B3C3-8FB9A4093254}" type="presParOf" srcId="{0830E6C1-1BE0-D446-BDA9-1D4AEEA58B8A}" destId="{CD37F97B-93F9-A846-B63A-9599705A309D}" srcOrd="3" destOrd="0" presId="urn:microsoft.com/office/officeart/2008/layout/HalfCircleOrganizationChart"/>
    <dgm:cxn modelId="{6D385E94-440A-4C45-B33B-6A6AD7FF9C37}" type="presParOf" srcId="{1B240E6B-9FB5-434A-B7AE-9769A6A20BA0}" destId="{8C8E7894-1C06-624C-A2D4-9E8E5462AADF}" srcOrd="1" destOrd="0" presId="urn:microsoft.com/office/officeart/2008/layout/HalfCircleOrganizationChart"/>
    <dgm:cxn modelId="{93AF9D97-93FA-EB4C-A9CB-94009B764D8B}" type="presParOf" srcId="{1B240E6B-9FB5-434A-B7AE-9769A6A20BA0}" destId="{7B553F4F-1CB0-234D-B06C-5F7744CC27B3}" srcOrd="2" destOrd="0" presId="urn:microsoft.com/office/officeart/2008/layout/HalfCircleOrganizationChart"/>
    <dgm:cxn modelId="{324C4086-A54C-334A-AE49-3E91388E503D}" type="presParOf" srcId="{2856A7F1-A023-F447-9E08-36F82AE75AE4}" destId="{8DC5BDC1-87DE-4C4E-BE64-997034453A22}" srcOrd="2" destOrd="0" presId="urn:microsoft.com/office/officeart/2008/layout/HalfCircleOrganizationChart"/>
    <dgm:cxn modelId="{B89FA85C-9FE6-6645-882F-3C044DC2D9F6}" type="presParOf" srcId="{D99CF8CA-B853-8247-8A60-2A086B7E3A48}" destId="{545F2406-657B-2A49-A944-C643B8EC421B}" srcOrd="2" destOrd="0" presId="urn:microsoft.com/office/officeart/2008/layout/HalfCircleOrganizationChart"/>
    <dgm:cxn modelId="{E9C27EB5-1151-2540-85ED-C147E3C910C7}" type="presParOf" srcId="{D99CF8CA-B853-8247-8A60-2A086B7E3A48}" destId="{09606EBD-3EB7-174A-B329-6707BBB7D493}" srcOrd="3" destOrd="0" presId="urn:microsoft.com/office/officeart/2008/layout/HalfCircleOrganizationChart"/>
    <dgm:cxn modelId="{6058B8EA-2166-E549-91A6-09E3A0C5B6CB}" type="presParOf" srcId="{09606EBD-3EB7-174A-B329-6707BBB7D493}" destId="{131C9C71-3EFC-E342-B0CE-BDBB9BEFDAC4}" srcOrd="0" destOrd="0" presId="urn:microsoft.com/office/officeart/2008/layout/HalfCircleOrganizationChart"/>
    <dgm:cxn modelId="{B28A6F01-BCB9-FC47-BFEA-0014D057E9E1}" type="presParOf" srcId="{131C9C71-3EFC-E342-B0CE-BDBB9BEFDAC4}" destId="{64ECC430-4DE7-0A4E-996A-B31B2DA4454F}" srcOrd="0" destOrd="0" presId="urn:microsoft.com/office/officeart/2008/layout/HalfCircleOrganizationChart"/>
    <dgm:cxn modelId="{D2460D89-CA2E-964D-BDC8-FC85F4134D53}" type="presParOf" srcId="{131C9C71-3EFC-E342-B0CE-BDBB9BEFDAC4}" destId="{DE3C3491-D99D-D04B-A525-4CBC82854F02}" srcOrd="1" destOrd="0" presId="urn:microsoft.com/office/officeart/2008/layout/HalfCircleOrganizationChart"/>
    <dgm:cxn modelId="{89B33F68-8D61-D54A-8DCE-2B0391D29157}" type="presParOf" srcId="{131C9C71-3EFC-E342-B0CE-BDBB9BEFDAC4}" destId="{0ACB247C-656B-0246-A6F1-3065B0CD40A9}" srcOrd="2" destOrd="0" presId="urn:microsoft.com/office/officeart/2008/layout/HalfCircleOrganizationChart"/>
    <dgm:cxn modelId="{97E5866A-8A33-EC48-8DA7-EF0118E4730F}" type="presParOf" srcId="{131C9C71-3EFC-E342-B0CE-BDBB9BEFDAC4}" destId="{2CFEA2CF-BF6C-3848-AAF9-8B24017C7BCB}" srcOrd="3" destOrd="0" presId="urn:microsoft.com/office/officeart/2008/layout/HalfCircleOrganizationChart"/>
    <dgm:cxn modelId="{5DDC490D-02C1-B948-B98A-88E5A10C8762}" type="presParOf" srcId="{09606EBD-3EB7-174A-B329-6707BBB7D493}" destId="{39CB0337-F001-C144-B0FC-5E4823312072}" srcOrd="1" destOrd="0" presId="urn:microsoft.com/office/officeart/2008/layout/HalfCircleOrganizationChart"/>
    <dgm:cxn modelId="{22FCE60E-FDFA-5A48-B9BD-1D983E00877D}" type="presParOf" srcId="{09606EBD-3EB7-174A-B329-6707BBB7D493}" destId="{BF37440E-4552-834C-9F1C-E41AD1621B81}" srcOrd="2" destOrd="0" presId="urn:microsoft.com/office/officeart/2008/layout/HalfCircleOrganizationChart"/>
    <dgm:cxn modelId="{FC0494D6-5C67-6844-A3DC-DB8BE52BE9A9}" type="presParOf" srcId="{D99CF8CA-B853-8247-8A60-2A086B7E3A48}" destId="{63E65A6A-4F30-1F46-A6C7-0495EC3CD548}" srcOrd="4" destOrd="0" presId="urn:microsoft.com/office/officeart/2008/layout/HalfCircleOrganizationChart"/>
    <dgm:cxn modelId="{3A9646EE-C4B5-0D44-B7A6-7DFE1F0F7C91}" type="presParOf" srcId="{D99CF8CA-B853-8247-8A60-2A086B7E3A48}" destId="{75C4FC3E-4BA0-5541-9C68-F5AEB44C7A8B}" srcOrd="5" destOrd="0" presId="urn:microsoft.com/office/officeart/2008/layout/HalfCircleOrganizationChart"/>
    <dgm:cxn modelId="{F2C592F2-51A3-054B-B0A8-0C2E97FAB777}" type="presParOf" srcId="{75C4FC3E-4BA0-5541-9C68-F5AEB44C7A8B}" destId="{1F75655A-3C7B-8741-8BB3-2F91A6FE382E}" srcOrd="0" destOrd="0" presId="urn:microsoft.com/office/officeart/2008/layout/HalfCircleOrganizationChart"/>
    <dgm:cxn modelId="{E988F487-EFFB-3844-BF7B-C4A4253EA0CE}" type="presParOf" srcId="{1F75655A-3C7B-8741-8BB3-2F91A6FE382E}" destId="{AA6CAA41-2658-9549-828B-0CAD95ED8B75}" srcOrd="0" destOrd="0" presId="urn:microsoft.com/office/officeart/2008/layout/HalfCircleOrganizationChart"/>
    <dgm:cxn modelId="{18A31C63-1688-424B-A747-7CCF76946470}" type="presParOf" srcId="{1F75655A-3C7B-8741-8BB3-2F91A6FE382E}" destId="{3A12A388-0388-AF4C-AFEB-4A6BC83A3D25}" srcOrd="1" destOrd="0" presId="urn:microsoft.com/office/officeart/2008/layout/HalfCircleOrganizationChart"/>
    <dgm:cxn modelId="{FCC5DEA5-F10E-6F4E-85CD-10170C8A6D37}" type="presParOf" srcId="{1F75655A-3C7B-8741-8BB3-2F91A6FE382E}" destId="{84202409-4F9A-1E4D-BAF4-F1A0689DDB55}" srcOrd="2" destOrd="0" presId="urn:microsoft.com/office/officeart/2008/layout/HalfCircleOrganizationChart"/>
    <dgm:cxn modelId="{EC498640-9796-D34E-A060-9669EBCB9033}" type="presParOf" srcId="{1F75655A-3C7B-8741-8BB3-2F91A6FE382E}" destId="{7D77C018-0534-AF41-BFCA-0FE644438C1F}" srcOrd="3" destOrd="0" presId="urn:microsoft.com/office/officeart/2008/layout/HalfCircleOrganizationChart"/>
    <dgm:cxn modelId="{0B1A328E-C71B-5843-88E5-A30D14950F42}" type="presParOf" srcId="{75C4FC3E-4BA0-5541-9C68-F5AEB44C7A8B}" destId="{85C37A6D-B521-5E44-B430-E254D8020FA0}" srcOrd="1" destOrd="0" presId="urn:microsoft.com/office/officeart/2008/layout/HalfCircleOrganizationChart"/>
    <dgm:cxn modelId="{0B5CA711-9750-0C4B-905D-6FFEF40FB788}" type="presParOf" srcId="{75C4FC3E-4BA0-5541-9C68-F5AEB44C7A8B}" destId="{5F701E33-7939-3A4B-AF66-6915456E0A2F}" srcOrd="2" destOrd="0" presId="urn:microsoft.com/office/officeart/2008/layout/HalfCircleOrganizationChart"/>
    <dgm:cxn modelId="{B9AEAEBE-CD1B-1B49-8D20-040DF21E7456}" type="presParOf" srcId="{EC64D718-5EA9-D946-891B-FA72F88DFC91}" destId="{02B59F43-4B37-DB4A-B380-9DA52511A917}" srcOrd="2" destOrd="0" presId="urn:microsoft.com/office/officeart/2008/layout/HalfCircleOrganizationChart"/>
    <dgm:cxn modelId="{645B0C31-6540-5A4E-8160-F47C18253C0C}" type="presParOf" srcId="{E386D56A-43AF-A441-A39E-2C087CCE55DF}" destId="{0F7BB083-E23E-034A-8431-D115B5E6A43E}" srcOrd="2" destOrd="0" presId="urn:microsoft.com/office/officeart/2008/layout/HalfCircleOrganizationChart"/>
    <dgm:cxn modelId="{95FDCD20-C854-BE45-9A6F-01DE7D8E746F}" type="presParOf" srcId="{E386D56A-43AF-A441-A39E-2C087CCE55DF}" destId="{CD5DBE4E-4149-9347-9396-4F7195AA6D21}" srcOrd="3" destOrd="0" presId="urn:microsoft.com/office/officeart/2008/layout/HalfCircleOrganizationChart"/>
    <dgm:cxn modelId="{8BE725CE-3AEE-9A45-9793-B12DB9D24ABD}" type="presParOf" srcId="{CD5DBE4E-4149-9347-9396-4F7195AA6D21}" destId="{858F818B-D865-FE48-B27F-0EF07308376C}" srcOrd="0" destOrd="0" presId="urn:microsoft.com/office/officeart/2008/layout/HalfCircleOrganizationChart"/>
    <dgm:cxn modelId="{FDDE82EE-1241-AC45-B270-FB6D2B1D8BD3}" type="presParOf" srcId="{858F818B-D865-FE48-B27F-0EF07308376C}" destId="{3BFB1AC4-B4A2-C146-B746-6122DB4CCAA1}" srcOrd="0" destOrd="0" presId="urn:microsoft.com/office/officeart/2008/layout/HalfCircleOrganizationChart"/>
    <dgm:cxn modelId="{E3B98899-7585-1649-9F6E-87B21D9E8015}" type="presParOf" srcId="{858F818B-D865-FE48-B27F-0EF07308376C}" destId="{15E3F697-2735-AC41-BE0C-E6BB6784B598}" srcOrd="1" destOrd="0" presId="urn:microsoft.com/office/officeart/2008/layout/HalfCircleOrganizationChart"/>
    <dgm:cxn modelId="{3B2F2AC1-DB97-EB47-B0CF-EE573D6C9F13}" type="presParOf" srcId="{858F818B-D865-FE48-B27F-0EF07308376C}" destId="{D78FC584-C7CB-8A4F-BE50-38F810333260}" srcOrd="2" destOrd="0" presId="urn:microsoft.com/office/officeart/2008/layout/HalfCircleOrganizationChart"/>
    <dgm:cxn modelId="{AB3D1FA0-C564-E443-8A3D-FA7BB525D9AC}" type="presParOf" srcId="{858F818B-D865-FE48-B27F-0EF07308376C}" destId="{124A8896-9CAB-934B-9EB5-8BBA9A44263A}" srcOrd="3" destOrd="0" presId="urn:microsoft.com/office/officeart/2008/layout/HalfCircleOrganizationChart"/>
    <dgm:cxn modelId="{0321018A-8BB4-204F-806D-9A52888C01DA}" type="presParOf" srcId="{CD5DBE4E-4149-9347-9396-4F7195AA6D21}" destId="{6DF344EE-985E-B04B-9019-0CD5F701F7F3}" srcOrd="1" destOrd="0" presId="urn:microsoft.com/office/officeart/2008/layout/HalfCircleOrganizationChart"/>
    <dgm:cxn modelId="{C82892D9-CD46-E040-9EC4-FF9BAC2973DA}" type="presParOf" srcId="{6DF344EE-985E-B04B-9019-0CD5F701F7F3}" destId="{CFD0ADB5-5ADD-8A46-94AB-F15B4A54188F}" srcOrd="0" destOrd="0" presId="urn:microsoft.com/office/officeart/2008/layout/HalfCircleOrganizationChart"/>
    <dgm:cxn modelId="{FE5E71A2-EB48-864F-965F-0F284F8E2A57}" type="presParOf" srcId="{6DF344EE-985E-B04B-9019-0CD5F701F7F3}" destId="{3A840B4D-C14B-DF48-A330-9D1A76D0A68E}" srcOrd="1" destOrd="0" presId="urn:microsoft.com/office/officeart/2008/layout/HalfCircleOrganizationChart"/>
    <dgm:cxn modelId="{3C554535-4B58-9E41-BB6F-4D1139E31D43}" type="presParOf" srcId="{3A840B4D-C14B-DF48-A330-9D1A76D0A68E}" destId="{8DFD01AB-3352-2242-BA97-52C7D45BD8DC}" srcOrd="0" destOrd="0" presId="urn:microsoft.com/office/officeart/2008/layout/HalfCircleOrganizationChart"/>
    <dgm:cxn modelId="{86D21AB1-E6EF-C74A-89DC-B3C95B652B84}" type="presParOf" srcId="{8DFD01AB-3352-2242-BA97-52C7D45BD8DC}" destId="{47784171-10DD-EB46-B03A-E50415748CFC}" srcOrd="0" destOrd="0" presId="urn:microsoft.com/office/officeart/2008/layout/HalfCircleOrganizationChart"/>
    <dgm:cxn modelId="{B22556D8-FB82-EB4F-B3F1-3F3AB02E1D59}" type="presParOf" srcId="{8DFD01AB-3352-2242-BA97-52C7D45BD8DC}" destId="{404F3F14-291E-CD4B-AC5C-C27C77BB7236}" srcOrd="1" destOrd="0" presId="urn:microsoft.com/office/officeart/2008/layout/HalfCircleOrganizationChart"/>
    <dgm:cxn modelId="{B681299A-C94F-BF47-B24C-C30D308D4839}" type="presParOf" srcId="{8DFD01AB-3352-2242-BA97-52C7D45BD8DC}" destId="{8DA616AD-2EC0-C440-A2BF-678AD76AEB0A}" srcOrd="2" destOrd="0" presId="urn:microsoft.com/office/officeart/2008/layout/HalfCircleOrganizationChart"/>
    <dgm:cxn modelId="{BDB0A308-3790-D14E-85DA-5BE20F465401}" type="presParOf" srcId="{8DFD01AB-3352-2242-BA97-52C7D45BD8DC}" destId="{B4AFAF19-E8BA-7A4E-9A06-06A63721C4F2}" srcOrd="3" destOrd="0" presId="urn:microsoft.com/office/officeart/2008/layout/HalfCircleOrganizationChart"/>
    <dgm:cxn modelId="{01D6F32E-F68D-C242-A1F1-80883B09C7A3}" type="presParOf" srcId="{3A840B4D-C14B-DF48-A330-9D1A76D0A68E}" destId="{86D38CDC-DF39-E54C-80CA-B4F5113BA6D8}" srcOrd="1" destOrd="0" presId="urn:microsoft.com/office/officeart/2008/layout/HalfCircleOrganizationChart"/>
    <dgm:cxn modelId="{DD301184-4C83-6A43-9DD5-6CC0A3288CB2}" type="presParOf" srcId="{86D38CDC-DF39-E54C-80CA-B4F5113BA6D8}" destId="{3D81342B-DA13-5543-92B5-E433D1B3A240}" srcOrd="0" destOrd="0" presId="urn:microsoft.com/office/officeart/2008/layout/HalfCircleOrganizationChart"/>
    <dgm:cxn modelId="{77A0205D-7595-0749-9C07-D6AD7ED42CD7}" type="presParOf" srcId="{86D38CDC-DF39-E54C-80CA-B4F5113BA6D8}" destId="{7DF9BDAD-25C2-934D-9512-FCB53612A3D4}" srcOrd="1" destOrd="0" presId="urn:microsoft.com/office/officeart/2008/layout/HalfCircleOrganizationChart"/>
    <dgm:cxn modelId="{09542D53-F2CE-664E-9139-5A8D07BE478C}" type="presParOf" srcId="{7DF9BDAD-25C2-934D-9512-FCB53612A3D4}" destId="{824A41E7-CF8B-8844-AF4E-B494C1472C7F}" srcOrd="0" destOrd="0" presId="urn:microsoft.com/office/officeart/2008/layout/HalfCircleOrganizationChart"/>
    <dgm:cxn modelId="{98466F51-F0A2-6841-B1A7-42D3FFD2FAEF}" type="presParOf" srcId="{824A41E7-CF8B-8844-AF4E-B494C1472C7F}" destId="{88977DB1-3F90-9348-A4A8-24F17F141477}" srcOrd="0" destOrd="0" presId="urn:microsoft.com/office/officeart/2008/layout/HalfCircleOrganizationChart"/>
    <dgm:cxn modelId="{D911DE1F-304E-8441-AE2E-363984335981}" type="presParOf" srcId="{824A41E7-CF8B-8844-AF4E-B494C1472C7F}" destId="{2373DB5D-F5C0-F544-97FA-93DE1002112B}" srcOrd="1" destOrd="0" presId="urn:microsoft.com/office/officeart/2008/layout/HalfCircleOrganizationChart"/>
    <dgm:cxn modelId="{1D0628F2-0646-C64A-8105-7CE49C98B971}" type="presParOf" srcId="{824A41E7-CF8B-8844-AF4E-B494C1472C7F}" destId="{E948C041-171E-1740-ABFF-949572EEBDD5}" srcOrd="2" destOrd="0" presId="urn:microsoft.com/office/officeart/2008/layout/HalfCircleOrganizationChart"/>
    <dgm:cxn modelId="{F90361EE-7BBB-AD4D-94EF-158C9741CA89}" type="presParOf" srcId="{824A41E7-CF8B-8844-AF4E-B494C1472C7F}" destId="{E933BD85-E00B-CF40-A56E-EEA66AC4FBC0}" srcOrd="3" destOrd="0" presId="urn:microsoft.com/office/officeart/2008/layout/HalfCircleOrganizationChart"/>
    <dgm:cxn modelId="{5D10C9E0-6524-6649-B660-2D5D97A6149B}" type="presParOf" srcId="{7DF9BDAD-25C2-934D-9512-FCB53612A3D4}" destId="{2601D4F6-44A6-9444-B816-5FDBE713D624}" srcOrd="1" destOrd="0" presId="urn:microsoft.com/office/officeart/2008/layout/HalfCircleOrganizationChart"/>
    <dgm:cxn modelId="{89006058-D1B4-6D4F-AB77-58158BB622B1}" type="presParOf" srcId="{7DF9BDAD-25C2-934D-9512-FCB53612A3D4}" destId="{87B4BBB3-81DB-9349-85D0-30B0B2A55F38}" srcOrd="2" destOrd="0" presId="urn:microsoft.com/office/officeart/2008/layout/HalfCircleOrganizationChart"/>
    <dgm:cxn modelId="{62432796-3775-0744-8FC9-45ACACFCFAD6}" type="presParOf" srcId="{86D38CDC-DF39-E54C-80CA-B4F5113BA6D8}" destId="{8DACBF5D-2809-344D-AB64-DC62D47641CD}" srcOrd="2" destOrd="0" presId="urn:microsoft.com/office/officeart/2008/layout/HalfCircleOrganizationChart"/>
    <dgm:cxn modelId="{89B6562B-7D88-8D43-B4BE-5EF61CE1F833}" type="presParOf" srcId="{86D38CDC-DF39-E54C-80CA-B4F5113BA6D8}" destId="{7DAAB1FF-6F19-1B4C-979A-D71BB4F53603}" srcOrd="3" destOrd="0" presId="urn:microsoft.com/office/officeart/2008/layout/HalfCircleOrganizationChart"/>
    <dgm:cxn modelId="{586502BB-F3BC-D54A-A905-9B70C7201BEF}" type="presParOf" srcId="{7DAAB1FF-6F19-1B4C-979A-D71BB4F53603}" destId="{D66230DF-8141-FC4F-B35C-CCC553311940}" srcOrd="0" destOrd="0" presId="urn:microsoft.com/office/officeart/2008/layout/HalfCircleOrganizationChart"/>
    <dgm:cxn modelId="{0BF4F5C8-AF26-1647-B176-541D9DCDA33F}" type="presParOf" srcId="{D66230DF-8141-FC4F-B35C-CCC553311940}" destId="{87E5EBC9-676E-E647-9ADF-667B8244D104}" srcOrd="0" destOrd="0" presId="urn:microsoft.com/office/officeart/2008/layout/HalfCircleOrganizationChart"/>
    <dgm:cxn modelId="{49C3D01D-01DF-A441-A03C-78DE8D799295}" type="presParOf" srcId="{D66230DF-8141-FC4F-B35C-CCC553311940}" destId="{CABBDD4D-5F86-AF4C-BA3B-97BA5C4A35CE}" srcOrd="1" destOrd="0" presId="urn:microsoft.com/office/officeart/2008/layout/HalfCircleOrganizationChart"/>
    <dgm:cxn modelId="{A15A208A-C92B-1B47-8505-65DB5CD3B7A4}" type="presParOf" srcId="{D66230DF-8141-FC4F-B35C-CCC553311940}" destId="{8D647709-20F7-3648-8348-6ADDCF7DFD90}" srcOrd="2" destOrd="0" presId="urn:microsoft.com/office/officeart/2008/layout/HalfCircleOrganizationChart"/>
    <dgm:cxn modelId="{9FD1C42E-4836-E44D-8D03-48539EBB1DB6}" type="presParOf" srcId="{D66230DF-8141-FC4F-B35C-CCC553311940}" destId="{D9A5A647-4AD8-2640-89CF-8852B20955AF}" srcOrd="3" destOrd="0" presId="urn:microsoft.com/office/officeart/2008/layout/HalfCircleOrganizationChart"/>
    <dgm:cxn modelId="{4C8B25E8-DF55-1D46-83FB-176A84D09544}" type="presParOf" srcId="{7DAAB1FF-6F19-1B4C-979A-D71BB4F53603}" destId="{4EEB549B-C97E-294F-9F99-92B10CD4ECDE}" srcOrd="1" destOrd="0" presId="urn:microsoft.com/office/officeart/2008/layout/HalfCircleOrganizationChart"/>
    <dgm:cxn modelId="{A8D459DC-0F15-B847-826F-5AA411C91575}" type="presParOf" srcId="{7DAAB1FF-6F19-1B4C-979A-D71BB4F53603}" destId="{F7CC787A-ECE0-344A-B4B0-9809980C2ABD}" srcOrd="2" destOrd="0" presId="urn:microsoft.com/office/officeart/2008/layout/HalfCircleOrganizationChart"/>
    <dgm:cxn modelId="{9A50533B-3625-4F48-91EF-4B07A9315960}" type="presParOf" srcId="{86D38CDC-DF39-E54C-80CA-B4F5113BA6D8}" destId="{CB38796A-9C42-B24A-9FF5-8BC6AADFA992}" srcOrd="4" destOrd="0" presId="urn:microsoft.com/office/officeart/2008/layout/HalfCircleOrganizationChart"/>
    <dgm:cxn modelId="{C1B6230B-D5F9-644E-A3DA-4E494DF79006}" type="presParOf" srcId="{86D38CDC-DF39-E54C-80CA-B4F5113BA6D8}" destId="{656C3220-D102-8842-9A57-E19FBAF57D4B}" srcOrd="5" destOrd="0" presId="urn:microsoft.com/office/officeart/2008/layout/HalfCircleOrganizationChart"/>
    <dgm:cxn modelId="{66B2FC63-A7CF-6B4A-9EB3-6B8DF6D5ACF1}" type="presParOf" srcId="{656C3220-D102-8842-9A57-E19FBAF57D4B}" destId="{DF2BE361-F210-C84B-BC78-B319291C2B48}" srcOrd="0" destOrd="0" presId="urn:microsoft.com/office/officeart/2008/layout/HalfCircleOrganizationChart"/>
    <dgm:cxn modelId="{BA5109B8-C83F-B546-9181-F5729B309382}" type="presParOf" srcId="{DF2BE361-F210-C84B-BC78-B319291C2B48}" destId="{7FAFB951-2117-EB46-A9D1-EEBDB9A486C8}" srcOrd="0" destOrd="0" presId="urn:microsoft.com/office/officeart/2008/layout/HalfCircleOrganizationChart"/>
    <dgm:cxn modelId="{6E206058-6D3C-7343-88DF-B81B1A524238}" type="presParOf" srcId="{DF2BE361-F210-C84B-BC78-B319291C2B48}" destId="{9C401CDB-0251-394A-AB21-760CD65093D6}" srcOrd="1" destOrd="0" presId="urn:microsoft.com/office/officeart/2008/layout/HalfCircleOrganizationChart"/>
    <dgm:cxn modelId="{6FC3CFD1-B37A-DC4D-8100-DC49B7B91C9E}" type="presParOf" srcId="{DF2BE361-F210-C84B-BC78-B319291C2B48}" destId="{7C7EA8AB-5C4A-1641-B58B-B6BEB53EB1C8}" srcOrd="2" destOrd="0" presId="urn:microsoft.com/office/officeart/2008/layout/HalfCircleOrganizationChart"/>
    <dgm:cxn modelId="{FC6BE946-CBB2-B043-BAC3-AB766DF7134C}" type="presParOf" srcId="{DF2BE361-F210-C84B-BC78-B319291C2B48}" destId="{4AD715DE-CA6D-A842-B235-F8A5BDCFD0D9}" srcOrd="3" destOrd="0" presId="urn:microsoft.com/office/officeart/2008/layout/HalfCircleOrganizationChart"/>
    <dgm:cxn modelId="{E6452002-96C6-DB44-A85A-537D57DD36CF}" type="presParOf" srcId="{656C3220-D102-8842-9A57-E19FBAF57D4B}" destId="{C1CDBD3A-B627-9F41-A9E2-37EE0DAAB10A}" srcOrd="1" destOrd="0" presId="urn:microsoft.com/office/officeart/2008/layout/HalfCircleOrganizationChart"/>
    <dgm:cxn modelId="{FA30D663-F5A6-184E-8E4D-5A3CB7D04836}" type="presParOf" srcId="{656C3220-D102-8842-9A57-E19FBAF57D4B}" destId="{0554E71B-5A88-C043-8A2A-F52714750C81}" srcOrd="2" destOrd="0" presId="urn:microsoft.com/office/officeart/2008/layout/HalfCircleOrganizationChart"/>
    <dgm:cxn modelId="{82B5F12C-F017-7C44-B46E-40DC59CBE30F}" type="presParOf" srcId="{3A840B4D-C14B-DF48-A330-9D1A76D0A68E}" destId="{D5438073-4B7B-1645-8C0E-5AAEB94CB928}" srcOrd="2" destOrd="0" presId="urn:microsoft.com/office/officeart/2008/layout/HalfCircleOrganizationChart"/>
    <dgm:cxn modelId="{F61F8BA0-DB48-C745-91B7-AB4D507A6BA5}" type="presParOf" srcId="{6DF344EE-985E-B04B-9019-0CD5F701F7F3}" destId="{381CF9A5-F320-F641-908E-8FCA3A22944C}" srcOrd="2" destOrd="0" presId="urn:microsoft.com/office/officeart/2008/layout/HalfCircleOrganizationChart"/>
    <dgm:cxn modelId="{CDC0C33A-72D6-314D-8A86-0ED94534F0C8}" type="presParOf" srcId="{6DF344EE-985E-B04B-9019-0CD5F701F7F3}" destId="{9CBBB4E6-D7BE-6643-A20D-E2C2C77C66C8}" srcOrd="3" destOrd="0" presId="urn:microsoft.com/office/officeart/2008/layout/HalfCircleOrganizationChart"/>
    <dgm:cxn modelId="{0EF8B7D8-FCE1-5F4C-9D81-ED81B242352B}" type="presParOf" srcId="{9CBBB4E6-D7BE-6643-A20D-E2C2C77C66C8}" destId="{21222A89-7737-2E44-9CC3-B6D382F030CC}" srcOrd="0" destOrd="0" presId="urn:microsoft.com/office/officeart/2008/layout/HalfCircleOrganizationChart"/>
    <dgm:cxn modelId="{0DA5C5DB-4028-C748-8358-F69C4C9A07B2}" type="presParOf" srcId="{21222A89-7737-2E44-9CC3-B6D382F030CC}" destId="{EE56C79A-562A-F04C-9D88-3C334BFAE94D}" srcOrd="0" destOrd="0" presId="urn:microsoft.com/office/officeart/2008/layout/HalfCircleOrganizationChart"/>
    <dgm:cxn modelId="{A0BCB1E3-F512-D74E-81D8-AF18EC34A917}" type="presParOf" srcId="{21222A89-7737-2E44-9CC3-B6D382F030CC}" destId="{5746CFFB-0C41-0C43-BC9B-5C9E6D4F7902}" srcOrd="1" destOrd="0" presId="urn:microsoft.com/office/officeart/2008/layout/HalfCircleOrganizationChart"/>
    <dgm:cxn modelId="{DAE61386-BBB0-0447-93EF-EF6B7D66DE15}" type="presParOf" srcId="{21222A89-7737-2E44-9CC3-B6D382F030CC}" destId="{DD7FA9D2-141E-9A40-80FA-2E9FA03058F0}" srcOrd="2" destOrd="0" presId="urn:microsoft.com/office/officeart/2008/layout/HalfCircleOrganizationChart"/>
    <dgm:cxn modelId="{68761DD7-30AC-8144-98F6-636F43B3EFA5}" type="presParOf" srcId="{21222A89-7737-2E44-9CC3-B6D382F030CC}" destId="{ADFB958C-D785-EC47-9EA7-1A77FB4EFBAC}" srcOrd="3" destOrd="0" presId="urn:microsoft.com/office/officeart/2008/layout/HalfCircleOrganizationChart"/>
    <dgm:cxn modelId="{B2EB123D-D8B7-6B4B-A14B-5F22ED67ED6B}" type="presParOf" srcId="{9CBBB4E6-D7BE-6643-A20D-E2C2C77C66C8}" destId="{928C6277-62AF-C942-8B8B-C4EE72FBA026}" srcOrd="1" destOrd="0" presId="urn:microsoft.com/office/officeart/2008/layout/HalfCircleOrganizationChart"/>
    <dgm:cxn modelId="{54534A0E-0944-2447-8436-CBF275611C57}" type="presParOf" srcId="{928C6277-62AF-C942-8B8B-C4EE72FBA026}" destId="{EB8A0FE2-927E-DB4E-B4D4-9F43486D9B15}" srcOrd="0" destOrd="0" presId="urn:microsoft.com/office/officeart/2008/layout/HalfCircleOrganizationChart"/>
    <dgm:cxn modelId="{3F31928C-49B1-DA44-AA78-1CAAEB939661}" type="presParOf" srcId="{928C6277-62AF-C942-8B8B-C4EE72FBA026}" destId="{6288FEB4-B1B0-E94C-A768-CBE6F052C13B}" srcOrd="1" destOrd="0" presId="urn:microsoft.com/office/officeart/2008/layout/HalfCircleOrganizationChart"/>
    <dgm:cxn modelId="{76E8CA39-0166-744F-8AFE-9B5E079976B7}" type="presParOf" srcId="{6288FEB4-B1B0-E94C-A768-CBE6F052C13B}" destId="{C27FA9C3-10B0-D84E-8E53-1F2399ADEAA8}" srcOrd="0" destOrd="0" presId="urn:microsoft.com/office/officeart/2008/layout/HalfCircleOrganizationChart"/>
    <dgm:cxn modelId="{C5E1CC7E-A756-B447-9E2D-8CA51FDC93BA}" type="presParOf" srcId="{C27FA9C3-10B0-D84E-8E53-1F2399ADEAA8}" destId="{16EB715E-EDD0-594F-949C-D562A8B43723}" srcOrd="0" destOrd="0" presId="urn:microsoft.com/office/officeart/2008/layout/HalfCircleOrganizationChart"/>
    <dgm:cxn modelId="{82FEE5B5-89F6-AF43-A32D-10FBC892B67A}" type="presParOf" srcId="{C27FA9C3-10B0-D84E-8E53-1F2399ADEAA8}" destId="{3B179DDE-4112-3049-B547-D0488130C546}" srcOrd="1" destOrd="0" presId="urn:microsoft.com/office/officeart/2008/layout/HalfCircleOrganizationChart"/>
    <dgm:cxn modelId="{019A3BDA-EF9C-B740-ACB8-8808475E84EF}" type="presParOf" srcId="{C27FA9C3-10B0-D84E-8E53-1F2399ADEAA8}" destId="{4A23790C-1D90-BB47-8AB3-A186962DDD3A}" srcOrd="2" destOrd="0" presId="urn:microsoft.com/office/officeart/2008/layout/HalfCircleOrganizationChart"/>
    <dgm:cxn modelId="{631B30D2-1C62-2242-969C-94BCD5E12AD0}" type="presParOf" srcId="{C27FA9C3-10B0-D84E-8E53-1F2399ADEAA8}" destId="{FEB3B278-559D-5141-B007-DE47265E070A}" srcOrd="3" destOrd="0" presId="urn:microsoft.com/office/officeart/2008/layout/HalfCircleOrganizationChart"/>
    <dgm:cxn modelId="{A0257AA2-26A8-F445-934D-BC04CC6C9F92}" type="presParOf" srcId="{6288FEB4-B1B0-E94C-A768-CBE6F052C13B}" destId="{75A418AD-96A7-5E4A-8C81-D48E2F4423B8}" srcOrd="1" destOrd="0" presId="urn:microsoft.com/office/officeart/2008/layout/HalfCircleOrganizationChart"/>
    <dgm:cxn modelId="{7C109AAD-3067-D341-93C0-DD75372110F9}" type="presParOf" srcId="{6288FEB4-B1B0-E94C-A768-CBE6F052C13B}" destId="{34D1C6CE-FCF5-2F42-B26E-09A55474D42E}" srcOrd="2" destOrd="0" presId="urn:microsoft.com/office/officeart/2008/layout/HalfCircleOrganizationChart"/>
    <dgm:cxn modelId="{C430A541-41CD-434D-8C2C-ACE4804F1636}" type="presParOf" srcId="{928C6277-62AF-C942-8B8B-C4EE72FBA026}" destId="{63BBB8A1-4636-5843-9D7D-5F08FB418082}" srcOrd="2" destOrd="0" presId="urn:microsoft.com/office/officeart/2008/layout/HalfCircleOrganizationChart"/>
    <dgm:cxn modelId="{EA907647-18C0-2744-B5E5-967F3D64A74A}" type="presParOf" srcId="{928C6277-62AF-C942-8B8B-C4EE72FBA026}" destId="{87308701-BD9E-2E43-9B36-9D74C71B2B5F}" srcOrd="3" destOrd="0" presId="urn:microsoft.com/office/officeart/2008/layout/HalfCircleOrganizationChart"/>
    <dgm:cxn modelId="{419F8E21-770E-FF46-9CEF-0E9D201EFA5C}" type="presParOf" srcId="{87308701-BD9E-2E43-9B36-9D74C71B2B5F}" destId="{A90CC4B3-1B9A-DE44-B48F-6C21C5857EDB}" srcOrd="0" destOrd="0" presId="urn:microsoft.com/office/officeart/2008/layout/HalfCircleOrganizationChart"/>
    <dgm:cxn modelId="{BF0B0E5D-51E8-A44F-8294-4C2FD4E63AA4}" type="presParOf" srcId="{A90CC4B3-1B9A-DE44-B48F-6C21C5857EDB}" destId="{5F74ED8B-CB60-E34C-9659-249230E4B7C7}" srcOrd="0" destOrd="0" presId="urn:microsoft.com/office/officeart/2008/layout/HalfCircleOrganizationChart"/>
    <dgm:cxn modelId="{AF12CEDC-C24E-E749-8C55-96DE244D5ECE}" type="presParOf" srcId="{A90CC4B3-1B9A-DE44-B48F-6C21C5857EDB}" destId="{858B3C40-7177-7F42-93CC-E1E1349C4E9A}" srcOrd="1" destOrd="0" presId="urn:microsoft.com/office/officeart/2008/layout/HalfCircleOrganizationChart"/>
    <dgm:cxn modelId="{F75A33E1-009C-1342-B694-0DB5758B55DC}" type="presParOf" srcId="{A90CC4B3-1B9A-DE44-B48F-6C21C5857EDB}" destId="{2F216738-A77E-9742-86B1-A30379CB4EC8}" srcOrd="2" destOrd="0" presId="urn:microsoft.com/office/officeart/2008/layout/HalfCircleOrganizationChart"/>
    <dgm:cxn modelId="{8951A902-1D78-A84D-9997-5972AF47840D}" type="presParOf" srcId="{A90CC4B3-1B9A-DE44-B48F-6C21C5857EDB}" destId="{1177BB68-3583-E74C-BD63-1D5351549E27}" srcOrd="3" destOrd="0" presId="urn:microsoft.com/office/officeart/2008/layout/HalfCircleOrganizationChart"/>
    <dgm:cxn modelId="{9F516D69-FC2D-554F-B273-2288C6204D3F}" type="presParOf" srcId="{87308701-BD9E-2E43-9B36-9D74C71B2B5F}" destId="{4CFDAA60-D498-854B-BE0D-A453256E9A4D}" srcOrd="1" destOrd="0" presId="urn:microsoft.com/office/officeart/2008/layout/HalfCircleOrganizationChart"/>
    <dgm:cxn modelId="{E20CF451-CFE5-F04A-873B-842E81A55A05}" type="presParOf" srcId="{87308701-BD9E-2E43-9B36-9D74C71B2B5F}" destId="{C0D916FD-3A66-7141-B820-07852A9BF139}" srcOrd="2" destOrd="0" presId="urn:microsoft.com/office/officeart/2008/layout/HalfCircleOrganizationChart"/>
    <dgm:cxn modelId="{ADD2885E-E474-1B49-B068-E8929D88D1C8}" type="presParOf" srcId="{928C6277-62AF-C942-8B8B-C4EE72FBA026}" destId="{C90E8F34-A6B8-334E-BB64-CE4F48D2CCF8}" srcOrd="4" destOrd="0" presId="urn:microsoft.com/office/officeart/2008/layout/HalfCircleOrganizationChart"/>
    <dgm:cxn modelId="{D8ADD33B-CD14-3B44-843C-B2B5E72F20B3}" type="presParOf" srcId="{928C6277-62AF-C942-8B8B-C4EE72FBA026}" destId="{CCC4F63B-05F8-3141-9EBF-4343FD5297B9}" srcOrd="5" destOrd="0" presId="urn:microsoft.com/office/officeart/2008/layout/HalfCircleOrganizationChart"/>
    <dgm:cxn modelId="{3678D723-87F1-9F41-B3CE-3B13A0B214AC}" type="presParOf" srcId="{CCC4F63B-05F8-3141-9EBF-4343FD5297B9}" destId="{118EE66A-B314-9643-893E-C6C427692660}" srcOrd="0" destOrd="0" presId="urn:microsoft.com/office/officeart/2008/layout/HalfCircleOrganizationChart"/>
    <dgm:cxn modelId="{2461F580-A9CF-514C-A996-9815BA98ED5C}" type="presParOf" srcId="{118EE66A-B314-9643-893E-C6C427692660}" destId="{3047DAC9-75EC-4445-A199-111CC236DBD7}" srcOrd="0" destOrd="0" presId="urn:microsoft.com/office/officeart/2008/layout/HalfCircleOrganizationChart"/>
    <dgm:cxn modelId="{CDC0B0D5-A02F-F34B-8938-0BE554A19203}" type="presParOf" srcId="{118EE66A-B314-9643-893E-C6C427692660}" destId="{6481743B-3470-2F4B-98EE-92FFE4E9F19A}" srcOrd="1" destOrd="0" presId="urn:microsoft.com/office/officeart/2008/layout/HalfCircleOrganizationChart"/>
    <dgm:cxn modelId="{421F14C3-9BDC-2E44-8603-5786F5A9236F}" type="presParOf" srcId="{118EE66A-B314-9643-893E-C6C427692660}" destId="{7FB9F078-B71A-9D49-9B87-83C1AF82FBB4}" srcOrd="2" destOrd="0" presId="urn:microsoft.com/office/officeart/2008/layout/HalfCircleOrganizationChart"/>
    <dgm:cxn modelId="{87ADED1A-5BEE-A048-9EAC-2942A5E628F5}" type="presParOf" srcId="{118EE66A-B314-9643-893E-C6C427692660}" destId="{4371F8E3-BEDB-C547-ACC5-B36662E40E68}" srcOrd="3" destOrd="0" presId="urn:microsoft.com/office/officeart/2008/layout/HalfCircleOrganizationChart"/>
    <dgm:cxn modelId="{812B866A-7A95-8044-884A-7BDFAFAB4E58}" type="presParOf" srcId="{CCC4F63B-05F8-3141-9EBF-4343FD5297B9}" destId="{82A4A21A-3E2A-D04D-8057-996F8EA84D1B}" srcOrd="1" destOrd="0" presId="urn:microsoft.com/office/officeart/2008/layout/HalfCircleOrganizationChart"/>
    <dgm:cxn modelId="{61CB098E-C3AE-AA46-8D6F-418EC7DD89D0}" type="presParOf" srcId="{CCC4F63B-05F8-3141-9EBF-4343FD5297B9}" destId="{F39A7122-C8A6-A944-9F1F-9C0BEE0F1D0A}" srcOrd="2" destOrd="0" presId="urn:microsoft.com/office/officeart/2008/layout/HalfCircleOrganizationChart"/>
    <dgm:cxn modelId="{9B332197-6E25-934C-A415-E5CB0B593014}" type="presParOf" srcId="{9CBBB4E6-D7BE-6643-A20D-E2C2C77C66C8}" destId="{F801F006-AB4B-1A41-9DA1-5846671F98BE}" srcOrd="2" destOrd="0" presId="urn:microsoft.com/office/officeart/2008/layout/HalfCircleOrganizationChart"/>
    <dgm:cxn modelId="{9B292078-BEDA-CF4C-89FC-0EC9A6717536}" type="presParOf" srcId="{CD5DBE4E-4149-9347-9396-4F7195AA6D21}" destId="{C0F00CC4-5B85-9244-AEC0-BFB29878485D}" srcOrd="2" destOrd="0" presId="urn:microsoft.com/office/officeart/2008/layout/HalfCircleOrganizationChart"/>
    <dgm:cxn modelId="{621B7864-769C-3549-A206-BD96CBF7F961}" type="presParOf" srcId="{E386D56A-43AF-A441-A39E-2C087CCE55DF}" destId="{8D232E0F-F76C-5C46-8EBD-7D10F4FA366F}" srcOrd="4" destOrd="0" presId="urn:microsoft.com/office/officeart/2008/layout/HalfCircleOrganizationChart"/>
    <dgm:cxn modelId="{8E19EF08-709D-024C-AAF6-9D380124C5EF}" type="presParOf" srcId="{E386D56A-43AF-A441-A39E-2C087CCE55DF}" destId="{BCBF57F3-40B8-F743-8760-BA5B01F7583C}" srcOrd="5" destOrd="0" presId="urn:microsoft.com/office/officeart/2008/layout/HalfCircleOrganizationChart"/>
    <dgm:cxn modelId="{55DD9B8F-D90D-ED47-8AF0-53BE14B1E478}" type="presParOf" srcId="{BCBF57F3-40B8-F743-8760-BA5B01F7583C}" destId="{5B536AFA-7607-0645-9CC3-4C68E095AD4D}" srcOrd="0" destOrd="0" presId="urn:microsoft.com/office/officeart/2008/layout/HalfCircleOrganizationChart"/>
    <dgm:cxn modelId="{CE15E134-1A63-2E42-BE08-1246D374B22D}" type="presParOf" srcId="{5B536AFA-7607-0645-9CC3-4C68E095AD4D}" destId="{EB5E88D5-BBE5-154F-AAB8-ED5ABC0D517C}" srcOrd="0" destOrd="0" presId="urn:microsoft.com/office/officeart/2008/layout/HalfCircleOrganizationChart"/>
    <dgm:cxn modelId="{11CCC678-D5DA-734F-9299-6219C552900D}" type="presParOf" srcId="{5B536AFA-7607-0645-9CC3-4C68E095AD4D}" destId="{F33EBBCC-4D5B-6C44-A67E-772482ADDFEA}" srcOrd="1" destOrd="0" presId="urn:microsoft.com/office/officeart/2008/layout/HalfCircleOrganizationChart"/>
    <dgm:cxn modelId="{3FF49A71-CBA9-8446-A758-6A87D1FDEF01}" type="presParOf" srcId="{5B536AFA-7607-0645-9CC3-4C68E095AD4D}" destId="{843B90C4-E2E1-7940-A722-852488DAD40D}" srcOrd="2" destOrd="0" presId="urn:microsoft.com/office/officeart/2008/layout/HalfCircleOrganizationChart"/>
    <dgm:cxn modelId="{C06F8FD8-FAE7-B743-A6A7-0077AAC27CFA}" type="presParOf" srcId="{5B536AFA-7607-0645-9CC3-4C68E095AD4D}" destId="{1285AF04-0312-334C-9815-A9F972823BD6}" srcOrd="3" destOrd="0" presId="urn:microsoft.com/office/officeart/2008/layout/HalfCircleOrganizationChart"/>
    <dgm:cxn modelId="{5A4B618A-BC0D-E64D-AD9B-AE6A285CA624}" type="presParOf" srcId="{BCBF57F3-40B8-F743-8760-BA5B01F7583C}" destId="{E455BCED-A1F1-6146-B56D-4BDE6171E0A7}" srcOrd="1" destOrd="0" presId="urn:microsoft.com/office/officeart/2008/layout/HalfCircleOrganizationChart"/>
    <dgm:cxn modelId="{2EAC4477-FDA3-2B40-AD5F-C8672493CC17}" type="presParOf" srcId="{E455BCED-A1F1-6146-B56D-4BDE6171E0A7}" destId="{45183A4B-9BB6-2144-99AB-DFF1A38D739B}" srcOrd="0" destOrd="0" presId="urn:microsoft.com/office/officeart/2008/layout/HalfCircleOrganizationChart"/>
    <dgm:cxn modelId="{7E0D2740-37D1-BE41-A481-8CA4D066B7BB}" type="presParOf" srcId="{E455BCED-A1F1-6146-B56D-4BDE6171E0A7}" destId="{26071996-E2FC-824D-9689-119BB0ED532B}" srcOrd="1" destOrd="0" presId="urn:microsoft.com/office/officeart/2008/layout/HalfCircleOrganizationChart"/>
    <dgm:cxn modelId="{F316B9C3-6559-B945-9A89-EE9F11DC997D}" type="presParOf" srcId="{26071996-E2FC-824D-9689-119BB0ED532B}" destId="{80422D8D-0CB4-744F-8ED0-02258CC7F2C3}" srcOrd="0" destOrd="0" presId="urn:microsoft.com/office/officeart/2008/layout/HalfCircleOrganizationChart"/>
    <dgm:cxn modelId="{C8F7E0DB-F142-EC44-A0A0-839485A531BE}" type="presParOf" srcId="{80422D8D-0CB4-744F-8ED0-02258CC7F2C3}" destId="{FC206103-695D-1C4D-BFCC-ECBE63B8F305}" srcOrd="0" destOrd="0" presId="urn:microsoft.com/office/officeart/2008/layout/HalfCircleOrganizationChart"/>
    <dgm:cxn modelId="{4CE75DA0-4A22-DA46-BAB9-1A8CC941448F}" type="presParOf" srcId="{80422D8D-0CB4-744F-8ED0-02258CC7F2C3}" destId="{A18B7FB4-26DD-AF49-AD06-534E429D58FD}" srcOrd="1" destOrd="0" presId="urn:microsoft.com/office/officeart/2008/layout/HalfCircleOrganizationChart"/>
    <dgm:cxn modelId="{2A94CD76-197A-DD48-889C-B95DEDDF72C3}" type="presParOf" srcId="{80422D8D-0CB4-744F-8ED0-02258CC7F2C3}" destId="{528513B6-C017-4E46-96BD-64B8D4F04B02}" srcOrd="2" destOrd="0" presId="urn:microsoft.com/office/officeart/2008/layout/HalfCircleOrganizationChart"/>
    <dgm:cxn modelId="{9CFCB15F-B76D-C347-AC7C-CFC69567152E}" type="presParOf" srcId="{80422D8D-0CB4-744F-8ED0-02258CC7F2C3}" destId="{2CCEAC07-55A3-FA4F-BF17-11526ADFF6C0}" srcOrd="3" destOrd="0" presId="urn:microsoft.com/office/officeart/2008/layout/HalfCircleOrganizationChart"/>
    <dgm:cxn modelId="{83073D7F-D055-DF42-9473-D61B9D24209F}" type="presParOf" srcId="{26071996-E2FC-824D-9689-119BB0ED532B}" destId="{D22D0E1F-9C54-074E-9566-4EA3FA818437}" srcOrd="1" destOrd="0" presId="urn:microsoft.com/office/officeart/2008/layout/HalfCircleOrganizationChart"/>
    <dgm:cxn modelId="{33B32778-C59B-9948-AB7D-A6C51E8B5790}" type="presParOf" srcId="{26071996-E2FC-824D-9689-119BB0ED532B}" destId="{1F44B189-B4BE-0F4F-8ABB-8EDC2B287505}" srcOrd="2" destOrd="0" presId="urn:microsoft.com/office/officeart/2008/layout/HalfCircleOrganizationChart"/>
    <dgm:cxn modelId="{FF4F3856-4113-144C-B5F1-5FDEE0150D56}" type="presParOf" srcId="{E455BCED-A1F1-6146-B56D-4BDE6171E0A7}" destId="{0DB38D78-A956-EC4F-ACFD-FF90D119715D}" srcOrd="2" destOrd="0" presId="urn:microsoft.com/office/officeart/2008/layout/HalfCircleOrganizationChart"/>
    <dgm:cxn modelId="{0A5F00B3-202A-EB41-8981-3668EDE3C710}" type="presParOf" srcId="{E455BCED-A1F1-6146-B56D-4BDE6171E0A7}" destId="{751D7C5D-EE0A-6A4E-AB79-87BBC533917B}" srcOrd="3" destOrd="0" presId="urn:microsoft.com/office/officeart/2008/layout/HalfCircleOrganizationChart"/>
    <dgm:cxn modelId="{BA754B78-D28E-414E-BA72-E7FDCA1DC1DB}" type="presParOf" srcId="{751D7C5D-EE0A-6A4E-AB79-87BBC533917B}" destId="{05F30BF8-AFD0-824B-9D80-E47E46D2684F}" srcOrd="0" destOrd="0" presId="urn:microsoft.com/office/officeart/2008/layout/HalfCircleOrganizationChart"/>
    <dgm:cxn modelId="{6C68ED62-C574-A041-8DB9-0E11FAC1BD72}" type="presParOf" srcId="{05F30BF8-AFD0-824B-9D80-E47E46D2684F}" destId="{8942AF07-DD81-6745-89FC-FCB6E5DAF7E0}" srcOrd="0" destOrd="0" presId="urn:microsoft.com/office/officeart/2008/layout/HalfCircleOrganizationChart"/>
    <dgm:cxn modelId="{D9F65437-A960-DF43-AF17-0BEC288B102B}" type="presParOf" srcId="{05F30BF8-AFD0-824B-9D80-E47E46D2684F}" destId="{1004BBC3-8C8D-BF43-B76C-9099E03ECDB9}" srcOrd="1" destOrd="0" presId="urn:microsoft.com/office/officeart/2008/layout/HalfCircleOrganizationChart"/>
    <dgm:cxn modelId="{A4378EDF-E24A-F840-85DA-5AB2831593DA}" type="presParOf" srcId="{05F30BF8-AFD0-824B-9D80-E47E46D2684F}" destId="{76E38B77-97FD-9F47-9DFC-3D2A9CD2DCC1}" srcOrd="2" destOrd="0" presId="urn:microsoft.com/office/officeart/2008/layout/HalfCircleOrganizationChart"/>
    <dgm:cxn modelId="{E0A41DC0-8CEC-F040-A1EA-CD410E57F2D1}" type="presParOf" srcId="{05F30BF8-AFD0-824B-9D80-E47E46D2684F}" destId="{9FAB8DE5-FC90-3F48-9AD9-B2FBB7A4385A}" srcOrd="3" destOrd="0" presId="urn:microsoft.com/office/officeart/2008/layout/HalfCircleOrganizationChart"/>
    <dgm:cxn modelId="{B7984B3C-39FE-2949-B3BC-1A17D9481A4D}" type="presParOf" srcId="{751D7C5D-EE0A-6A4E-AB79-87BBC533917B}" destId="{A1312964-D169-CF43-B4D6-2BADA401B38C}" srcOrd="1" destOrd="0" presId="urn:microsoft.com/office/officeart/2008/layout/HalfCircleOrganizationChart"/>
    <dgm:cxn modelId="{C47763E9-098A-6A45-8412-36A90D51C5BA}" type="presParOf" srcId="{751D7C5D-EE0A-6A4E-AB79-87BBC533917B}" destId="{21C87BA7-6257-E142-9A05-808AD7CBEF43}" srcOrd="2" destOrd="0" presId="urn:microsoft.com/office/officeart/2008/layout/HalfCircleOrganizationChart"/>
    <dgm:cxn modelId="{BECF9234-22BC-AB4D-8E72-C0C8D72751C5}" type="presParOf" srcId="{E455BCED-A1F1-6146-B56D-4BDE6171E0A7}" destId="{F4D81881-C598-8A4E-A420-82FFB2A45662}" srcOrd="4" destOrd="0" presId="urn:microsoft.com/office/officeart/2008/layout/HalfCircleOrganizationChart"/>
    <dgm:cxn modelId="{F3DAAA45-4A11-534D-B348-C9F1546A7A3C}" type="presParOf" srcId="{E455BCED-A1F1-6146-B56D-4BDE6171E0A7}" destId="{C7A6634A-67E3-5241-B029-156272AB0A3A}" srcOrd="5" destOrd="0" presId="urn:microsoft.com/office/officeart/2008/layout/HalfCircleOrganizationChart"/>
    <dgm:cxn modelId="{CC497C46-C8E2-8346-857E-5B5A4CFE93C8}" type="presParOf" srcId="{C7A6634A-67E3-5241-B029-156272AB0A3A}" destId="{35A416B7-AAA4-3B45-B5DB-4A814DACD0E5}" srcOrd="0" destOrd="0" presId="urn:microsoft.com/office/officeart/2008/layout/HalfCircleOrganizationChart"/>
    <dgm:cxn modelId="{A7E2A993-496C-1542-BE80-C17A950E2075}" type="presParOf" srcId="{35A416B7-AAA4-3B45-B5DB-4A814DACD0E5}" destId="{D2239DF2-08DD-7D45-B5D6-4FB70CA368C3}" srcOrd="0" destOrd="0" presId="urn:microsoft.com/office/officeart/2008/layout/HalfCircleOrganizationChart"/>
    <dgm:cxn modelId="{E0477906-3F6A-7E43-9A5A-082D476CAA24}" type="presParOf" srcId="{35A416B7-AAA4-3B45-B5DB-4A814DACD0E5}" destId="{9FA1DAD0-A7F7-B946-AA02-31AF75B16D0D}" srcOrd="1" destOrd="0" presId="urn:microsoft.com/office/officeart/2008/layout/HalfCircleOrganizationChart"/>
    <dgm:cxn modelId="{C4A74BFB-7FAB-D744-9A23-1D849231DAFF}" type="presParOf" srcId="{35A416B7-AAA4-3B45-B5DB-4A814DACD0E5}" destId="{EB4D1FE1-EE38-CD4D-A294-D0CB19380E04}" srcOrd="2" destOrd="0" presId="urn:microsoft.com/office/officeart/2008/layout/HalfCircleOrganizationChart"/>
    <dgm:cxn modelId="{3702C7C9-AA63-1848-8910-3D5AD4D12AA9}" type="presParOf" srcId="{35A416B7-AAA4-3B45-B5DB-4A814DACD0E5}" destId="{84CCE8D5-05A0-6841-9B00-2B68E593B1C2}" srcOrd="3" destOrd="0" presId="urn:microsoft.com/office/officeart/2008/layout/HalfCircleOrganizationChart"/>
    <dgm:cxn modelId="{F8B5A311-9120-DF4E-8D18-C829EB855EB1}" type="presParOf" srcId="{C7A6634A-67E3-5241-B029-156272AB0A3A}" destId="{905AE12D-D383-F849-9864-D5854DB13DF5}" srcOrd="1" destOrd="0" presId="urn:microsoft.com/office/officeart/2008/layout/HalfCircleOrganizationChart"/>
    <dgm:cxn modelId="{616A773D-AE35-FE4B-9402-FC820CC2FACF}" type="presParOf" srcId="{C7A6634A-67E3-5241-B029-156272AB0A3A}" destId="{115564D7-2A4B-4D43-B39F-E11EEB4C34E1}" srcOrd="2" destOrd="0" presId="urn:microsoft.com/office/officeart/2008/layout/HalfCircleOrganizationChart"/>
    <dgm:cxn modelId="{9F221E2F-D044-6143-809C-87388F8723EF}" type="presParOf" srcId="{BCBF57F3-40B8-F743-8760-BA5B01F7583C}" destId="{67E08EC1-1CB8-0F4B-A376-DDAAB689DEA6}" srcOrd="2" destOrd="0" presId="urn:microsoft.com/office/officeart/2008/layout/HalfCircleOrganizationChart"/>
    <dgm:cxn modelId="{1785DFCF-8BAC-9B4E-86D6-D2673F92BF6D}" type="presParOf" srcId="{E386D56A-43AF-A441-A39E-2C087CCE55DF}" destId="{E5BE138B-8FBA-454F-BF67-76DFC8C9D76B}" srcOrd="6" destOrd="0" presId="urn:microsoft.com/office/officeart/2008/layout/HalfCircleOrganizationChart"/>
    <dgm:cxn modelId="{870812EA-C6A3-6849-91B3-1EFD24A121BD}" type="presParOf" srcId="{E386D56A-43AF-A441-A39E-2C087CCE55DF}" destId="{1AA8E6E2-9CB5-BF40-8DA3-73B9EAF5B4D0}" srcOrd="7" destOrd="0" presId="urn:microsoft.com/office/officeart/2008/layout/HalfCircleOrganizationChart"/>
    <dgm:cxn modelId="{87F798DC-DDF0-4444-835D-642A6FFDCFA8}" type="presParOf" srcId="{1AA8E6E2-9CB5-BF40-8DA3-73B9EAF5B4D0}" destId="{46AB7EDE-CFA9-454B-AE60-5610A3FCEAA4}" srcOrd="0" destOrd="0" presId="urn:microsoft.com/office/officeart/2008/layout/HalfCircleOrganizationChart"/>
    <dgm:cxn modelId="{1F0133C3-982E-2942-8E39-9CE2A313EEE6}" type="presParOf" srcId="{46AB7EDE-CFA9-454B-AE60-5610A3FCEAA4}" destId="{FF483608-8C58-5748-939F-57BCEE23346E}" srcOrd="0" destOrd="0" presId="urn:microsoft.com/office/officeart/2008/layout/HalfCircleOrganizationChart"/>
    <dgm:cxn modelId="{5ED98B97-09DA-F14E-8984-D2FF9BE03509}" type="presParOf" srcId="{46AB7EDE-CFA9-454B-AE60-5610A3FCEAA4}" destId="{2D26C19F-22BE-0349-BA2C-5323F986BAC3}" srcOrd="1" destOrd="0" presId="urn:microsoft.com/office/officeart/2008/layout/HalfCircleOrganizationChart"/>
    <dgm:cxn modelId="{4801EDA2-7736-4044-B9DF-C0E9BEB467DE}" type="presParOf" srcId="{46AB7EDE-CFA9-454B-AE60-5610A3FCEAA4}" destId="{D2468D3F-2F13-F643-B921-D11F1F5BBBD7}" srcOrd="2" destOrd="0" presId="urn:microsoft.com/office/officeart/2008/layout/HalfCircleOrganizationChart"/>
    <dgm:cxn modelId="{D300A381-20F7-F94F-A8CD-92699DCEF9F6}" type="presParOf" srcId="{46AB7EDE-CFA9-454B-AE60-5610A3FCEAA4}" destId="{90EC6F5F-7FDE-9B44-9299-D3838A99CE32}" srcOrd="3" destOrd="0" presId="urn:microsoft.com/office/officeart/2008/layout/HalfCircleOrganizationChart"/>
    <dgm:cxn modelId="{4636CA3D-FB56-4F41-978A-21FB40A2A7C0}" type="presParOf" srcId="{1AA8E6E2-9CB5-BF40-8DA3-73B9EAF5B4D0}" destId="{B12FABBB-C2B7-1A4E-A561-DB6D3809D07D}" srcOrd="1" destOrd="0" presId="urn:microsoft.com/office/officeart/2008/layout/HalfCircleOrganizationChart"/>
    <dgm:cxn modelId="{AFE2E23F-87FE-1C45-B56E-DF85592BB9CC}" type="presParOf" srcId="{1AA8E6E2-9CB5-BF40-8DA3-73B9EAF5B4D0}" destId="{E5DAD95C-E8BE-D64F-B57D-4B812DD0B3B5}" srcOrd="2" destOrd="0" presId="urn:microsoft.com/office/officeart/2008/layout/HalfCircleOrganizationChart"/>
    <dgm:cxn modelId="{75752700-087A-404B-8542-44B9CDFC7D1E}" type="presParOf" srcId="{6AF62B8F-2E60-5944-94F4-3A150E76AAD9}" destId="{B00BC2AE-0A4E-5047-AEDC-E6F1E66390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351FB-9B0C-E345-A513-E9E9BDAEB63A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E98981-256E-394E-B677-5595E158CF57}">
      <dgm:prSet phldrT="[Text]"/>
      <dgm:spPr/>
      <dgm:t>
        <a:bodyPr/>
        <a:lstStyle/>
        <a:p>
          <a:r>
            <a:rPr lang="en-US" dirty="0"/>
            <a:t>Masks</a:t>
          </a:r>
        </a:p>
      </dgm:t>
    </dgm:pt>
    <dgm:pt modelId="{D0D22D4F-2426-4D46-804A-8585EB0918FE}" type="parTrans" cxnId="{12791F29-82A0-1D48-9136-F7223B3BAE38}">
      <dgm:prSet/>
      <dgm:spPr/>
      <dgm:t>
        <a:bodyPr/>
        <a:lstStyle/>
        <a:p>
          <a:endParaRPr lang="en-US"/>
        </a:p>
      </dgm:t>
    </dgm:pt>
    <dgm:pt modelId="{A05ABBCC-3AED-4A4C-B1E0-0281D555A9D6}" type="sibTrans" cxnId="{12791F29-82A0-1D48-9136-F7223B3BAE38}">
      <dgm:prSet/>
      <dgm:spPr/>
      <dgm:t>
        <a:bodyPr/>
        <a:lstStyle/>
        <a:p>
          <a:endParaRPr lang="en-US"/>
        </a:p>
      </dgm:t>
    </dgm:pt>
    <dgm:pt modelId="{E043843E-874C-F84B-A227-582F6C679A6F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EFF62248-3CE0-6048-85F8-EA53F527B2C0}" type="parTrans" cxnId="{81C961E1-88F8-CC43-B009-EC7D925C0CB5}">
      <dgm:prSet/>
      <dgm:spPr/>
      <dgm:t>
        <a:bodyPr/>
        <a:lstStyle/>
        <a:p>
          <a:endParaRPr lang="en-US"/>
        </a:p>
      </dgm:t>
    </dgm:pt>
    <dgm:pt modelId="{84BAE82C-3871-6348-98E4-667F9298C27D}" type="sibTrans" cxnId="{81C961E1-88F8-CC43-B009-EC7D925C0CB5}">
      <dgm:prSet/>
      <dgm:spPr/>
      <dgm:t>
        <a:bodyPr/>
        <a:lstStyle/>
        <a:p>
          <a:endParaRPr lang="en-US"/>
        </a:p>
      </dgm:t>
    </dgm:pt>
    <dgm:pt modelId="{2F4969B8-9457-3D42-A300-F9C2E0896ADE}">
      <dgm:prSet phldrT="[Text]"/>
      <dgm:spPr/>
      <dgm:t>
        <a:bodyPr/>
        <a:lstStyle/>
        <a:p>
          <a:r>
            <a:rPr lang="en-US" dirty="0"/>
            <a:t>Policies</a:t>
          </a:r>
        </a:p>
      </dgm:t>
    </dgm:pt>
    <dgm:pt modelId="{9F6F1A74-674C-854D-9D3A-4685B87184F2}" type="parTrans" cxnId="{81E393BA-20CB-7C49-AA17-19D9A0001356}">
      <dgm:prSet/>
      <dgm:spPr/>
      <dgm:t>
        <a:bodyPr/>
        <a:lstStyle/>
        <a:p>
          <a:endParaRPr lang="en-US"/>
        </a:p>
      </dgm:t>
    </dgm:pt>
    <dgm:pt modelId="{1A764CE0-1384-6E47-B867-571A38DABCF5}" type="sibTrans" cxnId="{81E393BA-20CB-7C49-AA17-19D9A0001356}">
      <dgm:prSet/>
      <dgm:spPr/>
      <dgm:t>
        <a:bodyPr/>
        <a:lstStyle/>
        <a:p>
          <a:endParaRPr lang="en-US"/>
        </a:p>
      </dgm:t>
    </dgm:pt>
    <dgm:pt modelId="{15AA2C25-8F9D-024F-81E9-ED28AA8F35CD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06909DEB-4B9B-0745-B872-E23CEA521781}" type="parTrans" cxnId="{58D11D69-A1C9-0346-8F1E-512FC347F47D}">
      <dgm:prSet/>
      <dgm:spPr/>
      <dgm:t>
        <a:bodyPr/>
        <a:lstStyle/>
        <a:p>
          <a:endParaRPr lang="en-US"/>
        </a:p>
      </dgm:t>
    </dgm:pt>
    <dgm:pt modelId="{AA4DFE81-BEB3-B14C-83C1-917402525941}" type="sibTrans" cxnId="{58D11D69-A1C9-0346-8F1E-512FC347F47D}">
      <dgm:prSet/>
      <dgm:spPr/>
      <dgm:t>
        <a:bodyPr/>
        <a:lstStyle/>
        <a:p>
          <a:endParaRPr lang="en-US"/>
        </a:p>
      </dgm:t>
    </dgm:pt>
    <dgm:pt modelId="{C177D769-F6EB-8744-AD35-0329F3ECC785}">
      <dgm:prSet phldrT="[Text]"/>
      <dgm:spPr/>
      <dgm:t>
        <a:bodyPr/>
        <a:lstStyle/>
        <a:p>
          <a:r>
            <a:rPr lang="en-US" dirty="0"/>
            <a:t>Ventilation</a:t>
          </a:r>
        </a:p>
      </dgm:t>
    </dgm:pt>
    <dgm:pt modelId="{33103EC5-49FA-D349-BB24-044B93CA04CF}" type="parTrans" cxnId="{E38F2441-0744-4D40-98DC-E1B1476C7F61}">
      <dgm:prSet/>
      <dgm:spPr/>
      <dgm:t>
        <a:bodyPr/>
        <a:lstStyle/>
        <a:p>
          <a:endParaRPr lang="en-US"/>
        </a:p>
      </dgm:t>
    </dgm:pt>
    <dgm:pt modelId="{DB18C4E5-52AF-B145-A97B-2AFD3BC15895}" type="sibTrans" cxnId="{E38F2441-0744-4D40-98DC-E1B1476C7F61}">
      <dgm:prSet/>
      <dgm:spPr/>
      <dgm:t>
        <a:bodyPr/>
        <a:lstStyle/>
        <a:p>
          <a:endParaRPr lang="en-US"/>
        </a:p>
      </dgm:t>
    </dgm:pt>
    <dgm:pt modelId="{C8D450BC-A1FE-2848-9285-2991AC89C9EB}">
      <dgm:prSet phldrT="[Text]"/>
      <dgm:spPr/>
      <dgm:t>
        <a:bodyPr/>
        <a:lstStyle/>
        <a:p>
          <a:r>
            <a:rPr lang="en-US" dirty="0"/>
            <a:t>Air change rate</a:t>
          </a:r>
        </a:p>
      </dgm:t>
    </dgm:pt>
    <dgm:pt modelId="{97A358E9-242A-DE47-A5DF-BC8ED045683A}" type="parTrans" cxnId="{4711FACA-BBA8-3049-A813-74F31868855A}">
      <dgm:prSet/>
      <dgm:spPr/>
      <dgm:t>
        <a:bodyPr/>
        <a:lstStyle/>
        <a:p>
          <a:endParaRPr lang="en-US"/>
        </a:p>
      </dgm:t>
    </dgm:pt>
    <dgm:pt modelId="{02AEA278-7946-4244-9FE9-5BC3AB20AEF2}" type="sibTrans" cxnId="{4711FACA-BBA8-3049-A813-74F31868855A}">
      <dgm:prSet/>
      <dgm:spPr/>
      <dgm:t>
        <a:bodyPr/>
        <a:lstStyle/>
        <a:p>
          <a:endParaRPr lang="en-US"/>
        </a:p>
      </dgm:t>
    </dgm:pt>
    <dgm:pt modelId="{8C07F4BB-F21B-864C-9C78-DF37F24F4EC3}">
      <dgm:prSet phldrT="[Text]"/>
      <dgm:spPr/>
      <dgm:t>
        <a:bodyPr/>
        <a:lstStyle/>
        <a:p>
          <a:r>
            <a:rPr lang="en-US" dirty="0"/>
            <a:t>Ways to improve</a:t>
          </a:r>
        </a:p>
      </dgm:t>
    </dgm:pt>
    <dgm:pt modelId="{36EBD4C0-BEEC-524C-A398-3F86BEB30883}" type="parTrans" cxnId="{06D51FC9-D69F-7F42-90EF-933967F9168B}">
      <dgm:prSet/>
      <dgm:spPr/>
      <dgm:t>
        <a:bodyPr/>
        <a:lstStyle/>
        <a:p>
          <a:endParaRPr lang="en-US"/>
        </a:p>
      </dgm:t>
    </dgm:pt>
    <dgm:pt modelId="{9F34DFD8-2077-8A4F-A855-C9F6EF56D60E}" type="sibTrans" cxnId="{06D51FC9-D69F-7F42-90EF-933967F9168B}">
      <dgm:prSet/>
      <dgm:spPr/>
      <dgm:t>
        <a:bodyPr/>
        <a:lstStyle/>
        <a:p>
          <a:endParaRPr lang="en-US"/>
        </a:p>
      </dgm:t>
    </dgm:pt>
    <dgm:pt modelId="{7ABD6EDD-389B-654B-8CEE-696D0AD084ED}">
      <dgm:prSet phldrT="[Text]"/>
      <dgm:spPr/>
      <dgm:t>
        <a:bodyPr/>
        <a:lstStyle/>
        <a:p>
          <a:r>
            <a:rPr lang="en-US" dirty="0"/>
            <a:t>backups</a:t>
          </a:r>
        </a:p>
      </dgm:t>
    </dgm:pt>
    <dgm:pt modelId="{0907A3D9-6315-0B49-86E8-226B20659A4B}" type="parTrans" cxnId="{4D98E7FC-4FCC-FA48-87B6-589AD3140F42}">
      <dgm:prSet/>
      <dgm:spPr/>
      <dgm:t>
        <a:bodyPr/>
        <a:lstStyle/>
        <a:p>
          <a:endParaRPr lang="en-US"/>
        </a:p>
      </dgm:t>
    </dgm:pt>
    <dgm:pt modelId="{18603830-FAAF-D849-9351-5331E8C4D0E3}" type="sibTrans" cxnId="{4D98E7FC-4FCC-FA48-87B6-589AD3140F42}">
      <dgm:prSet/>
      <dgm:spPr/>
      <dgm:t>
        <a:bodyPr/>
        <a:lstStyle/>
        <a:p>
          <a:endParaRPr lang="en-US"/>
        </a:p>
      </dgm:t>
    </dgm:pt>
    <dgm:pt modelId="{FD08BA97-1B57-7244-85A8-A9E9872B919F}">
      <dgm:prSet phldrT="[Text]"/>
      <dgm:spPr/>
      <dgm:t>
        <a:bodyPr/>
        <a:lstStyle/>
        <a:p>
          <a:r>
            <a:rPr lang="en-US" dirty="0"/>
            <a:t>disposal</a:t>
          </a:r>
        </a:p>
      </dgm:t>
    </dgm:pt>
    <dgm:pt modelId="{6AB71FE3-AA1B-8A49-80F8-6794F51116BB}" type="parTrans" cxnId="{627E90B3-9EDE-704D-97B5-8FC274086EE9}">
      <dgm:prSet/>
      <dgm:spPr/>
      <dgm:t>
        <a:bodyPr/>
        <a:lstStyle/>
        <a:p>
          <a:endParaRPr lang="en-US"/>
        </a:p>
      </dgm:t>
    </dgm:pt>
    <dgm:pt modelId="{2FF19CB4-BB5C-3A49-8A85-AC1E47AA3D88}" type="sibTrans" cxnId="{627E90B3-9EDE-704D-97B5-8FC274086EE9}">
      <dgm:prSet/>
      <dgm:spPr/>
      <dgm:t>
        <a:bodyPr/>
        <a:lstStyle/>
        <a:p>
          <a:endParaRPr lang="en-US"/>
        </a:p>
      </dgm:t>
    </dgm:pt>
    <dgm:pt modelId="{E2736B69-F7ED-8C41-BD5C-0F84B7C3132B}">
      <dgm:prSet phldrT="[Text]"/>
      <dgm:spPr/>
      <dgm:t>
        <a:bodyPr/>
        <a:lstStyle/>
        <a:p>
          <a:r>
            <a:rPr lang="en-US" dirty="0"/>
            <a:t>classroom</a:t>
          </a:r>
        </a:p>
      </dgm:t>
    </dgm:pt>
    <dgm:pt modelId="{27E1CA64-A3BF-BC44-8230-17C5FF98247E}" type="parTrans" cxnId="{165A7E25-E7A8-A345-B671-0C206AC4E8E0}">
      <dgm:prSet/>
      <dgm:spPr/>
      <dgm:t>
        <a:bodyPr/>
        <a:lstStyle/>
        <a:p>
          <a:endParaRPr lang="en-US"/>
        </a:p>
      </dgm:t>
    </dgm:pt>
    <dgm:pt modelId="{6CD634B1-F6A1-6B4F-85FF-CBA8C91F5077}" type="sibTrans" cxnId="{165A7E25-E7A8-A345-B671-0C206AC4E8E0}">
      <dgm:prSet/>
      <dgm:spPr/>
      <dgm:t>
        <a:bodyPr/>
        <a:lstStyle/>
        <a:p>
          <a:endParaRPr lang="en-US"/>
        </a:p>
      </dgm:t>
    </dgm:pt>
    <dgm:pt modelId="{EB3EAF76-9390-CE42-86C4-7A0AEF576486}">
      <dgm:prSet phldrT="[Text]"/>
      <dgm:spPr/>
      <dgm:t>
        <a:bodyPr/>
        <a:lstStyle/>
        <a:p>
          <a:r>
            <a:rPr lang="en-US" dirty="0"/>
            <a:t>hallway</a:t>
          </a:r>
        </a:p>
      </dgm:t>
    </dgm:pt>
    <dgm:pt modelId="{1D4D2F44-5963-D042-9B06-F0A908CDF5E8}" type="parTrans" cxnId="{408D879F-E495-8E4A-AED7-6A50D1A84A48}">
      <dgm:prSet/>
      <dgm:spPr/>
      <dgm:t>
        <a:bodyPr/>
        <a:lstStyle/>
        <a:p>
          <a:endParaRPr lang="en-US"/>
        </a:p>
      </dgm:t>
    </dgm:pt>
    <dgm:pt modelId="{EB08F7D4-EB24-024D-92F5-45093C6995B0}" type="sibTrans" cxnId="{408D879F-E495-8E4A-AED7-6A50D1A84A48}">
      <dgm:prSet/>
      <dgm:spPr/>
      <dgm:t>
        <a:bodyPr/>
        <a:lstStyle/>
        <a:p>
          <a:endParaRPr lang="en-US"/>
        </a:p>
      </dgm:t>
    </dgm:pt>
    <dgm:pt modelId="{2C540BE8-14F1-C14A-9B17-9852A6D58162}">
      <dgm:prSet phldrT="[Text]"/>
      <dgm:spPr/>
      <dgm:t>
        <a:bodyPr/>
        <a:lstStyle/>
        <a:p>
          <a:r>
            <a:rPr lang="en-US" dirty="0"/>
            <a:t>recess</a:t>
          </a:r>
        </a:p>
      </dgm:t>
    </dgm:pt>
    <dgm:pt modelId="{750ADFF0-3E18-D546-B34F-823E28575E41}" type="parTrans" cxnId="{C458A78E-921A-2041-B525-8A362ECE2E8A}">
      <dgm:prSet/>
      <dgm:spPr/>
      <dgm:t>
        <a:bodyPr/>
        <a:lstStyle/>
        <a:p>
          <a:endParaRPr lang="en-US"/>
        </a:p>
      </dgm:t>
    </dgm:pt>
    <dgm:pt modelId="{439A7C02-7B77-F04B-88FF-1540529C9BC4}" type="sibTrans" cxnId="{C458A78E-921A-2041-B525-8A362ECE2E8A}">
      <dgm:prSet/>
      <dgm:spPr/>
      <dgm:t>
        <a:bodyPr/>
        <a:lstStyle/>
        <a:p>
          <a:endParaRPr lang="en-US"/>
        </a:p>
      </dgm:t>
    </dgm:pt>
    <dgm:pt modelId="{F331A420-6050-5343-AE1E-6058175CA7FE}">
      <dgm:prSet phldrT="[Text]"/>
      <dgm:spPr/>
      <dgm:t>
        <a:bodyPr/>
        <a:lstStyle/>
        <a:p>
          <a:r>
            <a:rPr lang="en-US" dirty="0"/>
            <a:t>cafeteria</a:t>
          </a:r>
        </a:p>
      </dgm:t>
    </dgm:pt>
    <dgm:pt modelId="{4B1D4E69-EC54-EE48-902A-7D8F5E7363A9}" type="parTrans" cxnId="{60CCABAC-29EB-3D4B-B604-12CE6A0983B2}">
      <dgm:prSet/>
      <dgm:spPr/>
      <dgm:t>
        <a:bodyPr/>
        <a:lstStyle/>
        <a:p>
          <a:endParaRPr lang="en-US"/>
        </a:p>
      </dgm:t>
    </dgm:pt>
    <dgm:pt modelId="{2894C20D-5AF8-E445-BA7C-74F446E1A709}" type="sibTrans" cxnId="{60CCABAC-29EB-3D4B-B604-12CE6A0983B2}">
      <dgm:prSet/>
      <dgm:spPr/>
      <dgm:t>
        <a:bodyPr/>
        <a:lstStyle/>
        <a:p>
          <a:endParaRPr lang="en-US"/>
        </a:p>
      </dgm:t>
    </dgm:pt>
    <dgm:pt modelId="{CEE00113-8D7A-274A-918D-BA910CD886ED}">
      <dgm:prSet phldrT="[Text]"/>
      <dgm:spPr/>
      <dgm:t>
        <a:bodyPr/>
        <a:lstStyle/>
        <a:p>
          <a:r>
            <a:rPr lang="en-US" dirty="0"/>
            <a:t>within school</a:t>
          </a:r>
        </a:p>
      </dgm:t>
    </dgm:pt>
    <dgm:pt modelId="{630A4AAF-04C2-F644-8FCD-ADD3F31120E1}" type="parTrans" cxnId="{AE9B3595-0136-3D4E-82F1-129BBC9DD7DB}">
      <dgm:prSet/>
      <dgm:spPr/>
      <dgm:t>
        <a:bodyPr/>
        <a:lstStyle/>
        <a:p>
          <a:endParaRPr lang="en-US"/>
        </a:p>
      </dgm:t>
    </dgm:pt>
    <dgm:pt modelId="{B2135CBF-0529-C54B-A3B3-585134E09261}" type="sibTrans" cxnId="{AE9B3595-0136-3D4E-82F1-129BBC9DD7DB}">
      <dgm:prSet/>
      <dgm:spPr/>
      <dgm:t>
        <a:bodyPr/>
        <a:lstStyle/>
        <a:p>
          <a:endParaRPr lang="en-US"/>
        </a:p>
      </dgm:t>
    </dgm:pt>
    <dgm:pt modelId="{F707B406-E84A-E048-8ADE-15E25A1F95A9}">
      <dgm:prSet phldrT="[Text]"/>
      <dgm:spPr/>
      <dgm:t>
        <a:bodyPr/>
        <a:lstStyle/>
        <a:p>
          <a:r>
            <a:rPr lang="en-US" dirty="0"/>
            <a:t>with parents</a:t>
          </a:r>
        </a:p>
      </dgm:t>
    </dgm:pt>
    <dgm:pt modelId="{E044D73D-5EEC-E64C-B921-6C0FE365E964}" type="parTrans" cxnId="{E573EE95-ABEA-D046-B0BF-E4815E1D4D67}">
      <dgm:prSet/>
      <dgm:spPr/>
      <dgm:t>
        <a:bodyPr/>
        <a:lstStyle/>
        <a:p>
          <a:endParaRPr lang="en-US"/>
        </a:p>
      </dgm:t>
    </dgm:pt>
    <dgm:pt modelId="{73C2F146-7B96-BF4C-846D-CCFFEA1D807F}" type="sibTrans" cxnId="{E573EE95-ABEA-D046-B0BF-E4815E1D4D67}">
      <dgm:prSet/>
      <dgm:spPr/>
      <dgm:t>
        <a:bodyPr/>
        <a:lstStyle/>
        <a:p>
          <a:endParaRPr lang="en-US"/>
        </a:p>
      </dgm:t>
    </dgm:pt>
    <dgm:pt modelId="{FA4FBEE2-EB92-AB47-8EDB-E1CC4DF32317}">
      <dgm:prSet phldrT="[Text]"/>
      <dgm:spPr/>
      <dgm:t>
        <a:bodyPr/>
        <a:lstStyle/>
        <a:p>
          <a:r>
            <a:rPr lang="en-US" dirty="0"/>
            <a:t>with students</a:t>
          </a:r>
        </a:p>
      </dgm:t>
    </dgm:pt>
    <dgm:pt modelId="{7646BFFD-BB2B-3743-8CDD-5D9D9F9B2230}" type="parTrans" cxnId="{90DC5DFD-7D78-A842-A70D-97253D197F03}">
      <dgm:prSet/>
      <dgm:spPr/>
      <dgm:t>
        <a:bodyPr/>
        <a:lstStyle/>
        <a:p>
          <a:endParaRPr lang="en-US"/>
        </a:p>
      </dgm:t>
    </dgm:pt>
    <dgm:pt modelId="{1AE23202-2738-EE42-B7C1-AC677A290E6A}" type="sibTrans" cxnId="{90DC5DFD-7D78-A842-A70D-97253D197F03}">
      <dgm:prSet/>
      <dgm:spPr/>
      <dgm:t>
        <a:bodyPr/>
        <a:lstStyle/>
        <a:p>
          <a:endParaRPr lang="en-US"/>
        </a:p>
      </dgm:t>
    </dgm:pt>
    <dgm:pt modelId="{E720FAD6-2C13-3440-BEF0-94F56D53AB1D}">
      <dgm:prSet phldrT="[Text]"/>
      <dgm:spPr/>
      <dgm:t>
        <a:bodyPr/>
        <a:lstStyle/>
        <a:p>
          <a:r>
            <a:rPr lang="en-US" dirty="0"/>
            <a:t>signs</a:t>
          </a:r>
        </a:p>
      </dgm:t>
    </dgm:pt>
    <dgm:pt modelId="{87B8C37A-0C66-784E-8B0C-50A8A3451A8E}" type="parTrans" cxnId="{F5CE491E-DB72-7E45-8533-D867054724CD}">
      <dgm:prSet/>
      <dgm:spPr/>
      <dgm:t>
        <a:bodyPr/>
        <a:lstStyle/>
        <a:p>
          <a:endParaRPr lang="en-US"/>
        </a:p>
      </dgm:t>
    </dgm:pt>
    <dgm:pt modelId="{1594B01E-73BB-8E4B-877B-35B48E2228C0}" type="sibTrans" cxnId="{F5CE491E-DB72-7E45-8533-D867054724CD}">
      <dgm:prSet/>
      <dgm:spPr/>
      <dgm:t>
        <a:bodyPr/>
        <a:lstStyle/>
        <a:p>
          <a:endParaRPr lang="en-US"/>
        </a:p>
      </dgm:t>
    </dgm:pt>
    <dgm:pt modelId="{35E81E53-E5F1-CE4A-B11A-D409E97E35B6}">
      <dgm:prSet phldrT="[Text]"/>
      <dgm:spPr/>
      <dgm:t>
        <a:bodyPr/>
        <a:lstStyle/>
        <a:p>
          <a:r>
            <a:rPr lang="en-US" dirty="0"/>
            <a:t>classrooms</a:t>
          </a:r>
        </a:p>
      </dgm:t>
    </dgm:pt>
    <dgm:pt modelId="{C3942F06-19E4-DF44-82AA-5678A2E4B8BB}" type="parTrans" cxnId="{97CE4856-93F6-BB4F-9484-C8A8A9A9E849}">
      <dgm:prSet/>
      <dgm:spPr/>
      <dgm:t>
        <a:bodyPr/>
        <a:lstStyle/>
        <a:p>
          <a:endParaRPr lang="en-US"/>
        </a:p>
      </dgm:t>
    </dgm:pt>
    <dgm:pt modelId="{B71D792F-11C1-CE46-A504-F30829B88C9B}" type="sibTrans" cxnId="{97CE4856-93F6-BB4F-9484-C8A8A9A9E849}">
      <dgm:prSet/>
      <dgm:spPr/>
      <dgm:t>
        <a:bodyPr/>
        <a:lstStyle/>
        <a:p>
          <a:endParaRPr lang="en-US"/>
        </a:p>
      </dgm:t>
    </dgm:pt>
    <dgm:pt modelId="{709CDDE5-6C25-304F-8A51-72F25B8247D4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AFFF7A74-01B9-DE44-8322-CE464DBF4053}" type="parTrans" cxnId="{9177C66D-DF6F-494A-B68F-BC49C9E7B751}">
      <dgm:prSet/>
      <dgm:spPr/>
      <dgm:t>
        <a:bodyPr/>
        <a:lstStyle/>
        <a:p>
          <a:endParaRPr lang="en-US"/>
        </a:p>
      </dgm:t>
    </dgm:pt>
    <dgm:pt modelId="{1405C975-64E7-D041-B97F-21FFBB7CA69B}" type="sibTrans" cxnId="{9177C66D-DF6F-494A-B68F-BC49C9E7B751}">
      <dgm:prSet/>
      <dgm:spPr/>
      <dgm:t>
        <a:bodyPr/>
        <a:lstStyle/>
        <a:p>
          <a:endParaRPr lang="en-US"/>
        </a:p>
      </dgm:t>
    </dgm:pt>
    <dgm:pt modelId="{6115D732-FEF6-6041-94BA-4F235A6FD969}">
      <dgm:prSet phldrT="[Text]"/>
      <dgm:spPr/>
      <dgm:t>
        <a:bodyPr/>
        <a:lstStyle/>
        <a:p>
          <a:r>
            <a:rPr lang="en-US" dirty="0"/>
            <a:t>filtration</a:t>
          </a:r>
        </a:p>
      </dgm:t>
    </dgm:pt>
    <dgm:pt modelId="{C7A91EA9-7AC1-624D-B2E8-E2E05AB45646}" type="parTrans" cxnId="{CC8E473B-7F6F-F843-8013-3AF7A65FE53D}">
      <dgm:prSet/>
      <dgm:spPr/>
      <dgm:t>
        <a:bodyPr/>
        <a:lstStyle/>
        <a:p>
          <a:endParaRPr lang="en-US"/>
        </a:p>
      </dgm:t>
    </dgm:pt>
    <dgm:pt modelId="{E1EEE41E-FA5F-844A-865D-7EB13BAE1EE7}" type="sibTrans" cxnId="{CC8E473B-7F6F-F843-8013-3AF7A65FE53D}">
      <dgm:prSet/>
      <dgm:spPr/>
      <dgm:t>
        <a:bodyPr/>
        <a:lstStyle/>
        <a:p>
          <a:endParaRPr lang="en-US"/>
        </a:p>
      </dgm:t>
    </dgm:pt>
    <dgm:pt modelId="{5DE00C0C-6A80-1F4C-A449-0BF288EF4678}">
      <dgm:prSet phldrT="[Text]"/>
      <dgm:spPr/>
      <dgm:t>
        <a:bodyPr/>
        <a:lstStyle/>
        <a:p>
          <a:r>
            <a:rPr lang="en-US" dirty="0"/>
            <a:t>empty time</a:t>
          </a:r>
        </a:p>
      </dgm:t>
    </dgm:pt>
    <dgm:pt modelId="{AFF26D80-CDC9-5A49-804F-14FAC5768D63}" type="parTrans" cxnId="{E5E03195-EC80-B44E-AF0A-6C1D7D2D6FDF}">
      <dgm:prSet/>
      <dgm:spPr/>
      <dgm:t>
        <a:bodyPr/>
        <a:lstStyle/>
        <a:p>
          <a:endParaRPr lang="en-US"/>
        </a:p>
      </dgm:t>
    </dgm:pt>
    <dgm:pt modelId="{A33062F7-5820-FA4C-83C4-10C58947E5B7}" type="sibTrans" cxnId="{E5E03195-EC80-B44E-AF0A-6C1D7D2D6FDF}">
      <dgm:prSet/>
      <dgm:spPr/>
      <dgm:t>
        <a:bodyPr/>
        <a:lstStyle/>
        <a:p>
          <a:endParaRPr lang="en-US"/>
        </a:p>
      </dgm:t>
    </dgm:pt>
    <dgm:pt modelId="{C11E9F7B-B2CD-1E4E-BA9C-71D5122E0E9F}">
      <dgm:prSet phldrT="[Text]"/>
      <dgm:spPr/>
      <dgm:t>
        <a:bodyPr/>
        <a:lstStyle/>
        <a:p>
          <a:r>
            <a:rPr lang="en-US" dirty="0"/>
            <a:t>extracurricular</a:t>
          </a:r>
        </a:p>
      </dgm:t>
    </dgm:pt>
    <dgm:pt modelId="{5FCF3DE5-14A9-1D48-A0B0-F46928FC6C83}" type="parTrans" cxnId="{4874EB60-874B-E349-B2E5-BBDB83B9B0AE}">
      <dgm:prSet/>
      <dgm:spPr/>
      <dgm:t>
        <a:bodyPr/>
        <a:lstStyle/>
        <a:p>
          <a:endParaRPr lang="en-US"/>
        </a:p>
      </dgm:t>
    </dgm:pt>
    <dgm:pt modelId="{C4FC0744-6F15-1C4F-BE60-C91FFF78AAC7}" type="sibTrans" cxnId="{4874EB60-874B-E349-B2E5-BBDB83B9B0AE}">
      <dgm:prSet/>
      <dgm:spPr/>
      <dgm:t>
        <a:bodyPr/>
        <a:lstStyle/>
        <a:p>
          <a:endParaRPr lang="en-US"/>
        </a:p>
      </dgm:t>
    </dgm:pt>
    <dgm:pt modelId="{5C0B1BB7-6ADD-E943-A909-382BA5419E38}">
      <dgm:prSet phldrT="[Text]"/>
      <dgm:spPr/>
      <dgm:t>
        <a:bodyPr/>
        <a:lstStyle/>
        <a:p>
          <a:r>
            <a:rPr lang="en-US" dirty="0"/>
            <a:t>accessible styles</a:t>
          </a:r>
        </a:p>
      </dgm:t>
    </dgm:pt>
    <dgm:pt modelId="{608F5BB7-9D0D-3A44-8BDE-C75AC00F2B88}" type="parTrans" cxnId="{B81E125A-7B74-544C-B9D0-66D09EF20BB2}">
      <dgm:prSet/>
      <dgm:spPr/>
      <dgm:t>
        <a:bodyPr/>
        <a:lstStyle/>
        <a:p>
          <a:endParaRPr lang="en-US"/>
        </a:p>
      </dgm:t>
    </dgm:pt>
    <dgm:pt modelId="{22A55255-94F1-0442-A3E4-B3EDDADC4DE4}" type="sibTrans" cxnId="{B81E125A-7B74-544C-B9D0-66D09EF20BB2}">
      <dgm:prSet/>
      <dgm:spPr/>
      <dgm:t>
        <a:bodyPr/>
        <a:lstStyle/>
        <a:p>
          <a:endParaRPr lang="en-US"/>
        </a:p>
      </dgm:t>
    </dgm:pt>
    <dgm:pt modelId="{B79677CD-060A-B24B-A9D0-4EB2F0DB6885}">
      <dgm:prSet phldrT="[Text]"/>
      <dgm:spPr/>
      <dgm:t>
        <a:bodyPr/>
        <a:lstStyle/>
        <a:p>
          <a:r>
            <a:rPr lang="en-US" dirty="0"/>
            <a:t>Contact sports</a:t>
          </a:r>
        </a:p>
      </dgm:t>
    </dgm:pt>
    <dgm:pt modelId="{F3FC92E7-E442-0D45-91DE-B5E0BB8AB071}" type="parTrans" cxnId="{FC8684D4-798D-644B-8724-7927187E0CB1}">
      <dgm:prSet/>
      <dgm:spPr/>
      <dgm:t>
        <a:bodyPr/>
        <a:lstStyle/>
        <a:p>
          <a:endParaRPr lang="en-US"/>
        </a:p>
      </dgm:t>
    </dgm:pt>
    <dgm:pt modelId="{046F2430-878C-8E47-AE3E-67E320DB7673}" type="sibTrans" cxnId="{FC8684D4-798D-644B-8724-7927187E0CB1}">
      <dgm:prSet/>
      <dgm:spPr/>
      <dgm:t>
        <a:bodyPr/>
        <a:lstStyle/>
        <a:p>
          <a:endParaRPr lang="en-US"/>
        </a:p>
      </dgm:t>
    </dgm:pt>
    <dgm:pt modelId="{AFD1E6D7-0C90-924B-B42B-143C5A4955FD}">
      <dgm:prSet phldrT="[Text]"/>
      <dgm:spPr/>
      <dgm:t>
        <a:bodyPr/>
        <a:lstStyle/>
        <a:p>
          <a:r>
            <a:rPr lang="en-US" dirty="0"/>
            <a:t>portable filters</a:t>
          </a:r>
        </a:p>
      </dgm:t>
    </dgm:pt>
    <dgm:pt modelId="{EF944528-4078-C846-AEEF-EAC735589708}" type="parTrans" cxnId="{00EF5F93-E2CD-8648-BFB4-532760F95B3E}">
      <dgm:prSet/>
      <dgm:spPr/>
      <dgm:t>
        <a:bodyPr/>
        <a:lstStyle/>
        <a:p>
          <a:endParaRPr lang="en-US"/>
        </a:p>
      </dgm:t>
    </dgm:pt>
    <dgm:pt modelId="{F3F01F3C-ED78-8A42-B0BC-95BFB14F3856}" type="sibTrans" cxnId="{00EF5F93-E2CD-8648-BFB4-532760F95B3E}">
      <dgm:prSet/>
      <dgm:spPr/>
      <dgm:t>
        <a:bodyPr/>
        <a:lstStyle/>
        <a:p>
          <a:endParaRPr lang="en-US"/>
        </a:p>
      </dgm:t>
    </dgm:pt>
    <dgm:pt modelId="{6522D02D-21D7-614B-9CFD-6DAF19F2337A}">
      <dgm:prSet phldrT="[Text]"/>
      <dgm:spPr/>
      <dgm:t>
        <a:bodyPr/>
        <a:lstStyle/>
        <a:p>
          <a:r>
            <a:rPr lang="en-US" dirty="0"/>
            <a:t>hallways</a:t>
          </a:r>
        </a:p>
      </dgm:t>
    </dgm:pt>
    <dgm:pt modelId="{A3C07F8E-D092-F745-85F3-A5AC6374C48C}" type="parTrans" cxnId="{87EF74CF-F91D-4F4D-8460-8A044C7FE1F5}">
      <dgm:prSet/>
      <dgm:spPr/>
      <dgm:t>
        <a:bodyPr/>
        <a:lstStyle/>
        <a:p>
          <a:endParaRPr lang="en-US"/>
        </a:p>
      </dgm:t>
    </dgm:pt>
    <dgm:pt modelId="{731A24AA-18B8-8D44-B73D-184806D662B5}" type="sibTrans" cxnId="{87EF74CF-F91D-4F4D-8460-8A044C7FE1F5}">
      <dgm:prSet/>
      <dgm:spPr/>
      <dgm:t>
        <a:bodyPr/>
        <a:lstStyle/>
        <a:p>
          <a:endParaRPr lang="en-US"/>
        </a:p>
      </dgm:t>
    </dgm:pt>
    <dgm:pt modelId="{6050572F-F859-B44D-A6A5-88E0EE9FF226}">
      <dgm:prSet phldrT="[Text]"/>
      <dgm:spPr/>
      <dgm:t>
        <a:bodyPr/>
        <a:lstStyle/>
        <a:p>
          <a:r>
            <a:rPr lang="en-US" dirty="0"/>
            <a:t>cafeteria</a:t>
          </a:r>
        </a:p>
      </dgm:t>
    </dgm:pt>
    <dgm:pt modelId="{4430F59C-D271-F748-A964-9F3B3484132E}" type="parTrans" cxnId="{BBA43A01-6C09-6B40-9403-810AF9E3D2A5}">
      <dgm:prSet/>
      <dgm:spPr/>
      <dgm:t>
        <a:bodyPr/>
        <a:lstStyle/>
        <a:p>
          <a:endParaRPr lang="en-US"/>
        </a:p>
      </dgm:t>
    </dgm:pt>
    <dgm:pt modelId="{3855F89F-2D0C-6241-882D-0B843E17CD3E}" type="sibTrans" cxnId="{BBA43A01-6C09-6B40-9403-810AF9E3D2A5}">
      <dgm:prSet/>
      <dgm:spPr/>
      <dgm:t>
        <a:bodyPr/>
        <a:lstStyle/>
        <a:p>
          <a:endParaRPr lang="en-US"/>
        </a:p>
      </dgm:t>
    </dgm:pt>
    <dgm:pt modelId="{9F5B4353-F028-E647-85F1-9A47191420D5}">
      <dgm:prSet phldrT="[Text]"/>
      <dgm:spPr/>
      <dgm:t>
        <a:bodyPr/>
        <a:lstStyle/>
        <a:p>
          <a:r>
            <a:rPr lang="en-US" dirty="0"/>
            <a:t>Gymnasium</a:t>
          </a:r>
        </a:p>
      </dgm:t>
    </dgm:pt>
    <dgm:pt modelId="{96EA5C27-4A7A-184B-9329-0E7D743D1815}" type="parTrans" cxnId="{A94A341E-F9E5-CD49-8888-88C69887D1E9}">
      <dgm:prSet/>
      <dgm:spPr/>
      <dgm:t>
        <a:bodyPr/>
        <a:lstStyle/>
        <a:p>
          <a:endParaRPr lang="en-US"/>
        </a:p>
      </dgm:t>
    </dgm:pt>
    <dgm:pt modelId="{6303FD18-35BD-9449-8003-608583970B26}" type="sibTrans" cxnId="{A94A341E-F9E5-CD49-8888-88C69887D1E9}">
      <dgm:prSet/>
      <dgm:spPr/>
      <dgm:t>
        <a:bodyPr/>
        <a:lstStyle/>
        <a:p>
          <a:endParaRPr lang="en-US"/>
        </a:p>
      </dgm:t>
    </dgm:pt>
    <dgm:pt modelId="{E3C9DF80-C20B-E54E-998D-C097A6396277}">
      <dgm:prSet phldrT="[Text]"/>
      <dgm:spPr/>
      <dgm:t>
        <a:bodyPr/>
        <a:lstStyle/>
        <a:p>
          <a:r>
            <a:rPr lang="en-US" dirty="0"/>
            <a:t>increase outdoor air intake</a:t>
          </a:r>
        </a:p>
      </dgm:t>
    </dgm:pt>
    <dgm:pt modelId="{5596096A-FDD2-6046-8813-828C8DF8DAF0}" type="parTrans" cxnId="{68203421-F669-B342-A2CC-87DC68474D6A}">
      <dgm:prSet/>
      <dgm:spPr/>
      <dgm:t>
        <a:bodyPr/>
        <a:lstStyle/>
        <a:p>
          <a:endParaRPr lang="en-US"/>
        </a:p>
      </dgm:t>
    </dgm:pt>
    <dgm:pt modelId="{4D9418EA-1527-2942-8753-401192667F27}" type="sibTrans" cxnId="{68203421-F669-B342-A2CC-87DC68474D6A}">
      <dgm:prSet/>
      <dgm:spPr/>
      <dgm:t>
        <a:bodyPr/>
        <a:lstStyle/>
        <a:p>
          <a:endParaRPr lang="en-US"/>
        </a:p>
      </dgm:t>
    </dgm:pt>
    <dgm:pt modelId="{64813B4A-1247-7247-9D2A-53E08AF73A59}">
      <dgm:prSet phldrT="[Text]"/>
      <dgm:spPr/>
      <dgm:t>
        <a:bodyPr/>
        <a:lstStyle/>
        <a:p>
          <a:r>
            <a:rPr lang="en-US" dirty="0"/>
            <a:t>bathrooms</a:t>
          </a:r>
        </a:p>
      </dgm:t>
    </dgm:pt>
    <dgm:pt modelId="{2E23AF13-CD14-864A-A783-FB2C338D6EFD}" type="parTrans" cxnId="{7BA42941-468E-4244-AB05-9AE1118EEE88}">
      <dgm:prSet/>
      <dgm:spPr/>
    </dgm:pt>
    <dgm:pt modelId="{4AAF9669-B367-BD4E-8BCC-64FCA2F96D44}" type="sibTrans" cxnId="{7BA42941-468E-4244-AB05-9AE1118EEE88}">
      <dgm:prSet/>
      <dgm:spPr/>
    </dgm:pt>
    <dgm:pt modelId="{32BB8F8B-05A5-FB49-83F8-363867C37858}" type="pres">
      <dgm:prSet presAssocID="{C09351FB-9B0C-E345-A513-E9E9BDAEB63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54EC5E-D523-2348-B88E-0EB71334759D}" type="pres">
      <dgm:prSet presAssocID="{6EE98981-256E-394E-B677-5595E158CF57}" presName="hierRoot1" presStyleCnt="0">
        <dgm:presLayoutVars>
          <dgm:hierBranch val="init"/>
        </dgm:presLayoutVars>
      </dgm:prSet>
      <dgm:spPr/>
    </dgm:pt>
    <dgm:pt modelId="{3445E1E9-F6FD-E94D-89B4-D4EB229BCB4E}" type="pres">
      <dgm:prSet presAssocID="{6EE98981-256E-394E-B677-5595E158CF57}" presName="rootComposite1" presStyleCnt="0"/>
      <dgm:spPr/>
    </dgm:pt>
    <dgm:pt modelId="{96891DD8-A51E-724A-9D7E-E680ACD59CD9}" type="pres">
      <dgm:prSet presAssocID="{6EE98981-256E-394E-B677-5595E158CF57}" presName="rootText1" presStyleLbl="alignAcc1" presStyleIdx="0" presStyleCnt="0" custLinFactX="-11111" custLinFactNeighborX="-100000" custLinFactNeighborY="3247">
        <dgm:presLayoutVars>
          <dgm:chPref val="3"/>
        </dgm:presLayoutVars>
      </dgm:prSet>
      <dgm:spPr/>
    </dgm:pt>
    <dgm:pt modelId="{B449EEA3-3A82-B248-B0BA-80D1F96619D5}" type="pres">
      <dgm:prSet presAssocID="{6EE98981-256E-394E-B677-5595E158CF57}" presName="topArc1" presStyleLbl="parChTrans1D1" presStyleIdx="0" presStyleCnt="60"/>
      <dgm:spPr/>
    </dgm:pt>
    <dgm:pt modelId="{B71F94C5-2B3E-DA47-9070-B6992BA5EB41}" type="pres">
      <dgm:prSet presAssocID="{6EE98981-256E-394E-B677-5595E158CF57}" presName="bottomArc1" presStyleLbl="parChTrans1D1" presStyleIdx="1" presStyleCnt="60"/>
      <dgm:spPr/>
    </dgm:pt>
    <dgm:pt modelId="{E4D75CAD-0855-5240-8DBA-494F82DA6841}" type="pres">
      <dgm:prSet presAssocID="{6EE98981-256E-394E-B677-5595E158CF57}" presName="topConnNode1" presStyleLbl="node1" presStyleIdx="0" presStyleCnt="0"/>
      <dgm:spPr/>
    </dgm:pt>
    <dgm:pt modelId="{A878FBEC-C2CC-AB4B-89DD-B7827B6F90A8}" type="pres">
      <dgm:prSet presAssocID="{6EE98981-256E-394E-B677-5595E158CF57}" presName="hierChild2" presStyleCnt="0"/>
      <dgm:spPr/>
    </dgm:pt>
    <dgm:pt modelId="{C068E08F-7207-EB43-B690-6B2CE49110D8}" type="pres">
      <dgm:prSet presAssocID="{EFF62248-3CE0-6048-85F8-EA53F527B2C0}" presName="Name28" presStyleLbl="parChTrans1D2" presStyleIdx="0" presStyleCnt="5"/>
      <dgm:spPr/>
    </dgm:pt>
    <dgm:pt modelId="{A4623163-3926-5547-9B0C-A0C33DBB7EE0}" type="pres">
      <dgm:prSet presAssocID="{E043843E-874C-F84B-A227-582F6C679A6F}" presName="hierRoot2" presStyleCnt="0">
        <dgm:presLayoutVars>
          <dgm:hierBranch val="init"/>
        </dgm:presLayoutVars>
      </dgm:prSet>
      <dgm:spPr/>
    </dgm:pt>
    <dgm:pt modelId="{30E5AE56-0A6E-8949-9BB6-93AD372FD0A2}" type="pres">
      <dgm:prSet presAssocID="{E043843E-874C-F84B-A227-582F6C679A6F}" presName="rootComposite2" presStyleCnt="0"/>
      <dgm:spPr/>
    </dgm:pt>
    <dgm:pt modelId="{4D4C0EE6-4839-2D45-B4BC-51DD01C18B5D}" type="pres">
      <dgm:prSet presAssocID="{E043843E-874C-F84B-A227-582F6C679A6F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02EE645C-27EB-7A4C-9F8A-90C3037A0B8D}" type="pres">
      <dgm:prSet presAssocID="{E043843E-874C-F84B-A227-582F6C679A6F}" presName="topArc2" presStyleLbl="parChTrans1D1" presStyleIdx="2" presStyleCnt="60"/>
      <dgm:spPr/>
    </dgm:pt>
    <dgm:pt modelId="{F32D6E60-47BC-274B-AD10-8ED169BBA619}" type="pres">
      <dgm:prSet presAssocID="{E043843E-874C-F84B-A227-582F6C679A6F}" presName="bottomArc2" presStyleLbl="parChTrans1D1" presStyleIdx="3" presStyleCnt="60"/>
      <dgm:spPr/>
    </dgm:pt>
    <dgm:pt modelId="{09D8F1EE-F156-1D4F-B06B-528A67B1FA28}" type="pres">
      <dgm:prSet presAssocID="{E043843E-874C-F84B-A227-582F6C679A6F}" presName="topConnNode2" presStyleLbl="node2" presStyleIdx="0" presStyleCnt="0"/>
      <dgm:spPr/>
    </dgm:pt>
    <dgm:pt modelId="{83C87B04-D5F8-BD4A-9343-11C60E3FA3CE}" type="pres">
      <dgm:prSet presAssocID="{E043843E-874C-F84B-A227-582F6C679A6F}" presName="hierChild4" presStyleCnt="0"/>
      <dgm:spPr/>
    </dgm:pt>
    <dgm:pt modelId="{35522566-BD3A-7245-881D-4382352592A9}" type="pres">
      <dgm:prSet presAssocID="{0907A3D9-6315-0B49-86E8-226B20659A4B}" presName="Name28" presStyleLbl="parChTrans1D3" presStyleIdx="0" presStyleCnt="23"/>
      <dgm:spPr/>
    </dgm:pt>
    <dgm:pt modelId="{3E52C0F2-0A8D-F646-AED2-4F4BACC6D021}" type="pres">
      <dgm:prSet presAssocID="{7ABD6EDD-389B-654B-8CEE-696D0AD084ED}" presName="hierRoot2" presStyleCnt="0">
        <dgm:presLayoutVars>
          <dgm:hierBranch val="init"/>
        </dgm:presLayoutVars>
      </dgm:prSet>
      <dgm:spPr/>
    </dgm:pt>
    <dgm:pt modelId="{F232570B-6F79-D64F-B6E5-7561335CECA5}" type="pres">
      <dgm:prSet presAssocID="{7ABD6EDD-389B-654B-8CEE-696D0AD084ED}" presName="rootComposite2" presStyleCnt="0"/>
      <dgm:spPr/>
    </dgm:pt>
    <dgm:pt modelId="{AB896932-1B86-5D48-9CA0-BC0038390B1C}" type="pres">
      <dgm:prSet presAssocID="{7ABD6EDD-389B-654B-8CEE-696D0AD084E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0CF98CD-405D-2148-AA67-1722A50926E7}" type="pres">
      <dgm:prSet presAssocID="{7ABD6EDD-389B-654B-8CEE-696D0AD084ED}" presName="topArc2" presStyleLbl="parChTrans1D1" presStyleIdx="4" presStyleCnt="60"/>
      <dgm:spPr/>
    </dgm:pt>
    <dgm:pt modelId="{85BFFE76-0AFB-C146-AB2B-2A5B6A5C1A64}" type="pres">
      <dgm:prSet presAssocID="{7ABD6EDD-389B-654B-8CEE-696D0AD084ED}" presName="bottomArc2" presStyleLbl="parChTrans1D1" presStyleIdx="5" presStyleCnt="60"/>
      <dgm:spPr/>
    </dgm:pt>
    <dgm:pt modelId="{14F1BB1C-BFA9-BC4A-B21F-D62549A1BB45}" type="pres">
      <dgm:prSet presAssocID="{7ABD6EDD-389B-654B-8CEE-696D0AD084ED}" presName="topConnNode2" presStyleLbl="node3" presStyleIdx="0" presStyleCnt="0"/>
      <dgm:spPr/>
    </dgm:pt>
    <dgm:pt modelId="{D19D31DD-6515-A34C-BA85-74D6A6FF09EE}" type="pres">
      <dgm:prSet presAssocID="{7ABD6EDD-389B-654B-8CEE-696D0AD084ED}" presName="hierChild4" presStyleCnt="0"/>
      <dgm:spPr/>
    </dgm:pt>
    <dgm:pt modelId="{047A7A6D-65E5-5A45-BF85-2977A0F19E9E}" type="pres">
      <dgm:prSet presAssocID="{7ABD6EDD-389B-654B-8CEE-696D0AD084ED}" presName="hierChild5" presStyleCnt="0"/>
      <dgm:spPr/>
    </dgm:pt>
    <dgm:pt modelId="{AD73B31B-2737-A543-A193-68F8E65049D5}" type="pres">
      <dgm:prSet presAssocID="{6AB71FE3-AA1B-8A49-80F8-6794F51116BB}" presName="Name28" presStyleLbl="parChTrans1D3" presStyleIdx="1" presStyleCnt="23"/>
      <dgm:spPr/>
    </dgm:pt>
    <dgm:pt modelId="{5F676F09-F88A-7B40-819A-B5092623D5D1}" type="pres">
      <dgm:prSet presAssocID="{FD08BA97-1B57-7244-85A8-A9E9872B919F}" presName="hierRoot2" presStyleCnt="0">
        <dgm:presLayoutVars>
          <dgm:hierBranch val="init"/>
        </dgm:presLayoutVars>
      </dgm:prSet>
      <dgm:spPr/>
    </dgm:pt>
    <dgm:pt modelId="{DDE52CCE-FEF8-1646-A804-C13634DF422C}" type="pres">
      <dgm:prSet presAssocID="{FD08BA97-1B57-7244-85A8-A9E9872B919F}" presName="rootComposite2" presStyleCnt="0"/>
      <dgm:spPr/>
    </dgm:pt>
    <dgm:pt modelId="{F2C28CCA-61D0-CD41-924D-D6573F7CB1F2}" type="pres">
      <dgm:prSet presAssocID="{FD08BA97-1B57-7244-85A8-A9E9872B919F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A306E4A5-A854-DE45-B091-2A702372F862}" type="pres">
      <dgm:prSet presAssocID="{FD08BA97-1B57-7244-85A8-A9E9872B919F}" presName="topArc2" presStyleLbl="parChTrans1D1" presStyleIdx="6" presStyleCnt="60"/>
      <dgm:spPr/>
    </dgm:pt>
    <dgm:pt modelId="{95F5D75C-8DEE-5C4A-91DC-BD4E0C2F66B1}" type="pres">
      <dgm:prSet presAssocID="{FD08BA97-1B57-7244-85A8-A9E9872B919F}" presName="bottomArc2" presStyleLbl="parChTrans1D1" presStyleIdx="7" presStyleCnt="60"/>
      <dgm:spPr/>
    </dgm:pt>
    <dgm:pt modelId="{362F3F07-F1A2-E342-AD86-38A280F96450}" type="pres">
      <dgm:prSet presAssocID="{FD08BA97-1B57-7244-85A8-A9E9872B919F}" presName="topConnNode2" presStyleLbl="node3" presStyleIdx="0" presStyleCnt="0"/>
      <dgm:spPr/>
    </dgm:pt>
    <dgm:pt modelId="{84E7A8A4-0A6E-154C-AB1D-29D2F3C3AFFC}" type="pres">
      <dgm:prSet presAssocID="{FD08BA97-1B57-7244-85A8-A9E9872B919F}" presName="hierChild4" presStyleCnt="0"/>
      <dgm:spPr/>
    </dgm:pt>
    <dgm:pt modelId="{54FCBED5-7D07-AC4C-9DD7-7EA1C002B7EF}" type="pres">
      <dgm:prSet presAssocID="{FD08BA97-1B57-7244-85A8-A9E9872B919F}" presName="hierChild5" presStyleCnt="0"/>
      <dgm:spPr/>
    </dgm:pt>
    <dgm:pt modelId="{06A72A89-7D78-D34D-A337-6A287541E8E4}" type="pres">
      <dgm:prSet presAssocID="{608F5BB7-9D0D-3A44-8BDE-C75AC00F2B88}" presName="Name28" presStyleLbl="parChTrans1D3" presStyleIdx="2" presStyleCnt="23"/>
      <dgm:spPr/>
    </dgm:pt>
    <dgm:pt modelId="{B65AD5C1-A168-224F-AF67-C4078F8F723D}" type="pres">
      <dgm:prSet presAssocID="{5C0B1BB7-6ADD-E943-A909-382BA5419E38}" presName="hierRoot2" presStyleCnt="0">
        <dgm:presLayoutVars>
          <dgm:hierBranch val="init"/>
        </dgm:presLayoutVars>
      </dgm:prSet>
      <dgm:spPr/>
    </dgm:pt>
    <dgm:pt modelId="{DDB31AAB-67B8-7C48-84C3-E4B7D8DBA5F4}" type="pres">
      <dgm:prSet presAssocID="{5C0B1BB7-6ADD-E943-A909-382BA5419E38}" presName="rootComposite2" presStyleCnt="0"/>
      <dgm:spPr/>
    </dgm:pt>
    <dgm:pt modelId="{8CB8A9FB-8098-C846-A9CF-9BCEE828F891}" type="pres">
      <dgm:prSet presAssocID="{5C0B1BB7-6ADD-E943-A909-382BA5419E38}" presName="rootText2" presStyleLbl="alignAcc1" presStyleIdx="0" presStyleCnt="0" custLinFactX="-14924" custLinFactNeighborX="-100000" custLinFactNeighborY="-5792">
        <dgm:presLayoutVars>
          <dgm:chPref val="3"/>
        </dgm:presLayoutVars>
      </dgm:prSet>
      <dgm:spPr/>
    </dgm:pt>
    <dgm:pt modelId="{952A6310-EC2D-2645-8598-713E7086C776}" type="pres">
      <dgm:prSet presAssocID="{5C0B1BB7-6ADD-E943-A909-382BA5419E38}" presName="topArc2" presStyleLbl="parChTrans1D1" presStyleIdx="8" presStyleCnt="60"/>
      <dgm:spPr/>
    </dgm:pt>
    <dgm:pt modelId="{E4F83579-1615-184D-87B6-5F4E37DF90BB}" type="pres">
      <dgm:prSet presAssocID="{5C0B1BB7-6ADD-E943-A909-382BA5419E38}" presName="bottomArc2" presStyleLbl="parChTrans1D1" presStyleIdx="9" presStyleCnt="60"/>
      <dgm:spPr/>
    </dgm:pt>
    <dgm:pt modelId="{8E6C9FAF-8AE2-B845-9ECE-E9D95A4769D7}" type="pres">
      <dgm:prSet presAssocID="{5C0B1BB7-6ADD-E943-A909-382BA5419E38}" presName="topConnNode2" presStyleLbl="node3" presStyleIdx="0" presStyleCnt="0"/>
      <dgm:spPr/>
    </dgm:pt>
    <dgm:pt modelId="{2E97A483-2BA9-8A41-B1F8-C7E76BB48FB2}" type="pres">
      <dgm:prSet presAssocID="{5C0B1BB7-6ADD-E943-A909-382BA5419E38}" presName="hierChild4" presStyleCnt="0"/>
      <dgm:spPr/>
    </dgm:pt>
    <dgm:pt modelId="{C02ADB85-B45D-8041-8CE3-ADF91E0BFF75}" type="pres">
      <dgm:prSet presAssocID="{5C0B1BB7-6ADD-E943-A909-382BA5419E38}" presName="hierChild5" presStyleCnt="0"/>
      <dgm:spPr/>
    </dgm:pt>
    <dgm:pt modelId="{ED59E1B7-7921-8043-9CD7-4BAEA8BD1197}" type="pres">
      <dgm:prSet presAssocID="{E043843E-874C-F84B-A227-582F6C679A6F}" presName="hierChild5" presStyleCnt="0"/>
      <dgm:spPr/>
    </dgm:pt>
    <dgm:pt modelId="{C675D7C8-D5FB-B845-A43F-2260BDBB4A90}" type="pres">
      <dgm:prSet presAssocID="{9F6F1A74-674C-854D-9D3A-4685B87184F2}" presName="Name28" presStyleLbl="parChTrans1D2" presStyleIdx="1" presStyleCnt="5"/>
      <dgm:spPr/>
    </dgm:pt>
    <dgm:pt modelId="{E03946A3-0C42-9849-B73B-9C842E1A3FD8}" type="pres">
      <dgm:prSet presAssocID="{2F4969B8-9457-3D42-A300-F9C2E0896ADE}" presName="hierRoot2" presStyleCnt="0">
        <dgm:presLayoutVars>
          <dgm:hierBranch val="init"/>
        </dgm:presLayoutVars>
      </dgm:prSet>
      <dgm:spPr/>
    </dgm:pt>
    <dgm:pt modelId="{E7AA9553-511F-B84D-B368-07E66FFF7066}" type="pres">
      <dgm:prSet presAssocID="{2F4969B8-9457-3D42-A300-F9C2E0896ADE}" presName="rootComposite2" presStyleCnt="0"/>
      <dgm:spPr/>
    </dgm:pt>
    <dgm:pt modelId="{9832229E-9432-874D-B8F9-C927CA3CA782}" type="pres">
      <dgm:prSet presAssocID="{2F4969B8-9457-3D42-A300-F9C2E0896ADE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9DE1FDDA-9ABC-1940-943E-042F2C340BAE}" type="pres">
      <dgm:prSet presAssocID="{2F4969B8-9457-3D42-A300-F9C2E0896ADE}" presName="topArc2" presStyleLbl="parChTrans1D1" presStyleIdx="10" presStyleCnt="60"/>
      <dgm:spPr/>
    </dgm:pt>
    <dgm:pt modelId="{8690ED02-DEAB-724D-A13E-5BBF66E7EBBD}" type="pres">
      <dgm:prSet presAssocID="{2F4969B8-9457-3D42-A300-F9C2E0896ADE}" presName="bottomArc2" presStyleLbl="parChTrans1D1" presStyleIdx="11" presStyleCnt="60"/>
      <dgm:spPr/>
    </dgm:pt>
    <dgm:pt modelId="{A97C22D1-D074-9E48-BFBB-F695078ED997}" type="pres">
      <dgm:prSet presAssocID="{2F4969B8-9457-3D42-A300-F9C2E0896ADE}" presName="topConnNode2" presStyleLbl="node2" presStyleIdx="0" presStyleCnt="0"/>
      <dgm:spPr/>
    </dgm:pt>
    <dgm:pt modelId="{EA772339-0382-AF44-8244-30E35BA349F2}" type="pres">
      <dgm:prSet presAssocID="{2F4969B8-9457-3D42-A300-F9C2E0896ADE}" presName="hierChild4" presStyleCnt="0"/>
      <dgm:spPr/>
    </dgm:pt>
    <dgm:pt modelId="{226399F4-89E2-544C-9FA3-C7627A3172A1}" type="pres">
      <dgm:prSet presAssocID="{27E1CA64-A3BF-BC44-8230-17C5FF98247E}" presName="Name28" presStyleLbl="parChTrans1D3" presStyleIdx="3" presStyleCnt="23"/>
      <dgm:spPr/>
    </dgm:pt>
    <dgm:pt modelId="{B3A31B85-D95E-1D4C-93AD-173157FF560C}" type="pres">
      <dgm:prSet presAssocID="{E2736B69-F7ED-8C41-BD5C-0F84B7C3132B}" presName="hierRoot2" presStyleCnt="0">
        <dgm:presLayoutVars>
          <dgm:hierBranch val="init"/>
        </dgm:presLayoutVars>
      </dgm:prSet>
      <dgm:spPr/>
    </dgm:pt>
    <dgm:pt modelId="{B135C1C2-068F-6D45-8191-AA8CD379770E}" type="pres">
      <dgm:prSet presAssocID="{E2736B69-F7ED-8C41-BD5C-0F84B7C3132B}" presName="rootComposite2" presStyleCnt="0"/>
      <dgm:spPr/>
    </dgm:pt>
    <dgm:pt modelId="{7E2B74A3-8B7E-C44C-A611-A1F0F3790F35}" type="pres">
      <dgm:prSet presAssocID="{E2736B69-F7ED-8C41-BD5C-0F84B7C3132B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20B90D2-E022-814B-8394-BDC70A29E5C6}" type="pres">
      <dgm:prSet presAssocID="{E2736B69-F7ED-8C41-BD5C-0F84B7C3132B}" presName="topArc2" presStyleLbl="parChTrans1D1" presStyleIdx="12" presStyleCnt="60"/>
      <dgm:spPr/>
    </dgm:pt>
    <dgm:pt modelId="{D65BB2E6-9A6F-6842-B00B-22C2FC65BA89}" type="pres">
      <dgm:prSet presAssocID="{E2736B69-F7ED-8C41-BD5C-0F84B7C3132B}" presName="bottomArc2" presStyleLbl="parChTrans1D1" presStyleIdx="13" presStyleCnt="60"/>
      <dgm:spPr/>
    </dgm:pt>
    <dgm:pt modelId="{0D7A053D-AAC4-B84A-9131-252A698B0084}" type="pres">
      <dgm:prSet presAssocID="{E2736B69-F7ED-8C41-BD5C-0F84B7C3132B}" presName="topConnNode2" presStyleLbl="node3" presStyleIdx="0" presStyleCnt="0"/>
      <dgm:spPr/>
    </dgm:pt>
    <dgm:pt modelId="{1F6DCA13-A63D-644F-9EAB-F3CEFF1A797B}" type="pres">
      <dgm:prSet presAssocID="{E2736B69-F7ED-8C41-BD5C-0F84B7C3132B}" presName="hierChild4" presStyleCnt="0"/>
      <dgm:spPr/>
    </dgm:pt>
    <dgm:pt modelId="{272360BE-94CC-EF4A-BB2E-8895DB02C2ED}" type="pres">
      <dgm:prSet presAssocID="{E2736B69-F7ED-8C41-BD5C-0F84B7C3132B}" presName="hierChild5" presStyleCnt="0"/>
      <dgm:spPr/>
    </dgm:pt>
    <dgm:pt modelId="{C211EAC8-5EA3-7A43-A635-171D335A7108}" type="pres">
      <dgm:prSet presAssocID="{1D4D2F44-5963-D042-9B06-F0A908CDF5E8}" presName="Name28" presStyleLbl="parChTrans1D3" presStyleIdx="4" presStyleCnt="23"/>
      <dgm:spPr/>
    </dgm:pt>
    <dgm:pt modelId="{E4CCB0AA-6A70-B64E-89A8-D1D7AC7B985F}" type="pres">
      <dgm:prSet presAssocID="{EB3EAF76-9390-CE42-86C4-7A0AEF576486}" presName="hierRoot2" presStyleCnt="0">
        <dgm:presLayoutVars>
          <dgm:hierBranch val="init"/>
        </dgm:presLayoutVars>
      </dgm:prSet>
      <dgm:spPr/>
    </dgm:pt>
    <dgm:pt modelId="{41C1F008-0550-0942-8206-D4041CA657AA}" type="pres">
      <dgm:prSet presAssocID="{EB3EAF76-9390-CE42-86C4-7A0AEF576486}" presName="rootComposite2" presStyleCnt="0"/>
      <dgm:spPr/>
    </dgm:pt>
    <dgm:pt modelId="{3D1391F8-CD78-C544-AD7F-B59B579EBCB1}" type="pres">
      <dgm:prSet presAssocID="{EB3EAF76-9390-CE42-86C4-7A0AEF576486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BE163BB1-B24E-654E-8825-022F8FB45B81}" type="pres">
      <dgm:prSet presAssocID="{EB3EAF76-9390-CE42-86C4-7A0AEF576486}" presName="topArc2" presStyleLbl="parChTrans1D1" presStyleIdx="14" presStyleCnt="60"/>
      <dgm:spPr/>
    </dgm:pt>
    <dgm:pt modelId="{D0764B40-C937-2C44-83FD-A5DC4CAC19D7}" type="pres">
      <dgm:prSet presAssocID="{EB3EAF76-9390-CE42-86C4-7A0AEF576486}" presName="bottomArc2" presStyleLbl="parChTrans1D1" presStyleIdx="15" presStyleCnt="60"/>
      <dgm:spPr/>
    </dgm:pt>
    <dgm:pt modelId="{ACCA77B8-EDA7-1743-916B-E5C5557F05F0}" type="pres">
      <dgm:prSet presAssocID="{EB3EAF76-9390-CE42-86C4-7A0AEF576486}" presName="topConnNode2" presStyleLbl="node3" presStyleIdx="0" presStyleCnt="0"/>
      <dgm:spPr/>
    </dgm:pt>
    <dgm:pt modelId="{829EC2DD-AEF4-D841-ACD8-D90E8770DC52}" type="pres">
      <dgm:prSet presAssocID="{EB3EAF76-9390-CE42-86C4-7A0AEF576486}" presName="hierChild4" presStyleCnt="0"/>
      <dgm:spPr/>
    </dgm:pt>
    <dgm:pt modelId="{109A752C-DC8E-464B-9205-A4EA34D8FFFA}" type="pres">
      <dgm:prSet presAssocID="{EB3EAF76-9390-CE42-86C4-7A0AEF576486}" presName="hierChild5" presStyleCnt="0"/>
      <dgm:spPr/>
    </dgm:pt>
    <dgm:pt modelId="{008DE670-98AF-C74F-8804-10E43817DE38}" type="pres">
      <dgm:prSet presAssocID="{750ADFF0-3E18-D546-B34F-823E28575E41}" presName="Name28" presStyleLbl="parChTrans1D3" presStyleIdx="5" presStyleCnt="23"/>
      <dgm:spPr/>
    </dgm:pt>
    <dgm:pt modelId="{8CFD1001-E80B-A747-8E10-50A407B4F876}" type="pres">
      <dgm:prSet presAssocID="{2C540BE8-14F1-C14A-9B17-9852A6D58162}" presName="hierRoot2" presStyleCnt="0">
        <dgm:presLayoutVars>
          <dgm:hierBranch val="init"/>
        </dgm:presLayoutVars>
      </dgm:prSet>
      <dgm:spPr/>
    </dgm:pt>
    <dgm:pt modelId="{67551E35-A123-6840-A083-FABA9772E952}" type="pres">
      <dgm:prSet presAssocID="{2C540BE8-14F1-C14A-9B17-9852A6D58162}" presName="rootComposite2" presStyleCnt="0"/>
      <dgm:spPr/>
    </dgm:pt>
    <dgm:pt modelId="{0AB1F2BA-C6B7-E240-8F18-B4E0C10B4B26}" type="pres">
      <dgm:prSet presAssocID="{2C540BE8-14F1-C14A-9B17-9852A6D58162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B1C8080D-D226-6A47-86D7-605522449D78}" type="pres">
      <dgm:prSet presAssocID="{2C540BE8-14F1-C14A-9B17-9852A6D58162}" presName="topArc2" presStyleLbl="parChTrans1D1" presStyleIdx="16" presStyleCnt="60"/>
      <dgm:spPr/>
    </dgm:pt>
    <dgm:pt modelId="{977094F5-C600-DD42-A7FD-872E5FF1C95F}" type="pres">
      <dgm:prSet presAssocID="{2C540BE8-14F1-C14A-9B17-9852A6D58162}" presName="bottomArc2" presStyleLbl="parChTrans1D1" presStyleIdx="17" presStyleCnt="60"/>
      <dgm:spPr/>
    </dgm:pt>
    <dgm:pt modelId="{809665B1-5791-B34E-97FE-6CD13F5CBBA7}" type="pres">
      <dgm:prSet presAssocID="{2C540BE8-14F1-C14A-9B17-9852A6D58162}" presName="topConnNode2" presStyleLbl="node3" presStyleIdx="0" presStyleCnt="0"/>
      <dgm:spPr/>
    </dgm:pt>
    <dgm:pt modelId="{3C1FFB99-5256-4C4C-9BA2-F0B407F293D8}" type="pres">
      <dgm:prSet presAssocID="{2C540BE8-14F1-C14A-9B17-9852A6D58162}" presName="hierChild4" presStyleCnt="0"/>
      <dgm:spPr/>
    </dgm:pt>
    <dgm:pt modelId="{BEED9C53-6CAF-6B4B-8C94-AA33714B31C2}" type="pres">
      <dgm:prSet presAssocID="{2C540BE8-14F1-C14A-9B17-9852A6D58162}" presName="hierChild5" presStyleCnt="0"/>
      <dgm:spPr/>
    </dgm:pt>
    <dgm:pt modelId="{AA534DF3-A446-9B47-9EEB-E57550506F9E}" type="pres">
      <dgm:prSet presAssocID="{4B1D4E69-EC54-EE48-902A-7D8F5E7363A9}" presName="Name28" presStyleLbl="parChTrans1D3" presStyleIdx="6" presStyleCnt="23"/>
      <dgm:spPr/>
    </dgm:pt>
    <dgm:pt modelId="{81731516-0C5A-3C40-82F2-3036E384F966}" type="pres">
      <dgm:prSet presAssocID="{F331A420-6050-5343-AE1E-6058175CA7FE}" presName="hierRoot2" presStyleCnt="0">
        <dgm:presLayoutVars>
          <dgm:hierBranch val="init"/>
        </dgm:presLayoutVars>
      </dgm:prSet>
      <dgm:spPr/>
    </dgm:pt>
    <dgm:pt modelId="{478CE90E-4E4A-2646-8F4D-C46129A51C9C}" type="pres">
      <dgm:prSet presAssocID="{F331A420-6050-5343-AE1E-6058175CA7FE}" presName="rootComposite2" presStyleCnt="0"/>
      <dgm:spPr/>
    </dgm:pt>
    <dgm:pt modelId="{093A915C-AB13-7E4F-8359-6356C2B691B2}" type="pres">
      <dgm:prSet presAssocID="{F331A420-6050-5343-AE1E-6058175CA7FE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E513D47-2D09-CB46-906C-6FA3E4508AEC}" type="pres">
      <dgm:prSet presAssocID="{F331A420-6050-5343-AE1E-6058175CA7FE}" presName="topArc2" presStyleLbl="parChTrans1D1" presStyleIdx="18" presStyleCnt="60"/>
      <dgm:spPr/>
    </dgm:pt>
    <dgm:pt modelId="{06038A84-0EE8-5447-9D6C-3D8E61960F6E}" type="pres">
      <dgm:prSet presAssocID="{F331A420-6050-5343-AE1E-6058175CA7FE}" presName="bottomArc2" presStyleLbl="parChTrans1D1" presStyleIdx="19" presStyleCnt="60"/>
      <dgm:spPr/>
    </dgm:pt>
    <dgm:pt modelId="{D8A08450-4C26-9841-AAFE-E59C3D7A1781}" type="pres">
      <dgm:prSet presAssocID="{F331A420-6050-5343-AE1E-6058175CA7FE}" presName="topConnNode2" presStyleLbl="node3" presStyleIdx="0" presStyleCnt="0"/>
      <dgm:spPr/>
    </dgm:pt>
    <dgm:pt modelId="{F910D59A-BC7F-A746-B3F3-1BED34436996}" type="pres">
      <dgm:prSet presAssocID="{F331A420-6050-5343-AE1E-6058175CA7FE}" presName="hierChild4" presStyleCnt="0"/>
      <dgm:spPr/>
    </dgm:pt>
    <dgm:pt modelId="{26BCBDFF-08F7-844F-AFC0-49DFCF11ED4E}" type="pres">
      <dgm:prSet presAssocID="{F331A420-6050-5343-AE1E-6058175CA7FE}" presName="hierChild5" presStyleCnt="0"/>
      <dgm:spPr/>
    </dgm:pt>
    <dgm:pt modelId="{B1673B9F-3F77-1C4F-BDC1-05CDABBA4768}" type="pres">
      <dgm:prSet presAssocID="{5FCF3DE5-14A9-1D48-A0B0-F46928FC6C83}" presName="Name28" presStyleLbl="parChTrans1D3" presStyleIdx="7" presStyleCnt="23"/>
      <dgm:spPr/>
    </dgm:pt>
    <dgm:pt modelId="{97EE0FC6-22F5-924B-B13C-5D80C48B66CC}" type="pres">
      <dgm:prSet presAssocID="{C11E9F7B-B2CD-1E4E-BA9C-71D5122E0E9F}" presName="hierRoot2" presStyleCnt="0">
        <dgm:presLayoutVars>
          <dgm:hierBranch val="init"/>
        </dgm:presLayoutVars>
      </dgm:prSet>
      <dgm:spPr/>
    </dgm:pt>
    <dgm:pt modelId="{0C3F53B4-A8DF-F141-875E-0E513CD555EB}" type="pres">
      <dgm:prSet presAssocID="{C11E9F7B-B2CD-1E4E-BA9C-71D5122E0E9F}" presName="rootComposite2" presStyleCnt="0"/>
      <dgm:spPr/>
    </dgm:pt>
    <dgm:pt modelId="{45C47551-7F48-3B4A-A0DB-E327EF5DE4BF}" type="pres">
      <dgm:prSet presAssocID="{C11E9F7B-B2CD-1E4E-BA9C-71D5122E0E9F}" presName="rootText2" presStyleLbl="alignAcc1" presStyleIdx="0" presStyleCnt="0" custLinFactNeighborX="-98241" custLinFactNeighborY="5793">
        <dgm:presLayoutVars>
          <dgm:chPref val="3"/>
        </dgm:presLayoutVars>
      </dgm:prSet>
      <dgm:spPr/>
    </dgm:pt>
    <dgm:pt modelId="{D378C9C5-E082-4247-9880-7E400636B0B1}" type="pres">
      <dgm:prSet presAssocID="{C11E9F7B-B2CD-1E4E-BA9C-71D5122E0E9F}" presName="topArc2" presStyleLbl="parChTrans1D1" presStyleIdx="20" presStyleCnt="60"/>
      <dgm:spPr/>
    </dgm:pt>
    <dgm:pt modelId="{1A1B368B-CC57-9D4F-9724-775A33E048D4}" type="pres">
      <dgm:prSet presAssocID="{C11E9F7B-B2CD-1E4E-BA9C-71D5122E0E9F}" presName="bottomArc2" presStyleLbl="parChTrans1D1" presStyleIdx="21" presStyleCnt="60"/>
      <dgm:spPr/>
    </dgm:pt>
    <dgm:pt modelId="{96EB30A2-3D9B-E647-864D-F60343C1B0B7}" type="pres">
      <dgm:prSet presAssocID="{C11E9F7B-B2CD-1E4E-BA9C-71D5122E0E9F}" presName="topConnNode2" presStyleLbl="node3" presStyleIdx="0" presStyleCnt="0"/>
      <dgm:spPr/>
    </dgm:pt>
    <dgm:pt modelId="{FC5396C6-28ED-A64F-A315-F5AEDA441DFA}" type="pres">
      <dgm:prSet presAssocID="{C11E9F7B-B2CD-1E4E-BA9C-71D5122E0E9F}" presName="hierChild4" presStyleCnt="0"/>
      <dgm:spPr/>
    </dgm:pt>
    <dgm:pt modelId="{BB1C2936-F848-9D40-BE99-E27FC3933C36}" type="pres">
      <dgm:prSet presAssocID="{C11E9F7B-B2CD-1E4E-BA9C-71D5122E0E9F}" presName="hierChild5" presStyleCnt="0"/>
      <dgm:spPr/>
    </dgm:pt>
    <dgm:pt modelId="{6E5E09BA-0D06-7E44-900C-BB74ED6752F8}" type="pres">
      <dgm:prSet presAssocID="{F3FC92E7-E442-0D45-91DE-B5E0BB8AB071}" presName="Name28" presStyleLbl="parChTrans1D3" presStyleIdx="8" presStyleCnt="23"/>
      <dgm:spPr/>
    </dgm:pt>
    <dgm:pt modelId="{45CC82BB-B8E7-D045-BDA2-2D1B4CCE28D5}" type="pres">
      <dgm:prSet presAssocID="{B79677CD-060A-B24B-A9D0-4EB2F0DB6885}" presName="hierRoot2" presStyleCnt="0">
        <dgm:presLayoutVars>
          <dgm:hierBranch val="init"/>
        </dgm:presLayoutVars>
      </dgm:prSet>
      <dgm:spPr/>
    </dgm:pt>
    <dgm:pt modelId="{616A32B1-7936-CE4D-80F9-E84D6D8BE5A4}" type="pres">
      <dgm:prSet presAssocID="{B79677CD-060A-B24B-A9D0-4EB2F0DB6885}" presName="rootComposite2" presStyleCnt="0"/>
      <dgm:spPr/>
    </dgm:pt>
    <dgm:pt modelId="{DB814A14-CAFE-CF45-B47E-4E5778BBCCC6}" type="pres">
      <dgm:prSet presAssocID="{B79677CD-060A-B24B-A9D0-4EB2F0DB6885}" presName="rootText2" presStyleLbl="alignAcc1" presStyleIdx="0" presStyleCnt="0" custLinFactNeighborX="-93680" custLinFactNeighborY="-6653">
        <dgm:presLayoutVars>
          <dgm:chPref val="3"/>
        </dgm:presLayoutVars>
      </dgm:prSet>
      <dgm:spPr/>
    </dgm:pt>
    <dgm:pt modelId="{538C7560-FAE5-2341-BE66-0E17887F050B}" type="pres">
      <dgm:prSet presAssocID="{B79677CD-060A-B24B-A9D0-4EB2F0DB6885}" presName="topArc2" presStyleLbl="parChTrans1D1" presStyleIdx="22" presStyleCnt="60"/>
      <dgm:spPr/>
    </dgm:pt>
    <dgm:pt modelId="{05F5BD91-0393-0F4A-AD82-01DD58E534E2}" type="pres">
      <dgm:prSet presAssocID="{B79677CD-060A-B24B-A9D0-4EB2F0DB6885}" presName="bottomArc2" presStyleLbl="parChTrans1D1" presStyleIdx="23" presStyleCnt="60"/>
      <dgm:spPr/>
    </dgm:pt>
    <dgm:pt modelId="{E9C25317-E294-724F-8A70-E64C2F024156}" type="pres">
      <dgm:prSet presAssocID="{B79677CD-060A-B24B-A9D0-4EB2F0DB6885}" presName="topConnNode2" presStyleLbl="node3" presStyleIdx="0" presStyleCnt="0"/>
      <dgm:spPr/>
    </dgm:pt>
    <dgm:pt modelId="{1B15914A-D26B-0740-A3E0-C2348D303A45}" type="pres">
      <dgm:prSet presAssocID="{B79677CD-060A-B24B-A9D0-4EB2F0DB6885}" presName="hierChild4" presStyleCnt="0"/>
      <dgm:spPr/>
    </dgm:pt>
    <dgm:pt modelId="{5BD430DD-6314-B646-B45C-3854037F2CEE}" type="pres">
      <dgm:prSet presAssocID="{B79677CD-060A-B24B-A9D0-4EB2F0DB6885}" presName="hierChild5" presStyleCnt="0"/>
      <dgm:spPr/>
    </dgm:pt>
    <dgm:pt modelId="{88DA3D65-7288-AC48-AA60-1EB3FECC634F}" type="pres">
      <dgm:prSet presAssocID="{2F4969B8-9457-3D42-A300-F9C2E0896ADE}" presName="hierChild5" presStyleCnt="0"/>
      <dgm:spPr/>
    </dgm:pt>
    <dgm:pt modelId="{BA1892D5-6B98-734A-9F0A-0B04546253DC}" type="pres">
      <dgm:prSet presAssocID="{06909DEB-4B9B-0745-B872-E23CEA521781}" presName="Name28" presStyleLbl="parChTrans1D2" presStyleIdx="2" presStyleCnt="5"/>
      <dgm:spPr/>
    </dgm:pt>
    <dgm:pt modelId="{644C9362-5284-A642-AFC9-365F55D79947}" type="pres">
      <dgm:prSet presAssocID="{15AA2C25-8F9D-024F-81E9-ED28AA8F35CD}" presName="hierRoot2" presStyleCnt="0">
        <dgm:presLayoutVars>
          <dgm:hierBranch val="init"/>
        </dgm:presLayoutVars>
      </dgm:prSet>
      <dgm:spPr/>
    </dgm:pt>
    <dgm:pt modelId="{36CA1EEE-18DE-0247-8654-78E13A04523B}" type="pres">
      <dgm:prSet presAssocID="{15AA2C25-8F9D-024F-81E9-ED28AA8F35CD}" presName="rootComposite2" presStyleCnt="0"/>
      <dgm:spPr/>
    </dgm:pt>
    <dgm:pt modelId="{EC450E04-380C-D841-AF82-DD9D71B76358}" type="pres">
      <dgm:prSet presAssocID="{15AA2C25-8F9D-024F-81E9-ED28AA8F35C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B3495FAE-E09C-C647-B301-9CFB5F8F728A}" type="pres">
      <dgm:prSet presAssocID="{15AA2C25-8F9D-024F-81E9-ED28AA8F35CD}" presName="topArc2" presStyleLbl="parChTrans1D1" presStyleIdx="24" presStyleCnt="60"/>
      <dgm:spPr/>
    </dgm:pt>
    <dgm:pt modelId="{D3A106EF-A04B-BC45-A889-ED3D46A1B838}" type="pres">
      <dgm:prSet presAssocID="{15AA2C25-8F9D-024F-81E9-ED28AA8F35CD}" presName="bottomArc2" presStyleLbl="parChTrans1D1" presStyleIdx="25" presStyleCnt="60"/>
      <dgm:spPr/>
    </dgm:pt>
    <dgm:pt modelId="{06A0D371-1F77-9E49-BCC5-363AA1825281}" type="pres">
      <dgm:prSet presAssocID="{15AA2C25-8F9D-024F-81E9-ED28AA8F35CD}" presName="topConnNode2" presStyleLbl="node2" presStyleIdx="0" presStyleCnt="0"/>
      <dgm:spPr/>
    </dgm:pt>
    <dgm:pt modelId="{DAE15104-C65C-B34E-ABDC-5CA40CFC166A}" type="pres">
      <dgm:prSet presAssocID="{15AA2C25-8F9D-024F-81E9-ED28AA8F35CD}" presName="hierChild4" presStyleCnt="0"/>
      <dgm:spPr/>
    </dgm:pt>
    <dgm:pt modelId="{EAAEB92B-FF45-6B43-8875-4A3553DEE3B2}" type="pres">
      <dgm:prSet presAssocID="{630A4AAF-04C2-F644-8FCD-ADD3F31120E1}" presName="Name28" presStyleLbl="parChTrans1D3" presStyleIdx="9" presStyleCnt="23"/>
      <dgm:spPr/>
    </dgm:pt>
    <dgm:pt modelId="{AC5E23F3-2AA9-7D44-AF17-5D463E4CCDC5}" type="pres">
      <dgm:prSet presAssocID="{CEE00113-8D7A-274A-918D-BA910CD886ED}" presName="hierRoot2" presStyleCnt="0">
        <dgm:presLayoutVars>
          <dgm:hierBranch val="init"/>
        </dgm:presLayoutVars>
      </dgm:prSet>
      <dgm:spPr/>
    </dgm:pt>
    <dgm:pt modelId="{98BBB1E1-ED0C-C341-9CD3-FFF3EBE4AE5D}" type="pres">
      <dgm:prSet presAssocID="{CEE00113-8D7A-274A-918D-BA910CD886ED}" presName="rootComposite2" presStyleCnt="0"/>
      <dgm:spPr/>
    </dgm:pt>
    <dgm:pt modelId="{43E56C85-7974-5647-8A5C-94D2940658EB}" type="pres">
      <dgm:prSet presAssocID="{CEE00113-8D7A-274A-918D-BA910CD886E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60B83BBF-3204-2B48-8231-E7B0B17194E3}" type="pres">
      <dgm:prSet presAssocID="{CEE00113-8D7A-274A-918D-BA910CD886ED}" presName="topArc2" presStyleLbl="parChTrans1D1" presStyleIdx="26" presStyleCnt="60"/>
      <dgm:spPr/>
    </dgm:pt>
    <dgm:pt modelId="{12B0D4C4-C5F1-6542-B657-8F057D4E596D}" type="pres">
      <dgm:prSet presAssocID="{CEE00113-8D7A-274A-918D-BA910CD886ED}" presName="bottomArc2" presStyleLbl="parChTrans1D1" presStyleIdx="27" presStyleCnt="60"/>
      <dgm:spPr/>
    </dgm:pt>
    <dgm:pt modelId="{9347657D-E265-D64B-A422-FA9127726C71}" type="pres">
      <dgm:prSet presAssocID="{CEE00113-8D7A-274A-918D-BA910CD886ED}" presName="topConnNode2" presStyleLbl="node3" presStyleIdx="0" presStyleCnt="0"/>
      <dgm:spPr/>
    </dgm:pt>
    <dgm:pt modelId="{3ED28399-37D0-0E41-91B5-9ED9C3FC2EC3}" type="pres">
      <dgm:prSet presAssocID="{CEE00113-8D7A-274A-918D-BA910CD886ED}" presName="hierChild4" presStyleCnt="0"/>
      <dgm:spPr/>
    </dgm:pt>
    <dgm:pt modelId="{24658CF6-1593-464B-9AC7-8C7EDFFF5A79}" type="pres">
      <dgm:prSet presAssocID="{CEE00113-8D7A-274A-918D-BA910CD886ED}" presName="hierChild5" presStyleCnt="0"/>
      <dgm:spPr/>
    </dgm:pt>
    <dgm:pt modelId="{83615C7B-6A52-3C45-9FA0-ECE5E45146B5}" type="pres">
      <dgm:prSet presAssocID="{E044D73D-5EEC-E64C-B921-6C0FE365E964}" presName="Name28" presStyleLbl="parChTrans1D3" presStyleIdx="10" presStyleCnt="23"/>
      <dgm:spPr/>
    </dgm:pt>
    <dgm:pt modelId="{649B846C-69C3-F941-98F3-3D44860359B3}" type="pres">
      <dgm:prSet presAssocID="{F707B406-E84A-E048-8ADE-15E25A1F95A9}" presName="hierRoot2" presStyleCnt="0">
        <dgm:presLayoutVars>
          <dgm:hierBranch val="init"/>
        </dgm:presLayoutVars>
      </dgm:prSet>
      <dgm:spPr/>
    </dgm:pt>
    <dgm:pt modelId="{9794C267-6169-564C-9E6D-F9D7C9CE282E}" type="pres">
      <dgm:prSet presAssocID="{F707B406-E84A-E048-8ADE-15E25A1F95A9}" presName="rootComposite2" presStyleCnt="0"/>
      <dgm:spPr/>
    </dgm:pt>
    <dgm:pt modelId="{83BA2C70-A47D-B647-A60E-F9312C88D074}" type="pres">
      <dgm:prSet presAssocID="{F707B406-E84A-E048-8ADE-15E25A1F95A9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8BA65AD4-E88B-1C4D-8AAC-DF43486FFF56}" type="pres">
      <dgm:prSet presAssocID="{F707B406-E84A-E048-8ADE-15E25A1F95A9}" presName="topArc2" presStyleLbl="parChTrans1D1" presStyleIdx="28" presStyleCnt="60"/>
      <dgm:spPr/>
    </dgm:pt>
    <dgm:pt modelId="{D8344719-3BC2-F24A-9084-7A24FF48D9ED}" type="pres">
      <dgm:prSet presAssocID="{F707B406-E84A-E048-8ADE-15E25A1F95A9}" presName="bottomArc2" presStyleLbl="parChTrans1D1" presStyleIdx="29" presStyleCnt="60"/>
      <dgm:spPr/>
    </dgm:pt>
    <dgm:pt modelId="{504306D2-2095-8E48-AB80-4B8487615B74}" type="pres">
      <dgm:prSet presAssocID="{F707B406-E84A-E048-8ADE-15E25A1F95A9}" presName="topConnNode2" presStyleLbl="node3" presStyleIdx="0" presStyleCnt="0"/>
      <dgm:spPr/>
    </dgm:pt>
    <dgm:pt modelId="{98CD1394-0F92-744D-B8EF-B61B9D1628D2}" type="pres">
      <dgm:prSet presAssocID="{F707B406-E84A-E048-8ADE-15E25A1F95A9}" presName="hierChild4" presStyleCnt="0"/>
      <dgm:spPr/>
    </dgm:pt>
    <dgm:pt modelId="{F7CB3722-818E-E347-84E7-A7207426B654}" type="pres">
      <dgm:prSet presAssocID="{F707B406-E84A-E048-8ADE-15E25A1F95A9}" presName="hierChild5" presStyleCnt="0"/>
      <dgm:spPr/>
    </dgm:pt>
    <dgm:pt modelId="{3C0D2945-C243-A040-9F2B-5ECB1A2559CD}" type="pres">
      <dgm:prSet presAssocID="{7646BFFD-BB2B-3743-8CDD-5D9D9F9B2230}" presName="Name28" presStyleLbl="parChTrans1D3" presStyleIdx="11" presStyleCnt="23"/>
      <dgm:spPr/>
    </dgm:pt>
    <dgm:pt modelId="{ACFA15B5-11CE-F847-8EF7-576A6A0BC543}" type="pres">
      <dgm:prSet presAssocID="{FA4FBEE2-EB92-AB47-8EDB-E1CC4DF32317}" presName="hierRoot2" presStyleCnt="0">
        <dgm:presLayoutVars>
          <dgm:hierBranch val="init"/>
        </dgm:presLayoutVars>
      </dgm:prSet>
      <dgm:spPr/>
    </dgm:pt>
    <dgm:pt modelId="{BA1CCCD1-B0FD-D943-8236-A0EE27E5A1A0}" type="pres">
      <dgm:prSet presAssocID="{FA4FBEE2-EB92-AB47-8EDB-E1CC4DF32317}" presName="rootComposite2" presStyleCnt="0"/>
      <dgm:spPr/>
    </dgm:pt>
    <dgm:pt modelId="{F9A4E71D-A506-A64C-ABB9-090451895E5E}" type="pres">
      <dgm:prSet presAssocID="{FA4FBEE2-EB92-AB47-8EDB-E1CC4DF32317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EAF37850-ED5A-F14C-902A-6024B5DD42EC}" type="pres">
      <dgm:prSet presAssocID="{FA4FBEE2-EB92-AB47-8EDB-E1CC4DF32317}" presName="topArc2" presStyleLbl="parChTrans1D1" presStyleIdx="30" presStyleCnt="60"/>
      <dgm:spPr/>
    </dgm:pt>
    <dgm:pt modelId="{77D3ED47-3E8B-4544-80B5-9739C3B46F7C}" type="pres">
      <dgm:prSet presAssocID="{FA4FBEE2-EB92-AB47-8EDB-E1CC4DF32317}" presName="bottomArc2" presStyleLbl="parChTrans1D1" presStyleIdx="31" presStyleCnt="60"/>
      <dgm:spPr/>
    </dgm:pt>
    <dgm:pt modelId="{E7139712-BEE0-7841-BFCB-E313D949266F}" type="pres">
      <dgm:prSet presAssocID="{FA4FBEE2-EB92-AB47-8EDB-E1CC4DF32317}" presName="topConnNode2" presStyleLbl="node3" presStyleIdx="0" presStyleCnt="0"/>
      <dgm:spPr/>
    </dgm:pt>
    <dgm:pt modelId="{24F5A3EF-B7C8-BC4E-A302-980358705040}" type="pres">
      <dgm:prSet presAssocID="{FA4FBEE2-EB92-AB47-8EDB-E1CC4DF32317}" presName="hierChild4" presStyleCnt="0"/>
      <dgm:spPr/>
    </dgm:pt>
    <dgm:pt modelId="{8297AC54-C609-4545-8D36-7710084EF375}" type="pres">
      <dgm:prSet presAssocID="{FA4FBEE2-EB92-AB47-8EDB-E1CC4DF32317}" presName="hierChild5" presStyleCnt="0"/>
      <dgm:spPr/>
    </dgm:pt>
    <dgm:pt modelId="{14C906E2-AD0C-144F-8FE2-4FC1427A976E}" type="pres">
      <dgm:prSet presAssocID="{87B8C37A-0C66-784E-8B0C-50A8A3451A8E}" presName="Name28" presStyleLbl="parChTrans1D3" presStyleIdx="12" presStyleCnt="23"/>
      <dgm:spPr/>
    </dgm:pt>
    <dgm:pt modelId="{2818815E-7B2F-064D-AF76-F8539197CA0B}" type="pres">
      <dgm:prSet presAssocID="{E720FAD6-2C13-3440-BEF0-94F56D53AB1D}" presName="hierRoot2" presStyleCnt="0">
        <dgm:presLayoutVars>
          <dgm:hierBranch val="init"/>
        </dgm:presLayoutVars>
      </dgm:prSet>
      <dgm:spPr/>
    </dgm:pt>
    <dgm:pt modelId="{48B01186-DF29-CF48-9F14-902CF3BF7D40}" type="pres">
      <dgm:prSet presAssocID="{E720FAD6-2C13-3440-BEF0-94F56D53AB1D}" presName="rootComposite2" presStyleCnt="0"/>
      <dgm:spPr/>
    </dgm:pt>
    <dgm:pt modelId="{84491A0F-1F53-8F48-AE77-9D607084A7FB}" type="pres">
      <dgm:prSet presAssocID="{E720FAD6-2C13-3440-BEF0-94F56D53AB1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2AD9EBE-3D95-E742-A4CE-884340445D85}" type="pres">
      <dgm:prSet presAssocID="{E720FAD6-2C13-3440-BEF0-94F56D53AB1D}" presName="topArc2" presStyleLbl="parChTrans1D1" presStyleIdx="32" presStyleCnt="60"/>
      <dgm:spPr/>
    </dgm:pt>
    <dgm:pt modelId="{C466EFE9-E3FA-B640-9871-BAA97986C7E1}" type="pres">
      <dgm:prSet presAssocID="{E720FAD6-2C13-3440-BEF0-94F56D53AB1D}" presName="bottomArc2" presStyleLbl="parChTrans1D1" presStyleIdx="33" presStyleCnt="60"/>
      <dgm:spPr/>
    </dgm:pt>
    <dgm:pt modelId="{CD864AE4-9EF8-144C-9A2A-805F0485336A}" type="pres">
      <dgm:prSet presAssocID="{E720FAD6-2C13-3440-BEF0-94F56D53AB1D}" presName="topConnNode2" presStyleLbl="node3" presStyleIdx="0" presStyleCnt="0"/>
      <dgm:spPr/>
    </dgm:pt>
    <dgm:pt modelId="{80D74B3B-C4EC-9542-8DCB-34282D8C4362}" type="pres">
      <dgm:prSet presAssocID="{E720FAD6-2C13-3440-BEF0-94F56D53AB1D}" presName="hierChild4" presStyleCnt="0"/>
      <dgm:spPr/>
    </dgm:pt>
    <dgm:pt modelId="{BCA93649-8FE1-3A4C-ACC8-61E42BE3B656}" type="pres">
      <dgm:prSet presAssocID="{E720FAD6-2C13-3440-BEF0-94F56D53AB1D}" presName="hierChild5" presStyleCnt="0"/>
      <dgm:spPr/>
    </dgm:pt>
    <dgm:pt modelId="{50BA7A93-2FED-FD45-A0F4-E0D99232BE7C}" type="pres">
      <dgm:prSet presAssocID="{15AA2C25-8F9D-024F-81E9-ED28AA8F35CD}" presName="hierChild5" presStyleCnt="0"/>
      <dgm:spPr/>
    </dgm:pt>
    <dgm:pt modelId="{2503DF46-1144-9C4E-A58B-BC322C662135}" type="pres">
      <dgm:prSet presAssocID="{6EE98981-256E-394E-B677-5595E158CF57}" presName="hierChild3" presStyleCnt="0"/>
      <dgm:spPr/>
    </dgm:pt>
    <dgm:pt modelId="{74755403-F258-D245-A60D-263E45A6DB08}" type="pres">
      <dgm:prSet presAssocID="{C177D769-F6EB-8744-AD35-0329F3ECC785}" presName="hierRoot1" presStyleCnt="0">
        <dgm:presLayoutVars>
          <dgm:hierBranch val="init"/>
        </dgm:presLayoutVars>
      </dgm:prSet>
      <dgm:spPr/>
    </dgm:pt>
    <dgm:pt modelId="{0B1DE196-07AE-0042-B104-29057089FC78}" type="pres">
      <dgm:prSet presAssocID="{C177D769-F6EB-8744-AD35-0329F3ECC785}" presName="rootComposite1" presStyleCnt="0"/>
      <dgm:spPr/>
    </dgm:pt>
    <dgm:pt modelId="{79C4E39E-C264-0E4D-8A1D-BA7C289A733D}" type="pres">
      <dgm:prSet presAssocID="{C177D769-F6EB-8744-AD35-0329F3ECC785}" presName="rootText1" presStyleLbl="alignAcc1" presStyleIdx="0" presStyleCnt="0">
        <dgm:presLayoutVars>
          <dgm:chPref val="3"/>
        </dgm:presLayoutVars>
      </dgm:prSet>
      <dgm:spPr/>
    </dgm:pt>
    <dgm:pt modelId="{A70A30A9-F5CE-4142-B189-B9918290D2CB}" type="pres">
      <dgm:prSet presAssocID="{C177D769-F6EB-8744-AD35-0329F3ECC785}" presName="topArc1" presStyleLbl="parChTrans1D1" presStyleIdx="34" presStyleCnt="60"/>
      <dgm:spPr/>
    </dgm:pt>
    <dgm:pt modelId="{D1DC67B7-FA37-7A45-BE49-C5BD023CA132}" type="pres">
      <dgm:prSet presAssocID="{C177D769-F6EB-8744-AD35-0329F3ECC785}" presName="bottomArc1" presStyleLbl="parChTrans1D1" presStyleIdx="35" presStyleCnt="60"/>
      <dgm:spPr/>
    </dgm:pt>
    <dgm:pt modelId="{E5301E5F-8753-9147-B681-648F0DFEA575}" type="pres">
      <dgm:prSet presAssocID="{C177D769-F6EB-8744-AD35-0329F3ECC785}" presName="topConnNode1" presStyleLbl="node1" presStyleIdx="0" presStyleCnt="0"/>
      <dgm:spPr/>
    </dgm:pt>
    <dgm:pt modelId="{B20A22EB-95D8-7D4F-8FF0-CF5FBC115465}" type="pres">
      <dgm:prSet presAssocID="{C177D769-F6EB-8744-AD35-0329F3ECC785}" presName="hierChild2" presStyleCnt="0"/>
      <dgm:spPr/>
    </dgm:pt>
    <dgm:pt modelId="{8606D6F8-4F3E-8948-8C28-666035A0E53B}" type="pres">
      <dgm:prSet presAssocID="{97A358E9-242A-DE47-A5DF-BC8ED045683A}" presName="Name28" presStyleLbl="parChTrans1D2" presStyleIdx="3" presStyleCnt="5"/>
      <dgm:spPr/>
    </dgm:pt>
    <dgm:pt modelId="{6180DCE8-BEF3-A542-8F1A-9C5398A00A23}" type="pres">
      <dgm:prSet presAssocID="{C8D450BC-A1FE-2848-9285-2991AC89C9EB}" presName="hierRoot2" presStyleCnt="0">
        <dgm:presLayoutVars>
          <dgm:hierBranch val="init"/>
        </dgm:presLayoutVars>
      </dgm:prSet>
      <dgm:spPr/>
    </dgm:pt>
    <dgm:pt modelId="{4811373B-C6AA-4D4B-9E08-D9292AC0B6D3}" type="pres">
      <dgm:prSet presAssocID="{C8D450BC-A1FE-2848-9285-2991AC89C9EB}" presName="rootComposite2" presStyleCnt="0"/>
      <dgm:spPr/>
    </dgm:pt>
    <dgm:pt modelId="{0A6AA01A-4C37-F740-82CB-07A302E57CE1}" type="pres">
      <dgm:prSet presAssocID="{C8D450BC-A1FE-2848-9285-2991AC89C9EB}" presName="rootText2" presStyleLbl="alignAcc1" presStyleIdx="0" presStyleCnt="0">
        <dgm:presLayoutVars>
          <dgm:chPref val="3"/>
        </dgm:presLayoutVars>
      </dgm:prSet>
      <dgm:spPr/>
    </dgm:pt>
    <dgm:pt modelId="{8D689359-95B0-C143-B8EC-0D3D84FC7F82}" type="pres">
      <dgm:prSet presAssocID="{C8D450BC-A1FE-2848-9285-2991AC89C9EB}" presName="topArc2" presStyleLbl="parChTrans1D1" presStyleIdx="36" presStyleCnt="60"/>
      <dgm:spPr/>
    </dgm:pt>
    <dgm:pt modelId="{8E2F05D7-1B26-344F-B2F9-6CD7F4AE06F7}" type="pres">
      <dgm:prSet presAssocID="{C8D450BC-A1FE-2848-9285-2991AC89C9EB}" presName="bottomArc2" presStyleLbl="parChTrans1D1" presStyleIdx="37" presStyleCnt="60"/>
      <dgm:spPr/>
    </dgm:pt>
    <dgm:pt modelId="{25AB6200-1D4A-F543-BC9F-42EA888ECD92}" type="pres">
      <dgm:prSet presAssocID="{C8D450BC-A1FE-2848-9285-2991AC89C9EB}" presName="topConnNode2" presStyleLbl="node2" presStyleIdx="0" presStyleCnt="0"/>
      <dgm:spPr/>
    </dgm:pt>
    <dgm:pt modelId="{43453CA1-2FBC-4648-B9CF-D194844773C6}" type="pres">
      <dgm:prSet presAssocID="{C8D450BC-A1FE-2848-9285-2991AC89C9EB}" presName="hierChild4" presStyleCnt="0"/>
      <dgm:spPr/>
    </dgm:pt>
    <dgm:pt modelId="{6C336AC6-6500-A74F-B40E-B525411E5E81}" type="pres">
      <dgm:prSet presAssocID="{C3942F06-19E4-DF44-82AA-5678A2E4B8BB}" presName="Name28" presStyleLbl="parChTrans1D3" presStyleIdx="13" presStyleCnt="23"/>
      <dgm:spPr/>
    </dgm:pt>
    <dgm:pt modelId="{261F4851-7B9B-054C-8DB5-82EF74E735CB}" type="pres">
      <dgm:prSet presAssocID="{35E81E53-E5F1-CE4A-B11A-D409E97E35B6}" presName="hierRoot2" presStyleCnt="0">
        <dgm:presLayoutVars>
          <dgm:hierBranch val="init"/>
        </dgm:presLayoutVars>
      </dgm:prSet>
      <dgm:spPr/>
    </dgm:pt>
    <dgm:pt modelId="{DF47E14E-438C-7049-886C-153D3A0B9FF7}" type="pres">
      <dgm:prSet presAssocID="{35E81E53-E5F1-CE4A-B11A-D409E97E35B6}" presName="rootComposite2" presStyleCnt="0"/>
      <dgm:spPr/>
    </dgm:pt>
    <dgm:pt modelId="{145817BE-3E8D-AE4D-B7E5-F060C7CD9C86}" type="pres">
      <dgm:prSet presAssocID="{35E81E53-E5F1-CE4A-B11A-D409E97E35B6}" presName="rootText2" presStyleLbl="alignAcc1" presStyleIdx="0" presStyleCnt="0">
        <dgm:presLayoutVars>
          <dgm:chPref val="3"/>
        </dgm:presLayoutVars>
      </dgm:prSet>
      <dgm:spPr/>
    </dgm:pt>
    <dgm:pt modelId="{2AAD50D9-ECB7-D743-8895-9D09683E27AB}" type="pres">
      <dgm:prSet presAssocID="{35E81E53-E5F1-CE4A-B11A-D409E97E35B6}" presName="topArc2" presStyleLbl="parChTrans1D1" presStyleIdx="38" presStyleCnt="60"/>
      <dgm:spPr/>
    </dgm:pt>
    <dgm:pt modelId="{93D7C8C9-D037-BB48-9575-9D69D6D2935F}" type="pres">
      <dgm:prSet presAssocID="{35E81E53-E5F1-CE4A-B11A-D409E97E35B6}" presName="bottomArc2" presStyleLbl="parChTrans1D1" presStyleIdx="39" presStyleCnt="60"/>
      <dgm:spPr/>
    </dgm:pt>
    <dgm:pt modelId="{6CA13B6E-46D2-384F-8813-5BC48C8A8D02}" type="pres">
      <dgm:prSet presAssocID="{35E81E53-E5F1-CE4A-B11A-D409E97E35B6}" presName="topConnNode2" presStyleLbl="node3" presStyleIdx="0" presStyleCnt="0"/>
      <dgm:spPr/>
    </dgm:pt>
    <dgm:pt modelId="{EF6F52B1-5A4E-CE4B-843C-813901C20BDD}" type="pres">
      <dgm:prSet presAssocID="{35E81E53-E5F1-CE4A-B11A-D409E97E35B6}" presName="hierChild4" presStyleCnt="0"/>
      <dgm:spPr/>
    </dgm:pt>
    <dgm:pt modelId="{DD3DDF59-448A-F349-A9E5-7DC022E200C3}" type="pres">
      <dgm:prSet presAssocID="{35E81E53-E5F1-CE4A-B11A-D409E97E35B6}" presName="hierChild5" presStyleCnt="0"/>
      <dgm:spPr/>
    </dgm:pt>
    <dgm:pt modelId="{5C37EB52-0E26-1348-8B5E-52553ABEF159}" type="pres">
      <dgm:prSet presAssocID="{A3C07F8E-D092-F745-85F3-A5AC6374C48C}" presName="Name28" presStyleLbl="parChTrans1D3" presStyleIdx="14" presStyleCnt="23"/>
      <dgm:spPr/>
    </dgm:pt>
    <dgm:pt modelId="{2D67B6E3-13E3-064B-81A4-4CACEACC2804}" type="pres">
      <dgm:prSet presAssocID="{6522D02D-21D7-614B-9CFD-6DAF19F2337A}" presName="hierRoot2" presStyleCnt="0">
        <dgm:presLayoutVars>
          <dgm:hierBranch val="init"/>
        </dgm:presLayoutVars>
      </dgm:prSet>
      <dgm:spPr/>
    </dgm:pt>
    <dgm:pt modelId="{E567D7D8-A252-174F-9C44-D494900988E8}" type="pres">
      <dgm:prSet presAssocID="{6522D02D-21D7-614B-9CFD-6DAF19F2337A}" presName="rootComposite2" presStyleCnt="0"/>
      <dgm:spPr/>
    </dgm:pt>
    <dgm:pt modelId="{DFCE3244-32EE-5F42-A24E-F13DB9755083}" type="pres">
      <dgm:prSet presAssocID="{6522D02D-21D7-614B-9CFD-6DAF19F2337A}" presName="rootText2" presStyleLbl="alignAcc1" presStyleIdx="0" presStyleCnt="0">
        <dgm:presLayoutVars>
          <dgm:chPref val="3"/>
        </dgm:presLayoutVars>
      </dgm:prSet>
      <dgm:spPr/>
    </dgm:pt>
    <dgm:pt modelId="{96C3E794-6802-EE4A-9182-F7A488576E03}" type="pres">
      <dgm:prSet presAssocID="{6522D02D-21D7-614B-9CFD-6DAF19F2337A}" presName="topArc2" presStyleLbl="parChTrans1D1" presStyleIdx="40" presStyleCnt="60"/>
      <dgm:spPr/>
    </dgm:pt>
    <dgm:pt modelId="{AD81330C-0B7B-0347-81A3-D022C8C8F8C9}" type="pres">
      <dgm:prSet presAssocID="{6522D02D-21D7-614B-9CFD-6DAF19F2337A}" presName="bottomArc2" presStyleLbl="parChTrans1D1" presStyleIdx="41" presStyleCnt="60"/>
      <dgm:spPr/>
    </dgm:pt>
    <dgm:pt modelId="{65BEB627-5AD6-7441-9A07-DE245EEBEE33}" type="pres">
      <dgm:prSet presAssocID="{6522D02D-21D7-614B-9CFD-6DAF19F2337A}" presName="topConnNode2" presStyleLbl="node3" presStyleIdx="0" presStyleCnt="0"/>
      <dgm:spPr/>
    </dgm:pt>
    <dgm:pt modelId="{856FAF09-A954-134F-981B-9CEACA0F3CDD}" type="pres">
      <dgm:prSet presAssocID="{6522D02D-21D7-614B-9CFD-6DAF19F2337A}" presName="hierChild4" presStyleCnt="0"/>
      <dgm:spPr/>
    </dgm:pt>
    <dgm:pt modelId="{11F98468-261D-1045-93F8-F3A19EF00491}" type="pres">
      <dgm:prSet presAssocID="{6522D02D-21D7-614B-9CFD-6DAF19F2337A}" presName="hierChild5" presStyleCnt="0"/>
      <dgm:spPr/>
    </dgm:pt>
    <dgm:pt modelId="{9AF35656-184D-3F42-9251-708200DF6956}" type="pres">
      <dgm:prSet presAssocID="{4430F59C-D271-F748-A964-9F3B3484132E}" presName="Name28" presStyleLbl="parChTrans1D3" presStyleIdx="15" presStyleCnt="23"/>
      <dgm:spPr/>
    </dgm:pt>
    <dgm:pt modelId="{32B2AA55-01E7-334E-A8E1-41E2748AC49C}" type="pres">
      <dgm:prSet presAssocID="{6050572F-F859-B44D-A6A5-88E0EE9FF226}" presName="hierRoot2" presStyleCnt="0">
        <dgm:presLayoutVars>
          <dgm:hierBranch val="init"/>
        </dgm:presLayoutVars>
      </dgm:prSet>
      <dgm:spPr/>
    </dgm:pt>
    <dgm:pt modelId="{40030602-1A8B-FF44-874C-EDE8C8D106C1}" type="pres">
      <dgm:prSet presAssocID="{6050572F-F859-B44D-A6A5-88E0EE9FF226}" presName="rootComposite2" presStyleCnt="0"/>
      <dgm:spPr/>
    </dgm:pt>
    <dgm:pt modelId="{C7A64E66-847F-B848-96FA-97845797C38B}" type="pres">
      <dgm:prSet presAssocID="{6050572F-F859-B44D-A6A5-88E0EE9FF226}" presName="rootText2" presStyleLbl="alignAcc1" presStyleIdx="0" presStyleCnt="0">
        <dgm:presLayoutVars>
          <dgm:chPref val="3"/>
        </dgm:presLayoutVars>
      </dgm:prSet>
      <dgm:spPr/>
    </dgm:pt>
    <dgm:pt modelId="{8E2E7CE8-4ECA-C544-AAA9-59FDBB1ADA4E}" type="pres">
      <dgm:prSet presAssocID="{6050572F-F859-B44D-A6A5-88E0EE9FF226}" presName="topArc2" presStyleLbl="parChTrans1D1" presStyleIdx="42" presStyleCnt="60"/>
      <dgm:spPr/>
    </dgm:pt>
    <dgm:pt modelId="{C8446843-96C6-9A4A-B3F6-6CA2A50D613E}" type="pres">
      <dgm:prSet presAssocID="{6050572F-F859-B44D-A6A5-88E0EE9FF226}" presName="bottomArc2" presStyleLbl="parChTrans1D1" presStyleIdx="43" presStyleCnt="60"/>
      <dgm:spPr/>
    </dgm:pt>
    <dgm:pt modelId="{9B3EC6C6-816F-C34F-927A-4CCA498357AC}" type="pres">
      <dgm:prSet presAssocID="{6050572F-F859-B44D-A6A5-88E0EE9FF226}" presName="topConnNode2" presStyleLbl="node3" presStyleIdx="0" presStyleCnt="0"/>
      <dgm:spPr/>
    </dgm:pt>
    <dgm:pt modelId="{E59624D1-77EC-344D-845D-681810789879}" type="pres">
      <dgm:prSet presAssocID="{6050572F-F859-B44D-A6A5-88E0EE9FF226}" presName="hierChild4" presStyleCnt="0"/>
      <dgm:spPr/>
    </dgm:pt>
    <dgm:pt modelId="{B5ACAD7C-9771-FD4F-BB7C-3DFAA1AAA996}" type="pres">
      <dgm:prSet presAssocID="{6050572F-F859-B44D-A6A5-88E0EE9FF226}" presName="hierChild5" presStyleCnt="0"/>
      <dgm:spPr/>
    </dgm:pt>
    <dgm:pt modelId="{7F5B2D4A-C4D5-0649-AF5D-A9B3C3D630D4}" type="pres">
      <dgm:prSet presAssocID="{96EA5C27-4A7A-184B-9329-0E7D743D1815}" presName="Name28" presStyleLbl="parChTrans1D3" presStyleIdx="16" presStyleCnt="23"/>
      <dgm:spPr/>
    </dgm:pt>
    <dgm:pt modelId="{267BE20F-AE4D-AD40-B34F-F4FF77C800E9}" type="pres">
      <dgm:prSet presAssocID="{9F5B4353-F028-E647-85F1-9A47191420D5}" presName="hierRoot2" presStyleCnt="0">
        <dgm:presLayoutVars>
          <dgm:hierBranch val="init"/>
        </dgm:presLayoutVars>
      </dgm:prSet>
      <dgm:spPr/>
    </dgm:pt>
    <dgm:pt modelId="{377E7198-E448-EF4C-8E4E-FB1CB76C6689}" type="pres">
      <dgm:prSet presAssocID="{9F5B4353-F028-E647-85F1-9A47191420D5}" presName="rootComposite2" presStyleCnt="0"/>
      <dgm:spPr/>
    </dgm:pt>
    <dgm:pt modelId="{CB97CD6B-1175-B74B-A04A-8D57652FC80B}" type="pres">
      <dgm:prSet presAssocID="{9F5B4353-F028-E647-85F1-9A47191420D5}" presName="rootText2" presStyleLbl="alignAcc1" presStyleIdx="0" presStyleCnt="0">
        <dgm:presLayoutVars>
          <dgm:chPref val="3"/>
        </dgm:presLayoutVars>
      </dgm:prSet>
      <dgm:spPr/>
    </dgm:pt>
    <dgm:pt modelId="{6CA10837-155A-324D-BC0B-48CC712DB70C}" type="pres">
      <dgm:prSet presAssocID="{9F5B4353-F028-E647-85F1-9A47191420D5}" presName="topArc2" presStyleLbl="parChTrans1D1" presStyleIdx="44" presStyleCnt="60"/>
      <dgm:spPr/>
    </dgm:pt>
    <dgm:pt modelId="{46F195B0-D053-494C-9FA7-DC8431B4C57E}" type="pres">
      <dgm:prSet presAssocID="{9F5B4353-F028-E647-85F1-9A47191420D5}" presName="bottomArc2" presStyleLbl="parChTrans1D1" presStyleIdx="45" presStyleCnt="60"/>
      <dgm:spPr/>
    </dgm:pt>
    <dgm:pt modelId="{BC93373F-CA8C-494C-8397-FA7C56AB39A3}" type="pres">
      <dgm:prSet presAssocID="{9F5B4353-F028-E647-85F1-9A47191420D5}" presName="topConnNode2" presStyleLbl="node3" presStyleIdx="0" presStyleCnt="0"/>
      <dgm:spPr/>
    </dgm:pt>
    <dgm:pt modelId="{CB515A56-919D-264C-8903-3A6AF4054079}" type="pres">
      <dgm:prSet presAssocID="{9F5B4353-F028-E647-85F1-9A47191420D5}" presName="hierChild4" presStyleCnt="0"/>
      <dgm:spPr/>
    </dgm:pt>
    <dgm:pt modelId="{9DBC1FDA-3A16-794A-8107-4B673F08A8C4}" type="pres">
      <dgm:prSet presAssocID="{9F5B4353-F028-E647-85F1-9A47191420D5}" presName="hierChild5" presStyleCnt="0"/>
      <dgm:spPr/>
    </dgm:pt>
    <dgm:pt modelId="{3A99EFC3-67B3-1C48-83D3-0A07536A0CE6}" type="pres">
      <dgm:prSet presAssocID="{2E23AF13-CD14-864A-A783-FB2C338D6EFD}" presName="Name28" presStyleLbl="parChTrans1D3" presStyleIdx="17" presStyleCnt="23"/>
      <dgm:spPr/>
    </dgm:pt>
    <dgm:pt modelId="{8098B53A-4C38-1E4E-8F71-57AD93ED8079}" type="pres">
      <dgm:prSet presAssocID="{64813B4A-1247-7247-9D2A-53E08AF73A59}" presName="hierRoot2" presStyleCnt="0">
        <dgm:presLayoutVars>
          <dgm:hierBranch val="init"/>
        </dgm:presLayoutVars>
      </dgm:prSet>
      <dgm:spPr/>
    </dgm:pt>
    <dgm:pt modelId="{62697236-08CA-E74B-A7B8-40CB7770C19A}" type="pres">
      <dgm:prSet presAssocID="{64813B4A-1247-7247-9D2A-53E08AF73A59}" presName="rootComposite2" presStyleCnt="0"/>
      <dgm:spPr/>
    </dgm:pt>
    <dgm:pt modelId="{E4F37318-F67E-0D46-A8FD-3853070EF12A}" type="pres">
      <dgm:prSet presAssocID="{64813B4A-1247-7247-9D2A-53E08AF73A59}" presName="rootText2" presStyleLbl="alignAcc1" presStyleIdx="0" presStyleCnt="0">
        <dgm:presLayoutVars>
          <dgm:chPref val="3"/>
        </dgm:presLayoutVars>
      </dgm:prSet>
      <dgm:spPr/>
    </dgm:pt>
    <dgm:pt modelId="{AFF3BA2B-FB33-4245-B6EF-B82E2846F0C0}" type="pres">
      <dgm:prSet presAssocID="{64813B4A-1247-7247-9D2A-53E08AF73A59}" presName="topArc2" presStyleLbl="parChTrans1D1" presStyleIdx="46" presStyleCnt="60"/>
      <dgm:spPr/>
    </dgm:pt>
    <dgm:pt modelId="{404F3D52-CBC9-2344-9AF4-0F376ED89BD6}" type="pres">
      <dgm:prSet presAssocID="{64813B4A-1247-7247-9D2A-53E08AF73A59}" presName="bottomArc2" presStyleLbl="parChTrans1D1" presStyleIdx="47" presStyleCnt="60"/>
      <dgm:spPr/>
    </dgm:pt>
    <dgm:pt modelId="{0E10F33D-85E3-9F4E-BC2A-F3ED9270459B}" type="pres">
      <dgm:prSet presAssocID="{64813B4A-1247-7247-9D2A-53E08AF73A59}" presName="topConnNode2" presStyleLbl="node3" presStyleIdx="0" presStyleCnt="0"/>
      <dgm:spPr/>
    </dgm:pt>
    <dgm:pt modelId="{89C8E593-F7D1-DD43-86CA-56BD12620938}" type="pres">
      <dgm:prSet presAssocID="{64813B4A-1247-7247-9D2A-53E08AF73A59}" presName="hierChild4" presStyleCnt="0"/>
      <dgm:spPr/>
    </dgm:pt>
    <dgm:pt modelId="{BF93A7C0-ABBD-3848-BD59-2CD7A1411E93}" type="pres">
      <dgm:prSet presAssocID="{64813B4A-1247-7247-9D2A-53E08AF73A59}" presName="hierChild5" presStyleCnt="0"/>
      <dgm:spPr/>
    </dgm:pt>
    <dgm:pt modelId="{1F6AAD75-248A-EC4D-8116-9362B40584B6}" type="pres">
      <dgm:prSet presAssocID="{C8D450BC-A1FE-2848-9285-2991AC89C9EB}" presName="hierChild5" presStyleCnt="0"/>
      <dgm:spPr/>
    </dgm:pt>
    <dgm:pt modelId="{8C556CF9-8194-9241-941F-2EA70FACF476}" type="pres">
      <dgm:prSet presAssocID="{36EBD4C0-BEEC-524C-A398-3F86BEB30883}" presName="Name28" presStyleLbl="parChTrans1D2" presStyleIdx="4" presStyleCnt="5"/>
      <dgm:spPr/>
    </dgm:pt>
    <dgm:pt modelId="{C6E6C6E0-1479-AC41-94A9-3FC3416FE41F}" type="pres">
      <dgm:prSet presAssocID="{8C07F4BB-F21B-864C-9C78-DF37F24F4EC3}" presName="hierRoot2" presStyleCnt="0">
        <dgm:presLayoutVars>
          <dgm:hierBranch val="init"/>
        </dgm:presLayoutVars>
      </dgm:prSet>
      <dgm:spPr/>
    </dgm:pt>
    <dgm:pt modelId="{126C7BC2-18FB-404E-A7AC-B3C4F5F0EE74}" type="pres">
      <dgm:prSet presAssocID="{8C07F4BB-F21B-864C-9C78-DF37F24F4EC3}" presName="rootComposite2" presStyleCnt="0"/>
      <dgm:spPr/>
    </dgm:pt>
    <dgm:pt modelId="{F96757D9-10F6-4C42-927E-3FD8FF23B3D7}" type="pres">
      <dgm:prSet presAssocID="{8C07F4BB-F21B-864C-9C78-DF37F24F4EC3}" presName="rootText2" presStyleLbl="alignAcc1" presStyleIdx="0" presStyleCnt="0">
        <dgm:presLayoutVars>
          <dgm:chPref val="3"/>
        </dgm:presLayoutVars>
      </dgm:prSet>
      <dgm:spPr/>
    </dgm:pt>
    <dgm:pt modelId="{2D01A44B-1AA1-4247-9219-08A62F6882D8}" type="pres">
      <dgm:prSet presAssocID="{8C07F4BB-F21B-864C-9C78-DF37F24F4EC3}" presName="topArc2" presStyleLbl="parChTrans1D1" presStyleIdx="48" presStyleCnt="60"/>
      <dgm:spPr/>
    </dgm:pt>
    <dgm:pt modelId="{5EAF7340-DCFB-3748-A6FA-8DEBE8D15408}" type="pres">
      <dgm:prSet presAssocID="{8C07F4BB-F21B-864C-9C78-DF37F24F4EC3}" presName="bottomArc2" presStyleLbl="parChTrans1D1" presStyleIdx="49" presStyleCnt="60"/>
      <dgm:spPr/>
    </dgm:pt>
    <dgm:pt modelId="{025C2964-7EFC-6B4B-B8CB-BE261B215542}" type="pres">
      <dgm:prSet presAssocID="{8C07F4BB-F21B-864C-9C78-DF37F24F4EC3}" presName="topConnNode2" presStyleLbl="node2" presStyleIdx="0" presStyleCnt="0"/>
      <dgm:spPr/>
    </dgm:pt>
    <dgm:pt modelId="{A1D738C8-344D-7045-9FF2-7D5C4C617E0A}" type="pres">
      <dgm:prSet presAssocID="{8C07F4BB-F21B-864C-9C78-DF37F24F4EC3}" presName="hierChild4" presStyleCnt="0"/>
      <dgm:spPr/>
    </dgm:pt>
    <dgm:pt modelId="{2FBDF86C-CCDC-AF4E-AF8F-24ADD2507C06}" type="pres">
      <dgm:prSet presAssocID="{AFFF7A74-01B9-DE44-8322-CE464DBF4053}" presName="Name28" presStyleLbl="parChTrans1D3" presStyleIdx="18" presStyleCnt="23"/>
      <dgm:spPr/>
    </dgm:pt>
    <dgm:pt modelId="{0D8AEECE-CDFE-4845-9B60-7AFCB2E85AFE}" type="pres">
      <dgm:prSet presAssocID="{709CDDE5-6C25-304F-8A51-72F25B8247D4}" presName="hierRoot2" presStyleCnt="0">
        <dgm:presLayoutVars>
          <dgm:hierBranch val="init"/>
        </dgm:presLayoutVars>
      </dgm:prSet>
      <dgm:spPr/>
    </dgm:pt>
    <dgm:pt modelId="{BA865F17-9A23-4E4F-BD69-8D98D2D52331}" type="pres">
      <dgm:prSet presAssocID="{709CDDE5-6C25-304F-8A51-72F25B8247D4}" presName="rootComposite2" presStyleCnt="0"/>
      <dgm:spPr/>
    </dgm:pt>
    <dgm:pt modelId="{8DB34CB5-3894-3E4B-953D-89AF6573E95C}" type="pres">
      <dgm:prSet presAssocID="{709CDDE5-6C25-304F-8A51-72F25B8247D4}" presName="rootText2" presStyleLbl="alignAcc1" presStyleIdx="0" presStyleCnt="0">
        <dgm:presLayoutVars>
          <dgm:chPref val="3"/>
        </dgm:presLayoutVars>
      </dgm:prSet>
      <dgm:spPr/>
    </dgm:pt>
    <dgm:pt modelId="{512488C3-36F2-664F-91C8-866F39C1CDF9}" type="pres">
      <dgm:prSet presAssocID="{709CDDE5-6C25-304F-8A51-72F25B8247D4}" presName="topArc2" presStyleLbl="parChTrans1D1" presStyleIdx="50" presStyleCnt="60"/>
      <dgm:spPr/>
    </dgm:pt>
    <dgm:pt modelId="{A00F0C9D-10E5-6B4D-9B1A-95A5066A4B8B}" type="pres">
      <dgm:prSet presAssocID="{709CDDE5-6C25-304F-8A51-72F25B8247D4}" presName="bottomArc2" presStyleLbl="parChTrans1D1" presStyleIdx="51" presStyleCnt="60"/>
      <dgm:spPr/>
    </dgm:pt>
    <dgm:pt modelId="{B9D2C22E-E368-BB4E-908B-4D125AEA6603}" type="pres">
      <dgm:prSet presAssocID="{709CDDE5-6C25-304F-8A51-72F25B8247D4}" presName="topConnNode2" presStyleLbl="node3" presStyleIdx="0" presStyleCnt="0"/>
      <dgm:spPr/>
    </dgm:pt>
    <dgm:pt modelId="{B0DDAB0E-BC3A-8B4E-B2A0-1D360580EC72}" type="pres">
      <dgm:prSet presAssocID="{709CDDE5-6C25-304F-8A51-72F25B8247D4}" presName="hierChild4" presStyleCnt="0"/>
      <dgm:spPr/>
    </dgm:pt>
    <dgm:pt modelId="{4063FE9A-13B0-C040-B21C-2AF77E425E95}" type="pres">
      <dgm:prSet presAssocID="{709CDDE5-6C25-304F-8A51-72F25B8247D4}" presName="hierChild5" presStyleCnt="0"/>
      <dgm:spPr/>
    </dgm:pt>
    <dgm:pt modelId="{BB62D3CA-C3F1-F746-B7B6-21B5406A6136}" type="pres">
      <dgm:prSet presAssocID="{5596096A-FDD2-6046-8813-828C8DF8DAF0}" presName="Name28" presStyleLbl="parChTrans1D3" presStyleIdx="19" presStyleCnt="23"/>
      <dgm:spPr/>
    </dgm:pt>
    <dgm:pt modelId="{832391C0-04C4-C54C-99D1-671F2A7945BA}" type="pres">
      <dgm:prSet presAssocID="{E3C9DF80-C20B-E54E-998D-C097A6396277}" presName="hierRoot2" presStyleCnt="0">
        <dgm:presLayoutVars>
          <dgm:hierBranch val="init"/>
        </dgm:presLayoutVars>
      </dgm:prSet>
      <dgm:spPr/>
    </dgm:pt>
    <dgm:pt modelId="{F469BBDE-0C66-8E4B-90C5-CBB1199FBCE0}" type="pres">
      <dgm:prSet presAssocID="{E3C9DF80-C20B-E54E-998D-C097A6396277}" presName="rootComposite2" presStyleCnt="0"/>
      <dgm:spPr/>
    </dgm:pt>
    <dgm:pt modelId="{CF1AA051-53E8-8F42-A5B1-331F12D6FE51}" type="pres">
      <dgm:prSet presAssocID="{E3C9DF80-C20B-E54E-998D-C097A6396277}" presName="rootText2" presStyleLbl="alignAcc1" presStyleIdx="0" presStyleCnt="0">
        <dgm:presLayoutVars>
          <dgm:chPref val="3"/>
        </dgm:presLayoutVars>
      </dgm:prSet>
      <dgm:spPr/>
    </dgm:pt>
    <dgm:pt modelId="{F42166A9-E5B8-214E-B0C5-6BE6E86C398C}" type="pres">
      <dgm:prSet presAssocID="{E3C9DF80-C20B-E54E-998D-C097A6396277}" presName="topArc2" presStyleLbl="parChTrans1D1" presStyleIdx="52" presStyleCnt="60"/>
      <dgm:spPr/>
    </dgm:pt>
    <dgm:pt modelId="{85132445-9C18-EE4F-B6F0-0769E02D9F6D}" type="pres">
      <dgm:prSet presAssocID="{E3C9DF80-C20B-E54E-998D-C097A6396277}" presName="bottomArc2" presStyleLbl="parChTrans1D1" presStyleIdx="53" presStyleCnt="60"/>
      <dgm:spPr/>
    </dgm:pt>
    <dgm:pt modelId="{1D9E1EB2-0F85-8746-BADC-BAF4B2A641DF}" type="pres">
      <dgm:prSet presAssocID="{E3C9DF80-C20B-E54E-998D-C097A6396277}" presName="topConnNode2" presStyleLbl="node3" presStyleIdx="0" presStyleCnt="0"/>
      <dgm:spPr/>
    </dgm:pt>
    <dgm:pt modelId="{25605372-80DB-B44A-8EAA-E6F7E189A481}" type="pres">
      <dgm:prSet presAssocID="{E3C9DF80-C20B-E54E-998D-C097A6396277}" presName="hierChild4" presStyleCnt="0"/>
      <dgm:spPr/>
    </dgm:pt>
    <dgm:pt modelId="{138AD374-1E31-6C4A-BC83-800CFC9E9D49}" type="pres">
      <dgm:prSet presAssocID="{E3C9DF80-C20B-E54E-998D-C097A6396277}" presName="hierChild5" presStyleCnt="0"/>
      <dgm:spPr/>
    </dgm:pt>
    <dgm:pt modelId="{250D637F-3120-874C-9FB0-182B5F57CFCA}" type="pres">
      <dgm:prSet presAssocID="{C7A91EA9-7AC1-624D-B2E8-E2E05AB45646}" presName="Name28" presStyleLbl="parChTrans1D3" presStyleIdx="20" presStyleCnt="23"/>
      <dgm:spPr/>
    </dgm:pt>
    <dgm:pt modelId="{BFD556A3-5B0C-AC4B-98AC-995608DCB237}" type="pres">
      <dgm:prSet presAssocID="{6115D732-FEF6-6041-94BA-4F235A6FD969}" presName="hierRoot2" presStyleCnt="0">
        <dgm:presLayoutVars>
          <dgm:hierBranch val="init"/>
        </dgm:presLayoutVars>
      </dgm:prSet>
      <dgm:spPr/>
    </dgm:pt>
    <dgm:pt modelId="{BDEF342A-12FF-2942-9DBB-3CCD94D8A70F}" type="pres">
      <dgm:prSet presAssocID="{6115D732-FEF6-6041-94BA-4F235A6FD969}" presName="rootComposite2" presStyleCnt="0"/>
      <dgm:spPr/>
    </dgm:pt>
    <dgm:pt modelId="{DC794003-969F-8942-8E2A-97D48F92C3D2}" type="pres">
      <dgm:prSet presAssocID="{6115D732-FEF6-6041-94BA-4F235A6FD969}" presName="rootText2" presStyleLbl="alignAcc1" presStyleIdx="0" presStyleCnt="0">
        <dgm:presLayoutVars>
          <dgm:chPref val="3"/>
        </dgm:presLayoutVars>
      </dgm:prSet>
      <dgm:spPr/>
    </dgm:pt>
    <dgm:pt modelId="{08AF4492-5B35-E040-AC52-654B90D9345C}" type="pres">
      <dgm:prSet presAssocID="{6115D732-FEF6-6041-94BA-4F235A6FD969}" presName="topArc2" presStyleLbl="parChTrans1D1" presStyleIdx="54" presStyleCnt="60"/>
      <dgm:spPr/>
    </dgm:pt>
    <dgm:pt modelId="{DCF0870F-5E5D-A548-B944-5E9CE4F88F8A}" type="pres">
      <dgm:prSet presAssocID="{6115D732-FEF6-6041-94BA-4F235A6FD969}" presName="bottomArc2" presStyleLbl="parChTrans1D1" presStyleIdx="55" presStyleCnt="60"/>
      <dgm:spPr/>
    </dgm:pt>
    <dgm:pt modelId="{5E7AE49C-56A2-0E42-947A-D90539FDF3AB}" type="pres">
      <dgm:prSet presAssocID="{6115D732-FEF6-6041-94BA-4F235A6FD969}" presName="topConnNode2" presStyleLbl="node3" presStyleIdx="0" presStyleCnt="0"/>
      <dgm:spPr/>
    </dgm:pt>
    <dgm:pt modelId="{49CCF16A-4660-3140-8BB7-A9D059A97818}" type="pres">
      <dgm:prSet presAssocID="{6115D732-FEF6-6041-94BA-4F235A6FD969}" presName="hierChild4" presStyleCnt="0"/>
      <dgm:spPr/>
    </dgm:pt>
    <dgm:pt modelId="{54014D3D-EB70-1142-9BC2-228C6DD91D3B}" type="pres">
      <dgm:prSet presAssocID="{6115D732-FEF6-6041-94BA-4F235A6FD969}" presName="hierChild5" presStyleCnt="0"/>
      <dgm:spPr/>
    </dgm:pt>
    <dgm:pt modelId="{BEF9C54A-B971-044A-B938-A09A6FA661E1}" type="pres">
      <dgm:prSet presAssocID="{EF944528-4078-C846-AEEF-EAC735589708}" presName="Name28" presStyleLbl="parChTrans1D3" presStyleIdx="21" presStyleCnt="23"/>
      <dgm:spPr/>
    </dgm:pt>
    <dgm:pt modelId="{C633E5D7-7D9B-DE41-BB92-214C0B7C4528}" type="pres">
      <dgm:prSet presAssocID="{AFD1E6D7-0C90-924B-B42B-143C5A4955FD}" presName="hierRoot2" presStyleCnt="0">
        <dgm:presLayoutVars>
          <dgm:hierBranch val="init"/>
        </dgm:presLayoutVars>
      </dgm:prSet>
      <dgm:spPr/>
    </dgm:pt>
    <dgm:pt modelId="{01AC6597-DC3A-494B-852E-4DF708730857}" type="pres">
      <dgm:prSet presAssocID="{AFD1E6D7-0C90-924B-B42B-143C5A4955FD}" presName="rootComposite2" presStyleCnt="0"/>
      <dgm:spPr/>
    </dgm:pt>
    <dgm:pt modelId="{3CE4EC92-6430-EC46-B7BC-B97885275410}" type="pres">
      <dgm:prSet presAssocID="{AFD1E6D7-0C90-924B-B42B-143C5A4955FD}" presName="rootText2" presStyleLbl="alignAcc1" presStyleIdx="0" presStyleCnt="0">
        <dgm:presLayoutVars>
          <dgm:chPref val="3"/>
        </dgm:presLayoutVars>
      </dgm:prSet>
      <dgm:spPr/>
    </dgm:pt>
    <dgm:pt modelId="{7EF43E32-0653-2E43-92A3-E95BA76362B9}" type="pres">
      <dgm:prSet presAssocID="{AFD1E6D7-0C90-924B-B42B-143C5A4955FD}" presName="topArc2" presStyleLbl="parChTrans1D1" presStyleIdx="56" presStyleCnt="60"/>
      <dgm:spPr/>
    </dgm:pt>
    <dgm:pt modelId="{C3739209-FCB2-8A4D-A9AB-00F2AD5CF736}" type="pres">
      <dgm:prSet presAssocID="{AFD1E6D7-0C90-924B-B42B-143C5A4955FD}" presName="bottomArc2" presStyleLbl="parChTrans1D1" presStyleIdx="57" presStyleCnt="60"/>
      <dgm:spPr/>
    </dgm:pt>
    <dgm:pt modelId="{32469ADE-BB4B-E44D-9A23-53031C8F6C78}" type="pres">
      <dgm:prSet presAssocID="{AFD1E6D7-0C90-924B-B42B-143C5A4955FD}" presName="topConnNode2" presStyleLbl="node3" presStyleIdx="0" presStyleCnt="0"/>
      <dgm:spPr/>
    </dgm:pt>
    <dgm:pt modelId="{202E4EBE-D6C8-6448-B9A2-3EA152FF971E}" type="pres">
      <dgm:prSet presAssocID="{AFD1E6D7-0C90-924B-B42B-143C5A4955FD}" presName="hierChild4" presStyleCnt="0"/>
      <dgm:spPr/>
    </dgm:pt>
    <dgm:pt modelId="{7FC29A59-0CC5-2F4C-8AAB-05F54D79586C}" type="pres">
      <dgm:prSet presAssocID="{AFD1E6D7-0C90-924B-B42B-143C5A4955FD}" presName="hierChild5" presStyleCnt="0"/>
      <dgm:spPr/>
    </dgm:pt>
    <dgm:pt modelId="{016E2677-F85D-F84A-BD14-A03010837FD8}" type="pres">
      <dgm:prSet presAssocID="{AFF26D80-CDC9-5A49-804F-14FAC5768D63}" presName="Name28" presStyleLbl="parChTrans1D3" presStyleIdx="22" presStyleCnt="23"/>
      <dgm:spPr/>
    </dgm:pt>
    <dgm:pt modelId="{FF05D776-377F-D242-AABD-6CC11EB87982}" type="pres">
      <dgm:prSet presAssocID="{5DE00C0C-6A80-1F4C-A449-0BF288EF4678}" presName="hierRoot2" presStyleCnt="0">
        <dgm:presLayoutVars>
          <dgm:hierBranch val="init"/>
        </dgm:presLayoutVars>
      </dgm:prSet>
      <dgm:spPr/>
    </dgm:pt>
    <dgm:pt modelId="{43115574-3E34-2847-8158-514A2A3CC6A8}" type="pres">
      <dgm:prSet presAssocID="{5DE00C0C-6A80-1F4C-A449-0BF288EF4678}" presName="rootComposite2" presStyleCnt="0"/>
      <dgm:spPr/>
    </dgm:pt>
    <dgm:pt modelId="{A4DE8528-FC75-694E-986A-6D03323BE106}" type="pres">
      <dgm:prSet presAssocID="{5DE00C0C-6A80-1F4C-A449-0BF288EF4678}" presName="rootText2" presStyleLbl="alignAcc1" presStyleIdx="0" presStyleCnt="0">
        <dgm:presLayoutVars>
          <dgm:chPref val="3"/>
        </dgm:presLayoutVars>
      </dgm:prSet>
      <dgm:spPr/>
    </dgm:pt>
    <dgm:pt modelId="{F7C7A701-FD2E-8F4D-A0C4-3B9CEBE8CA79}" type="pres">
      <dgm:prSet presAssocID="{5DE00C0C-6A80-1F4C-A449-0BF288EF4678}" presName="topArc2" presStyleLbl="parChTrans1D1" presStyleIdx="58" presStyleCnt="60"/>
      <dgm:spPr/>
    </dgm:pt>
    <dgm:pt modelId="{7C1DE9DC-792A-5745-A147-C06C47AE5E02}" type="pres">
      <dgm:prSet presAssocID="{5DE00C0C-6A80-1F4C-A449-0BF288EF4678}" presName="bottomArc2" presStyleLbl="parChTrans1D1" presStyleIdx="59" presStyleCnt="60"/>
      <dgm:spPr/>
    </dgm:pt>
    <dgm:pt modelId="{C1A6CEA1-0CA6-D84E-80A8-B94A91334ED8}" type="pres">
      <dgm:prSet presAssocID="{5DE00C0C-6A80-1F4C-A449-0BF288EF4678}" presName="topConnNode2" presStyleLbl="node3" presStyleIdx="0" presStyleCnt="0"/>
      <dgm:spPr/>
    </dgm:pt>
    <dgm:pt modelId="{3FB7F4F6-3D76-DA40-8E33-20F16930AC4C}" type="pres">
      <dgm:prSet presAssocID="{5DE00C0C-6A80-1F4C-A449-0BF288EF4678}" presName="hierChild4" presStyleCnt="0"/>
      <dgm:spPr/>
    </dgm:pt>
    <dgm:pt modelId="{CAB05FB9-D72C-2F47-BD9D-B87838963939}" type="pres">
      <dgm:prSet presAssocID="{5DE00C0C-6A80-1F4C-A449-0BF288EF4678}" presName="hierChild5" presStyleCnt="0"/>
      <dgm:spPr/>
    </dgm:pt>
    <dgm:pt modelId="{82F1101C-FBC0-AC4B-A483-37ECBDB6ABB7}" type="pres">
      <dgm:prSet presAssocID="{8C07F4BB-F21B-864C-9C78-DF37F24F4EC3}" presName="hierChild5" presStyleCnt="0"/>
      <dgm:spPr/>
    </dgm:pt>
    <dgm:pt modelId="{DD6CCE78-2401-7C42-9CB2-5B50D7681DC1}" type="pres">
      <dgm:prSet presAssocID="{C177D769-F6EB-8744-AD35-0329F3ECC785}" presName="hierChild3" presStyleCnt="0"/>
      <dgm:spPr/>
    </dgm:pt>
  </dgm:ptLst>
  <dgm:cxnLst>
    <dgm:cxn modelId="{BBA43A01-6C09-6B40-9403-810AF9E3D2A5}" srcId="{C8D450BC-A1FE-2848-9285-2991AC89C9EB}" destId="{6050572F-F859-B44D-A6A5-88E0EE9FF226}" srcOrd="2" destOrd="0" parTransId="{4430F59C-D271-F748-A964-9F3B3484132E}" sibTransId="{3855F89F-2D0C-6241-882D-0B843E17CD3E}"/>
    <dgm:cxn modelId="{D315B903-C885-5B4E-A8E4-8E3EB31D7B9F}" type="presOf" srcId="{F707B406-E84A-E048-8ADE-15E25A1F95A9}" destId="{83BA2C70-A47D-B647-A60E-F9312C88D074}" srcOrd="0" destOrd="0" presId="urn:microsoft.com/office/officeart/2008/layout/HalfCircleOrganizationChart"/>
    <dgm:cxn modelId="{8058AD06-54F7-0342-BE3B-D3A86A69367F}" type="presOf" srcId="{0907A3D9-6315-0B49-86E8-226B20659A4B}" destId="{35522566-BD3A-7245-881D-4382352592A9}" srcOrd="0" destOrd="0" presId="urn:microsoft.com/office/officeart/2008/layout/HalfCircleOrganizationChart"/>
    <dgm:cxn modelId="{5BB2EF07-F382-1F41-9BD4-062B182E5341}" type="presOf" srcId="{97A358E9-242A-DE47-A5DF-BC8ED045683A}" destId="{8606D6F8-4F3E-8948-8C28-666035A0E53B}" srcOrd="0" destOrd="0" presId="urn:microsoft.com/office/officeart/2008/layout/HalfCircleOrganizationChart"/>
    <dgm:cxn modelId="{B3B7060D-89E9-5248-A63E-AB94EC42E2A6}" type="presOf" srcId="{EB3EAF76-9390-CE42-86C4-7A0AEF576486}" destId="{3D1391F8-CD78-C544-AD7F-B59B579EBCB1}" srcOrd="0" destOrd="0" presId="urn:microsoft.com/office/officeart/2008/layout/HalfCircleOrganizationChart"/>
    <dgm:cxn modelId="{080CEA0E-9357-8A46-91D2-D58E98A44FE4}" type="presOf" srcId="{FA4FBEE2-EB92-AB47-8EDB-E1CC4DF32317}" destId="{E7139712-BEE0-7841-BFCB-E313D949266F}" srcOrd="1" destOrd="0" presId="urn:microsoft.com/office/officeart/2008/layout/HalfCircleOrganizationChart"/>
    <dgm:cxn modelId="{0D358012-D98A-2343-8840-711DAE8C4DC4}" type="presOf" srcId="{C8D450BC-A1FE-2848-9285-2991AC89C9EB}" destId="{0A6AA01A-4C37-F740-82CB-07A302E57CE1}" srcOrd="0" destOrd="0" presId="urn:microsoft.com/office/officeart/2008/layout/HalfCircleOrganizationChart"/>
    <dgm:cxn modelId="{C2060D1D-5C06-9F4A-8848-22432F84E497}" type="presOf" srcId="{C11E9F7B-B2CD-1E4E-BA9C-71D5122E0E9F}" destId="{96EB30A2-3D9B-E647-864D-F60343C1B0B7}" srcOrd="1" destOrd="0" presId="urn:microsoft.com/office/officeart/2008/layout/HalfCircleOrganizationChart"/>
    <dgm:cxn modelId="{A94A341E-F9E5-CD49-8888-88C69887D1E9}" srcId="{C8D450BC-A1FE-2848-9285-2991AC89C9EB}" destId="{9F5B4353-F028-E647-85F1-9A47191420D5}" srcOrd="3" destOrd="0" parTransId="{96EA5C27-4A7A-184B-9329-0E7D743D1815}" sibTransId="{6303FD18-35BD-9449-8003-608583970B26}"/>
    <dgm:cxn modelId="{F5CE491E-DB72-7E45-8533-D867054724CD}" srcId="{15AA2C25-8F9D-024F-81E9-ED28AA8F35CD}" destId="{E720FAD6-2C13-3440-BEF0-94F56D53AB1D}" srcOrd="3" destOrd="0" parTransId="{87B8C37A-0C66-784E-8B0C-50A8A3451A8E}" sibTransId="{1594B01E-73BB-8E4B-877B-35B48E2228C0}"/>
    <dgm:cxn modelId="{BC98401F-2D83-DA4B-B460-E4ADCC607CBD}" type="presOf" srcId="{F3FC92E7-E442-0D45-91DE-B5E0BB8AB071}" destId="{6E5E09BA-0D06-7E44-900C-BB74ED6752F8}" srcOrd="0" destOrd="0" presId="urn:microsoft.com/office/officeart/2008/layout/HalfCircleOrganizationChart"/>
    <dgm:cxn modelId="{68203421-F669-B342-A2CC-87DC68474D6A}" srcId="{8C07F4BB-F21B-864C-9C78-DF37F24F4EC3}" destId="{E3C9DF80-C20B-E54E-998D-C097A6396277}" srcOrd="1" destOrd="0" parTransId="{5596096A-FDD2-6046-8813-828C8DF8DAF0}" sibTransId="{4D9418EA-1527-2942-8753-401192667F27}"/>
    <dgm:cxn modelId="{4A7FD523-F3D7-F34F-9DCE-41CCAE6DE322}" type="presOf" srcId="{EB3EAF76-9390-CE42-86C4-7A0AEF576486}" destId="{ACCA77B8-EDA7-1743-916B-E5C5557F05F0}" srcOrd="1" destOrd="0" presId="urn:microsoft.com/office/officeart/2008/layout/HalfCircleOrganizationChart"/>
    <dgm:cxn modelId="{165A7E25-E7A8-A345-B671-0C206AC4E8E0}" srcId="{2F4969B8-9457-3D42-A300-F9C2E0896ADE}" destId="{E2736B69-F7ED-8C41-BD5C-0F84B7C3132B}" srcOrd="0" destOrd="0" parTransId="{27E1CA64-A3BF-BC44-8230-17C5FF98247E}" sibTransId="{6CD634B1-F6A1-6B4F-85FF-CBA8C91F5077}"/>
    <dgm:cxn modelId="{12791F29-82A0-1D48-9136-F7223B3BAE38}" srcId="{C09351FB-9B0C-E345-A513-E9E9BDAEB63A}" destId="{6EE98981-256E-394E-B677-5595E158CF57}" srcOrd="0" destOrd="0" parTransId="{D0D22D4F-2426-4D46-804A-8585EB0918FE}" sibTransId="{A05ABBCC-3AED-4A4C-B1E0-0281D555A9D6}"/>
    <dgm:cxn modelId="{5D11C629-C3A1-1845-8E9F-9DD11694E19A}" type="presOf" srcId="{7ABD6EDD-389B-654B-8CEE-696D0AD084ED}" destId="{AB896932-1B86-5D48-9CA0-BC0038390B1C}" srcOrd="0" destOrd="0" presId="urn:microsoft.com/office/officeart/2008/layout/HalfCircleOrganizationChart"/>
    <dgm:cxn modelId="{169D2E2A-BE0D-C443-9002-96C5EE2855B1}" type="presOf" srcId="{9F5B4353-F028-E647-85F1-9A47191420D5}" destId="{BC93373F-CA8C-494C-8397-FA7C56AB39A3}" srcOrd="1" destOrd="0" presId="urn:microsoft.com/office/officeart/2008/layout/HalfCircleOrganizationChart"/>
    <dgm:cxn modelId="{74A8112B-86D3-1547-9198-B30D42B203D2}" type="presOf" srcId="{8C07F4BB-F21B-864C-9C78-DF37F24F4EC3}" destId="{F96757D9-10F6-4C42-927E-3FD8FF23B3D7}" srcOrd="0" destOrd="0" presId="urn:microsoft.com/office/officeart/2008/layout/HalfCircleOrganizationChart"/>
    <dgm:cxn modelId="{77373134-CE7E-E24A-842D-DE98BD63FBCE}" type="presOf" srcId="{64813B4A-1247-7247-9D2A-53E08AF73A59}" destId="{0E10F33D-85E3-9F4E-BC2A-F3ED9270459B}" srcOrd="1" destOrd="0" presId="urn:microsoft.com/office/officeart/2008/layout/HalfCircleOrganizationChart"/>
    <dgm:cxn modelId="{FECFDE39-1F1B-674C-A657-D1D88F17B51B}" type="presOf" srcId="{5DE00C0C-6A80-1F4C-A449-0BF288EF4678}" destId="{C1A6CEA1-0CA6-D84E-80A8-B94A91334ED8}" srcOrd="1" destOrd="0" presId="urn:microsoft.com/office/officeart/2008/layout/HalfCircleOrganizationChart"/>
    <dgm:cxn modelId="{CC8E473B-7F6F-F843-8013-3AF7A65FE53D}" srcId="{8C07F4BB-F21B-864C-9C78-DF37F24F4EC3}" destId="{6115D732-FEF6-6041-94BA-4F235A6FD969}" srcOrd="2" destOrd="0" parTransId="{C7A91EA9-7AC1-624D-B2E8-E2E05AB45646}" sibTransId="{E1EEE41E-FA5F-844A-865D-7EB13BAE1EE7}"/>
    <dgm:cxn modelId="{DAF4613B-46BF-6346-B97F-B9402129E2C3}" type="presOf" srcId="{6522D02D-21D7-614B-9CFD-6DAF19F2337A}" destId="{DFCE3244-32EE-5F42-A24E-F13DB9755083}" srcOrd="0" destOrd="0" presId="urn:microsoft.com/office/officeart/2008/layout/HalfCircleOrganizationChart"/>
    <dgm:cxn modelId="{A812D83C-2ABC-4049-BB1D-18B1D95D1840}" type="presOf" srcId="{87B8C37A-0C66-784E-8B0C-50A8A3451A8E}" destId="{14C906E2-AD0C-144F-8FE2-4FC1427A976E}" srcOrd="0" destOrd="0" presId="urn:microsoft.com/office/officeart/2008/layout/HalfCircleOrganizationChart"/>
    <dgm:cxn modelId="{01CE4D40-F76D-384A-81C8-FC58E9CC3C10}" type="presOf" srcId="{C11E9F7B-B2CD-1E4E-BA9C-71D5122E0E9F}" destId="{45C47551-7F48-3B4A-A0DB-E327EF5DE4BF}" srcOrd="0" destOrd="0" presId="urn:microsoft.com/office/officeart/2008/layout/HalfCircleOrganizationChart"/>
    <dgm:cxn modelId="{E38F2441-0744-4D40-98DC-E1B1476C7F61}" srcId="{C09351FB-9B0C-E345-A513-E9E9BDAEB63A}" destId="{C177D769-F6EB-8744-AD35-0329F3ECC785}" srcOrd="1" destOrd="0" parTransId="{33103EC5-49FA-D349-BB24-044B93CA04CF}" sibTransId="{DB18C4E5-52AF-B145-A97B-2AFD3BC15895}"/>
    <dgm:cxn modelId="{7BA42941-468E-4244-AB05-9AE1118EEE88}" srcId="{C8D450BC-A1FE-2848-9285-2991AC89C9EB}" destId="{64813B4A-1247-7247-9D2A-53E08AF73A59}" srcOrd="4" destOrd="0" parTransId="{2E23AF13-CD14-864A-A783-FB2C338D6EFD}" sibTransId="{4AAF9669-B367-BD4E-8BCC-64FCA2F96D44}"/>
    <dgm:cxn modelId="{93214445-F867-554A-9BF0-D6BCB778F2DF}" type="presOf" srcId="{C177D769-F6EB-8744-AD35-0329F3ECC785}" destId="{79C4E39E-C264-0E4D-8A1D-BA7C289A733D}" srcOrd="0" destOrd="0" presId="urn:microsoft.com/office/officeart/2008/layout/HalfCircleOrganizationChart"/>
    <dgm:cxn modelId="{BD426D45-B0BB-6C47-A372-69CA71BB3C89}" type="presOf" srcId="{FD08BA97-1B57-7244-85A8-A9E9872B919F}" destId="{362F3F07-F1A2-E342-AD86-38A280F96450}" srcOrd="1" destOrd="0" presId="urn:microsoft.com/office/officeart/2008/layout/HalfCircleOrganizationChart"/>
    <dgm:cxn modelId="{E1E3E745-28CB-E14E-8472-0251FCBD0B49}" type="presOf" srcId="{9F6F1A74-674C-854D-9D3A-4685B87184F2}" destId="{C675D7C8-D5FB-B845-A43F-2260BDBB4A90}" srcOrd="0" destOrd="0" presId="urn:microsoft.com/office/officeart/2008/layout/HalfCircleOrganizationChart"/>
    <dgm:cxn modelId="{FF444E4A-1A6E-C64B-B453-BE0EB827B382}" type="presOf" srcId="{5596096A-FDD2-6046-8813-828C8DF8DAF0}" destId="{BB62D3CA-C3F1-F746-B7B6-21B5406A6136}" srcOrd="0" destOrd="0" presId="urn:microsoft.com/office/officeart/2008/layout/HalfCircleOrganizationChart"/>
    <dgm:cxn modelId="{A171884A-4974-524A-BEAE-D9745386844E}" type="presOf" srcId="{2F4969B8-9457-3D42-A300-F9C2E0896ADE}" destId="{9832229E-9432-874D-B8F9-C927CA3CA782}" srcOrd="0" destOrd="0" presId="urn:microsoft.com/office/officeart/2008/layout/HalfCircleOrganizationChart"/>
    <dgm:cxn modelId="{05D5E64F-8D41-914B-B2BA-641672C4AACC}" type="presOf" srcId="{709CDDE5-6C25-304F-8A51-72F25B8247D4}" destId="{8DB34CB5-3894-3E4B-953D-89AF6573E95C}" srcOrd="0" destOrd="0" presId="urn:microsoft.com/office/officeart/2008/layout/HalfCircleOrganizationChart"/>
    <dgm:cxn modelId="{C0008D50-EC0D-1140-9B10-F69C04893B73}" type="presOf" srcId="{FD08BA97-1B57-7244-85A8-A9E9872B919F}" destId="{F2C28CCA-61D0-CD41-924D-D6573F7CB1F2}" srcOrd="0" destOrd="0" presId="urn:microsoft.com/office/officeart/2008/layout/HalfCircleOrganizationChart"/>
    <dgm:cxn modelId="{02206754-3A30-AE4B-9E0C-49FE6FD512AD}" type="presOf" srcId="{5DE00C0C-6A80-1F4C-A449-0BF288EF4678}" destId="{A4DE8528-FC75-694E-986A-6D03323BE106}" srcOrd="0" destOrd="0" presId="urn:microsoft.com/office/officeart/2008/layout/HalfCircleOrganizationChart"/>
    <dgm:cxn modelId="{E973F754-5188-754A-8030-66A725724005}" type="presOf" srcId="{64813B4A-1247-7247-9D2A-53E08AF73A59}" destId="{E4F37318-F67E-0D46-A8FD-3853070EF12A}" srcOrd="0" destOrd="0" presId="urn:microsoft.com/office/officeart/2008/layout/HalfCircleOrganizationChart"/>
    <dgm:cxn modelId="{7FA10F56-7668-9743-95C2-E88F58C636BD}" type="presOf" srcId="{6050572F-F859-B44D-A6A5-88E0EE9FF226}" destId="{9B3EC6C6-816F-C34F-927A-4CCA498357AC}" srcOrd="1" destOrd="0" presId="urn:microsoft.com/office/officeart/2008/layout/HalfCircleOrganizationChart"/>
    <dgm:cxn modelId="{97CE4856-93F6-BB4F-9484-C8A8A9A9E849}" srcId="{C8D450BC-A1FE-2848-9285-2991AC89C9EB}" destId="{35E81E53-E5F1-CE4A-B11A-D409E97E35B6}" srcOrd="0" destOrd="0" parTransId="{C3942F06-19E4-DF44-82AA-5678A2E4B8BB}" sibTransId="{B71D792F-11C1-CE46-A504-F30829B88C9B}"/>
    <dgm:cxn modelId="{B85FA358-BEA2-C049-9223-F838DC425CEF}" type="presOf" srcId="{F331A420-6050-5343-AE1E-6058175CA7FE}" destId="{D8A08450-4C26-9841-AAFE-E59C3D7A1781}" srcOrd="1" destOrd="0" presId="urn:microsoft.com/office/officeart/2008/layout/HalfCircleOrganizationChart"/>
    <dgm:cxn modelId="{B81E125A-7B74-544C-B9D0-66D09EF20BB2}" srcId="{E043843E-874C-F84B-A227-582F6C679A6F}" destId="{5C0B1BB7-6ADD-E943-A909-382BA5419E38}" srcOrd="2" destOrd="0" parTransId="{608F5BB7-9D0D-3A44-8BDE-C75AC00F2B88}" sibTransId="{22A55255-94F1-0442-A3E4-B3EDDADC4DE4}"/>
    <dgm:cxn modelId="{125D8A5A-2C48-4A47-A636-E67B947A5031}" type="presOf" srcId="{C3942F06-19E4-DF44-82AA-5678A2E4B8BB}" destId="{6C336AC6-6500-A74F-B40E-B525411E5E81}" srcOrd="0" destOrd="0" presId="urn:microsoft.com/office/officeart/2008/layout/HalfCircleOrganizationChart"/>
    <dgm:cxn modelId="{4F05425F-32E8-2F4D-92AA-AFE822576282}" type="presOf" srcId="{6115D732-FEF6-6041-94BA-4F235A6FD969}" destId="{DC794003-969F-8942-8E2A-97D48F92C3D2}" srcOrd="0" destOrd="0" presId="urn:microsoft.com/office/officeart/2008/layout/HalfCircleOrganizationChart"/>
    <dgm:cxn modelId="{8DCE8D60-6CEB-4C45-A44E-521010FF975C}" type="presOf" srcId="{B79677CD-060A-B24B-A9D0-4EB2F0DB6885}" destId="{DB814A14-CAFE-CF45-B47E-4E5778BBCCC6}" srcOrd="0" destOrd="0" presId="urn:microsoft.com/office/officeart/2008/layout/HalfCircleOrganizationChart"/>
    <dgm:cxn modelId="{4874EB60-874B-E349-B2E5-BBDB83B9B0AE}" srcId="{2F4969B8-9457-3D42-A300-F9C2E0896ADE}" destId="{C11E9F7B-B2CD-1E4E-BA9C-71D5122E0E9F}" srcOrd="4" destOrd="0" parTransId="{5FCF3DE5-14A9-1D48-A0B0-F46928FC6C83}" sibTransId="{C4FC0744-6F15-1C4F-BE60-C91FFF78AAC7}"/>
    <dgm:cxn modelId="{5AD45262-42EE-8642-ACAC-6F252D29818A}" type="presOf" srcId="{7646BFFD-BB2B-3743-8CDD-5D9D9F9B2230}" destId="{3C0D2945-C243-A040-9F2B-5ECB1A2559CD}" srcOrd="0" destOrd="0" presId="urn:microsoft.com/office/officeart/2008/layout/HalfCircleOrganizationChart"/>
    <dgm:cxn modelId="{7FB4E968-0A9A-F941-B86A-CBF90198FA9D}" type="presOf" srcId="{AFD1E6D7-0C90-924B-B42B-143C5A4955FD}" destId="{32469ADE-BB4B-E44D-9A23-53031C8F6C78}" srcOrd="1" destOrd="0" presId="urn:microsoft.com/office/officeart/2008/layout/HalfCircleOrganizationChart"/>
    <dgm:cxn modelId="{58D11D69-A1C9-0346-8F1E-512FC347F47D}" srcId="{6EE98981-256E-394E-B677-5595E158CF57}" destId="{15AA2C25-8F9D-024F-81E9-ED28AA8F35CD}" srcOrd="2" destOrd="0" parTransId="{06909DEB-4B9B-0745-B872-E23CEA521781}" sibTransId="{AA4DFE81-BEB3-B14C-83C1-917402525941}"/>
    <dgm:cxn modelId="{9D004E69-8784-814D-AB1D-DDE820E8D522}" type="presOf" srcId="{1D4D2F44-5963-D042-9B06-F0A908CDF5E8}" destId="{C211EAC8-5EA3-7A43-A635-171D335A7108}" srcOrd="0" destOrd="0" presId="urn:microsoft.com/office/officeart/2008/layout/HalfCircleOrganizationChart"/>
    <dgm:cxn modelId="{D8B60E6D-9A7F-E740-A546-74FBD550588A}" type="presOf" srcId="{5C0B1BB7-6ADD-E943-A909-382BA5419E38}" destId="{8E6C9FAF-8AE2-B845-9ECE-E9D95A4769D7}" srcOrd="1" destOrd="0" presId="urn:microsoft.com/office/officeart/2008/layout/HalfCircleOrganizationChart"/>
    <dgm:cxn modelId="{9177C66D-DF6F-494A-B68F-BC49C9E7B751}" srcId="{8C07F4BB-F21B-864C-9C78-DF37F24F4EC3}" destId="{709CDDE5-6C25-304F-8A51-72F25B8247D4}" srcOrd="0" destOrd="0" parTransId="{AFFF7A74-01B9-DE44-8322-CE464DBF4053}" sibTransId="{1405C975-64E7-D041-B97F-21FFBB7CA69B}"/>
    <dgm:cxn modelId="{AC324A6F-2836-0647-9930-E47EB0CC2893}" type="presOf" srcId="{C09351FB-9B0C-E345-A513-E9E9BDAEB63A}" destId="{32BB8F8B-05A5-FB49-83F8-363867C37858}" srcOrd="0" destOrd="0" presId="urn:microsoft.com/office/officeart/2008/layout/HalfCircleOrganizationChart"/>
    <dgm:cxn modelId="{8B250971-63BF-CB41-8616-2747F0360D83}" type="presOf" srcId="{608F5BB7-9D0D-3A44-8BDE-C75AC00F2B88}" destId="{06A72A89-7D78-D34D-A337-6A287541E8E4}" srcOrd="0" destOrd="0" presId="urn:microsoft.com/office/officeart/2008/layout/HalfCircleOrganizationChart"/>
    <dgm:cxn modelId="{6E071973-360B-6C41-8879-073DB5CB6DF4}" type="presOf" srcId="{C7A91EA9-7AC1-624D-B2E8-E2E05AB45646}" destId="{250D637F-3120-874C-9FB0-182B5F57CFCA}" srcOrd="0" destOrd="0" presId="urn:microsoft.com/office/officeart/2008/layout/HalfCircleOrganizationChart"/>
    <dgm:cxn modelId="{DEF86676-D0C7-AE4D-9473-5985BF2CE464}" type="presOf" srcId="{E044D73D-5EEC-E64C-B921-6C0FE365E964}" destId="{83615C7B-6A52-3C45-9FA0-ECE5E45146B5}" srcOrd="0" destOrd="0" presId="urn:microsoft.com/office/officeart/2008/layout/HalfCircleOrganizationChart"/>
    <dgm:cxn modelId="{6EFB7C78-7D91-D84B-AD22-F030D9234BA6}" type="presOf" srcId="{6EE98981-256E-394E-B677-5595E158CF57}" destId="{96891DD8-A51E-724A-9D7E-E680ACD59CD9}" srcOrd="0" destOrd="0" presId="urn:microsoft.com/office/officeart/2008/layout/HalfCircleOrganizationChart"/>
    <dgm:cxn modelId="{4C2E6579-6750-FD4A-AF74-8815AC3F0218}" type="presOf" srcId="{5C0B1BB7-6ADD-E943-A909-382BA5419E38}" destId="{8CB8A9FB-8098-C846-A9CF-9BCEE828F891}" srcOrd="0" destOrd="0" presId="urn:microsoft.com/office/officeart/2008/layout/HalfCircleOrganizationChart"/>
    <dgm:cxn modelId="{6723AB7C-D586-3A40-B14D-D8E35AC71525}" type="presOf" srcId="{96EA5C27-4A7A-184B-9329-0E7D743D1815}" destId="{7F5B2D4A-C4D5-0649-AF5D-A9B3C3D630D4}" srcOrd="0" destOrd="0" presId="urn:microsoft.com/office/officeart/2008/layout/HalfCircleOrganizationChart"/>
    <dgm:cxn modelId="{802A2F7D-5A13-D44D-8142-8B43BF97A18B}" type="presOf" srcId="{E043843E-874C-F84B-A227-582F6C679A6F}" destId="{4D4C0EE6-4839-2D45-B4BC-51DD01C18B5D}" srcOrd="0" destOrd="0" presId="urn:microsoft.com/office/officeart/2008/layout/HalfCircleOrganizationChart"/>
    <dgm:cxn modelId="{E769317D-14F1-E043-9872-3A36007BCC6C}" type="presOf" srcId="{FA4FBEE2-EB92-AB47-8EDB-E1CC4DF32317}" destId="{F9A4E71D-A506-A64C-ABB9-090451895E5E}" srcOrd="0" destOrd="0" presId="urn:microsoft.com/office/officeart/2008/layout/HalfCircleOrganizationChart"/>
    <dgm:cxn modelId="{365B1581-EE3C-B747-AE33-3425F4BFDF98}" type="presOf" srcId="{AFF26D80-CDC9-5A49-804F-14FAC5768D63}" destId="{016E2677-F85D-F84A-BD14-A03010837FD8}" srcOrd="0" destOrd="0" presId="urn:microsoft.com/office/officeart/2008/layout/HalfCircleOrganizationChart"/>
    <dgm:cxn modelId="{D4F92081-999D-2C49-A195-A4EB7A0B640A}" type="presOf" srcId="{6522D02D-21D7-614B-9CFD-6DAF19F2337A}" destId="{65BEB627-5AD6-7441-9A07-DE245EEBEE33}" srcOrd="1" destOrd="0" presId="urn:microsoft.com/office/officeart/2008/layout/HalfCircleOrganizationChart"/>
    <dgm:cxn modelId="{E19A8E83-2BC3-1B44-8808-ED1D160BC667}" type="presOf" srcId="{2E23AF13-CD14-864A-A783-FB2C338D6EFD}" destId="{3A99EFC3-67B3-1C48-83D3-0A07536A0CE6}" srcOrd="0" destOrd="0" presId="urn:microsoft.com/office/officeart/2008/layout/HalfCircleOrganizationChart"/>
    <dgm:cxn modelId="{7D25C588-775C-D841-8337-473F01B6B48C}" type="presOf" srcId="{CEE00113-8D7A-274A-918D-BA910CD886ED}" destId="{43E56C85-7974-5647-8A5C-94D2940658EB}" srcOrd="0" destOrd="0" presId="urn:microsoft.com/office/officeart/2008/layout/HalfCircleOrganizationChart"/>
    <dgm:cxn modelId="{107A9089-4F84-8346-8C2A-B3D07407BC3C}" type="presOf" srcId="{F707B406-E84A-E048-8ADE-15E25A1F95A9}" destId="{504306D2-2095-8E48-AB80-4B8487615B74}" srcOrd="1" destOrd="0" presId="urn:microsoft.com/office/officeart/2008/layout/HalfCircleOrganizationChart"/>
    <dgm:cxn modelId="{B1F3DC8B-E2B9-874E-9AA2-82CCC73F1B9A}" type="presOf" srcId="{6115D732-FEF6-6041-94BA-4F235A6FD969}" destId="{5E7AE49C-56A2-0E42-947A-D90539FDF3AB}" srcOrd="1" destOrd="0" presId="urn:microsoft.com/office/officeart/2008/layout/HalfCircleOrganizationChart"/>
    <dgm:cxn modelId="{7848838D-85DC-1741-B720-438D9B31DDB5}" type="presOf" srcId="{EF944528-4078-C846-AEEF-EAC735589708}" destId="{BEF9C54A-B971-044A-B938-A09A6FA661E1}" srcOrd="0" destOrd="0" presId="urn:microsoft.com/office/officeart/2008/layout/HalfCircleOrganizationChart"/>
    <dgm:cxn modelId="{C458A78E-921A-2041-B525-8A362ECE2E8A}" srcId="{2F4969B8-9457-3D42-A300-F9C2E0896ADE}" destId="{2C540BE8-14F1-C14A-9B17-9852A6D58162}" srcOrd="2" destOrd="0" parTransId="{750ADFF0-3E18-D546-B34F-823E28575E41}" sibTransId="{439A7C02-7B77-F04B-88FF-1540529C9BC4}"/>
    <dgm:cxn modelId="{28E9D18F-B92C-B540-B691-0D669641287F}" type="presOf" srcId="{E720FAD6-2C13-3440-BEF0-94F56D53AB1D}" destId="{CD864AE4-9EF8-144C-9A2A-805F0485336A}" srcOrd="1" destOrd="0" presId="urn:microsoft.com/office/officeart/2008/layout/HalfCircleOrganizationChart"/>
    <dgm:cxn modelId="{00EF5F93-E2CD-8648-BFB4-532760F95B3E}" srcId="{8C07F4BB-F21B-864C-9C78-DF37F24F4EC3}" destId="{AFD1E6D7-0C90-924B-B42B-143C5A4955FD}" srcOrd="3" destOrd="0" parTransId="{EF944528-4078-C846-AEEF-EAC735589708}" sibTransId="{F3F01F3C-ED78-8A42-B0BC-95BFB14F3856}"/>
    <dgm:cxn modelId="{E5E03195-EC80-B44E-AF0A-6C1D7D2D6FDF}" srcId="{8C07F4BB-F21B-864C-9C78-DF37F24F4EC3}" destId="{5DE00C0C-6A80-1F4C-A449-0BF288EF4678}" srcOrd="4" destOrd="0" parTransId="{AFF26D80-CDC9-5A49-804F-14FAC5768D63}" sibTransId="{A33062F7-5820-FA4C-83C4-10C58947E5B7}"/>
    <dgm:cxn modelId="{AE9B3595-0136-3D4E-82F1-129BBC9DD7DB}" srcId="{15AA2C25-8F9D-024F-81E9-ED28AA8F35CD}" destId="{CEE00113-8D7A-274A-918D-BA910CD886ED}" srcOrd="0" destOrd="0" parTransId="{630A4AAF-04C2-F644-8FCD-ADD3F31120E1}" sibTransId="{B2135CBF-0529-C54B-A3B3-585134E09261}"/>
    <dgm:cxn modelId="{C1C3EB95-C165-7348-9BCC-19FD9943E6D7}" type="presOf" srcId="{35E81E53-E5F1-CE4A-B11A-D409E97E35B6}" destId="{6CA13B6E-46D2-384F-8813-5BC48C8A8D02}" srcOrd="1" destOrd="0" presId="urn:microsoft.com/office/officeart/2008/layout/HalfCircleOrganizationChart"/>
    <dgm:cxn modelId="{E573EE95-ABEA-D046-B0BF-E4815E1D4D67}" srcId="{15AA2C25-8F9D-024F-81E9-ED28AA8F35CD}" destId="{F707B406-E84A-E048-8ADE-15E25A1F95A9}" srcOrd="1" destOrd="0" parTransId="{E044D73D-5EEC-E64C-B921-6C0FE365E964}" sibTransId="{73C2F146-7B96-BF4C-846D-CCFFEA1D807F}"/>
    <dgm:cxn modelId="{103B4897-62CE-2B41-9B2D-C2C8C6540D17}" type="presOf" srcId="{15AA2C25-8F9D-024F-81E9-ED28AA8F35CD}" destId="{EC450E04-380C-D841-AF82-DD9D71B76358}" srcOrd="0" destOrd="0" presId="urn:microsoft.com/office/officeart/2008/layout/HalfCircleOrganizationChart"/>
    <dgm:cxn modelId="{95E2339C-491E-0E43-9B9C-09741AE9D17F}" type="presOf" srcId="{36EBD4C0-BEEC-524C-A398-3F86BEB30883}" destId="{8C556CF9-8194-9241-941F-2EA70FACF476}" srcOrd="0" destOrd="0" presId="urn:microsoft.com/office/officeart/2008/layout/HalfCircleOrganizationChart"/>
    <dgm:cxn modelId="{B474949E-1407-0442-90A3-895F5E675583}" type="presOf" srcId="{B79677CD-060A-B24B-A9D0-4EB2F0DB6885}" destId="{E9C25317-E294-724F-8A70-E64C2F024156}" srcOrd="1" destOrd="0" presId="urn:microsoft.com/office/officeart/2008/layout/HalfCircleOrganizationChart"/>
    <dgm:cxn modelId="{027CDA9E-0BC7-534D-8BEA-D659871A346C}" type="presOf" srcId="{06909DEB-4B9B-0745-B872-E23CEA521781}" destId="{BA1892D5-6B98-734A-9F0A-0B04546253DC}" srcOrd="0" destOrd="0" presId="urn:microsoft.com/office/officeart/2008/layout/HalfCircleOrganizationChart"/>
    <dgm:cxn modelId="{408D879F-E495-8E4A-AED7-6A50D1A84A48}" srcId="{2F4969B8-9457-3D42-A300-F9C2E0896ADE}" destId="{EB3EAF76-9390-CE42-86C4-7A0AEF576486}" srcOrd="1" destOrd="0" parTransId="{1D4D2F44-5963-D042-9B06-F0A908CDF5E8}" sibTransId="{EB08F7D4-EB24-024D-92F5-45093C6995B0}"/>
    <dgm:cxn modelId="{15E4EB9F-7FB0-F041-B615-2E2E60D039B1}" type="presOf" srcId="{E2736B69-F7ED-8C41-BD5C-0F84B7C3132B}" destId="{0D7A053D-AAC4-B84A-9131-252A698B0084}" srcOrd="1" destOrd="0" presId="urn:microsoft.com/office/officeart/2008/layout/HalfCircleOrganizationChart"/>
    <dgm:cxn modelId="{E63740A2-5552-6C47-BB18-9870BA46B1D2}" type="presOf" srcId="{C177D769-F6EB-8744-AD35-0329F3ECC785}" destId="{E5301E5F-8753-9147-B681-648F0DFEA575}" srcOrd="1" destOrd="0" presId="urn:microsoft.com/office/officeart/2008/layout/HalfCircleOrganizationChart"/>
    <dgm:cxn modelId="{760754A7-1EDC-B64A-A005-9896321BAB9F}" type="presOf" srcId="{27E1CA64-A3BF-BC44-8230-17C5FF98247E}" destId="{226399F4-89E2-544C-9FA3-C7627A3172A1}" srcOrd="0" destOrd="0" presId="urn:microsoft.com/office/officeart/2008/layout/HalfCircleOrganizationChart"/>
    <dgm:cxn modelId="{C5FD7EA8-6140-9F4A-977D-E3DDACD2A87E}" type="presOf" srcId="{AFD1E6D7-0C90-924B-B42B-143C5A4955FD}" destId="{3CE4EC92-6430-EC46-B7BC-B97885275410}" srcOrd="0" destOrd="0" presId="urn:microsoft.com/office/officeart/2008/layout/HalfCircleOrganizationChart"/>
    <dgm:cxn modelId="{60CCABAC-29EB-3D4B-B604-12CE6A0983B2}" srcId="{2F4969B8-9457-3D42-A300-F9C2E0896ADE}" destId="{F331A420-6050-5343-AE1E-6058175CA7FE}" srcOrd="3" destOrd="0" parTransId="{4B1D4E69-EC54-EE48-902A-7D8F5E7363A9}" sibTransId="{2894C20D-5AF8-E445-BA7C-74F446E1A709}"/>
    <dgm:cxn modelId="{A15678AF-490C-554C-9E39-B0E29CC48562}" type="presOf" srcId="{5FCF3DE5-14A9-1D48-A0B0-F46928FC6C83}" destId="{B1673B9F-3F77-1C4F-BDC1-05CDABBA4768}" srcOrd="0" destOrd="0" presId="urn:microsoft.com/office/officeart/2008/layout/HalfCircleOrganizationChart"/>
    <dgm:cxn modelId="{B28E99B0-B258-BE4D-9C1F-D01DEF06F9E0}" type="presOf" srcId="{6AB71FE3-AA1B-8A49-80F8-6794F51116BB}" destId="{AD73B31B-2737-A543-A193-68F8E65049D5}" srcOrd="0" destOrd="0" presId="urn:microsoft.com/office/officeart/2008/layout/HalfCircleOrganizationChart"/>
    <dgm:cxn modelId="{2701D4B0-4C31-5748-A902-FF93FE87EC87}" type="presOf" srcId="{E720FAD6-2C13-3440-BEF0-94F56D53AB1D}" destId="{84491A0F-1F53-8F48-AE77-9D607084A7FB}" srcOrd="0" destOrd="0" presId="urn:microsoft.com/office/officeart/2008/layout/HalfCircleOrganizationChart"/>
    <dgm:cxn modelId="{0ADA4EB2-E8C7-4A4E-B749-9F656282FB70}" type="presOf" srcId="{E2736B69-F7ED-8C41-BD5C-0F84B7C3132B}" destId="{7E2B74A3-8B7E-C44C-A611-A1F0F3790F35}" srcOrd="0" destOrd="0" presId="urn:microsoft.com/office/officeart/2008/layout/HalfCircleOrganizationChart"/>
    <dgm:cxn modelId="{627E90B3-9EDE-704D-97B5-8FC274086EE9}" srcId="{E043843E-874C-F84B-A227-582F6C679A6F}" destId="{FD08BA97-1B57-7244-85A8-A9E9872B919F}" srcOrd="1" destOrd="0" parTransId="{6AB71FE3-AA1B-8A49-80F8-6794F51116BB}" sibTransId="{2FF19CB4-BB5C-3A49-8A85-AC1E47AA3D88}"/>
    <dgm:cxn modelId="{898435B4-806B-0C43-AD55-5B2645866A32}" type="presOf" srcId="{CEE00113-8D7A-274A-918D-BA910CD886ED}" destId="{9347657D-E265-D64B-A422-FA9127726C71}" srcOrd="1" destOrd="0" presId="urn:microsoft.com/office/officeart/2008/layout/HalfCircleOrganizationChart"/>
    <dgm:cxn modelId="{F407DAB4-0556-E34F-80E7-9ACBD56FD2DE}" type="presOf" srcId="{9F5B4353-F028-E647-85F1-9A47191420D5}" destId="{CB97CD6B-1175-B74B-A04A-8D57652FC80B}" srcOrd="0" destOrd="0" presId="urn:microsoft.com/office/officeart/2008/layout/HalfCircleOrganizationChart"/>
    <dgm:cxn modelId="{FA38FAB8-BBCC-F24D-8E1E-143AA56B32D3}" type="presOf" srcId="{F331A420-6050-5343-AE1E-6058175CA7FE}" destId="{093A915C-AB13-7E4F-8359-6356C2B691B2}" srcOrd="0" destOrd="0" presId="urn:microsoft.com/office/officeart/2008/layout/HalfCircleOrganizationChart"/>
    <dgm:cxn modelId="{239A8FBA-A843-EA4D-84E0-A2C3B6384163}" type="presOf" srcId="{6050572F-F859-B44D-A6A5-88E0EE9FF226}" destId="{C7A64E66-847F-B848-96FA-97845797C38B}" srcOrd="0" destOrd="0" presId="urn:microsoft.com/office/officeart/2008/layout/HalfCircleOrganizationChart"/>
    <dgm:cxn modelId="{81E393BA-20CB-7C49-AA17-19D9A0001356}" srcId="{6EE98981-256E-394E-B677-5595E158CF57}" destId="{2F4969B8-9457-3D42-A300-F9C2E0896ADE}" srcOrd="1" destOrd="0" parTransId="{9F6F1A74-674C-854D-9D3A-4685B87184F2}" sibTransId="{1A764CE0-1384-6E47-B867-571A38DABCF5}"/>
    <dgm:cxn modelId="{904FB5BA-2288-D049-B3D3-CDD1088AC38E}" type="presOf" srcId="{E043843E-874C-F84B-A227-582F6C679A6F}" destId="{09D8F1EE-F156-1D4F-B06B-528A67B1FA28}" srcOrd="1" destOrd="0" presId="urn:microsoft.com/office/officeart/2008/layout/HalfCircleOrganizationChart"/>
    <dgm:cxn modelId="{6CAD74C2-100E-8B44-AFD1-D63A4A125B14}" type="presOf" srcId="{E3C9DF80-C20B-E54E-998D-C097A6396277}" destId="{1D9E1EB2-0F85-8746-BADC-BAF4B2A641DF}" srcOrd="1" destOrd="0" presId="urn:microsoft.com/office/officeart/2008/layout/HalfCircleOrganizationChart"/>
    <dgm:cxn modelId="{CE5FB3C3-FE1D-3E40-8034-84256DD1FFFB}" type="presOf" srcId="{630A4AAF-04C2-F644-8FCD-ADD3F31120E1}" destId="{EAAEB92B-FF45-6B43-8875-4A3553DEE3B2}" srcOrd="0" destOrd="0" presId="urn:microsoft.com/office/officeart/2008/layout/HalfCircleOrganizationChart"/>
    <dgm:cxn modelId="{4BD9F1C6-047D-AE41-AAC0-E43CC61E6FFF}" type="presOf" srcId="{6EE98981-256E-394E-B677-5595E158CF57}" destId="{E4D75CAD-0855-5240-8DBA-494F82DA6841}" srcOrd="1" destOrd="0" presId="urn:microsoft.com/office/officeart/2008/layout/HalfCircleOrganizationChart"/>
    <dgm:cxn modelId="{06D51FC9-D69F-7F42-90EF-933967F9168B}" srcId="{C177D769-F6EB-8744-AD35-0329F3ECC785}" destId="{8C07F4BB-F21B-864C-9C78-DF37F24F4EC3}" srcOrd="1" destOrd="0" parTransId="{36EBD4C0-BEEC-524C-A398-3F86BEB30883}" sibTransId="{9F34DFD8-2077-8A4F-A855-C9F6EF56D60E}"/>
    <dgm:cxn modelId="{4711FACA-BBA8-3049-A813-74F31868855A}" srcId="{C177D769-F6EB-8744-AD35-0329F3ECC785}" destId="{C8D450BC-A1FE-2848-9285-2991AC89C9EB}" srcOrd="0" destOrd="0" parTransId="{97A358E9-242A-DE47-A5DF-BC8ED045683A}" sibTransId="{02AEA278-7946-4244-9FE9-5BC3AB20AEF2}"/>
    <dgm:cxn modelId="{51A543CB-21AA-8C44-883D-4A130F7A82E9}" type="presOf" srcId="{35E81E53-E5F1-CE4A-B11A-D409E97E35B6}" destId="{145817BE-3E8D-AE4D-B7E5-F060C7CD9C86}" srcOrd="0" destOrd="0" presId="urn:microsoft.com/office/officeart/2008/layout/HalfCircleOrganizationChart"/>
    <dgm:cxn modelId="{87EF74CF-F91D-4F4D-8460-8A044C7FE1F5}" srcId="{C8D450BC-A1FE-2848-9285-2991AC89C9EB}" destId="{6522D02D-21D7-614B-9CFD-6DAF19F2337A}" srcOrd="1" destOrd="0" parTransId="{A3C07F8E-D092-F745-85F3-A5AC6374C48C}" sibTransId="{731A24AA-18B8-8D44-B73D-184806D662B5}"/>
    <dgm:cxn modelId="{D2A891D0-AE63-5D43-A62C-9DD1419BF325}" type="presOf" srcId="{2C540BE8-14F1-C14A-9B17-9852A6D58162}" destId="{809665B1-5791-B34E-97FE-6CD13F5CBBA7}" srcOrd="1" destOrd="0" presId="urn:microsoft.com/office/officeart/2008/layout/HalfCircleOrganizationChart"/>
    <dgm:cxn modelId="{FC8684D4-798D-644B-8724-7927187E0CB1}" srcId="{2F4969B8-9457-3D42-A300-F9C2E0896ADE}" destId="{B79677CD-060A-B24B-A9D0-4EB2F0DB6885}" srcOrd="5" destOrd="0" parTransId="{F3FC92E7-E442-0D45-91DE-B5E0BB8AB071}" sibTransId="{046F2430-878C-8E47-AE3E-67E320DB7673}"/>
    <dgm:cxn modelId="{7E0520D7-ED1A-AA41-84AF-B5A0800FD3B3}" type="presOf" srcId="{15AA2C25-8F9D-024F-81E9-ED28AA8F35CD}" destId="{06A0D371-1F77-9E49-BCC5-363AA1825281}" srcOrd="1" destOrd="0" presId="urn:microsoft.com/office/officeart/2008/layout/HalfCircleOrganizationChart"/>
    <dgm:cxn modelId="{245DE1D7-066A-C241-A8C8-B05701368386}" type="presOf" srcId="{4430F59C-D271-F748-A964-9F3B3484132E}" destId="{9AF35656-184D-3F42-9251-708200DF6956}" srcOrd="0" destOrd="0" presId="urn:microsoft.com/office/officeart/2008/layout/HalfCircleOrganizationChart"/>
    <dgm:cxn modelId="{437A52DA-23FE-0544-933A-BC8E25221CAF}" type="presOf" srcId="{EFF62248-3CE0-6048-85F8-EA53F527B2C0}" destId="{C068E08F-7207-EB43-B690-6B2CE49110D8}" srcOrd="0" destOrd="0" presId="urn:microsoft.com/office/officeart/2008/layout/HalfCircleOrganizationChart"/>
    <dgm:cxn modelId="{100892DF-17DA-B641-A150-A3E9B1E2FB4C}" type="presOf" srcId="{AFFF7A74-01B9-DE44-8322-CE464DBF4053}" destId="{2FBDF86C-CCDC-AF4E-AF8F-24ADD2507C06}" srcOrd="0" destOrd="0" presId="urn:microsoft.com/office/officeart/2008/layout/HalfCircleOrganizationChart"/>
    <dgm:cxn modelId="{DFF6ECE0-1732-4140-BB35-D0E8D8E3D797}" type="presOf" srcId="{2C540BE8-14F1-C14A-9B17-9852A6D58162}" destId="{0AB1F2BA-C6B7-E240-8F18-B4E0C10B4B26}" srcOrd="0" destOrd="0" presId="urn:microsoft.com/office/officeart/2008/layout/HalfCircleOrganizationChart"/>
    <dgm:cxn modelId="{81C961E1-88F8-CC43-B009-EC7D925C0CB5}" srcId="{6EE98981-256E-394E-B677-5595E158CF57}" destId="{E043843E-874C-F84B-A227-582F6C679A6F}" srcOrd="0" destOrd="0" parTransId="{EFF62248-3CE0-6048-85F8-EA53F527B2C0}" sibTransId="{84BAE82C-3871-6348-98E4-667F9298C27D}"/>
    <dgm:cxn modelId="{2CBCB6E1-1AB9-2D47-BDDA-0D2E53730811}" type="presOf" srcId="{4B1D4E69-EC54-EE48-902A-7D8F5E7363A9}" destId="{AA534DF3-A446-9B47-9EEB-E57550506F9E}" srcOrd="0" destOrd="0" presId="urn:microsoft.com/office/officeart/2008/layout/HalfCircleOrganizationChart"/>
    <dgm:cxn modelId="{48564DE2-A3AF-DE4C-9EE0-D98013A11BA0}" type="presOf" srcId="{750ADFF0-3E18-D546-B34F-823E28575E41}" destId="{008DE670-98AF-C74F-8804-10E43817DE38}" srcOrd="0" destOrd="0" presId="urn:microsoft.com/office/officeart/2008/layout/HalfCircleOrganizationChart"/>
    <dgm:cxn modelId="{11E057E2-3AB1-2343-8D5F-5FAE7A56AB51}" type="presOf" srcId="{E3C9DF80-C20B-E54E-998D-C097A6396277}" destId="{CF1AA051-53E8-8F42-A5B1-331F12D6FE51}" srcOrd="0" destOrd="0" presId="urn:microsoft.com/office/officeart/2008/layout/HalfCircleOrganizationChart"/>
    <dgm:cxn modelId="{95D2DFE6-C7CF-DD44-A809-D3444EC6FA93}" type="presOf" srcId="{7ABD6EDD-389B-654B-8CEE-696D0AD084ED}" destId="{14F1BB1C-BFA9-BC4A-B21F-D62549A1BB45}" srcOrd="1" destOrd="0" presId="urn:microsoft.com/office/officeart/2008/layout/HalfCircleOrganizationChart"/>
    <dgm:cxn modelId="{474CD7F3-9270-1C4D-8510-7D8FECAA5335}" type="presOf" srcId="{709CDDE5-6C25-304F-8A51-72F25B8247D4}" destId="{B9D2C22E-E368-BB4E-908B-4D125AEA6603}" srcOrd="1" destOrd="0" presId="urn:microsoft.com/office/officeart/2008/layout/HalfCircleOrganizationChart"/>
    <dgm:cxn modelId="{480517F7-F7CE-EF4D-BEF9-D43884882506}" type="presOf" srcId="{2F4969B8-9457-3D42-A300-F9C2E0896ADE}" destId="{A97C22D1-D074-9E48-BFBB-F695078ED997}" srcOrd="1" destOrd="0" presId="urn:microsoft.com/office/officeart/2008/layout/HalfCircleOrganizationChart"/>
    <dgm:cxn modelId="{BBB160F9-32AE-E44F-9114-DC710892A387}" type="presOf" srcId="{C8D450BC-A1FE-2848-9285-2991AC89C9EB}" destId="{25AB6200-1D4A-F543-BC9F-42EA888ECD92}" srcOrd="1" destOrd="0" presId="urn:microsoft.com/office/officeart/2008/layout/HalfCircleOrganizationChart"/>
    <dgm:cxn modelId="{4D98E7FC-4FCC-FA48-87B6-589AD3140F42}" srcId="{E043843E-874C-F84B-A227-582F6C679A6F}" destId="{7ABD6EDD-389B-654B-8CEE-696D0AD084ED}" srcOrd="0" destOrd="0" parTransId="{0907A3D9-6315-0B49-86E8-226B20659A4B}" sibTransId="{18603830-FAAF-D849-9351-5331E8C4D0E3}"/>
    <dgm:cxn modelId="{E1EC26FD-8F66-6F48-9375-03E07AE1C43F}" type="presOf" srcId="{8C07F4BB-F21B-864C-9C78-DF37F24F4EC3}" destId="{025C2964-7EFC-6B4B-B8CB-BE261B215542}" srcOrd="1" destOrd="0" presId="urn:microsoft.com/office/officeart/2008/layout/HalfCircleOrganizationChart"/>
    <dgm:cxn modelId="{90DC5DFD-7D78-A842-A70D-97253D197F03}" srcId="{15AA2C25-8F9D-024F-81E9-ED28AA8F35CD}" destId="{FA4FBEE2-EB92-AB47-8EDB-E1CC4DF32317}" srcOrd="2" destOrd="0" parTransId="{7646BFFD-BB2B-3743-8CDD-5D9D9F9B2230}" sibTransId="{1AE23202-2738-EE42-B7C1-AC677A290E6A}"/>
    <dgm:cxn modelId="{B63CB7FF-8F7E-B144-BA9B-42B04ED4B994}" type="presOf" srcId="{A3C07F8E-D092-F745-85F3-A5AC6374C48C}" destId="{5C37EB52-0E26-1348-8B5E-52553ABEF159}" srcOrd="0" destOrd="0" presId="urn:microsoft.com/office/officeart/2008/layout/HalfCircleOrganizationChart"/>
    <dgm:cxn modelId="{33732963-F22C-454F-AB08-B659C709BC64}" type="presParOf" srcId="{32BB8F8B-05A5-FB49-83F8-363867C37858}" destId="{E554EC5E-D523-2348-B88E-0EB71334759D}" srcOrd="0" destOrd="0" presId="urn:microsoft.com/office/officeart/2008/layout/HalfCircleOrganizationChart"/>
    <dgm:cxn modelId="{37A33F6F-93A4-4940-B3BA-44C57BEAF580}" type="presParOf" srcId="{E554EC5E-D523-2348-B88E-0EB71334759D}" destId="{3445E1E9-F6FD-E94D-89B4-D4EB229BCB4E}" srcOrd="0" destOrd="0" presId="urn:microsoft.com/office/officeart/2008/layout/HalfCircleOrganizationChart"/>
    <dgm:cxn modelId="{0444EC36-CF52-084B-A507-C1F179426D60}" type="presParOf" srcId="{3445E1E9-F6FD-E94D-89B4-D4EB229BCB4E}" destId="{96891DD8-A51E-724A-9D7E-E680ACD59CD9}" srcOrd="0" destOrd="0" presId="urn:microsoft.com/office/officeart/2008/layout/HalfCircleOrganizationChart"/>
    <dgm:cxn modelId="{C7B7DCB3-68CF-D445-A533-B128E77867E1}" type="presParOf" srcId="{3445E1E9-F6FD-E94D-89B4-D4EB229BCB4E}" destId="{B449EEA3-3A82-B248-B0BA-80D1F96619D5}" srcOrd="1" destOrd="0" presId="urn:microsoft.com/office/officeart/2008/layout/HalfCircleOrganizationChart"/>
    <dgm:cxn modelId="{B9705F7C-229E-E246-98FF-5B3C642A0CA8}" type="presParOf" srcId="{3445E1E9-F6FD-E94D-89B4-D4EB229BCB4E}" destId="{B71F94C5-2B3E-DA47-9070-B6992BA5EB41}" srcOrd="2" destOrd="0" presId="urn:microsoft.com/office/officeart/2008/layout/HalfCircleOrganizationChart"/>
    <dgm:cxn modelId="{F8020E92-001C-4F4D-8DBA-33808BD4938A}" type="presParOf" srcId="{3445E1E9-F6FD-E94D-89B4-D4EB229BCB4E}" destId="{E4D75CAD-0855-5240-8DBA-494F82DA6841}" srcOrd="3" destOrd="0" presId="urn:microsoft.com/office/officeart/2008/layout/HalfCircleOrganizationChart"/>
    <dgm:cxn modelId="{A1631FEC-E20E-E948-A3CE-CC21DE3F0856}" type="presParOf" srcId="{E554EC5E-D523-2348-B88E-0EB71334759D}" destId="{A878FBEC-C2CC-AB4B-89DD-B7827B6F90A8}" srcOrd="1" destOrd="0" presId="urn:microsoft.com/office/officeart/2008/layout/HalfCircleOrganizationChart"/>
    <dgm:cxn modelId="{375CCA8F-1F7A-AD4C-8D41-28FDD418DC06}" type="presParOf" srcId="{A878FBEC-C2CC-AB4B-89DD-B7827B6F90A8}" destId="{C068E08F-7207-EB43-B690-6B2CE49110D8}" srcOrd="0" destOrd="0" presId="urn:microsoft.com/office/officeart/2008/layout/HalfCircleOrganizationChart"/>
    <dgm:cxn modelId="{3203AA12-A136-9443-BF4C-30A6B7F10C3D}" type="presParOf" srcId="{A878FBEC-C2CC-AB4B-89DD-B7827B6F90A8}" destId="{A4623163-3926-5547-9B0C-A0C33DBB7EE0}" srcOrd="1" destOrd="0" presId="urn:microsoft.com/office/officeart/2008/layout/HalfCircleOrganizationChart"/>
    <dgm:cxn modelId="{22DC51B0-3718-9544-8C40-2CC70427BA1A}" type="presParOf" srcId="{A4623163-3926-5547-9B0C-A0C33DBB7EE0}" destId="{30E5AE56-0A6E-8949-9BB6-93AD372FD0A2}" srcOrd="0" destOrd="0" presId="urn:microsoft.com/office/officeart/2008/layout/HalfCircleOrganizationChart"/>
    <dgm:cxn modelId="{3BF4BBD2-F7CA-784F-B5DD-68143E8677F5}" type="presParOf" srcId="{30E5AE56-0A6E-8949-9BB6-93AD372FD0A2}" destId="{4D4C0EE6-4839-2D45-B4BC-51DD01C18B5D}" srcOrd="0" destOrd="0" presId="urn:microsoft.com/office/officeart/2008/layout/HalfCircleOrganizationChart"/>
    <dgm:cxn modelId="{7E590F41-E64B-2945-9386-8DEB2A0A37EA}" type="presParOf" srcId="{30E5AE56-0A6E-8949-9BB6-93AD372FD0A2}" destId="{02EE645C-27EB-7A4C-9F8A-90C3037A0B8D}" srcOrd="1" destOrd="0" presId="urn:microsoft.com/office/officeart/2008/layout/HalfCircleOrganizationChart"/>
    <dgm:cxn modelId="{F92EE97D-7E31-2846-9015-C98D824A5B85}" type="presParOf" srcId="{30E5AE56-0A6E-8949-9BB6-93AD372FD0A2}" destId="{F32D6E60-47BC-274B-AD10-8ED169BBA619}" srcOrd="2" destOrd="0" presId="urn:microsoft.com/office/officeart/2008/layout/HalfCircleOrganizationChart"/>
    <dgm:cxn modelId="{226EB1B4-5827-0F47-8309-C825088BA874}" type="presParOf" srcId="{30E5AE56-0A6E-8949-9BB6-93AD372FD0A2}" destId="{09D8F1EE-F156-1D4F-B06B-528A67B1FA28}" srcOrd="3" destOrd="0" presId="urn:microsoft.com/office/officeart/2008/layout/HalfCircleOrganizationChart"/>
    <dgm:cxn modelId="{F2DDEC88-8377-014A-A6C5-56D1438DA438}" type="presParOf" srcId="{A4623163-3926-5547-9B0C-A0C33DBB7EE0}" destId="{83C87B04-D5F8-BD4A-9343-11C60E3FA3CE}" srcOrd="1" destOrd="0" presId="urn:microsoft.com/office/officeart/2008/layout/HalfCircleOrganizationChart"/>
    <dgm:cxn modelId="{B650E02D-C545-7F43-A6A9-BA1ADCCCD077}" type="presParOf" srcId="{83C87B04-D5F8-BD4A-9343-11C60E3FA3CE}" destId="{35522566-BD3A-7245-881D-4382352592A9}" srcOrd="0" destOrd="0" presId="urn:microsoft.com/office/officeart/2008/layout/HalfCircleOrganizationChart"/>
    <dgm:cxn modelId="{D684FFEE-D80E-8440-BF44-22462183535F}" type="presParOf" srcId="{83C87B04-D5F8-BD4A-9343-11C60E3FA3CE}" destId="{3E52C0F2-0A8D-F646-AED2-4F4BACC6D021}" srcOrd="1" destOrd="0" presId="urn:microsoft.com/office/officeart/2008/layout/HalfCircleOrganizationChart"/>
    <dgm:cxn modelId="{BDFC9C8E-1FFF-014B-AF65-F374A74AE4BB}" type="presParOf" srcId="{3E52C0F2-0A8D-F646-AED2-4F4BACC6D021}" destId="{F232570B-6F79-D64F-B6E5-7561335CECA5}" srcOrd="0" destOrd="0" presId="urn:microsoft.com/office/officeart/2008/layout/HalfCircleOrganizationChart"/>
    <dgm:cxn modelId="{BFE3A49B-9E7B-0F4A-A49E-70BA3FC969AE}" type="presParOf" srcId="{F232570B-6F79-D64F-B6E5-7561335CECA5}" destId="{AB896932-1B86-5D48-9CA0-BC0038390B1C}" srcOrd="0" destOrd="0" presId="urn:microsoft.com/office/officeart/2008/layout/HalfCircleOrganizationChart"/>
    <dgm:cxn modelId="{96FB7050-5FEA-1248-B688-96048CA142EC}" type="presParOf" srcId="{F232570B-6F79-D64F-B6E5-7561335CECA5}" destId="{F0CF98CD-405D-2148-AA67-1722A50926E7}" srcOrd="1" destOrd="0" presId="urn:microsoft.com/office/officeart/2008/layout/HalfCircleOrganizationChart"/>
    <dgm:cxn modelId="{813D8786-B953-B24F-8077-1DDD439F6D22}" type="presParOf" srcId="{F232570B-6F79-D64F-B6E5-7561335CECA5}" destId="{85BFFE76-0AFB-C146-AB2B-2A5B6A5C1A64}" srcOrd="2" destOrd="0" presId="urn:microsoft.com/office/officeart/2008/layout/HalfCircleOrganizationChart"/>
    <dgm:cxn modelId="{96FBDC0E-0672-214C-A658-907E29132967}" type="presParOf" srcId="{F232570B-6F79-D64F-B6E5-7561335CECA5}" destId="{14F1BB1C-BFA9-BC4A-B21F-D62549A1BB45}" srcOrd="3" destOrd="0" presId="urn:microsoft.com/office/officeart/2008/layout/HalfCircleOrganizationChart"/>
    <dgm:cxn modelId="{A3321B13-4CBE-8D4F-9A10-4E5CACC51A16}" type="presParOf" srcId="{3E52C0F2-0A8D-F646-AED2-4F4BACC6D021}" destId="{D19D31DD-6515-A34C-BA85-74D6A6FF09EE}" srcOrd="1" destOrd="0" presId="urn:microsoft.com/office/officeart/2008/layout/HalfCircleOrganizationChart"/>
    <dgm:cxn modelId="{9D31538E-BCD7-5145-8596-DAA0D694866B}" type="presParOf" srcId="{3E52C0F2-0A8D-F646-AED2-4F4BACC6D021}" destId="{047A7A6D-65E5-5A45-BF85-2977A0F19E9E}" srcOrd="2" destOrd="0" presId="urn:microsoft.com/office/officeart/2008/layout/HalfCircleOrganizationChart"/>
    <dgm:cxn modelId="{7D66C0F9-E834-DB45-BBC5-62BC77FC6437}" type="presParOf" srcId="{83C87B04-D5F8-BD4A-9343-11C60E3FA3CE}" destId="{AD73B31B-2737-A543-A193-68F8E65049D5}" srcOrd="2" destOrd="0" presId="urn:microsoft.com/office/officeart/2008/layout/HalfCircleOrganizationChart"/>
    <dgm:cxn modelId="{A354C94D-D374-5841-A97C-1AA69AE3A5F4}" type="presParOf" srcId="{83C87B04-D5F8-BD4A-9343-11C60E3FA3CE}" destId="{5F676F09-F88A-7B40-819A-B5092623D5D1}" srcOrd="3" destOrd="0" presId="urn:microsoft.com/office/officeart/2008/layout/HalfCircleOrganizationChart"/>
    <dgm:cxn modelId="{BCA027FD-098A-DA4A-86BA-5E46295F90FF}" type="presParOf" srcId="{5F676F09-F88A-7B40-819A-B5092623D5D1}" destId="{DDE52CCE-FEF8-1646-A804-C13634DF422C}" srcOrd="0" destOrd="0" presId="urn:microsoft.com/office/officeart/2008/layout/HalfCircleOrganizationChart"/>
    <dgm:cxn modelId="{FB9E396C-24DF-5D45-BCF6-E87AED4BA408}" type="presParOf" srcId="{DDE52CCE-FEF8-1646-A804-C13634DF422C}" destId="{F2C28CCA-61D0-CD41-924D-D6573F7CB1F2}" srcOrd="0" destOrd="0" presId="urn:microsoft.com/office/officeart/2008/layout/HalfCircleOrganizationChart"/>
    <dgm:cxn modelId="{D889483D-8B89-714E-9D7E-BAE4545E60FD}" type="presParOf" srcId="{DDE52CCE-FEF8-1646-A804-C13634DF422C}" destId="{A306E4A5-A854-DE45-B091-2A702372F862}" srcOrd="1" destOrd="0" presId="urn:microsoft.com/office/officeart/2008/layout/HalfCircleOrganizationChart"/>
    <dgm:cxn modelId="{FE177A0E-9DCA-7447-8F3A-00FCB1CC905C}" type="presParOf" srcId="{DDE52CCE-FEF8-1646-A804-C13634DF422C}" destId="{95F5D75C-8DEE-5C4A-91DC-BD4E0C2F66B1}" srcOrd="2" destOrd="0" presId="urn:microsoft.com/office/officeart/2008/layout/HalfCircleOrganizationChart"/>
    <dgm:cxn modelId="{E5732A02-F0CC-1B45-A75E-F7C88D84A27F}" type="presParOf" srcId="{DDE52CCE-FEF8-1646-A804-C13634DF422C}" destId="{362F3F07-F1A2-E342-AD86-38A280F96450}" srcOrd="3" destOrd="0" presId="urn:microsoft.com/office/officeart/2008/layout/HalfCircleOrganizationChart"/>
    <dgm:cxn modelId="{BDC997C0-4AAF-F948-B51C-A0DE44964350}" type="presParOf" srcId="{5F676F09-F88A-7B40-819A-B5092623D5D1}" destId="{84E7A8A4-0A6E-154C-AB1D-29D2F3C3AFFC}" srcOrd="1" destOrd="0" presId="urn:microsoft.com/office/officeart/2008/layout/HalfCircleOrganizationChart"/>
    <dgm:cxn modelId="{09940355-3773-154C-8929-A4F03E669F49}" type="presParOf" srcId="{5F676F09-F88A-7B40-819A-B5092623D5D1}" destId="{54FCBED5-7D07-AC4C-9DD7-7EA1C002B7EF}" srcOrd="2" destOrd="0" presId="urn:microsoft.com/office/officeart/2008/layout/HalfCircleOrganizationChart"/>
    <dgm:cxn modelId="{9994B106-1CC1-2A4C-BEBA-725BBEEF4274}" type="presParOf" srcId="{83C87B04-D5F8-BD4A-9343-11C60E3FA3CE}" destId="{06A72A89-7D78-D34D-A337-6A287541E8E4}" srcOrd="4" destOrd="0" presId="urn:microsoft.com/office/officeart/2008/layout/HalfCircleOrganizationChart"/>
    <dgm:cxn modelId="{52341F9B-61AE-BE4A-91CF-3234E0422CB1}" type="presParOf" srcId="{83C87B04-D5F8-BD4A-9343-11C60E3FA3CE}" destId="{B65AD5C1-A168-224F-AF67-C4078F8F723D}" srcOrd="5" destOrd="0" presId="urn:microsoft.com/office/officeart/2008/layout/HalfCircleOrganizationChart"/>
    <dgm:cxn modelId="{778D46BA-A2C5-D74D-94AF-DC1DF6D69BEA}" type="presParOf" srcId="{B65AD5C1-A168-224F-AF67-C4078F8F723D}" destId="{DDB31AAB-67B8-7C48-84C3-E4B7D8DBA5F4}" srcOrd="0" destOrd="0" presId="urn:microsoft.com/office/officeart/2008/layout/HalfCircleOrganizationChart"/>
    <dgm:cxn modelId="{395E6B71-BD0F-8C47-91AD-3577D5F4EF74}" type="presParOf" srcId="{DDB31AAB-67B8-7C48-84C3-E4B7D8DBA5F4}" destId="{8CB8A9FB-8098-C846-A9CF-9BCEE828F891}" srcOrd="0" destOrd="0" presId="urn:microsoft.com/office/officeart/2008/layout/HalfCircleOrganizationChart"/>
    <dgm:cxn modelId="{54C1B397-D6C4-FF48-A3B0-A7F90D30FBD4}" type="presParOf" srcId="{DDB31AAB-67B8-7C48-84C3-E4B7D8DBA5F4}" destId="{952A6310-EC2D-2645-8598-713E7086C776}" srcOrd="1" destOrd="0" presId="urn:microsoft.com/office/officeart/2008/layout/HalfCircleOrganizationChart"/>
    <dgm:cxn modelId="{ACF3D839-0A40-DC40-A675-7AF781A94452}" type="presParOf" srcId="{DDB31AAB-67B8-7C48-84C3-E4B7D8DBA5F4}" destId="{E4F83579-1615-184D-87B6-5F4E37DF90BB}" srcOrd="2" destOrd="0" presId="urn:microsoft.com/office/officeart/2008/layout/HalfCircleOrganizationChart"/>
    <dgm:cxn modelId="{5DE603F3-EEAC-7D4C-B14D-E89153A7C951}" type="presParOf" srcId="{DDB31AAB-67B8-7C48-84C3-E4B7D8DBA5F4}" destId="{8E6C9FAF-8AE2-B845-9ECE-E9D95A4769D7}" srcOrd="3" destOrd="0" presId="urn:microsoft.com/office/officeart/2008/layout/HalfCircleOrganizationChart"/>
    <dgm:cxn modelId="{5CFFFC8E-5183-E94E-AE3C-202ED36462BF}" type="presParOf" srcId="{B65AD5C1-A168-224F-AF67-C4078F8F723D}" destId="{2E97A483-2BA9-8A41-B1F8-C7E76BB48FB2}" srcOrd="1" destOrd="0" presId="urn:microsoft.com/office/officeart/2008/layout/HalfCircleOrganizationChart"/>
    <dgm:cxn modelId="{D39F165E-E01B-6747-B865-52C92F73C6B5}" type="presParOf" srcId="{B65AD5C1-A168-224F-AF67-C4078F8F723D}" destId="{C02ADB85-B45D-8041-8CE3-ADF91E0BFF75}" srcOrd="2" destOrd="0" presId="urn:microsoft.com/office/officeart/2008/layout/HalfCircleOrganizationChart"/>
    <dgm:cxn modelId="{F6BA1D9C-9612-AA44-885D-A6D9B25C8B71}" type="presParOf" srcId="{A4623163-3926-5547-9B0C-A0C33DBB7EE0}" destId="{ED59E1B7-7921-8043-9CD7-4BAEA8BD1197}" srcOrd="2" destOrd="0" presId="urn:microsoft.com/office/officeart/2008/layout/HalfCircleOrganizationChart"/>
    <dgm:cxn modelId="{3BE5F5CE-7698-E646-86CC-7C714786FA47}" type="presParOf" srcId="{A878FBEC-C2CC-AB4B-89DD-B7827B6F90A8}" destId="{C675D7C8-D5FB-B845-A43F-2260BDBB4A90}" srcOrd="2" destOrd="0" presId="urn:microsoft.com/office/officeart/2008/layout/HalfCircleOrganizationChart"/>
    <dgm:cxn modelId="{FA406C7D-366D-A941-B527-7D51C72384C8}" type="presParOf" srcId="{A878FBEC-C2CC-AB4B-89DD-B7827B6F90A8}" destId="{E03946A3-0C42-9849-B73B-9C842E1A3FD8}" srcOrd="3" destOrd="0" presId="urn:microsoft.com/office/officeart/2008/layout/HalfCircleOrganizationChart"/>
    <dgm:cxn modelId="{9E44BEDA-64A0-0347-A93F-61865D376F17}" type="presParOf" srcId="{E03946A3-0C42-9849-B73B-9C842E1A3FD8}" destId="{E7AA9553-511F-B84D-B368-07E66FFF7066}" srcOrd="0" destOrd="0" presId="urn:microsoft.com/office/officeart/2008/layout/HalfCircleOrganizationChart"/>
    <dgm:cxn modelId="{D7AA9B51-FCBB-9545-9567-2C7FF1286CC7}" type="presParOf" srcId="{E7AA9553-511F-B84D-B368-07E66FFF7066}" destId="{9832229E-9432-874D-B8F9-C927CA3CA782}" srcOrd="0" destOrd="0" presId="urn:microsoft.com/office/officeart/2008/layout/HalfCircleOrganizationChart"/>
    <dgm:cxn modelId="{730BB2CD-0B7E-A04D-A8CA-323E30346979}" type="presParOf" srcId="{E7AA9553-511F-B84D-B368-07E66FFF7066}" destId="{9DE1FDDA-9ABC-1940-943E-042F2C340BAE}" srcOrd="1" destOrd="0" presId="urn:microsoft.com/office/officeart/2008/layout/HalfCircleOrganizationChart"/>
    <dgm:cxn modelId="{4DD8825A-2025-9942-9107-18DC948AB9A7}" type="presParOf" srcId="{E7AA9553-511F-B84D-B368-07E66FFF7066}" destId="{8690ED02-DEAB-724D-A13E-5BBF66E7EBBD}" srcOrd="2" destOrd="0" presId="urn:microsoft.com/office/officeart/2008/layout/HalfCircleOrganizationChart"/>
    <dgm:cxn modelId="{6BA01929-E36F-9C4A-850C-9CEB657B1AB0}" type="presParOf" srcId="{E7AA9553-511F-B84D-B368-07E66FFF7066}" destId="{A97C22D1-D074-9E48-BFBB-F695078ED997}" srcOrd="3" destOrd="0" presId="urn:microsoft.com/office/officeart/2008/layout/HalfCircleOrganizationChart"/>
    <dgm:cxn modelId="{19AFB12D-C01D-3D45-9AE8-44F112C1747F}" type="presParOf" srcId="{E03946A3-0C42-9849-B73B-9C842E1A3FD8}" destId="{EA772339-0382-AF44-8244-30E35BA349F2}" srcOrd="1" destOrd="0" presId="urn:microsoft.com/office/officeart/2008/layout/HalfCircleOrganizationChart"/>
    <dgm:cxn modelId="{A3E3AF5D-05A0-AE41-B377-8A736BE0B737}" type="presParOf" srcId="{EA772339-0382-AF44-8244-30E35BA349F2}" destId="{226399F4-89E2-544C-9FA3-C7627A3172A1}" srcOrd="0" destOrd="0" presId="urn:microsoft.com/office/officeart/2008/layout/HalfCircleOrganizationChart"/>
    <dgm:cxn modelId="{5A5C810F-E425-FB46-8CE4-59ECC0C499B5}" type="presParOf" srcId="{EA772339-0382-AF44-8244-30E35BA349F2}" destId="{B3A31B85-D95E-1D4C-93AD-173157FF560C}" srcOrd="1" destOrd="0" presId="urn:microsoft.com/office/officeart/2008/layout/HalfCircleOrganizationChart"/>
    <dgm:cxn modelId="{D63BD27B-39A7-A242-B6E7-4A4C3CC1D85B}" type="presParOf" srcId="{B3A31B85-D95E-1D4C-93AD-173157FF560C}" destId="{B135C1C2-068F-6D45-8191-AA8CD379770E}" srcOrd="0" destOrd="0" presId="urn:microsoft.com/office/officeart/2008/layout/HalfCircleOrganizationChart"/>
    <dgm:cxn modelId="{42669AE9-DCE7-524E-A903-20586D2F7705}" type="presParOf" srcId="{B135C1C2-068F-6D45-8191-AA8CD379770E}" destId="{7E2B74A3-8B7E-C44C-A611-A1F0F3790F35}" srcOrd="0" destOrd="0" presId="urn:microsoft.com/office/officeart/2008/layout/HalfCircleOrganizationChart"/>
    <dgm:cxn modelId="{8D2F23DF-E19B-F049-BFB3-5351336BFBFF}" type="presParOf" srcId="{B135C1C2-068F-6D45-8191-AA8CD379770E}" destId="{F20B90D2-E022-814B-8394-BDC70A29E5C6}" srcOrd="1" destOrd="0" presId="urn:microsoft.com/office/officeart/2008/layout/HalfCircleOrganizationChart"/>
    <dgm:cxn modelId="{5D557CC3-FCF6-9B4B-A3AF-8859EA6EE709}" type="presParOf" srcId="{B135C1C2-068F-6D45-8191-AA8CD379770E}" destId="{D65BB2E6-9A6F-6842-B00B-22C2FC65BA89}" srcOrd="2" destOrd="0" presId="urn:microsoft.com/office/officeart/2008/layout/HalfCircleOrganizationChart"/>
    <dgm:cxn modelId="{7C3E38AB-BB08-084A-AAF1-23B145E68196}" type="presParOf" srcId="{B135C1C2-068F-6D45-8191-AA8CD379770E}" destId="{0D7A053D-AAC4-B84A-9131-252A698B0084}" srcOrd="3" destOrd="0" presId="urn:microsoft.com/office/officeart/2008/layout/HalfCircleOrganizationChart"/>
    <dgm:cxn modelId="{A1F33613-991A-0F43-BE03-0ACC677DFE3A}" type="presParOf" srcId="{B3A31B85-D95E-1D4C-93AD-173157FF560C}" destId="{1F6DCA13-A63D-644F-9EAB-F3CEFF1A797B}" srcOrd="1" destOrd="0" presId="urn:microsoft.com/office/officeart/2008/layout/HalfCircleOrganizationChart"/>
    <dgm:cxn modelId="{873F1418-EAA0-DE4E-8811-9914B651D156}" type="presParOf" srcId="{B3A31B85-D95E-1D4C-93AD-173157FF560C}" destId="{272360BE-94CC-EF4A-BB2E-8895DB02C2ED}" srcOrd="2" destOrd="0" presId="urn:microsoft.com/office/officeart/2008/layout/HalfCircleOrganizationChart"/>
    <dgm:cxn modelId="{6D4373A3-D1BD-644E-A36A-460967B7A5F0}" type="presParOf" srcId="{EA772339-0382-AF44-8244-30E35BA349F2}" destId="{C211EAC8-5EA3-7A43-A635-171D335A7108}" srcOrd="2" destOrd="0" presId="urn:microsoft.com/office/officeart/2008/layout/HalfCircleOrganizationChart"/>
    <dgm:cxn modelId="{96B6C378-CBB8-C048-AE83-5A4FCAE0920A}" type="presParOf" srcId="{EA772339-0382-AF44-8244-30E35BA349F2}" destId="{E4CCB0AA-6A70-B64E-89A8-D1D7AC7B985F}" srcOrd="3" destOrd="0" presId="urn:microsoft.com/office/officeart/2008/layout/HalfCircleOrganizationChart"/>
    <dgm:cxn modelId="{86B7BADE-1C29-7C40-9D64-D62AA9C38DA0}" type="presParOf" srcId="{E4CCB0AA-6A70-B64E-89A8-D1D7AC7B985F}" destId="{41C1F008-0550-0942-8206-D4041CA657AA}" srcOrd="0" destOrd="0" presId="urn:microsoft.com/office/officeart/2008/layout/HalfCircleOrganizationChart"/>
    <dgm:cxn modelId="{2E7F7BB4-EA5F-E54C-94C6-5B9106778E50}" type="presParOf" srcId="{41C1F008-0550-0942-8206-D4041CA657AA}" destId="{3D1391F8-CD78-C544-AD7F-B59B579EBCB1}" srcOrd="0" destOrd="0" presId="urn:microsoft.com/office/officeart/2008/layout/HalfCircleOrganizationChart"/>
    <dgm:cxn modelId="{A0BB1AE7-6C58-764E-B85D-4D0F7E7F5DFA}" type="presParOf" srcId="{41C1F008-0550-0942-8206-D4041CA657AA}" destId="{BE163BB1-B24E-654E-8825-022F8FB45B81}" srcOrd="1" destOrd="0" presId="urn:microsoft.com/office/officeart/2008/layout/HalfCircleOrganizationChart"/>
    <dgm:cxn modelId="{93FF3373-D31F-064E-9E51-63A11113C241}" type="presParOf" srcId="{41C1F008-0550-0942-8206-D4041CA657AA}" destId="{D0764B40-C937-2C44-83FD-A5DC4CAC19D7}" srcOrd="2" destOrd="0" presId="urn:microsoft.com/office/officeart/2008/layout/HalfCircleOrganizationChart"/>
    <dgm:cxn modelId="{63762582-F533-5D42-B82C-2C912384C4BE}" type="presParOf" srcId="{41C1F008-0550-0942-8206-D4041CA657AA}" destId="{ACCA77B8-EDA7-1743-916B-E5C5557F05F0}" srcOrd="3" destOrd="0" presId="urn:microsoft.com/office/officeart/2008/layout/HalfCircleOrganizationChart"/>
    <dgm:cxn modelId="{914A982E-17D6-F943-9B2E-767EA8D64F1B}" type="presParOf" srcId="{E4CCB0AA-6A70-B64E-89A8-D1D7AC7B985F}" destId="{829EC2DD-AEF4-D841-ACD8-D90E8770DC52}" srcOrd="1" destOrd="0" presId="urn:microsoft.com/office/officeart/2008/layout/HalfCircleOrganizationChart"/>
    <dgm:cxn modelId="{8CC637D8-954C-DB40-BC5C-656FB0234BC5}" type="presParOf" srcId="{E4CCB0AA-6A70-B64E-89A8-D1D7AC7B985F}" destId="{109A752C-DC8E-464B-9205-A4EA34D8FFFA}" srcOrd="2" destOrd="0" presId="urn:microsoft.com/office/officeart/2008/layout/HalfCircleOrganizationChart"/>
    <dgm:cxn modelId="{62EA2E90-427E-0A48-BD9F-3EA105EF833B}" type="presParOf" srcId="{EA772339-0382-AF44-8244-30E35BA349F2}" destId="{008DE670-98AF-C74F-8804-10E43817DE38}" srcOrd="4" destOrd="0" presId="urn:microsoft.com/office/officeart/2008/layout/HalfCircleOrganizationChart"/>
    <dgm:cxn modelId="{B47DF5D7-23DF-6848-BC8B-3A4AB4E5E056}" type="presParOf" srcId="{EA772339-0382-AF44-8244-30E35BA349F2}" destId="{8CFD1001-E80B-A747-8E10-50A407B4F876}" srcOrd="5" destOrd="0" presId="urn:microsoft.com/office/officeart/2008/layout/HalfCircleOrganizationChart"/>
    <dgm:cxn modelId="{2C886EA0-4887-2A4F-B29D-FBBD89D787B7}" type="presParOf" srcId="{8CFD1001-E80B-A747-8E10-50A407B4F876}" destId="{67551E35-A123-6840-A083-FABA9772E952}" srcOrd="0" destOrd="0" presId="urn:microsoft.com/office/officeart/2008/layout/HalfCircleOrganizationChart"/>
    <dgm:cxn modelId="{02C9F355-015C-C34E-BF4A-142A32A60652}" type="presParOf" srcId="{67551E35-A123-6840-A083-FABA9772E952}" destId="{0AB1F2BA-C6B7-E240-8F18-B4E0C10B4B26}" srcOrd="0" destOrd="0" presId="urn:microsoft.com/office/officeart/2008/layout/HalfCircleOrganizationChart"/>
    <dgm:cxn modelId="{813871C6-9B38-7742-B02E-BBF419EB2BF8}" type="presParOf" srcId="{67551E35-A123-6840-A083-FABA9772E952}" destId="{B1C8080D-D226-6A47-86D7-605522449D78}" srcOrd="1" destOrd="0" presId="urn:microsoft.com/office/officeart/2008/layout/HalfCircleOrganizationChart"/>
    <dgm:cxn modelId="{C9582458-CDD7-424D-8430-7955051EF640}" type="presParOf" srcId="{67551E35-A123-6840-A083-FABA9772E952}" destId="{977094F5-C600-DD42-A7FD-872E5FF1C95F}" srcOrd="2" destOrd="0" presId="urn:microsoft.com/office/officeart/2008/layout/HalfCircleOrganizationChart"/>
    <dgm:cxn modelId="{D1720F9C-FAC4-3E48-875A-E07B309CF4CB}" type="presParOf" srcId="{67551E35-A123-6840-A083-FABA9772E952}" destId="{809665B1-5791-B34E-97FE-6CD13F5CBBA7}" srcOrd="3" destOrd="0" presId="urn:microsoft.com/office/officeart/2008/layout/HalfCircleOrganizationChart"/>
    <dgm:cxn modelId="{0B149A7F-9308-6E48-BD97-F3650006F28E}" type="presParOf" srcId="{8CFD1001-E80B-A747-8E10-50A407B4F876}" destId="{3C1FFB99-5256-4C4C-9BA2-F0B407F293D8}" srcOrd="1" destOrd="0" presId="urn:microsoft.com/office/officeart/2008/layout/HalfCircleOrganizationChart"/>
    <dgm:cxn modelId="{C7354542-C326-1D43-80C6-FE3356B4B15F}" type="presParOf" srcId="{8CFD1001-E80B-A747-8E10-50A407B4F876}" destId="{BEED9C53-6CAF-6B4B-8C94-AA33714B31C2}" srcOrd="2" destOrd="0" presId="urn:microsoft.com/office/officeart/2008/layout/HalfCircleOrganizationChart"/>
    <dgm:cxn modelId="{F4BF4862-F1BF-774C-82E5-981354673A2A}" type="presParOf" srcId="{EA772339-0382-AF44-8244-30E35BA349F2}" destId="{AA534DF3-A446-9B47-9EEB-E57550506F9E}" srcOrd="6" destOrd="0" presId="urn:microsoft.com/office/officeart/2008/layout/HalfCircleOrganizationChart"/>
    <dgm:cxn modelId="{9370B22F-746B-6446-9BA7-9706CC44B5ED}" type="presParOf" srcId="{EA772339-0382-AF44-8244-30E35BA349F2}" destId="{81731516-0C5A-3C40-82F2-3036E384F966}" srcOrd="7" destOrd="0" presId="urn:microsoft.com/office/officeart/2008/layout/HalfCircleOrganizationChart"/>
    <dgm:cxn modelId="{5FE7D465-DE39-E645-84A0-1B20A81195B8}" type="presParOf" srcId="{81731516-0C5A-3C40-82F2-3036E384F966}" destId="{478CE90E-4E4A-2646-8F4D-C46129A51C9C}" srcOrd="0" destOrd="0" presId="urn:microsoft.com/office/officeart/2008/layout/HalfCircleOrganizationChart"/>
    <dgm:cxn modelId="{5846621F-51C0-3243-A194-DA1C57866A9C}" type="presParOf" srcId="{478CE90E-4E4A-2646-8F4D-C46129A51C9C}" destId="{093A915C-AB13-7E4F-8359-6356C2B691B2}" srcOrd="0" destOrd="0" presId="urn:microsoft.com/office/officeart/2008/layout/HalfCircleOrganizationChart"/>
    <dgm:cxn modelId="{46C806C6-5752-B143-9EE6-106DC5F3CEE1}" type="presParOf" srcId="{478CE90E-4E4A-2646-8F4D-C46129A51C9C}" destId="{FE513D47-2D09-CB46-906C-6FA3E4508AEC}" srcOrd="1" destOrd="0" presId="urn:microsoft.com/office/officeart/2008/layout/HalfCircleOrganizationChart"/>
    <dgm:cxn modelId="{4600FCB4-30BC-6142-8305-20178FB1014B}" type="presParOf" srcId="{478CE90E-4E4A-2646-8F4D-C46129A51C9C}" destId="{06038A84-0EE8-5447-9D6C-3D8E61960F6E}" srcOrd="2" destOrd="0" presId="urn:microsoft.com/office/officeart/2008/layout/HalfCircleOrganizationChart"/>
    <dgm:cxn modelId="{F27884C9-0C24-984F-9D29-820BA24CDF4E}" type="presParOf" srcId="{478CE90E-4E4A-2646-8F4D-C46129A51C9C}" destId="{D8A08450-4C26-9841-AAFE-E59C3D7A1781}" srcOrd="3" destOrd="0" presId="urn:microsoft.com/office/officeart/2008/layout/HalfCircleOrganizationChart"/>
    <dgm:cxn modelId="{79C3D8E3-9AE6-2A47-B81E-AB31018252AD}" type="presParOf" srcId="{81731516-0C5A-3C40-82F2-3036E384F966}" destId="{F910D59A-BC7F-A746-B3F3-1BED34436996}" srcOrd="1" destOrd="0" presId="urn:microsoft.com/office/officeart/2008/layout/HalfCircleOrganizationChart"/>
    <dgm:cxn modelId="{FCEA933F-5565-DF4E-A117-D6FC501676D2}" type="presParOf" srcId="{81731516-0C5A-3C40-82F2-3036E384F966}" destId="{26BCBDFF-08F7-844F-AFC0-49DFCF11ED4E}" srcOrd="2" destOrd="0" presId="urn:microsoft.com/office/officeart/2008/layout/HalfCircleOrganizationChart"/>
    <dgm:cxn modelId="{76F52CB0-045D-F345-9A45-48AF80FDE4B5}" type="presParOf" srcId="{EA772339-0382-AF44-8244-30E35BA349F2}" destId="{B1673B9F-3F77-1C4F-BDC1-05CDABBA4768}" srcOrd="8" destOrd="0" presId="urn:microsoft.com/office/officeart/2008/layout/HalfCircleOrganizationChart"/>
    <dgm:cxn modelId="{4C9CDE32-07C1-7540-B45B-1E3E71F8FA44}" type="presParOf" srcId="{EA772339-0382-AF44-8244-30E35BA349F2}" destId="{97EE0FC6-22F5-924B-B13C-5D80C48B66CC}" srcOrd="9" destOrd="0" presId="urn:microsoft.com/office/officeart/2008/layout/HalfCircleOrganizationChart"/>
    <dgm:cxn modelId="{7995D6CC-8B29-5A47-B975-BD00333EAC7A}" type="presParOf" srcId="{97EE0FC6-22F5-924B-B13C-5D80C48B66CC}" destId="{0C3F53B4-A8DF-F141-875E-0E513CD555EB}" srcOrd="0" destOrd="0" presId="urn:microsoft.com/office/officeart/2008/layout/HalfCircleOrganizationChart"/>
    <dgm:cxn modelId="{05014890-6072-0A44-973E-AE92FFAA044B}" type="presParOf" srcId="{0C3F53B4-A8DF-F141-875E-0E513CD555EB}" destId="{45C47551-7F48-3B4A-A0DB-E327EF5DE4BF}" srcOrd="0" destOrd="0" presId="urn:microsoft.com/office/officeart/2008/layout/HalfCircleOrganizationChart"/>
    <dgm:cxn modelId="{BECF823E-4244-9740-9995-D77B6BFC38D9}" type="presParOf" srcId="{0C3F53B4-A8DF-F141-875E-0E513CD555EB}" destId="{D378C9C5-E082-4247-9880-7E400636B0B1}" srcOrd="1" destOrd="0" presId="urn:microsoft.com/office/officeart/2008/layout/HalfCircleOrganizationChart"/>
    <dgm:cxn modelId="{D3894DCA-43A5-844A-A0EB-F09D0CAC4E24}" type="presParOf" srcId="{0C3F53B4-A8DF-F141-875E-0E513CD555EB}" destId="{1A1B368B-CC57-9D4F-9724-775A33E048D4}" srcOrd="2" destOrd="0" presId="urn:microsoft.com/office/officeart/2008/layout/HalfCircleOrganizationChart"/>
    <dgm:cxn modelId="{BE4137B4-3111-0844-999B-A6A95F7678FC}" type="presParOf" srcId="{0C3F53B4-A8DF-F141-875E-0E513CD555EB}" destId="{96EB30A2-3D9B-E647-864D-F60343C1B0B7}" srcOrd="3" destOrd="0" presId="urn:microsoft.com/office/officeart/2008/layout/HalfCircleOrganizationChart"/>
    <dgm:cxn modelId="{1BB4A923-E7D9-D843-AA5A-67B0151D7744}" type="presParOf" srcId="{97EE0FC6-22F5-924B-B13C-5D80C48B66CC}" destId="{FC5396C6-28ED-A64F-A315-F5AEDA441DFA}" srcOrd="1" destOrd="0" presId="urn:microsoft.com/office/officeart/2008/layout/HalfCircleOrganizationChart"/>
    <dgm:cxn modelId="{8F25BAE1-7994-CB4D-A418-018E0D958679}" type="presParOf" srcId="{97EE0FC6-22F5-924B-B13C-5D80C48B66CC}" destId="{BB1C2936-F848-9D40-BE99-E27FC3933C36}" srcOrd="2" destOrd="0" presId="urn:microsoft.com/office/officeart/2008/layout/HalfCircleOrganizationChart"/>
    <dgm:cxn modelId="{F5C1A2F7-0BA5-7444-AA8E-89D66D61EAAD}" type="presParOf" srcId="{EA772339-0382-AF44-8244-30E35BA349F2}" destId="{6E5E09BA-0D06-7E44-900C-BB74ED6752F8}" srcOrd="10" destOrd="0" presId="urn:microsoft.com/office/officeart/2008/layout/HalfCircleOrganizationChart"/>
    <dgm:cxn modelId="{96AE8863-2339-B24D-B0FE-AA6B823DF3D6}" type="presParOf" srcId="{EA772339-0382-AF44-8244-30E35BA349F2}" destId="{45CC82BB-B8E7-D045-BDA2-2D1B4CCE28D5}" srcOrd="11" destOrd="0" presId="urn:microsoft.com/office/officeart/2008/layout/HalfCircleOrganizationChart"/>
    <dgm:cxn modelId="{C8DAE891-EAF4-4240-8E7D-EA97AA870E0F}" type="presParOf" srcId="{45CC82BB-B8E7-D045-BDA2-2D1B4CCE28D5}" destId="{616A32B1-7936-CE4D-80F9-E84D6D8BE5A4}" srcOrd="0" destOrd="0" presId="urn:microsoft.com/office/officeart/2008/layout/HalfCircleOrganizationChart"/>
    <dgm:cxn modelId="{9862C567-F1AB-F64D-92B4-CEB0130C3F29}" type="presParOf" srcId="{616A32B1-7936-CE4D-80F9-E84D6D8BE5A4}" destId="{DB814A14-CAFE-CF45-B47E-4E5778BBCCC6}" srcOrd="0" destOrd="0" presId="urn:microsoft.com/office/officeart/2008/layout/HalfCircleOrganizationChart"/>
    <dgm:cxn modelId="{83763999-646D-5143-B97E-0D2F777423E2}" type="presParOf" srcId="{616A32B1-7936-CE4D-80F9-E84D6D8BE5A4}" destId="{538C7560-FAE5-2341-BE66-0E17887F050B}" srcOrd="1" destOrd="0" presId="urn:microsoft.com/office/officeart/2008/layout/HalfCircleOrganizationChart"/>
    <dgm:cxn modelId="{5D722D38-D695-DA49-B39F-05DF5E2A035E}" type="presParOf" srcId="{616A32B1-7936-CE4D-80F9-E84D6D8BE5A4}" destId="{05F5BD91-0393-0F4A-AD82-01DD58E534E2}" srcOrd="2" destOrd="0" presId="urn:microsoft.com/office/officeart/2008/layout/HalfCircleOrganizationChart"/>
    <dgm:cxn modelId="{EDDBC0FD-6687-D741-A57C-9821964E4F04}" type="presParOf" srcId="{616A32B1-7936-CE4D-80F9-E84D6D8BE5A4}" destId="{E9C25317-E294-724F-8A70-E64C2F024156}" srcOrd="3" destOrd="0" presId="urn:microsoft.com/office/officeart/2008/layout/HalfCircleOrganizationChart"/>
    <dgm:cxn modelId="{DA42C646-A1E5-FC49-B4B1-B28791FBB921}" type="presParOf" srcId="{45CC82BB-B8E7-D045-BDA2-2D1B4CCE28D5}" destId="{1B15914A-D26B-0740-A3E0-C2348D303A45}" srcOrd="1" destOrd="0" presId="urn:microsoft.com/office/officeart/2008/layout/HalfCircleOrganizationChart"/>
    <dgm:cxn modelId="{E790DC95-7651-8F49-B7F3-B88AE9E8EBA2}" type="presParOf" srcId="{45CC82BB-B8E7-D045-BDA2-2D1B4CCE28D5}" destId="{5BD430DD-6314-B646-B45C-3854037F2CEE}" srcOrd="2" destOrd="0" presId="urn:microsoft.com/office/officeart/2008/layout/HalfCircleOrganizationChart"/>
    <dgm:cxn modelId="{8217D69B-CC8C-A542-9CB3-2B6A7BCB247F}" type="presParOf" srcId="{E03946A3-0C42-9849-B73B-9C842E1A3FD8}" destId="{88DA3D65-7288-AC48-AA60-1EB3FECC634F}" srcOrd="2" destOrd="0" presId="urn:microsoft.com/office/officeart/2008/layout/HalfCircleOrganizationChart"/>
    <dgm:cxn modelId="{7862136A-AADC-2F46-AF61-D02F41906AF9}" type="presParOf" srcId="{A878FBEC-C2CC-AB4B-89DD-B7827B6F90A8}" destId="{BA1892D5-6B98-734A-9F0A-0B04546253DC}" srcOrd="4" destOrd="0" presId="urn:microsoft.com/office/officeart/2008/layout/HalfCircleOrganizationChart"/>
    <dgm:cxn modelId="{41F86281-6E4E-344C-B1E9-D1DE03B6CEA8}" type="presParOf" srcId="{A878FBEC-C2CC-AB4B-89DD-B7827B6F90A8}" destId="{644C9362-5284-A642-AFC9-365F55D79947}" srcOrd="5" destOrd="0" presId="urn:microsoft.com/office/officeart/2008/layout/HalfCircleOrganizationChart"/>
    <dgm:cxn modelId="{B2E8C4AC-BDDF-1548-8907-49800FD86B42}" type="presParOf" srcId="{644C9362-5284-A642-AFC9-365F55D79947}" destId="{36CA1EEE-18DE-0247-8654-78E13A04523B}" srcOrd="0" destOrd="0" presId="urn:microsoft.com/office/officeart/2008/layout/HalfCircleOrganizationChart"/>
    <dgm:cxn modelId="{D9512B65-3689-4D4C-9D9E-668AB59EAE8A}" type="presParOf" srcId="{36CA1EEE-18DE-0247-8654-78E13A04523B}" destId="{EC450E04-380C-D841-AF82-DD9D71B76358}" srcOrd="0" destOrd="0" presId="urn:microsoft.com/office/officeart/2008/layout/HalfCircleOrganizationChart"/>
    <dgm:cxn modelId="{CFBCEE06-9131-D446-BBB4-DB03552E52B4}" type="presParOf" srcId="{36CA1EEE-18DE-0247-8654-78E13A04523B}" destId="{B3495FAE-E09C-C647-B301-9CFB5F8F728A}" srcOrd="1" destOrd="0" presId="urn:microsoft.com/office/officeart/2008/layout/HalfCircleOrganizationChart"/>
    <dgm:cxn modelId="{1EA79A89-75B4-2F41-8906-422DF25C7261}" type="presParOf" srcId="{36CA1EEE-18DE-0247-8654-78E13A04523B}" destId="{D3A106EF-A04B-BC45-A889-ED3D46A1B838}" srcOrd="2" destOrd="0" presId="urn:microsoft.com/office/officeart/2008/layout/HalfCircleOrganizationChart"/>
    <dgm:cxn modelId="{3C2C23B0-8A5B-D241-AC53-C944EEB75264}" type="presParOf" srcId="{36CA1EEE-18DE-0247-8654-78E13A04523B}" destId="{06A0D371-1F77-9E49-BCC5-363AA1825281}" srcOrd="3" destOrd="0" presId="urn:microsoft.com/office/officeart/2008/layout/HalfCircleOrganizationChart"/>
    <dgm:cxn modelId="{E9FFB417-41AB-D142-B34B-65A3E8EB39C6}" type="presParOf" srcId="{644C9362-5284-A642-AFC9-365F55D79947}" destId="{DAE15104-C65C-B34E-ABDC-5CA40CFC166A}" srcOrd="1" destOrd="0" presId="urn:microsoft.com/office/officeart/2008/layout/HalfCircleOrganizationChart"/>
    <dgm:cxn modelId="{5F514622-11D7-2C4F-B420-1F933DB8AF40}" type="presParOf" srcId="{DAE15104-C65C-B34E-ABDC-5CA40CFC166A}" destId="{EAAEB92B-FF45-6B43-8875-4A3553DEE3B2}" srcOrd="0" destOrd="0" presId="urn:microsoft.com/office/officeart/2008/layout/HalfCircleOrganizationChart"/>
    <dgm:cxn modelId="{E73CC3C7-593E-DC41-840D-4EE696FE3DD8}" type="presParOf" srcId="{DAE15104-C65C-B34E-ABDC-5CA40CFC166A}" destId="{AC5E23F3-2AA9-7D44-AF17-5D463E4CCDC5}" srcOrd="1" destOrd="0" presId="urn:microsoft.com/office/officeart/2008/layout/HalfCircleOrganizationChart"/>
    <dgm:cxn modelId="{44B925EC-A49B-7640-976F-793F407E1ED4}" type="presParOf" srcId="{AC5E23F3-2AA9-7D44-AF17-5D463E4CCDC5}" destId="{98BBB1E1-ED0C-C341-9CD3-FFF3EBE4AE5D}" srcOrd="0" destOrd="0" presId="urn:microsoft.com/office/officeart/2008/layout/HalfCircleOrganizationChart"/>
    <dgm:cxn modelId="{39D0E41D-1457-184B-BAB2-DEB3B6994427}" type="presParOf" srcId="{98BBB1E1-ED0C-C341-9CD3-FFF3EBE4AE5D}" destId="{43E56C85-7974-5647-8A5C-94D2940658EB}" srcOrd="0" destOrd="0" presId="urn:microsoft.com/office/officeart/2008/layout/HalfCircleOrganizationChart"/>
    <dgm:cxn modelId="{FD6759C3-7B37-2B46-B6A7-6CEE48EFEE59}" type="presParOf" srcId="{98BBB1E1-ED0C-C341-9CD3-FFF3EBE4AE5D}" destId="{60B83BBF-3204-2B48-8231-E7B0B17194E3}" srcOrd="1" destOrd="0" presId="urn:microsoft.com/office/officeart/2008/layout/HalfCircleOrganizationChart"/>
    <dgm:cxn modelId="{4AE78A59-0803-A947-8132-7CD99DC4D868}" type="presParOf" srcId="{98BBB1E1-ED0C-C341-9CD3-FFF3EBE4AE5D}" destId="{12B0D4C4-C5F1-6542-B657-8F057D4E596D}" srcOrd="2" destOrd="0" presId="urn:microsoft.com/office/officeart/2008/layout/HalfCircleOrganizationChart"/>
    <dgm:cxn modelId="{C4D2A221-5B04-CE42-B82B-ABAAF252E572}" type="presParOf" srcId="{98BBB1E1-ED0C-C341-9CD3-FFF3EBE4AE5D}" destId="{9347657D-E265-D64B-A422-FA9127726C71}" srcOrd="3" destOrd="0" presId="urn:microsoft.com/office/officeart/2008/layout/HalfCircleOrganizationChart"/>
    <dgm:cxn modelId="{ED28672D-6AEE-E34B-AA98-96E8E4C2BA5B}" type="presParOf" srcId="{AC5E23F3-2AA9-7D44-AF17-5D463E4CCDC5}" destId="{3ED28399-37D0-0E41-91B5-9ED9C3FC2EC3}" srcOrd="1" destOrd="0" presId="urn:microsoft.com/office/officeart/2008/layout/HalfCircleOrganizationChart"/>
    <dgm:cxn modelId="{36C496E4-09F2-D84F-8DD1-205DFFD94A17}" type="presParOf" srcId="{AC5E23F3-2AA9-7D44-AF17-5D463E4CCDC5}" destId="{24658CF6-1593-464B-9AC7-8C7EDFFF5A79}" srcOrd="2" destOrd="0" presId="urn:microsoft.com/office/officeart/2008/layout/HalfCircleOrganizationChart"/>
    <dgm:cxn modelId="{1C5F70D6-42E8-FF43-8264-68F32AB5FF19}" type="presParOf" srcId="{DAE15104-C65C-B34E-ABDC-5CA40CFC166A}" destId="{83615C7B-6A52-3C45-9FA0-ECE5E45146B5}" srcOrd="2" destOrd="0" presId="urn:microsoft.com/office/officeart/2008/layout/HalfCircleOrganizationChart"/>
    <dgm:cxn modelId="{9392DBF0-DAF2-E543-8163-9A325F052268}" type="presParOf" srcId="{DAE15104-C65C-B34E-ABDC-5CA40CFC166A}" destId="{649B846C-69C3-F941-98F3-3D44860359B3}" srcOrd="3" destOrd="0" presId="urn:microsoft.com/office/officeart/2008/layout/HalfCircleOrganizationChart"/>
    <dgm:cxn modelId="{85A3F377-DB4B-E645-A7F3-97244AB64F82}" type="presParOf" srcId="{649B846C-69C3-F941-98F3-3D44860359B3}" destId="{9794C267-6169-564C-9E6D-F9D7C9CE282E}" srcOrd="0" destOrd="0" presId="urn:microsoft.com/office/officeart/2008/layout/HalfCircleOrganizationChart"/>
    <dgm:cxn modelId="{D983FACD-5388-6C46-A25D-E47C63FC6D3A}" type="presParOf" srcId="{9794C267-6169-564C-9E6D-F9D7C9CE282E}" destId="{83BA2C70-A47D-B647-A60E-F9312C88D074}" srcOrd="0" destOrd="0" presId="urn:microsoft.com/office/officeart/2008/layout/HalfCircleOrganizationChart"/>
    <dgm:cxn modelId="{22CE2A83-4EE3-4B45-A727-178D73142B87}" type="presParOf" srcId="{9794C267-6169-564C-9E6D-F9D7C9CE282E}" destId="{8BA65AD4-E88B-1C4D-8AAC-DF43486FFF56}" srcOrd="1" destOrd="0" presId="urn:microsoft.com/office/officeart/2008/layout/HalfCircleOrganizationChart"/>
    <dgm:cxn modelId="{F3F0A959-1ED6-8E47-AB68-F16C12FF891E}" type="presParOf" srcId="{9794C267-6169-564C-9E6D-F9D7C9CE282E}" destId="{D8344719-3BC2-F24A-9084-7A24FF48D9ED}" srcOrd="2" destOrd="0" presId="urn:microsoft.com/office/officeart/2008/layout/HalfCircleOrganizationChart"/>
    <dgm:cxn modelId="{CE99FF06-1E04-D740-9B48-755C5834A5DC}" type="presParOf" srcId="{9794C267-6169-564C-9E6D-F9D7C9CE282E}" destId="{504306D2-2095-8E48-AB80-4B8487615B74}" srcOrd="3" destOrd="0" presId="urn:microsoft.com/office/officeart/2008/layout/HalfCircleOrganizationChart"/>
    <dgm:cxn modelId="{717DB3DA-E192-D94D-91E5-144D69497557}" type="presParOf" srcId="{649B846C-69C3-F941-98F3-3D44860359B3}" destId="{98CD1394-0F92-744D-B8EF-B61B9D1628D2}" srcOrd="1" destOrd="0" presId="urn:microsoft.com/office/officeart/2008/layout/HalfCircleOrganizationChart"/>
    <dgm:cxn modelId="{9D34BEEF-EA1A-A144-8996-15301D6339D9}" type="presParOf" srcId="{649B846C-69C3-F941-98F3-3D44860359B3}" destId="{F7CB3722-818E-E347-84E7-A7207426B654}" srcOrd="2" destOrd="0" presId="urn:microsoft.com/office/officeart/2008/layout/HalfCircleOrganizationChart"/>
    <dgm:cxn modelId="{7786EBCA-A21D-C44D-A518-19FC37CB7DBD}" type="presParOf" srcId="{DAE15104-C65C-B34E-ABDC-5CA40CFC166A}" destId="{3C0D2945-C243-A040-9F2B-5ECB1A2559CD}" srcOrd="4" destOrd="0" presId="urn:microsoft.com/office/officeart/2008/layout/HalfCircleOrganizationChart"/>
    <dgm:cxn modelId="{B9755B76-95C2-0F4B-9319-BC819A6482C5}" type="presParOf" srcId="{DAE15104-C65C-B34E-ABDC-5CA40CFC166A}" destId="{ACFA15B5-11CE-F847-8EF7-576A6A0BC543}" srcOrd="5" destOrd="0" presId="urn:microsoft.com/office/officeart/2008/layout/HalfCircleOrganizationChart"/>
    <dgm:cxn modelId="{14361A21-4E61-5948-A05F-B8304A5A371C}" type="presParOf" srcId="{ACFA15B5-11CE-F847-8EF7-576A6A0BC543}" destId="{BA1CCCD1-B0FD-D943-8236-A0EE27E5A1A0}" srcOrd="0" destOrd="0" presId="urn:microsoft.com/office/officeart/2008/layout/HalfCircleOrganizationChart"/>
    <dgm:cxn modelId="{B9878A49-5765-2C4D-84CE-47F6E9ECCD45}" type="presParOf" srcId="{BA1CCCD1-B0FD-D943-8236-A0EE27E5A1A0}" destId="{F9A4E71D-A506-A64C-ABB9-090451895E5E}" srcOrd="0" destOrd="0" presId="urn:microsoft.com/office/officeart/2008/layout/HalfCircleOrganizationChart"/>
    <dgm:cxn modelId="{492BF6DE-08AF-F047-8DB1-A585A1F63480}" type="presParOf" srcId="{BA1CCCD1-B0FD-D943-8236-A0EE27E5A1A0}" destId="{EAF37850-ED5A-F14C-902A-6024B5DD42EC}" srcOrd="1" destOrd="0" presId="urn:microsoft.com/office/officeart/2008/layout/HalfCircleOrganizationChart"/>
    <dgm:cxn modelId="{65791EEC-F9A4-664C-8B1A-353F3AC42071}" type="presParOf" srcId="{BA1CCCD1-B0FD-D943-8236-A0EE27E5A1A0}" destId="{77D3ED47-3E8B-4544-80B5-9739C3B46F7C}" srcOrd="2" destOrd="0" presId="urn:microsoft.com/office/officeart/2008/layout/HalfCircleOrganizationChart"/>
    <dgm:cxn modelId="{B2F2B68C-0BB6-3F4C-BBFD-68DBD917F4DF}" type="presParOf" srcId="{BA1CCCD1-B0FD-D943-8236-A0EE27E5A1A0}" destId="{E7139712-BEE0-7841-BFCB-E313D949266F}" srcOrd="3" destOrd="0" presId="urn:microsoft.com/office/officeart/2008/layout/HalfCircleOrganizationChart"/>
    <dgm:cxn modelId="{D73C2424-B40A-0B4D-A5FD-36DEE01F10E5}" type="presParOf" srcId="{ACFA15B5-11CE-F847-8EF7-576A6A0BC543}" destId="{24F5A3EF-B7C8-BC4E-A302-980358705040}" srcOrd="1" destOrd="0" presId="urn:microsoft.com/office/officeart/2008/layout/HalfCircleOrganizationChart"/>
    <dgm:cxn modelId="{207DB41B-84A1-A141-A43B-303EBD0E91C8}" type="presParOf" srcId="{ACFA15B5-11CE-F847-8EF7-576A6A0BC543}" destId="{8297AC54-C609-4545-8D36-7710084EF375}" srcOrd="2" destOrd="0" presId="urn:microsoft.com/office/officeart/2008/layout/HalfCircleOrganizationChart"/>
    <dgm:cxn modelId="{BF404D44-6653-6440-A709-5941C2BB6F12}" type="presParOf" srcId="{DAE15104-C65C-B34E-ABDC-5CA40CFC166A}" destId="{14C906E2-AD0C-144F-8FE2-4FC1427A976E}" srcOrd="6" destOrd="0" presId="urn:microsoft.com/office/officeart/2008/layout/HalfCircleOrganizationChart"/>
    <dgm:cxn modelId="{64971CB8-D31B-9046-9753-04385DEB9D78}" type="presParOf" srcId="{DAE15104-C65C-B34E-ABDC-5CA40CFC166A}" destId="{2818815E-7B2F-064D-AF76-F8539197CA0B}" srcOrd="7" destOrd="0" presId="urn:microsoft.com/office/officeart/2008/layout/HalfCircleOrganizationChart"/>
    <dgm:cxn modelId="{170E1873-1392-414A-BFAE-4261FFFF8833}" type="presParOf" srcId="{2818815E-7B2F-064D-AF76-F8539197CA0B}" destId="{48B01186-DF29-CF48-9F14-902CF3BF7D40}" srcOrd="0" destOrd="0" presId="urn:microsoft.com/office/officeart/2008/layout/HalfCircleOrganizationChart"/>
    <dgm:cxn modelId="{FDBE5149-3026-DD4D-93FA-F77FCA83ECBC}" type="presParOf" srcId="{48B01186-DF29-CF48-9F14-902CF3BF7D40}" destId="{84491A0F-1F53-8F48-AE77-9D607084A7FB}" srcOrd="0" destOrd="0" presId="urn:microsoft.com/office/officeart/2008/layout/HalfCircleOrganizationChart"/>
    <dgm:cxn modelId="{C8E2D3EB-AB70-4244-BD09-D7362533C9F8}" type="presParOf" srcId="{48B01186-DF29-CF48-9F14-902CF3BF7D40}" destId="{F2AD9EBE-3D95-E742-A4CE-884340445D85}" srcOrd="1" destOrd="0" presId="urn:microsoft.com/office/officeart/2008/layout/HalfCircleOrganizationChart"/>
    <dgm:cxn modelId="{C52302E4-2A39-6847-8244-A78116F2781A}" type="presParOf" srcId="{48B01186-DF29-CF48-9F14-902CF3BF7D40}" destId="{C466EFE9-E3FA-B640-9871-BAA97986C7E1}" srcOrd="2" destOrd="0" presId="urn:microsoft.com/office/officeart/2008/layout/HalfCircleOrganizationChart"/>
    <dgm:cxn modelId="{FBCEBAD2-FFEA-8242-8082-FB0DAFC1EDCC}" type="presParOf" srcId="{48B01186-DF29-CF48-9F14-902CF3BF7D40}" destId="{CD864AE4-9EF8-144C-9A2A-805F0485336A}" srcOrd="3" destOrd="0" presId="urn:microsoft.com/office/officeart/2008/layout/HalfCircleOrganizationChart"/>
    <dgm:cxn modelId="{DEBEB033-83FF-F04A-A767-3F547C4542E3}" type="presParOf" srcId="{2818815E-7B2F-064D-AF76-F8539197CA0B}" destId="{80D74B3B-C4EC-9542-8DCB-34282D8C4362}" srcOrd="1" destOrd="0" presId="urn:microsoft.com/office/officeart/2008/layout/HalfCircleOrganizationChart"/>
    <dgm:cxn modelId="{2876AEE5-21B9-8041-AB0A-9C9B6DC8DE67}" type="presParOf" srcId="{2818815E-7B2F-064D-AF76-F8539197CA0B}" destId="{BCA93649-8FE1-3A4C-ACC8-61E42BE3B656}" srcOrd="2" destOrd="0" presId="urn:microsoft.com/office/officeart/2008/layout/HalfCircleOrganizationChart"/>
    <dgm:cxn modelId="{04EEFBF3-AD2E-E74D-9FB1-AB74DD313B5E}" type="presParOf" srcId="{644C9362-5284-A642-AFC9-365F55D79947}" destId="{50BA7A93-2FED-FD45-A0F4-E0D99232BE7C}" srcOrd="2" destOrd="0" presId="urn:microsoft.com/office/officeart/2008/layout/HalfCircleOrganizationChart"/>
    <dgm:cxn modelId="{E47CECEE-06BB-6245-95E2-6A00BDAC1830}" type="presParOf" srcId="{E554EC5E-D523-2348-B88E-0EB71334759D}" destId="{2503DF46-1144-9C4E-A58B-BC322C662135}" srcOrd="2" destOrd="0" presId="urn:microsoft.com/office/officeart/2008/layout/HalfCircleOrganizationChart"/>
    <dgm:cxn modelId="{F0CF8AF1-55AF-4D42-BB2B-FDA10CC14BFA}" type="presParOf" srcId="{32BB8F8B-05A5-FB49-83F8-363867C37858}" destId="{74755403-F258-D245-A60D-263E45A6DB08}" srcOrd="1" destOrd="0" presId="urn:microsoft.com/office/officeart/2008/layout/HalfCircleOrganizationChart"/>
    <dgm:cxn modelId="{C3D137C6-CB6A-DA4D-B4C6-89D9D23CA4D9}" type="presParOf" srcId="{74755403-F258-D245-A60D-263E45A6DB08}" destId="{0B1DE196-07AE-0042-B104-29057089FC78}" srcOrd="0" destOrd="0" presId="urn:microsoft.com/office/officeart/2008/layout/HalfCircleOrganizationChart"/>
    <dgm:cxn modelId="{02F99E0C-F833-994B-97FF-2C0194AE3378}" type="presParOf" srcId="{0B1DE196-07AE-0042-B104-29057089FC78}" destId="{79C4E39E-C264-0E4D-8A1D-BA7C289A733D}" srcOrd="0" destOrd="0" presId="urn:microsoft.com/office/officeart/2008/layout/HalfCircleOrganizationChart"/>
    <dgm:cxn modelId="{13201E09-ED12-874C-B551-2177E504E5C0}" type="presParOf" srcId="{0B1DE196-07AE-0042-B104-29057089FC78}" destId="{A70A30A9-F5CE-4142-B189-B9918290D2CB}" srcOrd="1" destOrd="0" presId="urn:microsoft.com/office/officeart/2008/layout/HalfCircleOrganizationChart"/>
    <dgm:cxn modelId="{BA1D1575-9206-0F41-B9B3-0B966F984126}" type="presParOf" srcId="{0B1DE196-07AE-0042-B104-29057089FC78}" destId="{D1DC67B7-FA37-7A45-BE49-C5BD023CA132}" srcOrd="2" destOrd="0" presId="urn:microsoft.com/office/officeart/2008/layout/HalfCircleOrganizationChart"/>
    <dgm:cxn modelId="{F70E95EA-72F2-624D-9174-1492DD282EE6}" type="presParOf" srcId="{0B1DE196-07AE-0042-B104-29057089FC78}" destId="{E5301E5F-8753-9147-B681-648F0DFEA575}" srcOrd="3" destOrd="0" presId="urn:microsoft.com/office/officeart/2008/layout/HalfCircleOrganizationChart"/>
    <dgm:cxn modelId="{B721886B-EB74-8049-9901-7810DEFAB09F}" type="presParOf" srcId="{74755403-F258-D245-A60D-263E45A6DB08}" destId="{B20A22EB-95D8-7D4F-8FF0-CF5FBC115465}" srcOrd="1" destOrd="0" presId="urn:microsoft.com/office/officeart/2008/layout/HalfCircleOrganizationChart"/>
    <dgm:cxn modelId="{5AA6A492-ABA4-C943-90BA-134DB1562500}" type="presParOf" srcId="{B20A22EB-95D8-7D4F-8FF0-CF5FBC115465}" destId="{8606D6F8-4F3E-8948-8C28-666035A0E53B}" srcOrd="0" destOrd="0" presId="urn:microsoft.com/office/officeart/2008/layout/HalfCircleOrganizationChart"/>
    <dgm:cxn modelId="{31AF2DC7-0E8D-DE4F-B1DE-18B303146939}" type="presParOf" srcId="{B20A22EB-95D8-7D4F-8FF0-CF5FBC115465}" destId="{6180DCE8-BEF3-A542-8F1A-9C5398A00A23}" srcOrd="1" destOrd="0" presId="urn:microsoft.com/office/officeart/2008/layout/HalfCircleOrganizationChart"/>
    <dgm:cxn modelId="{3B7A6693-EEC4-6A47-B368-333EACA067CD}" type="presParOf" srcId="{6180DCE8-BEF3-A542-8F1A-9C5398A00A23}" destId="{4811373B-C6AA-4D4B-9E08-D9292AC0B6D3}" srcOrd="0" destOrd="0" presId="urn:microsoft.com/office/officeart/2008/layout/HalfCircleOrganizationChart"/>
    <dgm:cxn modelId="{BE92D2F3-BB3A-004F-BF7C-DC9D140D760C}" type="presParOf" srcId="{4811373B-C6AA-4D4B-9E08-D9292AC0B6D3}" destId="{0A6AA01A-4C37-F740-82CB-07A302E57CE1}" srcOrd="0" destOrd="0" presId="urn:microsoft.com/office/officeart/2008/layout/HalfCircleOrganizationChart"/>
    <dgm:cxn modelId="{D8DE7205-E022-F242-B0BB-11E464107250}" type="presParOf" srcId="{4811373B-C6AA-4D4B-9E08-D9292AC0B6D3}" destId="{8D689359-95B0-C143-B8EC-0D3D84FC7F82}" srcOrd="1" destOrd="0" presId="urn:microsoft.com/office/officeart/2008/layout/HalfCircleOrganizationChart"/>
    <dgm:cxn modelId="{29AA083B-E12D-0144-9000-C306A9E923B6}" type="presParOf" srcId="{4811373B-C6AA-4D4B-9E08-D9292AC0B6D3}" destId="{8E2F05D7-1B26-344F-B2F9-6CD7F4AE06F7}" srcOrd="2" destOrd="0" presId="urn:microsoft.com/office/officeart/2008/layout/HalfCircleOrganizationChart"/>
    <dgm:cxn modelId="{5753EE6D-412C-EC4D-AF51-2332F1993AC7}" type="presParOf" srcId="{4811373B-C6AA-4D4B-9E08-D9292AC0B6D3}" destId="{25AB6200-1D4A-F543-BC9F-42EA888ECD92}" srcOrd="3" destOrd="0" presId="urn:microsoft.com/office/officeart/2008/layout/HalfCircleOrganizationChart"/>
    <dgm:cxn modelId="{B78015C7-A20D-0947-A06B-3EC577D8F41F}" type="presParOf" srcId="{6180DCE8-BEF3-A542-8F1A-9C5398A00A23}" destId="{43453CA1-2FBC-4648-B9CF-D194844773C6}" srcOrd="1" destOrd="0" presId="urn:microsoft.com/office/officeart/2008/layout/HalfCircleOrganizationChart"/>
    <dgm:cxn modelId="{2AEFCFFA-E51E-7E4A-ACA7-DFFE4FF0499F}" type="presParOf" srcId="{43453CA1-2FBC-4648-B9CF-D194844773C6}" destId="{6C336AC6-6500-A74F-B40E-B525411E5E81}" srcOrd="0" destOrd="0" presId="urn:microsoft.com/office/officeart/2008/layout/HalfCircleOrganizationChart"/>
    <dgm:cxn modelId="{BAD95FBE-FCB2-2A4C-90F7-B26A205A083B}" type="presParOf" srcId="{43453CA1-2FBC-4648-B9CF-D194844773C6}" destId="{261F4851-7B9B-054C-8DB5-82EF74E735CB}" srcOrd="1" destOrd="0" presId="urn:microsoft.com/office/officeart/2008/layout/HalfCircleOrganizationChart"/>
    <dgm:cxn modelId="{2501D3F6-4819-5A47-9885-173649F5F296}" type="presParOf" srcId="{261F4851-7B9B-054C-8DB5-82EF74E735CB}" destId="{DF47E14E-438C-7049-886C-153D3A0B9FF7}" srcOrd="0" destOrd="0" presId="urn:microsoft.com/office/officeart/2008/layout/HalfCircleOrganizationChart"/>
    <dgm:cxn modelId="{010577CD-92AE-5D40-ADBD-6F6BE0B32686}" type="presParOf" srcId="{DF47E14E-438C-7049-886C-153D3A0B9FF7}" destId="{145817BE-3E8D-AE4D-B7E5-F060C7CD9C86}" srcOrd="0" destOrd="0" presId="urn:microsoft.com/office/officeart/2008/layout/HalfCircleOrganizationChart"/>
    <dgm:cxn modelId="{A6B89610-5977-4046-8630-22C36655686A}" type="presParOf" srcId="{DF47E14E-438C-7049-886C-153D3A0B9FF7}" destId="{2AAD50D9-ECB7-D743-8895-9D09683E27AB}" srcOrd="1" destOrd="0" presId="urn:microsoft.com/office/officeart/2008/layout/HalfCircleOrganizationChart"/>
    <dgm:cxn modelId="{310051E3-C0FB-B14A-B90A-42B8C882627A}" type="presParOf" srcId="{DF47E14E-438C-7049-886C-153D3A0B9FF7}" destId="{93D7C8C9-D037-BB48-9575-9D69D6D2935F}" srcOrd="2" destOrd="0" presId="urn:microsoft.com/office/officeart/2008/layout/HalfCircleOrganizationChart"/>
    <dgm:cxn modelId="{2FBFA114-16BC-0647-B947-7B5F0823A79E}" type="presParOf" srcId="{DF47E14E-438C-7049-886C-153D3A0B9FF7}" destId="{6CA13B6E-46D2-384F-8813-5BC48C8A8D02}" srcOrd="3" destOrd="0" presId="urn:microsoft.com/office/officeart/2008/layout/HalfCircleOrganizationChart"/>
    <dgm:cxn modelId="{C275684C-6176-644B-8406-1ACC0C340741}" type="presParOf" srcId="{261F4851-7B9B-054C-8DB5-82EF74E735CB}" destId="{EF6F52B1-5A4E-CE4B-843C-813901C20BDD}" srcOrd="1" destOrd="0" presId="urn:microsoft.com/office/officeart/2008/layout/HalfCircleOrganizationChart"/>
    <dgm:cxn modelId="{8881B9D1-017B-224F-8AFD-7A0CAEDA389E}" type="presParOf" srcId="{261F4851-7B9B-054C-8DB5-82EF74E735CB}" destId="{DD3DDF59-448A-F349-A9E5-7DC022E200C3}" srcOrd="2" destOrd="0" presId="urn:microsoft.com/office/officeart/2008/layout/HalfCircleOrganizationChart"/>
    <dgm:cxn modelId="{8CA909B8-61CC-8948-B19C-B26EFF826C79}" type="presParOf" srcId="{43453CA1-2FBC-4648-B9CF-D194844773C6}" destId="{5C37EB52-0E26-1348-8B5E-52553ABEF159}" srcOrd="2" destOrd="0" presId="urn:microsoft.com/office/officeart/2008/layout/HalfCircleOrganizationChart"/>
    <dgm:cxn modelId="{3233A8F2-0057-C24F-A600-4829407E8114}" type="presParOf" srcId="{43453CA1-2FBC-4648-B9CF-D194844773C6}" destId="{2D67B6E3-13E3-064B-81A4-4CACEACC2804}" srcOrd="3" destOrd="0" presId="urn:microsoft.com/office/officeart/2008/layout/HalfCircleOrganizationChart"/>
    <dgm:cxn modelId="{C64C1940-6B0A-4342-AEDC-50CAAEB88CFA}" type="presParOf" srcId="{2D67B6E3-13E3-064B-81A4-4CACEACC2804}" destId="{E567D7D8-A252-174F-9C44-D494900988E8}" srcOrd="0" destOrd="0" presId="urn:microsoft.com/office/officeart/2008/layout/HalfCircleOrganizationChart"/>
    <dgm:cxn modelId="{3499EAD7-A2DF-E14C-A569-1B3CE76DC6ED}" type="presParOf" srcId="{E567D7D8-A252-174F-9C44-D494900988E8}" destId="{DFCE3244-32EE-5F42-A24E-F13DB9755083}" srcOrd="0" destOrd="0" presId="urn:microsoft.com/office/officeart/2008/layout/HalfCircleOrganizationChart"/>
    <dgm:cxn modelId="{51F42E6D-CEEA-3343-94F3-F14ACB7B40F7}" type="presParOf" srcId="{E567D7D8-A252-174F-9C44-D494900988E8}" destId="{96C3E794-6802-EE4A-9182-F7A488576E03}" srcOrd="1" destOrd="0" presId="urn:microsoft.com/office/officeart/2008/layout/HalfCircleOrganizationChart"/>
    <dgm:cxn modelId="{9421AE7A-F3D5-6B4E-88E0-EFCD4D007B25}" type="presParOf" srcId="{E567D7D8-A252-174F-9C44-D494900988E8}" destId="{AD81330C-0B7B-0347-81A3-D022C8C8F8C9}" srcOrd="2" destOrd="0" presId="urn:microsoft.com/office/officeart/2008/layout/HalfCircleOrganizationChart"/>
    <dgm:cxn modelId="{18B05948-4FB8-B545-B660-E3310C066918}" type="presParOf" srcId="{E567D7D8-A252-174F-9C44-D494900988E8}" destId="{65BEB627-5AD6-7441-9A07-DE245EEBEE33}" srcOrd="3" destOrd="0" presId="urn:microsoft.com/office/officeart/2008/layout/HalfCircleOrganizationChart"/>
    <dgm:cxn modelId="{77B2FEAF-5D12-524C-9743-4DBE92565957}" type="presParOf" srcId="{2D67B6E3-13E3-064B-81A4-4CACEACC2804}" destId="{856FAF09-A954-134F-981B-9CEACA0F3CDD}" srcOrd="1" destOrd="0" presId="urn:microsoft.com/office/officeart/2008/layout/HalfCircleOrganizationChart"/>
    <dgm:cxn modelId="{AC12A626-94A8-5D4E-9312-7D3B2CA50407}" type="presParOf" srcId="{2D67B6E3-13E3-064B-81A4-4CACEACC2804}" destId="{11F98468-261D-1045-93F8-F3A19EF00491}" srcOrd="2" destOrd="0" presId="urn:microsoft.com/office/officeart/2008/layout/HalfCircleOrganizationChart"/>
    <dgm:cxn modelId="{15F0DA03-B59A-BE45-A517-1337985D80A1}" type="presParOf" srcId="{43453CA1-2FBC-4648-B9CF-D194844773C6}" destId="{9AF35656-184D-3F42-9251-708200DF6956}" srcOrd="4" destOrd="0" presId="urn:microsoft.com/office/officeart/2008/layout/HalfCircleOrganizationChart"/>
    <dgm:cxn modelId="{50CEBAA8-EFFB-B347-945D-3F6AB29966C3}" type="presParOf" srcId="{43453CA1-2FBC-4648-B9CF-D194844773C6}" destId="{32B2AA55-01E7-334E-A8E1-41E2748AC49C}" srcOrd="5" destOrd="0" presId="urn:microsoft.com/office/officeart/2008/layout/HalfCircleOrganizationChart"/>
    <dgm:cxn modelId="{7D06B527-C40D-9A48-B82C-16B51DAC473F}" type="presParOf" srcId="{32B2AA55-01E7-334E-A8E1-41E2748AC49C}" destId="{40030602-1A8B-FF44-874C-EDE8C8D106C1}" srcOrd="0" destOrd="0" presId="urn:microsoft.com/office/officeart/2008/layout/HalfCircleOrganizationChart"/>
    <dgm:cxn modelId="{A30E1542-82DA-664A-8920-EE595E2178C4}" type="presParOf" srcId="{40030602-1A8B-FF44-874C-EDE8C8D106C1}" destId="{C7A64E66-847F-B848-96FA-97845797C38B}" srcOrd="0" destOrd="0" presId="urn:microsoft.com/office/officeart/2008/layout/HalfCircleOrganizationChart"/>
    <dgm:cxn modelId="{ACFF8620-70CF-2D4C-A1B9-8570EE90E520}" type="presParOf" srcId="{40030602-1A8B-FF44-874C-EDE8C8D106C1}" destId="{8E2E7CE8-4ECA-C544-AAA9-59FDBB1ADA4E}" srcOrd="1" destOrd="0" presId="urn:microsoft.com/office/officeart/2008/layout/HalfCircleOrganizationChart"/>
    <dgm:cxn modelId="{2A5E43DB-02AB-9E4A-98F3-7BF3511B1AC4}" type="presParOf" srcId="{40030602-1A8B-FF44-874C-EDE8C8D106C1}" destId="{C8446843-96C6-9A4A-B3F6-6CA2A50D613E}" srcOrd="2" destOrd="0" presId="urn:microsoft.com/office/officeart/2008/layout/HalfCircleOrganizationChart"/>
    <dgm:cxn modelId="{D9591E34-D1B3-1B4A-A5D7-2E2755E4F47C}" type="presParOf" srcId="{40030602-1A8B-FF44-874C-EDE8C8D106C1}" destId="{9B3EC6C6-816F-C34F-927A-4CCA498357AC}" srcOrd="3" destOrd="0" presId="urn:microsoft.com/office/officeart/2008/layout/HalfCircleOrganizationChart"/>
    <dgm:cxn modelId="{029CB537-1563-1840-BD5D-66AD027E70EB}" type="presParOf" srcId="{32B2AA55-01E7-334E-A8E1-41E2748AC49C}" destId="{E59624D1-77EC-344D-845D-681810789879}" srcOrd="1" destOrd="0" presId="urn:microsoft.com/office/officeart/2008/layout/HalfCircleOrganizationChart"/>
    <dgm:cxn modelId="{0B401E88-7BBD-EC4C-9589-FA73C6B5E9AC}" type="presParOf" srcId="{32B2AA55-01E7-334E-A8E1-41E2748AC49C}" destId="{B5ACAD7C-9771-FD4F-BB7C-3DFAA1AAA996}" srcOrd="2" destOrd="0" presId="urn:microsoft.com/office/officeart/2008/layout/HalfCircleOrganizationChart"/>
    <dgm:cxn modelId="{3A7A3604-4E40-AA42-9163-EF56EA83FE6D}" type="presParOf" srcId="{43453CA1-2FBC-4648-B9CF-D194844773C6}" destId="{7F5B2D4A-C4D5-0649-AF5D-A9B3C3D630D4}" srcOrd="6" destOrd="0" presId="urn:microsoft.com/office/officeart/2008/layout/HalfCircleOrganizationChart"/>
    <dgm:cxn modelId="{5FB60F17-D5BA-D943-86D3-781BAB45D5B9}" type="presParOf" srcId="{43453CA1-2FBC-4648-B9CF-D194844773C6}" destId="{267BE20F-AE4D-AD40-B34F-F4FF77C800E9}" srcOrd="7" destOrd="0" presId="urn:microsoft.com/office/officeart/2008/layout/HalfCircleOrganizationChart"/>
    <dgm:cxn modelId="{14937E0D-001E-F64D-919D-6BDD6839ACBA}" type="presParOf" srcId="{267BE20F-AE4D-AD40-B34F-F4FF77C800E9}" destId="{377E7198-E448-EF4C-8E4E-FB1CB76C6689}" srcOrd="0" destOrd="0" presId="urn:microsoft.com/office/officeart/2008/layout/HalfCircleOrganizationChart"/>
    <dgm:cxn modelId="{846D122A-3CF3-154F-9B0C-C28D0FA9ED8E}" type="presParOf" srcId="{377E7198-E448-EF4C-8E4E-FB1CB76C6689}" destId="{CB97CD6B-1175-B74B-A04A-8D57652FC80B}" srcOrd="0" destOrd="0" presId="urn:microsoft.com/office/officeart/2008/layout/HalfCircleOrganizationChart"/>
    <dgm:cxn modelId="{857828B6-8E28-E84D-A315-43140894F031}" type="presParOf" srcId="{377E7198-E448-EF4C-8E4E-FB1CB76C6689}" destId="{6CA10837-155A-324D-BC0B-48CC712DB70C}" srcOrd="1" destOrd="0" presId="urn:microsoft.com/office/officeart/2008/layout/HalfCircleOrganizationChart"/>
    <dgm:cxn modelId="{7ECAF5EE-0D5F-AA48-8093-EE54E9E08662}" type="presParOf" srcId="{377E7198-E448-EF4C-8E4E-FB1CB76C6689}" destId="{46F195B0-D053-494C-9FA7-DC8431B4C57E}" srcOrd="2" destOrd="0" presId="urn:microsoft.com/office/officeart/2008/layout/HalfCircleOrganizationChart"/>
    <dgm:cxn modelId="{C886734E-C0A9-294C-8A6C-1A87EF7B70B8}" type="presParOf" srcId="{377E7198-E448-EF4C-8E4E-FB1CB76C6689}" destId="{BC93373F-CA8C-494C-8397-FA7C56AB39A3}" srcOrd="3" destOrd="0" presId="urn:microsoft.com/office/officeart/2008/layout/HalfCircleOrganizationChart"/>
    <dgm:cxn modelId="{086BB710-F36B-D24D-A55A-1935AEBBF4A0}" type="presParOf" srcId="{267BE20F-AE4D-AD40-B34F-F4FF77C800E9}" destId="{CB515A56-919D-264C-8903-3A6AF4054079}" srcOrd="1" destOrd="0" presId="urn:microsoft.com/office/officeart/2008/layout/HalfCircleOrganizationChart"/>
    <dgm:cxn modelId="{C6A301B7-AE8E-6B43-B1B8-CE9424EE2FD6}" type="presParOf" srcId="{267BE20F-AE4D-AD40-B34F-F4FF77C800E9}" destId="{9DBC1FDA-3A16-794A-8107-4B673F08A8C4}" srcOrd="2" destOrd="0" presId="urn:microsoft.com/office/officeart/2008/layout/HalfCircleOrganizationChart"/>
    <dgm:cxn modelId="{5ECA99DB-1098-DE46-94AA-C11199D28CB4}" type="presParOf" srcId="{43453CA1-2FBC-4648-B9CF-D194844773C6}" destId="{3A99EFC3-67B3-1C48-83D3-0A07536A0CE6}" srcOrd="8" destOrd="0" presId="urn:microsoft.com/office/officeart/2008/layout/HalfCircleOrganizationChart"/>
    <dgm:cxn modelId="{3FFDCEF1-228F-B54C-B79B-800EED728F29}" type="presParOf" srcId="{43453CA1-2FBC-4648-B9CF-D194844773C6}" destId="{8098B53A-4C38-1E4E-8F71-57AD93ED8079}" srcOrd="9" destOrd="0" presId="urn:microsoft.com/office/officeart/2008/layout/HalfCircleOrganizationChart"/>
    <dgm:cxn modelId="{92A00C36-54B4-8D42-8778-DB0F6BA1207F}" type="presParOf" srcId="{8098B53A-4C38-1E4E-8F71-57AD93ED8079}" destId="{62697236-08CA-E74B-A7B8-40CB7770C19A}" srcOrd="0" destOrd="0" presId="urn:microsoft.com/office/officeart/2008/layout/HalfCircleOrganizationChart"/>
    <dgm:cxn modelId="{6D0FAA1C-5520-2C47-AE93-7C4521963881}" type="presParOf" srcId="{62697236-08CA-E74B-A7B8-40CB7770C19A}" destId="{E4F37318-F67E-0D46-A8FD-3853070EF12A}" srcOrd="0" destOrd="0" presId="urn:microsoft.com/office/officeart/2008/layout/HalfCircleOrganizationChart"/>
    <dgm:cxn modelId="{E268582F-8603-2C46-B46E-1AF161EBE04E}" type="presParOf" srcId="{62697236-08CA-E74B-A7B8-40CB7770C19A}" destId="{AFF3BA2B-FB33-4245-B6EF-B82E2846F0C0}" srcOrd="1" destOrd="0" presId="urn:microsoft.com/office/officeart/2008/layout/HalfCircleOrganizationChart"/>
    <dgm:cxn modelId="{059F5629-CC9F-874E-82FB-1DBD791B9DEB}" type="presParOf" srcId="{62697236-08CA-E74B-A7B8-40CB7770C19A}" destId="{404F3D52-CBC9-2344-9AF4-0F376ED89BD6}" srcOrd="2" destOrd="0" presId="urn:microsoft.com/office/officeart/2008/layout/HalfCircleOrganizationChart"/>
    <dgm:cxn modelId="{A425D876-396F-AB4D-A0BC-E69EAB356EA5}" type="presParOf" srcId="{62697236-08CA-E74B-A7B8-40CB7770C19A}" destId="{0E10F33D-85E3-9F4E-BC2A-F3ED9270459B}" srcOrd="3" destOrd="0" presId="urn:microsoft.com/office/officeart/2008/layout/HalfCircleOrganizationChart"/>
    <dgm:cxn modelId="{872264FA-97D3-3F41-89A3-57FBFDCB5D82}" type="presParOf" srcId="{8098B53A-4C38-1E4E-8F71-57AD93ED8079}" destId="{89C8E593-F7D1-DD43-86CA-56BD12620938}" srcOrd="1" destOrd="0" presId="urn:microsoft.com/office/officeart/2008/layout/HalfCircleOrganizationChart"/>
    <dgm:cxn modelId="{2A9706C9-6845-9B4D-B8F7-CB8A59799361}" type="presParOf" srcId="{8098B53A-4C38-1E4E-8F71-57AD93ED8079}" destId="{BF93A7C0-ABBD-3848-BD59-2CD7A1411E93}" srcOrd="2" destOrd="0" presId="urn:microsoft.com/office/officeart/2008/layout/HalfCircleOrganizationChart"/>
    <dgm:cxn modelId="{3DAACE17-DB72-F549-9972-0C7F2ABB6F19}" type="presParOf" srcId="{6180DCE8-BEF3-A542-8F1A-9C5398A00A23}" destId="{1F6AAD75-248A-EC4D-8116-9362B40584B6}" srcOrd="2" destOrd="0" presId="urn:microsoft.com/office/officeart/2008/layout/HalfCircleOrganizationChart"/>
    <dgm:cxn modelId="{E180DB0D-6CAE-C44C-9B22-61E31E9A8091}" type="presParOf" srcId="{B20A22EB-95D8-7D4F-8FF0-CF5FBC115465}" destId="{8C556CF9-8194-9241-941F-2EA70FACF476}" srcOrd="2" destOrd="0" presId="urn:microsoft.com/office/officeart/2008/layout/HalfCircleOrganizationChart"/>
    <dgm:cxn modelId="{FEDB3647-F452-B145-9D7F-071AB02455BF}" type="presParOf" srcId="{B20A22EB-95D8-7D4F-8FF0-CF5FBC115465}" destId="{C6E6C6E0-1479-AC41-94A9-3FC3416FE41F}" srcOrd="3" destOrd="0" presId="urn:microsoft.com/office/officeart/2008/layout/HalfCircleOrganizationChart"/>
    <dgm:cxn modelId="{57608B4C-0A64-E64D-8367-E150004B7BD6}" type="presParOf" srcId="{C6E6C6E0-1479-AC41-94A9-3FC3416FE41F}" destId="{126C7BC2-18FB-404E-A7AC-B3C4F5F0EE74}" srcOrd="0" destOrd="0" presId="urn:microsoft.com/office/officeart/2008/layout/HalfCircleOrganizationChart"/>
    <dgm:cxn modelId="{D0A3C89E-13CB-F744-B4A0-EE9D4C1E3C99}" type="presParOf" srcId="{126C7BC2-18FB-404E-A7AC-B3C4F5F0EE74}" destId="{F96757D9-10F6-4C42-927E-3FD8FF23B3D7}" srcOrd="0" destOrd="0" presId="urn:microsoft.com/office/officeart/2008/layout/HalfCircleOrganizationChart"/>
    <dgm:cxn modelId="{52484A04-8896-C14A-8070-3466C0457E92}" type="presParOf" srcId="{126C7BC2-18FB-404E-A7AC-B3C4F5F0EE74}" destId="{2D01A44B-1AA1-4247-9219-08A62F6882D8}" srcOrd="1" destOrd="0" presId="urn:microsoft.com/office/officeart/2008/layout/HalfCircleOrganizationChart"/>
    <dgm:cxn modelId="{45FF1191-256E-1141-AD32-CF67E1A70714}" type="presParOf" srcId="{126C7BC2-18FB-404E-A7AC-B3C4F5F0EE74}" destId="{5EAF7340-DCFB-3748-A6FA-8DEBE8D15408}" srcOrd="2" destOrd="0" presId="urn:microsoft.com/office/officeart/2008/layout/HalfCircleOrganizationChart"/>
    <dgm:cxn modelId="{6FA78BB8-38C6-A94B-96C6-5C91EF3EFBB9}" type="presParOf" srcId="{126C7BC2-18FB-404E-A7AC-B3C4F5F0EE74}" destId="{025C2964-7EFC-6B4B-B8CB-BE261B215542}" srcOrd="3" destOrd="0" presId="urn:microsoft.com/office/officeart/2008/layout/HalfCircleOrganizationChart"/>
    <dgm:cxn modelId="{29C6DCAA-E2C9-844E-90BD-E8E78FF2F623}" type="presParOf" srcId="{C6E6C6E0-1479-AC41-94A9-3FC3416FE41F}" destId="{A1D738C8-344D-7045-9FF2-7D5C4C617E0A}" srcOrd="1" destOrd="0" presId="urn:microsoft.com/office/officeart/2008/layout/HalfCircleOrganizationChart"/>
    <dgm:cxn modelId="{5C4C8332-A08F-B946-81E6-B376B1104EB9}" type="presParOf" srcId="{A1D738C8-344D-7045-9FF2-7D5C4C617E0A}" destId="{2FBDF86C-CCDC-AF4E-AF8F-24ADD2507C06}" srcOrd="0" destOrd="0" presId="urn:microsoft.com/office/officeart/2008/layout/HalfCircleOrganizationChart"/>
    <dgm:cxn modelId="{294A3389-F5A2-BA4B-9824-C604BEAE70D0}" type="presParOf" srcId="{A1D738C8-344D-7045-9FF2-7D5C4C617E0A}" destId="{0D8AEECE-CDFE-4845-9B60-7AFCB2E85AFE}" srcOrd="1" destOrd="0" presId="urn:microsoft.com/office/officeart/2008/layout/HalfCircleOrganizationChart"/>
    <dgm:cxn modelId="{2EE1B390-9A75-8C40-8AB8-64A9E82E3D7F}" type="presParOf" srcId="{0D8AEECE-CDFE-4845-9B60-7AFCB2E85AFE}" destId="{BA865F17-9A23-4E4F-BD69-8D98D2D52331}" srcOrd="0" destOrd="0" presId="urn:microsoft.com/office/officeart/2008/layout/HalfCircleOrganizationChart"/>
    <dgm:cxn modelId="{297E87F4-16F0-044F-9DB9-E2941BD53B6D}" type="presParOf" srcId="{BA865F17-9A23-4E4F-BD69-8D98D2D52331}" destId="{8DB34CB5-3894-3E4B-953D-89AF6573E95C}" srcOrd="0" destOrd="0" presId="urn:microsoft.com/office/officeart/2008/layout/HalfCircleOrganizationChart"/>
    <dgm:cxn modelId="{D9BC3114-8F2B-BC4E-9AD0-4B11C57643E0}" type="presParOf" srcId="{BA865F17-9A23-4E4F-BD69-8D98D2D52331}" destId="{512488C3-36F2-664F-91C8-866F39C1CDF9}" srcOrd="1" destOrd="0" presId="urn:microsoft.com/office/officeart/2008/layout/HalfCircleOrganizationChart"/>
    <dgm:cxn modelId="{B3C1E86F-459A-8348-9B16-D995639C4EF1}" type="presParOf" srcId="{BA865F17-9A23-4E4F-BD69-8D98D2D52331}" destId="{A00F0C9D-10E5-6B4D-9B1A-95A5066A4B8B}" srcOrd="2" destOrd="0" presId="urn:microsoft.com/office/officeart/2008/layout/HalfCircleOrganizationChart"/>
    <dgm:cxn modelId="{9424C0C2-E65A-4D43-AD9B-D2BEDA100F86}" type="presParOf" srcId="{BA865F17-9A23-4E4F-BD69-8D98D2D52331}" destId="{B9D2C22E-E368-BB4E-908B-4D125AEA6603}" srcOrd="3" destOrd="0" presId="urn:microsoft.com/office/officeart/2008/layout/HalfCircleOrganizationChart"/>
    <dgm:cxn modelId="{05AB24DE-7DCF-FB4A-8528-316150EDFE0E}" type="presParOf" srcId="{0D8AEECE-CDFE-4845-9B60-7AFCB2E85AFE}" destId="{B0DDAB0E-BC3A-8B4E-B2A0-1D360580EC72}" srcOrd="1" destOrd="0" presId="urn:microsoft.com/office/officeart/2008/layout/HalfCircleOrganizationChart"/>
    <dgm:cxn modelId="{4331FC2F-B993-1C48-938C-ACE8143409E7}" type="presParOf" srcId="{0D8AEECE-CDFE-4845-9B60-7AFCB2E85AFE}" destId="{4063FE9A-13B0-C040-B21C-2AF77E425E95}" srcOrd="2" destOrd="0" presId="urn:microsoft.com/office/officeart/2008/layout/HalfCircleOrganizationChart"/>
    <dgm:cxn modelId="{DAE80CE6-CCCC-C945-856B-05ADF7BDBE12}" type="presParOf" srcId="{A1D738C8-344D-7045-9FF2-7D5C4C617E0A}" destId="{BB62D3CA-C3F1-F746-B7B6-21B5406A6136}" srcOrd="2" destOrd="0" presId="urn:microsoft.com/office/officeart/2008/layout/HalfCircleOrganizationChart"/>
    <dgm:cxn modelId="{FC172B11-79B7-7E4F-9F31-32248BCCD32C}" type="presParOf" srcId="{A1D738C8-344D-7045-9FF2-7D5C4C617E0A}" destId="{832391C0-04C4-C54C-99D1-671F2A7945BA}" srcOrd="3" destOrd="0" presId="urn:microsoft.com/office/officeart/2008/layout/HalfCircleOrganizationChart"/>
    <dgm:cxn modelId="{0FBE3259-72C9-9941-A846-A278E9457CA4}" type="presParOf" srcId="{832391C0-04C4-C54C-99D1-671F2A7945BA}" destId="{F469BBDE-0C66-8E4B-90C5-CBB1199FBCE0}" srcOrd="0" destOrd="0" presId="urn:microsoft.com/office/officeart/2008/layout/HalfCircleOrganizationChart"/>
    <dgm:cxn modelId="{742C25F9-7B66-9240-A13E-45317DA95497}" type="presParOf" srcId="{F469BBDE-0C66-8E4B-90C5-CBB1199FBCE0}" destId="{CF1AA051-53E8-8F42-A5B1-331F12D6FE51}" srcOrd="0" destOrd="0" presId="urn:microsoft.com/office/officeart/2008/layout/HalfCircleOrganizationChart"/>
    <dgm:cxn modelId="{B37864D5-D86C-244A-88A2-EA8822B6DDA7}" type="presParOf" srcId="{F469BBDE-0C66-8E4B-90C5-CBB1199FBCE0}" destId="{F42166A9-E5B8-214E-B0C5-6BE6E86C398C}" srcOrd="1" destOrd="0" presId="urn:microsoft.com/office/officeart/2008/layout/HalfCircleOrganizationChart"/>
    <dgm:cxn modelId="{7DDBA16C-4B22-AB4D-9220-149DF1E128D2}" type="presParOf" srcId="{F469BBDE-0C66-8E4B-90C5-CBB1199FBCE0}" destId="{85132445-9C18-EE4F-B6F0-0769E02D9F6D}" srcOrd="2" destOrd="0" presId="urn:microsoft.com/office/officeart/2008/layout/HalfCircleOrganizationChart"/>
    <dgm:cxn modelId="{A9D2F5B4-2F14-3944-AA51-D7F5C3431BA1}" type="presParOf" srcId="{F469BBDE-0C66-8E4B-90C5-CBB1199FBCE0}" destId="{1D9E1EB2-0F85-8746-BADC-BAF4B2A641DF}" srcOrd="3" destOrd="0" presId="urn:microsoft.com/office/officeart/2008/layout/HalfCircleOrganizationChart"/>
    <dgm:cxn modelId="{730EA92F-0DD3-2544-BBA5-F1692867E652}" type="presParOf" srcId="{832391C0-04C4-C54C-99D1-671F2A7945BA}" destId="{25605372-80DB-B44A-8EAA-E6F7E189A481}" srcOrd="1" destOrd="0" presId="urn:microsoft.com/office/officeart/2008/layout/HalfCircleOrganizationChart"/>
    <dgm:cxn modelId="{D195B40A-7A79-504D-99A5-39F488643253}" type="presParOf" srcId="{832391C0-04C4-C54C-99D1-671F2A7945BA}" destId="{138AD374-1E31-6C4A-BC83-800CFC9E9D49}" srcOrd="2" destOrd="0" presId="urn:microsoft.com/office/officeart/2008/layout/HalfCircleOrganizationChart"/>
    <dgm:cxn modelId="{91F03222-A02F-6C42-A441-6085333C7270}" type="presParOf" srcId="{A1D738C8-344D-7045-9FF2-7D5C4C617E0A}" destId="{250D637F-3120-874C-9FB0-182B5F57CFCA}" srcOrd="4" destOrd="0" presId="urn:microsoft.com/office/officeart/2008/layout/HalfCircleOrganizationChart"/>
    <dgm:cxn modelId="{4DD98B31-0286-DA4C-B5FE-543E81FB7E06}" type="presParOf" srcId="{A1D738C8-344D-7045-9FF2-7D5C4C617E0A}" destId="{BFD556A3-5B0C-AC4B-98AC-995608DCB237}" srcOrd="5" destOrd="0" presId="urn:microsoft.com/office/officeart/2008/layout/HalfCircleOrganizationChart"/>
    <dgm:cxn modelId="{CAC9ABAB-B519-904B-8119-5ACBADCD64FF}" type="presParOf" srcId="{BFD556A3-5B0C-AC4B-98AC-995608DCB237}" destId="{BDEF342A-12FF-2942-9DBB-3CCD94D8A70F}" srcOrd="0" destOrd="0" presId="urn:microsoft.com/office/officeart/2008/layout/HalfCircleOrganizationChart"/>
    <dgm:cxn modelId="{39F4922B-8608-BB46-B6E3-96C27EB3D289}" type="presParOf" srcId="{BDEF342A-12FF-2942-9DBB-3CCD94D8A70F}" destId="{DC794003-969F-8942-8E2A-97D48F92C3D2}" srcOrd="0" destOrd="0" presId="urn:microsoft.com/office/officeart/2008/layout/HalfCircleOrganizationChart"/>
    <dgm:cxn modelId="{D04FE3BA-9C60-CF46-9F1D-0A2AFE0AC722}" type="presParOf" srcId="{BDEF342A-12FF-2942-9DBB-3CCD94D8A70F}" destId="{08AF4492-5B35-E040-AC52-654B90D9345C}" srcOrd="1" destOrd="0" presId="urn:microsoft.com/office/officeart/2008/layout/HalfCircleOrganizationChart"/>
    <dgm:cxn modelId="{B18017C7-64E4-184B-885D-3E24EF83690B}" type="presParOf" srcId="{BDEF342A-12FF-2942-9DBB-3CCD94D8A70F}" destId="{DCF0870F-5E5D-A548-B944-5E9CE4F88F8A}" srcOrd="2" destOrd="0" presId="urn:microsoft.com/office/officeart/2008/layout/HalfCircleOrganizationChart"/>
    <dgm:cxn modelId="{E8A8A6B7-981E-7342-BC46-75C581238EC6}" type="presParOf" srcId="{BDEF342A-12FF-2942-9DBB-3CCD94D8A70F}" destId="{5E7AE49C-56A2-0E42-947A-D90539FDF3AB}" srcOrd="3" destOrd="0" presId="urn:microsoft.com/office/officeart/2008/layout/HalfCircleOrganizationChart"/>
    <dgm:cxn modelId="{73E451A0-4010-AC4D-8EE5-5CA631763379}" type="presParOf" srcId="{BFD556A3-5B0C-AC4B-98AC-995608DCB237}" destId="{49CCF16A-4660-3140-8BB7-A9D059A97818}" srcOrd="1" destOrd="0" presId="urn:microsoft.com/office/officeart/2008/layout/HalfCircleOrganizationChart"/>
    <dgm:cxn modelId="{3EED3C18-0FC0-DF40-8E2A-9B8257A88879}" type="presParOf" srcId="{BFD556A3-5B0C-AC4B-98AC-995608DCB237}" destId="{54014D3D-EB70-1142-9BC2-228C6DD91D3B}" srcOrd="2" destOrd="0" presId="urn:microsoft.com/office/officeart/2008/layout/HalfCircleOrganizationChart"/>
    <dgm:cxn modelId="{F1B1E418-9E89-C845-ABFF-67DC62288BAA}" type="presParOf" srcId="{A1D738C8-344D-7045-9FF2-7D5C4C617E0A}" destId="{BEF9C54A-B971-044A-B938-A09A6FA661E1}" srcOrd="6" destOrd="0" presId="urn:microsoft.com/office/officeart/2008/layout/HalfCircleOrganizationChart"/>
    <dgm:cxn modelId="{F2F88E3F-BEE0-CD4A-A49D-4973E8517201}" type="presParOf" srcId="{A1D738C8-344D-7045-9FF2-7D5C4C617E0A}" destId="{C633E5D7-7D9B-DE41-BB92-214C0B7C4528}" srcOrd="7" destOrd="0" presId="urn:microsoft.com/office/officeart/2008/layout/HalfCircleOrganizationChart"/>
    <dgm:cxn modelId="{E8DD432D-2753-F744-9600-01EF90E29AE0}" type="presParOf" srcId="{C633E5D7-7D9B-DE41-BB92-214C0B7C4528}" destId="{01AC6597-DC3A-494B-852E-4DF708730857}" srcOrd="0" destOrd="0" presId="urn:microsoft.com/office/officeart/2008/layout/HalfCircleOrganizationChart"/>
    <dgm:cxn modelId="{60B02167-905B-7E4A-8451-D6217931AE98}" type="presParOf" srcId="{01AC6597-DC3A-494B-852E-4DF708730857}" destId="{3CE4EC92-6430-EC46-B7BC-B97885275410}" srcOrd="0" destOrd="0" presId="urn:microsoft.com/office/officeart/2008/layout/HalfCircleOrganizationChart"/>
    <dgm:cxn modelId="{FD789136-3D01-0F4B-9AC1-7C8FF6B5CD50}" type="presParOf" srcId="{01AC6597-DC3A-494B-852E-4DF708730857}" destId="{7EF43E32-0653-2E43-92A3-E95BA76362B9}" srcOrd="1" destOrd="0" presId="urn:microsoft.com/office/officeart/2008/layout/HalfCircleOrganizationChart"/>
    <dgm:cxn modelId="{26A4DD13-13A6-8040-ADDD-9B4B9BD353FA}" type="presParOf" srcId="{01AC6597-DC3A-494B-852E-4DF708730857}" destId="{C3739209-FCB2-8A4D-A9AB-00F2AD5CF736}" srcOrd="2" destOrd="0" presId="urn:microsoft.com/office/officeart/2008/layout/HalfCircleOrganizationChart"/>
    <dgm:cxn modelId="{19A89BC6-3C97-5140-8592-5680E9AFA45E}" type="presParOf" srcId="{01AC6597-DC3A-494B-852E-4DF708730857}" destId="{32469ADE-BB4B-E44D-9A23-53031C8F6C78}" srcOrd="3" destOrd="0" presId="urn:microsoft.com/office/officeart/2008/layout/HalfCircleOrganizationChart"/>
    <dgm:cxn modelId="{3816C562-A34C-FB4A-BB6E-8D07693BFFA2}" type="presParOf" srcId="{C633E5D7-7D9B-DE41-BB92-214C0B7C4528}" destId="{202E4EBE-D6C8-6448-B9A2-3EA152FF971E}" srcOrd="1" destOrd="0" presId="urn:microsoft.com/office/officeart/2008/layout/HalfCircleOrganizationChart"/>
    <dgm:cxn modelId="{2BE17E3C-BD78-054E-A432-AAEBFC29DD99}" type="presParOf" srcId="{C633E5D7-7D9B-DE41-BB92-214C0B7C4528}" destId="{7FC29A59-0CC5-2F4C-8AAB-05F54D79586C}" srcOrd="2" destOrd="0" presId="urn:microsoft.com/office/officeart/2008/layout/HalfCircleOrganizationChart"/>
    <dgm:cxn modelId="{69868FFB-0D82-6E4F-9DA7-632FAE11EC7A}" type="presParOf" srcId="{A1D738C8-344D-7045-9FF2-7D5C4C617E0A}" destId="{016E2677-F85D-F84A-BD14-A03010837FD8}" srcOrd="8" destOrd="0" presId="urn:microsoft.com/office/officeart/2008/layout/HalfCircleOrganizationChart"/>
    <dgm:cxn modelId="{E8A8A075-EE01-2D4D-91DA-4C511B3913BB}" type="presParOf" srcId="{A1D738C8-344D-7045-9FF2-7D5C4C617E0A}" destId="{FF05D776-377F-D242-AABD-6CC11EB87982}" srcOrd="9" destOrd="0" presId="urn:microsoft.com/office/officeart/2008/layout/HalfCircleOrganizationChart"/>
    <dgm:cxn modelId="{67D6B479-54FA-784A-8AF9-EFB6A0780131}" type="presParOf" srcId="{FF05D776-377F-D242-AABD-6CC11EB87982}" destId="{43115574-3E34-2847-8158-514A2A3CC6A8}" srcOrd="0" destOrd="0" presId="urn:microsoft.com/office/officeart/2008/layout/HalfCircleOrganizationChart"/>
    <dgm:cxn modelId="{BD04ED0A-9F7B-BC42-AC83-79E6987C0864}" type="presParOf" srcId="{43115574-3E34-2847-8158-514A2A3CC6A8}" destId="{A4DE8528-FC75-694E-986A-6D03323BE106}" srcOrd="0" destOrd="0" presId="urn:microsoft.com/office/officeart/2008/layout/HalfCircleOrganizationChart"/>
    <dgm:cxn modelId="{03722B76-8578-C846-B5F7-BD5AC0E25F0E}" type="presParOf" srcId="{43115574-3E34-2847-8158-514A2A3CC6A8}" destId="{F7C7A701-FD2E-8F4D-A0C4-3B9CEBE8CA79}" srcOrd="1" destOrd="0" presId="urn:microsoft.com/office/officeart/2008/layout/HalfCircleOrganizationChart"/>
    <dgm:cxn modelId="{21711FB2-94F1-F044-BFE8-B8E6CC997941}" type="presParOf" srcId="{43115574-3E34-2847-8158-514A2A3CC6A8}" destId="{7C1DE9DC-792A-5745-A147-C06C47AE5E02}" srcOrd="2" destOrd="0" presId="urn:microsoft.com/office/officeart/2008/layout/HalfCircleOrganizationChart"/>
    <dgm:cxn modelId="{A10A27BC-4B3F-A849-8F7D-7686D5E3A1BA}" type="presParOf" srcId="{43115574-3E34-2847-8158-514A2A3CC6A8}" destId="{C1A6CEA1-0CA6-D84E-80A8-B94A91334ED8}" srcOrd="3" destOrd="0" presId="urn:microsoft.com/office/officeart/2008/layout/HalfCircleOrganizationChart"/>
    <dgm:cxn modelId="{AD43A710-C688-7943-9048-B1678A779359}" type="presParOf" srcId="{FF05D776-377F-D242-AABD-6CC11EB87982}" destId="{3FB7F4F6-3D76-DA40-8E33-20F16930AC4C}" srcOrd="1" destOrd="0" presId="urn:microsoft.com/office/officeart/2008/layout/HalfCircleOrganizationChart"/>
    <dgm:cxn modelId="{2E87BC7B-5DA5-5347-A44E-D8FD2F080D17}" type="presParOf" srcId="{FF05D776-377F-D242-AABD-6CC11EB87982}" destId="{CAB05FB9-D72C-2F47-BD9D-B87838963939}" srcOrd="2" destOrd="0" presId="urn:microsoft.com/office/officeart/2008/layout/HalfCircleOrganizationChart"/>
    <dgm:cxn modelId="{1100C88E-3FDF-134C-AE43-B0130E349B41}" type="presParOf" srcId="{C6E6C6E0-1479-AC41-94A9-3FC3416FE41F}" destId="{82F1101C-FBC0-AC4B-A483-37ECBDB6ABB7}" srcOrd="2" destOrd="0" presId="urn:microsoft.com/office/officeart/2008/layout/HalfCircleOrganizationChart"/>
    <dgm:cxn modelId="{7FFBAB41-EA3F-2744-8935-751A7E037863}" type="presParOf" srcId="{74755403-F258-D245-A60D-263E45A6DB08}" destId="{DD6CCE78-2401-7C42-9CB2-5B50D7681DC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B968C0-C2D9-7C40-927B-C659E2B28126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92017-F4A0-8741-AD90-61AB82828A14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04410768-861D-CA45-87A7-C2B646A49FF6}" type="parTrans" cxnId="{6D15D4AC-A364-CC4B-A6C2-ACC2F9EC40EF}">
      <dgm:prSet/>
      <dgm:spPr/>
      <dgm:t>
        <a:bodyPr/>
        <a:lstStyle/>
        <a:p>
          <a:endParaRPr lang="en-US"/>
        </a:p>
      </dgm:t>
    </dgm:pt>
    <dgm:pt modelId="{53FD6706-F6DF-CA41-AB69-2BC071AC1B43}" type="sibTrans" cxnId="{6D15D4AC-A364-CC4B-A6C2-ACC2F9EC40EF}">
      <dgm:prSet/>
      <dgm:spPr/>
      <dgm:t>
        <a:bodyPr/>
        <a:lstStyle/>
        <a:p>
          <a:endParaRPr lang="en-US"/>
        </a:p>
      </dgm:t>
    </dgm:pt>
    <dgm:pt modelId="{F55F1677-8CF8-AD41-A81E-4BE21A4F3B79}">
      <dgm:prSet phldrT="[Text]"/>
      <dgm:spPr/>
      <dgm:t>
        <a:bodyPr/>
        <a:lstStyle/>
        <a:p>
          <a:r>
            <a:rPr lang="en-US" dirty="0"/>
            <a:t>Surfaces</a:t>
          </a:r>
        </a:p>
      </dgm:t>
    </dgm:pt>
    <dgm:pt modelId="{751382C5-C377-C94E-94D1-6269B62A56D2}" type="parTrans" cxnId="{6EF55ED2-9D8A-BF4F-8F0B-691DC6E1C026}">
      <dgm:prSet/>
      <dgm:spPr/>
      <dgm:t>
        <a:bodyPr/>
        <a:lstStyle/>
        <a:p>
          <a:endParaRPr lang="en-US"/>
        </a:p>
      </dgm:t>
    </dgm:pt>
    <dgm:pt modelId="{4948F333-91F9-7845-80D2-24F2C72337C3}" type="sibTrans" cxnId="{6EF55ED2-9D8A-BF4F-8F0B-691DC6E1C026}">
      <dgm:prSet/>
      <dgm:spPr/>
      <dgm:t>
        <a:bodyPr/>
        <a:lstStyle/>
        <a:p>
          <a:endParaRPr lang="en-US"/>
        </a:p>
      </dgm:t>
    </dgm:pt>
    <dgm:pt modelId="{1A551D2B-9F5E-B344-8054-81F91E0CA847}">
      <dgm:prSet phldrT="[Text]"/>
      <dgm:spPr/>
      <dgm:t>
        <a:bodyPr/>
        <a:lstStyle/>
        <a:p>
          <a:r>
            <a:rPr lang="en-US" dirty="0"/>
            <a:t>Filters</a:t>
          </a:r>
        </a:p>
      </dgm:t>
    </dgm:pt>
    <dgm:pt modelId="{6E936A67-9A1C-9042-980F-4E8E24FE9A62}" type="parTrans" cxnId="{20041230-AE3F-9F4B-AE27-45E87EB4DDFB}">
      <dgm:prSet/>
      <dgm:spPr/>
      <dgm:t>
        <a:bodyPr/>
        <a:lstStyle/>
        <a:p>
          <a:endParaRPr lang="en-US"/>
        </a:p>
      </dgm:t>
    </dgm:pt>
    <dgm:pt modelId="{D7C911F9-AB1F-554D-8F7B-D0FAA0B89F3F}" type="sibTrans" cxnId="{20041230-AE3F-9F4B-AE27-45E87EB4DDFB}">
      <dgm:prSet/>
      <dgm:spPr/>
      <dgm:t>
        <a:bodyPr/>
        <a:lstStyle/>
        <a:p>
          <a:endParaRPr lang="en-US"/>
        </a:p>
      </dgm:t>
    </dgm:pt>
    <dgm:pt modelId="{25FC11B7-FAE8-744C-9EF3-D0E936763FBF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FE848914-5D69-F147-9216-D0C256F5938A}" type="parTrans" cxnId="{A83EE771-FC21-B149-AD45-1165C593D9A9}">
      <dgm:prSet/>
      <dgm:spPr/>
      <dgm:t>
        <a:bodyPr/>
        <a:lstStyle/>
        <a:p>
          <a:endParaRPr lang="en-US"/>
        </a:p>
      </dgm:t>
    </dgm:pt>
    <dgm:pt modelId="{D4A00743-31B3-0A49-B524-31678F37ACF5}" type="sibTrans" cxnId="{A83EE771-FC21-B149-AD45-1165C593D9A9}">
      <dgm:prSet/>
      <dgm:spPr/>
      <dgm:t>
        <a:bodyPr/>
        <a:lstStyle/>
        <a:p>
          <a:endParaRPr lang="en-US"/>
        </a:p>
      </dgm:t>
    </dgm:pt>
    <dgm:pt modelId="{D4898827-CCF3-D74E-A4CC-E108E2EAE9E0}">
      <dgm:prSet phldrT="[Text]"/>
      <dgm:spPr/>
      <dgm:t>
        <a:bodyPr/>
        <a:lstStyle/>
        <a:p>
          <a:r>
            <a:rPr lang="en-US" dirty="0"/>
            <a:t>janitors</a:t>
          </a:r>
        </a:p>
      </dgm:t>
    </dgm:pt>
    <dgm:pt modelId="{FE340ED7-8A3A-984C-AD2A-BE81005B7877}" type="parTrans" cxnId="{656486D2-DD61-5744-9367-B524B2F99DED}">
      <dgm:prSet/>
      <dgm:spPr/>
      <dgm:t>
        <a:bodyPr/>
        <a:lstStyle/>
        <a:p>
          <a:endParaRPr lang="en-US"/>
        </a:p>
      </dgm:t>
    </dgm:pt>
    <dgm:pt modelId="{26DE6695-3DE3-244B-A4D5-01244E75970F}" type="sibTrans" cxnId="{656486D2-DD61-5744-9367-B524B2F99DED}">
      <dgm:prSet/>
      <dgm:spPr/>
      <dgm:t>
        <a:bodyPr/>
        <a:lstStyle/>
        <a:p>
          <a:endParaRPr lang="en-US"/>
        </a:p>
      </dgm:t>
    </dgm:pt>
    <dgm:pt modelId="{0DAE4379-DA86-2448-B835-1936E294D2B0}">
      <dgm:prSet phldrT="[Text]"/>
      <dgm:spPr/>
      <dgm:t>
        <a:bodyPr/>
        <a:lstStyle/>
        <a:p>
          <a:r>
            <a:rPr lang="en-US" dirty="0"/>
            <a:t>teachers</a:t>
          </a:r>
        </a:p>
      </dgm:t>
    </dgm:pt>
    <dgm:pt modelId="{96B29BA7-13C9-1242-8A6A-7BD19A74CC4E}" type="parTrans" cxnId="{84BCB59C-879B-CE4D-AE95-183AD26D1C21}">
      <dgm:prSet/>
      <dgm:spPr/>
      <dgm:t>
        <a:bodyPr/>
        <a:lstStyle/>
        <a:p>
          <a:endParaRPr lang="en-US"/>
        </a:p>
      </dgm:t>
    </dgm:pt>
    <dgm:pt modelId="{176AAC63-DD35-314F-BD3C-F0D3EB46C6AE}" type="sibTrans" cxnId="{84BCB59C-879B-CE4D-AE95-183AD26D1C21}">
      <dgm:prSet/>
      <dgm:spPr/>
      <dgm:t>
        <a:bodyPr/>
        <a:lstStyle/>
        <a:p>
          <a:endParaRPr lang="en-US"/>
        </a:p>
      </dgm:t>
    </dgm:pt>
    <dgm:pt modelId="{EC4894EA-AE95-2F46-B682-DEB9686218BB}">
      <dgm:prSet phldrT="[Text]"/>
      <dgm:spPr/>
      <dgm:t>
        <a:bodyPr/>
        <a:lstStyle/>
        <a:p>
          <a:r>
            <a:rPr lang="en-US" dirty="0"/>
            <a:t>timing to avoid contact</a:t>
          </a:r>
        </a:p>
      </dgm:t>
    </dgm:pt>
    <dgm:pt modelId="{FFD7B1DD-F5D1-5446-899E-129ED8299E20}" type="parTrans" cxnId="{2EEDF568-B4D3-F346-980B-9E12670BC5C4}">
      <dgm:prSet/>
      <dgm:spPr/>
      <dgm:t>
        <a:bodyPr/>
        <a:lstStyle/>
        <a:p>
          <a:endParaRPr lang="en-US"/>
        </a:p>
      </dgm:t>
    </dgm:pt>
    <dgm:pt modelId="{22270166-62FF-4043-B968-FE729323E0C0}" type="sibTrans" cxnId="{2EEDF568-B4D3-F346-980B-9E12670BC5C4}">
      <dgm:prSet/>
      <dgm:spPr/>
      <dgm:t>
        <a:bodyPr/>
        <a:lstStyle/>
        <a:p>
          <a:endParaRPr lang="en-US"/>
        </a:p>
      </dgm:t>
    </dgm:pt>
    <dgm:pt modelId="{7AAC9ABB-B8B5-B947-B530-C948531272BD}">
      <dgm:prSet phldrT="[Text]"/>
      <dgm:spPr/>
      <dgm:t>
        <a:bodyPr/>
        <a:lstStyle/>
        <a:p>
          <a:r>
            <a:rPr lang="en-US" dirty="0"/>
            <a:t>gloves</a:t>
          </a:r>
        </a:p>
      </dgm:t>
    </dgm:pt>
    <dgm:pt modelId="{9812B9D6-0FF6-2748-BAE5-772922260754}" type="parTrans" cxnId="{7CDF6CDD-1D06-C549-BBEC-18628C0EBEE7}">
      <dgm:prSet/>
      <dgm:spPr/>
      <dgm:t>
        <a:bodyPr/>
        <a:lstStyle/>
        <a:p>
          <a:endParaRPr lang="en-US"/>
        </a:p>
      </dgm:t>
    </dgm:pt>
    <dgm:pt modelId="{DD4F6133-613C-3947-A59A-0EB580CDB515}" type="sibTrans" cxnId="{7CDF6CDD-1D06-C549-BBEC-18628C0EBEE7}">
      <dgm:prSet/>
      <dgm:spPr/>
      <dgm:t>
        <a:bodyPr/>
        <a:lstStyle/>
        <a:p>
          <a:endParaRPr lang="en-US"/>
        </a:p>
      </dgm:t>
    </dgm:pt>
    <dgm:pt modelId="{C396C2C6-4143-CF47-A9A3-C764C12AB56D}">
      <dgm:prSet phldrT="[Text]"/>
      <dgm:spPr/>
      <dgm:t>
        <a:bodyPr/>
        <a:lstStyle/>
        <a:p>
          <a:r>
            <a:rPr lang="en-US" dirty="0"/>
            <a:t>masks</a:t>
          </a:r>
        </a:p>
      </dgm:t>
    </dgm:pt>
    <dgm:pt modelId="{30898998-8B84-474A-9B7D-1B8FA40C345C}" type="parTrans" cxnId="{E64B460E-5BD0-8546-A5CF-472A865F1D2F}">
      <dgm:prSet/>
      <dgm:spPr/>
      <dgm:t>
        <a:bodyPr/>
        <a:lstStyle/>
        <a:p>
          <a:endParaRPr lang="en-US"/>
        </a:p>
      </dgm:t>
    </dgm:pt>
    <dgm:pt modelId="{9F5A3CC1-F892-3041-B38F-B6B55E13D153}" type="sibTrans" cxnId="{E64B460E-5BD0-8546-A5CF-472A865F1D2F}">
      <dgm:prSet/>
      <dgm:spPr/>
      <dgm:t>
        <a:bodyPr/>
        <a:lstStyle/>
        <a:p>
          <a:endParaRPr lang="en-US"/>
        </a:p>
      </dgm:t>
    </dgm:pt>
    <dgm:pt modelId="{604C9985-A273-C147-8F46-56E6E370DA33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D0FD358A-96D9-354C-9BEC-DE32E6481ECE}" type="parTrans" cxnId="{3A2DE86A-3430-C74C-8E3E-66F58ECC4717}">
      <dgm:prSet/>
      <dgm:spPr/>
      <dgm:t>
        <a:bodyPr/>
        <a:lstStyle/>
        <a:p>
          <a:endParaRPr lang="en-US"/>
        </a:p>
      </dgm:t>
    </dgm:pt>
    <dgm:pt modelId="{285CE5CE-6DF9-244A-BD23-4A205DA71AE2}" type="sibTrans" cxnId="{3A2DE86A-3430-C74C-8E3E-66F58ECC4717}">
      <dgm:prSet/>
      <dgm:spPr/>
      <dgm:t>
        <a:bodyPr/>
        <a:lstStyle/>
        <a:p>
          <a:endParaRPr lang="en-US"/>
        </a:p>
      </dgm:t>
    </dgm:pt>
    <dgm:pt modelId="{E822C392-B911-EA4D-BBD6-AAB2F8DE4BF6}">
      <dgm:prSet phldrT="[Text]"/>
      <dgm:spPr/>
      <dgm:t>
        <a:bodyPr/>
        <a:lstStyle/>
        <a:p>
          <a:r>
            <a:rPr lang="en-US" dirty="0"/>
            <a:t>PPE</a:t>
          </a:r>
        </a:p>
      </dgm:t>
    </dgm:pt>
    <dgm:pt modelId="{824E279A-8E44-EB4E-8A0F-35F606C16A87}" type="parTrans" cxnId="{D2B6C09D-5340-484F-ACD5-2FAD5705254A}">
      <dgm:prSet/>
      <dgm:spPr/>
      <dgm:t>
        <a:bodyPr/>
        <a:lstStyle/>
        <a:p>
          <a:endParaRPr lang="en-US"/>
        </a:p>
      </dgm:t>
    </dgm:pt>
    <dgm:pt modelId="{423D4BEB-71DD-7E49-A29C-1B40BC7F0E5F}" type="sibTrans" cxnId="{D2B6C09D-5340-484F-ACD5-2FAD5705254A}">
      <dgm:prSet/>
      <dgm:spPr/>
      <dgm:t>
        <a:bodyPr/>
        <a:lstStyle/>
        <a:p>
          <a:endParaRPr lang="en-US"/>
        </a:p>
      </dgm:t>
    </dgm:pt>
    <dgm:pt modelId="{B5A4819D-918A-0B48-87DA-90A736CB3BA0}">
      <dgm:prSet phldrT="[Text]"/>
      <dgm:spPr/>
      <dgm:t>
        <a:bodyPr/>
        <a:lstStyle/>
        <a:p>
          <a:r>
            <a:rPr lang="en-US" dirty="0"/>
            <a:t>solutions</a:t>
          </a:r>
        </a:p>
      </dgm:t>
    </dgm:pt>
    <dgm:pt modelId="{2382315B-D171-514B-8864-9CA1A88628BE}" type="parTrans" cxnId="{A8CD3D6B-2DA2-DE4C-83D9-9DA6BDE2E7BA}">
      <dgm:prSet/>
      <dgm:spPr/>
      <dgm:t>
        <a:bodyPr/>
        <a:lstStyle/>
        <a:p>
          <a:endParaRPr lang="en-US"/>
        </a:p>
      </dgm:t>
    </dgm:pt>
    <dgm:pt modelId="{8CC8E262-FE2D-0747-8BF8-899C80FBE582}" type="sibTrans" cxnId="{A8CD3D6B-2DA2-DE4C-83D9-9DA6BDE2E7BA}">
      <dgm:prSet/>
      <dgm:spPr/>
      <dgm:t>
        <a:bodyPr/>
        <a:lstStyle/>
        <a:p>
          <a:endParaRPr lang="en-US"/>
        </a:p>
      </dgm:t>
    </dgm:pt>
    <dgm:pt modelId="{1F9AB122-BF02-E74E-8033-8571CC721F5F}">
      <dgm:prSet phldrT="[Text]"/>
      <dgm:spPr/>
      <dgm:t>
        <a:bodyPr/>
        <a:lstStyle/>
        <a:p>
          <a:r>
            <a:rPr lang="en-US" dirty="0"/>
            <a:t>equipment</a:t>
          </a:r>
        </a:p>
      </dgm:t>
    </dgm:pt>
    <dgm:pt modelId="{E15D292E-624D-C244-A36B-792BCAF8D3C7}" type="parTrans" cxnId="{82C360AF-1217-0A49-9791-CEA0157661B9}">
      <dgm:prSet/>
      <dgm:spPr/>
      <dgm:t>
        <a:bodyPr/>
        <a:lstStyle/>
        <a:p>
          <a:endParaRPr lang="en-US"/>
        </a:p>
      </dgm:t>
    </dgm:pt>
    <dgm:pt modelId="{23F7F027-3958-6D45-B0A2-00D034ECACC6}" type="sibTrans" cxnId="{82C360AF-1217-0A49-9791-CEA0157661B9}">
      <dgm:prSet/>
      <dgm:spPr/>
      <dgm:t>
        <a:bodyPr/>
        <a:lstStyle/>
        <a:p>
          <a:endParaRPr lang="en-US"/>
        </a:p>
      </dgm:t>
    </dgm:pt>
    <dgm:pt modelId="{CBADE368-D015-5840-AA19-993E620E9CC0}">
      <dgm:prSet phldrT="[Text]"/>
      <dgm:spPr/>
      <dgm:t>
        <a:bodyPr/>
        <a:lstStyle/>
        <a:p>
          <a:r>
            <a:rPr lang="en-US" dirty="0"/>
            <a:t>wipes</a:t>
          </a:r>
        </a:p>
      </dgm:t>
    </dgm:pt>
    <dgm:pt modelId="{954C9C48-AC5B-1640-AE46-2F6119F93F5E}" type="parTrans" cxnId="{D300CE94-5465-E546-A04F-1DD3EEC5E8DE}">
      <dgm:prSet/>
      <dgm:spPr/>
      <dgm:t>
        <a:bodyPr/>
        <a:lstStyle/>
        <a:p>
          <a:endParaRPr lang="en-US"/>
        </a:p>
      </dgm:t>
    </dgm:pt>
    <dgm:pt modelId="{1B8D6E75-ABD7-1D4F-8B38-14E22138CA42}" type="sibTrans" cxnId="{D300CE94-5465-E546-A04F-1DD3EEC5E8DE}">
      <dgm:prSet/>
      <dgm:spPr/>
      <dgm:t>
        <a:bodyPr/>
        <a:lstStyle/>
        <a:p>
          <a:endParaRPr lang="en-US"/>
        </a:p>
      </dgm:t>
    </dgm:pt>
    <dgm:pt modelId="{01B8EE83-F21D-5A45-934F-2B92BFC95B59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27B4FB66-0D2E-6449-8158-1CBA8CC772B6}" type="parTrans" cxnId="{22EDDD10-7262-E248-BC05-C8BCE90E7721}">
      <dgm:prSet/>
      <dgm:spPr/>
    </dgm:pt>
    <dgm:pt modelId="{970D6016-60EA-8243-B452-365FDC919D65}" type="sibTrans" cxnId="{22EDDD10-7262-E248-BC05-C8BCE90E7721}">
      <dgm:prSet/>
      <dgm:spPr/>
    </dgm:pt>
    <dgm:pt modelId="{74A5CFD6-A3A7-1A48-ADC5-9EECA6D6C521}">
      <dgm:prSet phldrT="[Text]"/>
      <dgm:spPr/>
      <dgm:t>
        <a:bodyPr/>
        <a:lstStyle/>
        <a:p>
          <a:r>
            <a:rPr lang="en-US" dirty="0"/>
            <a:t>flip tags</a:t>
          </a:r>
        </a:p>
      </dgm:t>
    </dgm:pt>
    <dgm:pt modelId="{DB3DCB62-81D8-5040-A776-747D1AFB78A4}" type="parTrans" cxnId="{85C62878-66AC-644B-89FC-048B7CC1663F}">
      <dgm:prSet/>
      <dgm:spPr/>
    </dgm:pt>
    <dgm:pt modelId="{659B9501-7C84-514D-8A70-5C1EE0A60A4A}" type="sibTrans" cxnId="{85C62878-66AC-644B-89FC-048B7CC1663F}">
      <dgm:prSet/>
      <dgm:spPr/>
    </dgm:pt>
    <dgm:pt modelId="{4C2FAB9B-A853-FE45-B165-6B005399A254}">
      <dgm:prSet phldrT="[Text]"/>
      <dgm:spPr/>
      <dgm:t>
        <a:bodyPr/>
        <a:lstStyle/>
        <a:p>
          <a:r>
            <a:rPr lang="en-US" dirty="0"/>
            <a:t>checklists</a:t>
          </a:r>
        </a:p>
      </dgm:t>
    </dgm:pt>
    <dgm:pt modelId="{9E7BEC02-9CC7-CF48-9D84-75BC4535D149}" type="parTrans" cxnId="{AF4BB0FB-0B10-654F-8F17-528CBB22D579}">
      <dgm:prSet/>
      <dgm:spPr/>
    </dgm:pt>
    <dgm:pt modelId="{B73E0549-51A8-3E45-9923-3716DEF3DC2B}" type="sibTrans" cxnId="{AF4BB0FB-0B10-654F-8F17-528CBB22D579}">
      <dgm:prSet/>
      <dgm:spPr/>
    </dgm:pt>
    <dgm:pt modelId="{014B8772-B6CF-3E4D-96D7-A489A858B333}">
      <dgm:prSet phldrT="[Text]"/>
      <dgm:spPr/>
      <dgm:t>
        <a:bodyPr/>
        <a:lstStyle/>
        <a:p>
          <a:r>
            <a:rPr lang="en-US" dirty="0"/>
            <a:t>during school hours</a:t>
          </a:r>
        </a:p>
      </dgm:t>
    </dgm:pt>
    <dgm:pt modelId="{2482F693-4E1E-4D4B-B226-74AD17D09E23}" type="parTrans" cxnId="{578A117D-99AC-7C4F-A3FC-4784246AABF4}">
      <dgm:prSet/>
      <dgm:spPr/>
    </dgm:pt>
    <dgm:pt modelId="{AD06951F-E1C2-5049-84F4-364432DE1A78}" type="sibTrans" cxnId="{578A117D-99AC-7C4F-A3FC-4784246AABF4}">
      <dgm:prSet/>
      <dgm:spPr/>
    </dgm:pt>
    <dgm:pt modelId="{74F0ADDD-024D-AB44-B9A0-2C49891C6C2A}">
      <dgm:prSet phldrT="[Text]"/>
      <dgm:spPr/>
      <dgm:t>
        <a:bodyPr/>
        <a:lstStyle/>
        <a:p>
          <a:r>
            <a:rPr lang="en-US" dirty="0"/>
            <a:t>outside school hours</a:t>
          </a:r>
        </a:p>
      </dgm:t>
    </dgm:pt>
    <dgm:pt modelId="{4A02646F-534B-BD45-BF45-B878D8CB2380}" type="parTrans" cxnId="{08550AA5-5889-6043-8553-77C53F371E13}">
      <dgm:prSet/>
      <dgm:spPr/>
    </dgm:pt>
    <dgm:pt modelId="{14BBDA22-C224-2A46-AED9-0319E8AE3101}" type="sibTrans" cxnId="{08550AA5-5889-6043-8553-77C53F371E13}">
      <dgm:prSet/>
      <dgm:spPr/>
    </dgm:pt>
    <dgm:pt modelId="{62002EEC-E20E-944A-AD22-668BCAE316ED}">
      <dgm:prSet phldrT="[Text]"/>
      <dgm:spPr/>
      <dgm:t>
        <a:bodyPr/>
        <a:lstStyle/>
        <a:p>
          <a:r>
            <a:rPr lang="en-US" dirty="0"/>
            <a:t>PPE</a:t>
          </a:r>
        </a:p>
      </dgm:t>
    </dgm:pt>
    <dgm:pt modelId="{6C67593B-4206-DD44-BB5E-0C9DB63FE490}" type="parTrans" cxnId="{9FA5F55B-9267-2641-9D48-7647D12DF4CB}">
      <dgm:prSet/>
      <dgm:spPr/>
    </dgm:pt>
    <dgm:pt modelId="{AE3F1F0E-3F5E-A54D-A98D-05B0D5FF4B41}" type="sibTrans" cxnId="{9FA5F55B-9267-2641-9D48-7647D12DF4CB}">
      <dgm:prSet/>
      <dgm:spPr/>
    </dgm:pt>
    <dgm:pt modelId="{461D935C-6C7F-B343-9928-E8A605D1C2FC}">
      <dgm:prSet phldrT="[Text]"/>
      <dgm:spPr/>
      <dgm:t>
        <a:bodyPr/>
        <a:lstStyle/>
        <a:p>
          <a:r>
            <a:rPr lang="en-US" dirty="0"/>
            <a:t>goggles or face shields</a:t>
          </a:r>
        </a:p>
      </dgm:t>
    </dgm:pt>
    <dgm:pt modelId="{9BE6E80A-0222-2A47-B557-5F0FBBD4BD70}" type="parTrans" cxnId="{5BCCD1FC-C723-1E47-81C6-9F767DD26A60}">
      <dgm:prSet/>
      <dgm:spPr/>
    </dgm:pt>
    <dgm:pt modelId="{F434449D-4A1C-4E4E-B067-47990D08CB4F}" type="sibTrans" cxnId="{5BCCD1FC-C723-1E47-81C6-9F767DD26A60}">
      <dgm:prSet/>
      <dgm:spPr/>
    </dgm:pt>
    <dgm:pt modelId="{539443C4-F210-4D4A-BFAF-1189DDB4D148}">
      <dgm:prSet phldrT="[Text]"/>
      <dgm:spPr/>
      <dgm:t>
        <a:bodyPr/>
        <a:lstStyle/>
        <a:p>
          <a:r>
            <a:rPr lang="en-US" dirty="0"/>
            <a:t>as needed</a:t>
          </a:r>
        </a:p>
      </dgm:t>
    </dgm:pt>
    <dgm:pt modelId="{3B517608-C9A0-2743-9E90-8D4748EDAA7A}" type="parTrans" cxnId="{4EA16CBE-A2CC-434E-B067-C54B9B753DA8}">
      <dgm:prSet/>
      <dgm:spPr/>
    </dgm:pt>
    <dgm:pt modelId="{7AF95B6F-5E62-6143-821C-F8D949820FAF}" type="sibTrans" cxnId="{4EA16CBE-A2CC-434E-B067-C54B9B753DA8}">
      <dgm:prSet/>
      <dgm:spPr/>
    </dgm:pt>
    <dgm:pt modelId="{07FFD58A-3F91-7E42-9978-BDE611F47BDD}">
      <dgm:prSet phldrT="[Text]"/>
      <dgm:spPr/>
      <dgm:t>
        <a:bodyPr/>
        <a:lstStyle/>
        <a:p>
          <a:r>
            <a:rPr lang="en-US" dirty="0"/>
            <a:t>at intervals</a:t>
          </a:r>
        </a:p>
      </dgm:t>
    </dgm:pt>
    <dgm:pt modelId="{3C482A60-886A-E340-B041-907F16E154BD}" type="parTrans" cxnId="{8F5D0DDD-86B3-D74C-A0AB-E8790170B8A7}">
      <dgm:prSet/>
      <dgm:spPr/>
    </dgm:pt>
    <dgm:pt modelId="{C12B8331-5B96-1F4E-AA3F-7B343DEEF02F}" type="sibTrans" cxnId="{8F5D0DDD-86B3-D74C-A0AB-E8790170B8A7}">
      <dgm:prSet/>
      <dgm:spPr/>
    </dgm:pt>
    <dgm:pt modelId="{352915DE-B25F-4C44-9D88-EDE570A0EA93}">
      <dgm:prSet phldrT="[Text]"/>
      <dgm:spPr/>
      <dgm:t>
        <a:bodyPr/>
        <a:lstStyle/>
        <a:p>
          <a:r>
            <a:rPr lang="en-US" dirty="0"/>
            <a:t>at particular times</a:t>
          </a:r>
        </a:p>
      </dgm:t>
    </dgm:pt>
    <dgm:pt modelId="{FE1228E2-8B25-ED4B-B12A-619F3E3E340D}" type="parTrans" cxnId="{04F5BB24-0FBC-AB44-81D2-A7B69B63B9DF}">
      <dgm:prSet/>
      <dgm:spPr/>
    </dgm:pt>
    <dgm:pt modelId="{AA32627F-31BD-8846-8123-3DCCD8021CD7}" type="sibTrans" cxnId="{04F5BB24-0FBC-AB44-81D2-A7B69B63B9DF}">
      <dgm:prSet/>
      <dgm:spPr/>
    </dgm:pt>
    <dgm:pt modelId="{2CFDAB58-5726-194C-AA6D-8DB0F349DCC1}">
      <dgm:prSet phldrT="[Text]"/>
      <dgm:spPr/>
      <dgm:t>
        <a:bodyPr/>
        <a:lstStyle/>
        <a:p>
          <a:r>
            <a:rPr lang="en-US" dirty="0"/>
            <a:t>classroom cleaning supplies</a:t>
          </a:r>
        </a:p>
      </dgm:t>
    </dgm:pt>
    <dgm:pt modelId="{A1ECC0AD-CEA9-774F-8994-1B3F8C3CD6B5}" type="parTrans" cxnId="{6C340D59-DAAA-8847-8C0C-0DFFB015D025}">
      <dgm:prSet/>
      <dgm:spPr/>
    </dgm:pt>
    <dgm:pt modelId="{9D36220E-1638-E540-8AF5-DA92FD8754AE}" type="sibTrans" cxnId="{6C340D59-DAAA-8847-8C0C-0DFFB015D025}">
      <dgm:prSet/>
      <dgm:spPr/>
    </dgm:pt>
    <dgm:pt modelId="{BCAB1B8B-513A-1344-920C-5056720D9B07}">
      <dgm:prSet phldrT="[Text]"/>
      <dgm:spPr/>
      <dgm:t>
        <a:bodyPr/>
        <a:lstStyle/>
        <a:p>
          <a:r>
            <a:rPr lang="en-US" dirty="0"/>
            <a:t>gloves</a:t>
          </a:r>
        </a:p>
      </dgm:t>
    </dgm:pt>
    <dgm:pt modelId="{664AF4C1-63E4-E844-8BDE-E57D96D0DD83}" type="parTrans" cxnId="{F05FCA3D-92AB-7747-A64F-EC6CF134F8DE}">
      <dgm:prSet/>
      <dgm:spPr/>
    </dgm:pt>
    <dgm:pt modelId="{93A3DB74-A336-2D45-891C-3F3CAA859BD6}" type="sibTrans" cxnId="{F05FCA3D-92AB-7747-A64F-EC6CF134F8DE}">
      <dgm:prSet/>
      <dgm:spPr/>
    </dgm:pt>
    <dgm:pt modelId="{DF871F52-33DA-0846-A57C-17EFA856793D}">
      <dgm:prSet phldrT="[Text]"/>
      <dgm:spPr/>
      <dgm:t>
        <a:bodyPr/>
        <a:lstStyle/>
        <a:p>
          <a:r>
            <a:rPr lang="en-US" dirty="0"/>
            <a:t>face shields</a:t>
          </a:r>
        </a:p>
      </dgm:t>
    </dgm:pt>
    <dgm:pt modelId="{A7C8E396-977C-7547-A371-FB915BB6F228}" type="parTrans" cxnId="{0F94473A-2B76-AF46-8406-13C03CD7D3E4}">
      <dgm:prSet/>
      <dgm:spPr/>
    </dgm:pt>
    <dgm:pt modelId="{3CEA48DE-E171-7742-B0BD-300F3B0D615F}" type="sibTrans" cxnId="{0F94473A-2B76-AF46-8406-13C03CD7D3E4}">
      <dgm:prSet/>
      <dgm:spPr/>
    </dgm:pt>
    <dgm:pt modelId="{B20B4F51-BEA2-E645-B260-F7FC84E84C6E}">
      <dgm:prSet phldrT="[Text]"/>
      <dgm:spPr/>
      <dgm:t>
        <a:bodyPr/>
        <a:lstStyle/>
        <a:p>
          <a:r>
            <a:rPr lang="en-US" dirty="0"/>
            <a:t>wipes</a:t>
          </a:r>
        </a:p>
      </dgm:t>
    </dgm:pt>
    <dgm:pt modelId="{1AAB403A-D3B9-B148-A821-86F05FA288A7}" type="parTrans" cxnId="{E9CAC611-6C1C-8844-B8A6-D0DA5FCFF642}">
      <dgm:prSet/>
      <dgm:spPr/>
    </dgm:pt>
    <dgm:pt modelId="{54F0792E-F6EE-EF4C-84D0-50355088B00B}" type="sibTrans" cxnId="{E9CAC611-6C1C-8844-B8A6-D0DA5FCFF642}">
      <dgm:prSet/>
      <dgm:spPr/>
    </dgm:pt>
    <dgm:pt modelId="{D3EEC767-EA9D-2F4B-BF1C-3F5516A85FF2}">
      <dgm:prSet phldrT="[Text]"/>
      <dgm:spPr/>
      <dgm:t>
        <a:bodyPr/>
        <a:lstStyle/>
        <a:p>
          <a:r>
            <a:rPr lang="en-US" dirty="0"/>
            <a:t>sprays</a:t>
          </a:r>
        </a:p>
      </dgm:t>
    </dgm:pt>
    <dgm:pt modelId="{8BB60072-2A79-F541-8942-09C5C539A0C5}" type="parTrans" cxnId="{B1631CFE-A595-3D41-BD78-43950503DAF3}">
      <dgm:prSet/>
      <dgm:spPr/>
    </dgm:pt>
    <dgm:pt modelId="{4A522919-B257-7341-988E-E97FFB4DF59D}" type="sibTrans" cxnId="{B1631CFE-A595-3D41-BD78-43950503DAF3}">
      <dgm:prSet/>
      <dgm:spPr/>
    </dgm:pt>
    <dgm:pt modelId="{67299BDE-0831-674C-BDDB-A9F91B97D15B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4E61119B-67E4-4B4A-81DC-7FD25B081A5A}" type="parTrans" cxnId="{3CAF294D-041C-E04D-A88A-7C5D1F9F8E98}">
      <dgm:prSet/>
      <dgm:spPr/>
    </dgm:pt>
    <dgm:pt modelId="{818133BA-514D-7540-8E64-4DF5CC4A2F61}" type="sibTrans" cxnId="{3CAF294D-041C-E04D-A88A-7C5D1F9F8E98}">
      <dgm:prSet/>
      <dgm:spPr/>
    </dgm:pt>
    <dgm:pt modelId="{4D48AC44-6777-8548-A539-53AF42CF49BA}">
      <dgm:prSet phldrT="[Text]"/>
      <dgm:spPr/>
      <dgm:t>
        <a:bodyPr/>
        <a:lstStyle/>
        <a:p>
          <a:r>
            <a:rPr lang="en-US" dirty="0"/>
            <a:t>When</a:t>
          </a:r>
        </a:p>
      </dgm:t>
    </dgm:pt>
    <dgm:pt modelId="{C23ED8D3-860B-664E-98BA-38149F331259}" type="parTrans" cxnId="{75015FC5-9CE2-0347-B936-236BE37E6656}">
      <dgm:prSet/>
      <dgm:spPr/>
    </dgm:pt>
    <dgm:pt modelId="{F6ABDA4D-35CD-DB46-AD9A-C6594634BD07}" type="sibTrans" cxnId="{75015FC5-9CE2-0347-B936-236BE37E6656}">
      <dgm:prSet/>
      <dgm:spPr/>
    </dgm:pt>
    <dgm:pt modelId="{434B3E7D-8B3D-0A49-9479-DAE14D5F9FA5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22C6793F-201B-EB40-B0A5-A2974B2A77D2}" type="parTrans" cxnId="{E31DE00D-984A-E04D-B450-FC39F26DB3B3}">
      <dgm:prSet/>
      <dgm:spPr/>
    </dgm:pt>
    <dgm:pt modelId="{0935A22A-45F6-544E-A959-FA1D2EDB951A}" type="sibTrans" cxnId="{E31DE00D-984A-E04D-B450-FC39F26DB3B3}">
      <dgm:prSet/>
      <dgm:spPr/>
    </dgm:pt>
    <dgm:pt modelId="{9864AACA-1C37-314F-A53C-67C5C9645CC9}">
      <dgm:prSet phldrT="[Text]"/>
      <dgm:spPr/>
      <dgm:t>
        <a:bodyPr/>
        <a:lstStyle/>
        <a:p>
          <a:r>
            <a:rPr lang="en-US" dirty="0"/>
            <a:t>Before class</a:t>
          </a:r>
        </a:p>
      </dgm:t>
    </dgm:pt>
    <dgm:pt modelId="{0AFF9FB2-8158-AC4F-863D-AD0EA6340A54}" type="parTrans" cxnId="{DEC50ED8-E0FC-9846-B173-05907C53B531}">
      <dgm:prSet/>
      <dgm:spPr/>
    </dgm:pt>
    <dgm:pt modelId="{E4E2C108-6FED-B94E-AD03-7CC5AD830875}" type="sibTrans" cxnId="{DEC50ED8-E0FC-9846-B173-05907C53B531}">
      <dgm:prSet/>
      <dgm:spPr/>
    </dgm:pt>
    <dgm:pt modelId="{711ACC52-BF56-964B-ADFD-DD2DF4BDE1FC}">
      <dgm:prSet phldrT="[Text]"/>
      <dgm:spPr/>
      <dgm:t>
        <a:bodyPr/>
        <a:lstStyle/>
        <a:p>
          <a:r>
            <a:rPr lang="en-US" dirty="0"/>
            <a:t>After class</a:t>
          </a:r>
        </a:p>
      </dgm:t>
    </dgm:pt>
    <dgm:pt modelId="{CA711B51-A0DF-A544-A3A8-2505EA054200}" type="parTrans" cxnId="{40DC0643-C984-464E-8252-BF6ADF7EE76D}">
      <dgm:prSet/>
      <dgm:spPr/>
    </dgm:pt>
    <dgm:pt modelId="{A952923F-176B-014A-9ECA-9E9BEA2FEC0F}" type="sibTrans" cxnId="{40DC0643-C984-464E-8252-BF6ADF7EE76D}">
      <dgm:prSet/>
      <dgm:spPr/>
    </dgm:pt>
    <dgm:pt modelId="{24F72EB2-0C99-9841-BA83-F385D26711F5}">
      <dgm:prSet phldrT="[Text]"/>
      <dgm:spPr/>
      <dgm:t>
        <a:bodyPr/>
        <a:lstStyle/>
        <a:p>
          <a:r>
            <a:rPr lang="en-US" dirty="0"/>
            <a:t>gowns</a:t>
          </a:r>
        </a:p>
      </dgm:t>
    </dgm:pt>
    <dgm:pt modelId="{3D1F41BD-0446-BE4B-958B-EFCD37FF692C}" type="parTrans" cxnId="{6869CFF9-21CA-FA45-8418-331CFFC7340E}">
      <dgm:prSet/>
      <dgm:spPr/>
    </dgm:pt>
    <dgm:pt modelId="{47ED7210-6BF1-6E44-B323-0BDD70199CF2}" type="sibTrans" cxnId="{6869CFF9-21CA-FA45-8418-331CFFC7340E}">
      <dgm:prSet/>
      <dgm:spPr/>
    </dgm:pt>
    <dgm:pt modelId="{A603A3FB-A88C-7541-B148-9F6AA2604B9B}" type="pres">
      <dgm:prSet presAssocID="{A9B968C0-C2D9-7C40-927B-C659E2B281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5CE613-E9F1-194D-830D-F53D0874ADD2}" type="pres">
      <dgm:prSet presAssocID="{DA992017-F4A0-8741-AD90-61AB82828A14}" presName="hierRoot1" presStyleCnt="0">
        <dgm:presLayoutVars>
          <dgm:hierBranch val="init"/>
        </dgm:presLayoutVars>
      </dgm:prSet>
      <dgm:spPr/>
    </dgm:pt>
    <dgm:pt modelId="{A129848D-1E24-314B-B405-3F2F9E757105}" type="pres">
      <dgm:prSet presAssocID="{DA992017-F4A0-8741-AD90-61AB82828A14}" presName="rootComposite1" presStyleCnt="0"/>
      <dgm:spPr/>
    </dgm:pt>
    <dgm:pt modelId="{8883A802-2653-9A4C-9DE5-4840B4502EDA}" type="pres">
      <dgm:prSet presAssocID="{DA992017-F4A0-8741-AD90-61AB82828A14}" presName="rootText1" presStyleLbl="alignAcc1" presStyleIdx="0" presStyleCnt="0">
        <dgm:presLayoutVars>
          <dgm:chPref val="3"/>
        </dgm:presLayoutVars>
      </dgm:prSet>
      <dgm:spPr/>
    </dgm:pt>
    <dgm:pt modelId="{A0DAE146-C5F0-994D-B3AC-FEAF90960C15}" type="pres">
      <dgm:prSet presAssocID="{DA992017-F4A0-8741-AD90-61AB82828A14}" presName="topArc1" presStyleLbl="parChTrans1D1" presStyleIdx="0" presStyleCnt="70"/>
      <dgm:spPr/>
    </dgm:pt>
    <dgm:pt modelId="{794D044F-B617-4E4D-ACF1-24A7F05372FB}" type="pres">
      <dgm:prSet presAssocID="{DA992017-F4A0-8741-AD90-61AB82828A14}" presName="bottomArc1" presStyleLbl="parChTrans1D1" presStyleIdx="1" presStyleCnt="70"/>
      <dgm:spPr/>
    </dgm:pt>
    <dgm:pt modelId="{9C8FDED4-9840-4D4C-A0B3-6C6B22FC73BE}" type="pres">
      <dgm:prSet presAssocID="{DA992017-F4A0-8741-AD90-61AB82828A14}" presName="topConnNode1" presStyleLbl="node1" presStyleIdx="0" presStyleCnt="0"/>
      <dgm:spPr/>
    </dgm:pt>
    <dgm:pt modelId="{4B64AAD3-5346-A342-AA60-E7E645377566}" type="pres">
      <dgm:prSet presAssocID="{DA992017-F4A0-8741-AD90-61AB82828A14}" presName="hierChild2" presStyleCnt="0"/>
      <dgm:spPr/>
    </dgm:pt>
    <dgm:pt modelId="{28C48A49-40FD-ED49-B2B4-2E4A1C2A0C18}" type="pres">
      <dgm:prSet presAssocID="{FE340ED7-8A3A-984C-AD2A-BE81005B7877}" presName="Name28" presStyleLbl="parChTrans1D2" presStyleIdx="0" presStyleCnt="9"/>
      <dgm:spPr/>
    </dgm:pt>
    <dgm:pt modelId="{A6875E1E-BFE7-7B4B-A74B-F464124ADDB2}" type="pres">
      <dgm:prSet presAssocID="{D4898827-CCF3-D74E-A4CC-E108E2EAE9E0}" presName="hierRoot2" presStyleCnt="0">
        <dgm:presLayoutVars>
          <dgm:hierBranch val="init"/>
        </dgm:presLayoutVars>
      </dgm:prSet>
      <dgm:spPr/>
    </dgm:pt>
    <dgm:pt modelId="{DC13DA79-0C8E-914D-B284-347CB3CEED9E}" type="pres">
      <dgm:prSet presAssocID="{D4898827-CCF3-D74E-A4CC-E108E2EAE9E0}" presName="rootComposite2" presStyleCnt="0"/>
      <dgm:spPr/>
    </dgm:pt>
    <dgm:pt modelId="{A63705D4-DCFF-4D4A-8860-B6D8AFECC25C}" type="pres">
      <dgm:prSet presAssocID="{D4898827-CCF3-D74E-A4CC-E108E2EAE9E0}" presName="rootText2" presStyleLbl="alignAcc1" presStyleIdx="0" presStyleCnt="0">
        <dgm:presLayoutVars>
          <dgm:chPref val="3"/>
        </dgm:presLayoutVars>
      </dgm:prSet>
      <dgm:spPr/>
    </dgm:pt>
    <dgm:pt modelId="{99205ED2-47D4-E040-90AE-3BB3B905A2F5}" type="pres">
      <dgm:prSet presAssocID="{D4898827-CCF3-D74E-A4CC-E108E2EAE9E0}" presName="topArc2" presStyleLbl="parChTrans1D1" presStyleIdx="2" presStyleCnt="70"/>
      <dgm:spPr/>
    </dgm:pt>
    <dgm:pt modelId="{8A216BA9-84BB-CC41-BBF1-84C9927E4390}" type="pres">
      <dgm:prSet presAssocID="{D4898827-CCF3-D74E-A4CC-E108E2EAE9E0}" presName="bottomArc2" presStyleLbl="parChTrans1D1" presStyleIdx="3" presStyleCnt="70"/>
      <dgm:spPr/>
    </dgm:pt>
    <dgm:pt modelId="{053FE1AC-063C-B848-8FFB-0010A59EE1F4}" type="pres">
      <dgm:prSet presAssocID="{D4898827-CCF3-D74E-A4CC-E108E2EAE9E0}" presName="topConnNode2" presStyleLbl="node2" presStyleIdx="0" presStyleCnt="0"/>
      <dgm:spPr/>
    </dgm:pt>
    <dgm:pt modelId="{46C8C247-DD96-3A41-AB8B-FBA89100DFF8}" type="pres">
      <dgm:prSet presAssocID="{D4898827-CCF3-D74E-A4CC-E108E2EAE9E0}" presName="hierChild4" presStyleCnt="0"/>
      <dgm:spPr/>
    </dgm:pt>
    <dgm:pt modelId="{49968AC0-7B68-5E40-A8AE-ACA180F348EA}" type="pres">
      <dgm:prSet presAssocID="{FFD7B1DD-F5D1-5446-899E-129ED8299E20}" presName="Name28" presStyleLbl="parChTrans1D3" presStyleIdx="0" presStyleCnt="14"/>
      <dgm:spPr/>
    </dgm:pt>
    <dgm:pt modelId="{73C0BDBA-A680-4343-B000-33D7FEC72EDF}" type="pres">
      <dgm:prSet presAssocID="{EC4894EA-AE95-2F46-B682-DEB9686218BB}" presName="hierRoot2" presStyleCnt="0">
        <dgm:presLayoutVars>
          <dgm:hierBranch val="init"/>
        </dgm:presLayoutVars>
      </dgm:prSet>
      <dgm:spPr/>
    </dgm:pt>
    <dgm:pt modelId="{9139F883-DC58-BC43-B435-18CEACFE45E2}" type="pres">
      <dgm:prSet presAssocID="{EC4894EA-AE95-2F46-B682-DEB9686218BB}" presName="rootComposite2" presStyleCnt="0"/>
      <dgm:spPr/>
    </dgm:pt>
    <dgm:pt modelId="{87B0256D-65CB-EC45-87D6-304D6775E73D}" type="pres">
      <dgm:prSet presAssocID="{EC4894EA-AE95-2F46-B682-DEB9686218BB}" presName="rootText2" presStyleLbl="alignAcc1" presStyleIdx="0" presStyleCnt="0">
        <dgm:presLayoutVars>
          <dgm:chPref val="3"/>
        </dgm:presLayoutVars>
      </dgm:prSet>
      <dgm:spPr/>
    </dgm:pt>
    <dgm:pt modelId="{6B03FB03-40AD-3945-9840-97D4208DA6EC}" type="pres">
      <dgm:prSet presAssocID="{EC4894EA-AE95-2F46-B682-DEB9686218BB}" presName="topArc2" presStyleLbl="parChTrans1D1" presStyleIdx="4" presStyleCnt="70"/>
      <dgm:spPr/>
    </dgm:pt>
    <dgm:pt modelId="{A3E89781-7D4A-8B4D-A952-40EA4CDABA17}" type="pres">
      <dgm:prSet presAssocID="{EC4894EA-AE95-2F46-B682-DEB9686218BB}" presName="bottomArc2" presStyleLbl="parChTrans1D1" presStyleIdx="5" presStyleCnt="70"/>
      <dgm:spPr/>
    </dgm:pt>
    <dgm:pt modelId="{E6DCE046-51FA-9E40-9FAE-C16B21169F53}" type="pres">
      <dgm:prSet presAssocID="{EC4894EA-AE95-2F46-B682-DEB9686218BB}" presName="topConnNode2" presStyleLbl="node3" presStyleIdx="0" presStyleCnt="0"/>
      <dgm:spPr/>
    </dgm:pt>
    <dgm:pt modelId="{856EBA24-382C-6340-BB0E-A2DF40B13A5B}" type="pres">
      <dgm:prSet presAssocID="{EC4894EA-AE95-2F46-B682-DEB9686218BB}" presName="hierChild4" presStyleCnt="0"/>
      <dgm:spPr/>
    </dgm:pt>
    <dgm:pt modelId="{B8A3141E-D126-BF4D-994A-DCF00EF3242F}" type="pres">
      <dgm:prSet presAssocID="{2482F693-4E1E-4D4B-B226-74AD17D09E23}" presName="Name28" presStyleLbl="parChTrans1D4" presStyleIdx="0" presStyleCnt="8"/>
      <dgm:spPr/>
    </dgm:pt>
    <dgm:pt modelId="{4B26BC3B-A3E9-8944-B485-206E9ADC58AF}" type="pres">
      <dgm:prSet presAssocID="{014B8772-B6CF-3E4D-96D7-A489A858B333}" presName="hierRoot2" presStyleCnt="0">
        <dgm:presLayoutVars>
          <dgm:hierBranch val="init"/>
        </dgm:presLayoutVars>
      </dgm:prSet>
      <dgm:spPr/>
    </dgm:pt>
    <dgm:pt modelId="{571D2677-F6D0-A54E-BE86-A3476EB6395F}" type="pres">
      <dgm:prSet presAssocID="{014B8772-B6CF-3E4D-96D7-A489A858B333}" presName="rootComposite2" presStyleCnt="0"/>
      <dgm:spPr/>
    </dgm:pt>
    <dgm:pt modelId="{FBF90A55-D1ED-6940-910F-D2BD8C60CE18}" type="pres">
      <dgm:prSet presAssocID="{014B8772-B6CF-3E4D-96D7-A489A858B333}" presName="rootText2" presStyleLbl="alignAcc1" presStyleIdx="0" presStyleCnt="0">
        <dgm:presLayoutVars>
          <dgm:chPref val="3"/>
        </dgm:presLayoutVars>
      </dgm:prSet>
      <dgm:spPr/>
    </dgm:pt>
    <dgm:pt modelId="{D0C5F6CA-2933-3F4C-800F-B9F3008FF8BE}" type="pres">
      <dgm:prSet presAssocID="{014B8772-B6CF-3E4D-96D7-A489A858B333}" presName="topArc2" presStyleLbl="parChTrans1D1" presStyleIdx="6" presStyleCnt="70"/>
      <dgm:spPr/>
    </dgm:pt>
    <dgm:pt modelId="{3FA4268C-52FE-4040-937F-CDE748DF2583}" type="pres">
      <dgm:prSet presAssocID="{014B8772-B6CF-3E4D-96D7-A489A858B333}" presName="bottomArc2" presStyleLbl="parChTrans1D1" presStyleIdx="7" presStyleCnt="70"/>
      <dgm:spPr/>
    </dgm:pt>
    <dgm:pt modelId="{0F9F789D-76E6-414D-9ED6-F01539C2EA25}" type="pres">
      <dgm:prSet presAssocID="{014B8772-B6CF-3E4D-96D7-A489A858B333}" presName="topConnNode2" presStyleLbl="node4" presStyleIdx="0" presStyleCnt="0"/>
      <dgm:spPr/>
    </dgm:pt>
    <dgm:pt modelId="{17C3331C-DEEC-3442-8E76-608AA93A04C6}" type="pres">
      <dgm:prSet presAssocID="{014B8772-B6CF-3E4D-96D7-A489A858B333}" presName="hierChild4" presStyleCnt="0"/>
      <dgm:spPr/>
    </dgm:pt>
    <dgm:pt modelId="{91407E8F-1566-6B49-A100-86C94DF11940}" type="pres">
      <dgm:prSet presAssocID="{014B8772-B6CF-3E4D-96D7-A489A858B333}" presName="hierChild5" presStyleCnt="0"/>
      <dgm:spPr/>
    </dgm:pt>
    <dgm:pt modelId="{F0C22730-53B0-DF4E-A1BF-8EBD3BDE7A80}" type="pres">
      <dgm:prSet presAssocID="{4A02646F-534B-BD45-BF45-B878D8CB2380}" presName="Name28" presStyleLbl="parChTrans1D4" presStyleIdx="1" presStyleCnt="8"/>
      <dgm:spPr/>
    </dgm:pt>
    <dgm:pt modelId="{62E25EAD-85BC-7B4F-9E5C-15F93122457A}" type="pres">
      <dgm:prSet presAssocID="{74F0ADDD-024D-AB44-B9A0-2C49891C6C2A}" presName="hierRoot2" presStyleCnt="0">
        <dgm:presLayoutVars>
          <dgm:hierBranch val="init"/>
        </dgm:presLayoutVars>
      </dgm:prSet>
      <dgm:spPr/>
    </dgm:pt>
    <dgm:pt modelId="{B5B09E59-5320-AF4E-96B2-3B1108265DB9}" type="pres">
      <dgm:prSet presAssocID="{74F0ADDD-024D-AB44-B9A0-2C49891C6C2A}" presName="rootComposite2" presStyleCnt="0"/>
      <dgm:spPr/>
    </dgm:pt>
    <dgm:pt modelId="{7E666C01-20B1-8743-BD21-E132C94B2B81}" type="pres">
      <dgm:prSet presAssocID="{74F0ADDD-024D-AB44-B9A0-2C49891C6C2A}" presName="rootText2" presStyleLbl="alignAcc1" presStyleIdx="0" presStyleCnt="0">
        <dgm:presLayoutVars>
          <dgm:chPref val="3"/>
        </dgm:presLayoutVars>
      </dgm:prSet>
      <dgm:spPr/>
    </dgm:pt>
    <dgm:pt modelId="{7C88D6AC-DC7E-7746-BD54-4D32A66AAF21}" type="pres">
      <dgm:prSet presAssocID="{74F0ADDD-024D-AB44-B9A0-2C49891C6C2A}" presName="topArc2" presStyleLbl="parChTrans1D1" presStyleIdx="8" presStyleCnt="70"/>
      <dgm:spPr/>
    </dgm:pt>
    <dgm:pt modelId="{CD72253D-D11E-664B-9E0A-D554B6829E8C}" type="pres">
      <dgm:prSet presAssocID="{74F0ADDD-024D-AB44-B9A0-2C49891C6C2A}" presName="bottomArc2" presStyleLbl="parChTrans1D1" presStyleIdx="9" presStyleCnt="70"/>
      <dgm:spPr/>
    </dgm:pt>
    <dgm:pt modelId="{4935677F-FC42-2344-AE6B-E1D4D7175E57}" type="pres">
      <dgm:prSet presAssocID="{74F0ADDD-024D-AB44-B9A0-2C49891C6C2A}" presName="topConnNode2" presStyleLbl="node4" presStyleIdx="0" presStyleCnt="0"/>
      <dgm:spPr/>
    </dgm:pt>
    <dgm:pt modelId="{F7D18ACD-5F70-594B-AEC6-3540CE2B1E01}" type="pres">
      <dgm:prSet presAssocID="{74F0ADDD-024D-AB44-B9A0-2C49891C6C2A}" presName="hierChild4" presStyleCnt="0"/>
      <dgm:spPr/>
    </dgm:pt>
    <dgm:pt modelId="{A384AD0A-3748-994C-A881-8FED16988E30}" type="pres">
      <dgm:prSet presAssocID="{74F0ADDD-024D-AB44-B9A0-2C49891C6C2A}" presName="hierChild5" presStyleCnt="0"/>
      <dgm:spPr/>
    </dgm:pt>
    <dgm:pt modelId="{8E4A09FF-3765-A249-BDD5-ED01651DB646}" type="pres">
      <dgm:prSet presAssocID="{EC4894EA-AE95-2F46-B682-DEB9686218BB}" presName="hierChild5" presStyleCnt="0"/>
      <dgm:spPr/>
    </dgm:pt>
    <dgm:pt modelId="{3B8BB8E9-313A-2247-82FE-0D0F004802DB}" type="pres">
      <dgm:prSet presAssocID="{6C67593B-4206-DD44-BB5E-0C9DB63FE490}" presName="Name28" presStyleLbl="parChTrans1D3" presStyleIdx="1" presStyleCnt="14"/>
      <dgm:spPr/>
    </dgm:pt>
    <dgm:pt modelId="{CF0356AC-A075-2D4B-A719-6E5BBBCA53EE}" type="pres">
      <dgm:prSet presAssocID="{62002EEC-E20E-944A-AD22-668BCAE316ED}" presName="hierRoot2" presStyleCnt="0">
        <dgm:presLayoutVars>
          <dgm:hierBranch val="init"/>
        </dgm:presLayoutVars>
      </dgm:prSet>
      <dgm:spPr/>
    </dgm:pt>
    <dgm:pt modelId="{3E610E8E-A47B-4842-A34F-838A4853EBCC}" type="pres">
      <dgm:prSet presAssocID="{62002EEC-E20E-944A-AD22-668BCAE316ED}" presName="rootComposite2" presStyleCnt="0"/>
      <dgm:spPr/>
    </dgm:pt>
    <dgm:pt modelId="{A1A69321-AE6B-8840-A88D-F82C636DFC3E}" type="pres">
      <dgm:prSet presAssocID="{62002EEC-E20E-944A-AD22-668BCAE316ED}" presName="rootText2" presStyleLbl="alignAcc1" presStyleIdx="0" presStyleCnt="0">
        <dgm:presLayoutVars>
          <dgm:chPref val="3"/>
        </dgm:presLayoutVars>
      </dgm:prSet>
      <dgm:spPr/>
    </dgm:pt>
    <dgm:pt modelId="{4FF18117-0486-8B43-9C43-29BC40C531F6}" type="pres">
      <dgm:prSet presAssocID="{62002EEC-E20E-944A-AD22-668BCAE316ED}" presName="topArc2" presStyleLbl="parChTrans1D1" presStyleIdx="10" presStyleCnt="70"/>
      <dgm:spPr/>
    </dgm:pt>
    <dgm:pt modelId="{1555D6B9-CC69-1F4C-B3B7-9A59A4FB2736}" type="pres">
      <dgm:prSet presAssocID="{62002EEC-E20E-944A-AD22-668BCAE316ED}" presName="bottomArc2" presStyleLbl="parChTrans1D1" presStyleIdx="11" presStyleCnt="70"/>
      <dgm:spPr/>
    </dgm:pt>
    <dgm:pt modelId="{0E3B6013-8CDC-1D48-926A-502802EB07C4}" type="pres">
      <dgm:prSet presAssocID="{62002EEC-E20E-944A-AD22-668BCAE316ED}" presName="topConnNode2" presStyleLbl="node3" presStyleIdx="0" presStyleCnt="0"/>
      <dgm:spPr/>
    </dgm:pt>
    <dgm:pt modelId="{9B2E17FF-DBBD-9546-8820-B06FA6523A5E}" type="pres">
      <dgm:prSet presAssocID="{62002EEC-E20E-944A-AD22-668BCAE316ED}" presName="hierChild4" presStyleCnt="0"/>
      <dgm:spPr/>
    </dgm:pt>
    <dgm:pt modelId="{854FDBFA-3136-4D4F-A244-6A9B72CD4954}" type="pres">
      <dgm:prSet presAssocID="{9812B9D6-0FF6-2748-BAE5-772922260754}" presName="Name28" presStyleLbl="parChTrans1D4" presStyleIdx="2" presStyleCnt="8"/>
      <dgm:spPr/>
    </dgm:pt>
    <dgm:pt modelId="{7CA1A8B6-FDA3-1148-93F4-9079346F22B8}" type="pres">
      <dgm:prSet presAssocID="{7AAC9ABB-B8B5-B947-B530-C948531272BD}" presName="hierRoot2" presStyleCnt="0">
        <dgm:presLayoutVars>
          <dgm:hierBranch val="init"/>
        </dgm:presLayoutVars>
      </dgm:prSet>
      <dgm:spPr/>
    </dgm:pt>
    <dgm:pt modelId="{CF5E2828-7B80-E140-82DD-CF02EF263C8D}" type="pres">
      <dgm:prSet presAssocID="{7AAC9ABB-B8B5-B947-B530-C948531272BD}" presName="rootComposite2" presStyleCnt="0"/>
      <dgm:spPr/>
    </dgm:pt>
    <dgm:pt modelId="{8D6CD93E-3777-924C-B989-A23BCFF303C8}" type="pres">
      <dgm:prSet presAssocID="{7AAC9ABB-B8B5-B947-B530-C948531272BD}" presName="rootText2" presStyleLbl="alignAcc1" presStyleIdx="0" presStyleCnt="0">
        <dgm:presLayoutVars>
          <dgm:chPref val="3"/>
        </dgm:presLayoutVars>
      </dgm:prSet>
      <dgm:spPr/>
    </dgm:pt>
    <dgm:pt modelId="{1A8BD772-CBAB-994F-951D-48C9D8B38CAF}" type="pres">
      <dgm:prSet presAssocID="{7AAC9ABB-B8B5-B947-B530-C948531272BD}" presName="topArc2" presStyleLbl="parChTrans1D1" presStyleIdx="12" presStyleCnt="70"/>
      <dgm:spPr/>
    </dgm:pt>
    <dgm:pt modelId="{4B5B7C37-E77D-CE41-BDCB-1545873B82BC}" type="pres">
      <dgm:prSet presAssocID="{7AAC9ABB-B8B5-B947-B530-C948531272BD}" presName="bottomArc2" presStyleLbl="parChTrans1D1" presStyleIdx="13" presStyleCnt="70"/>
      <dgm:spPr/>
    </dgm:pt>
    <dgm:pt modelId="{457AF5CB-41D4-9244-B97F-AC06673E9ADA}" type="pres">
      <dgm:prSet presAssocID="{7AAC9ABB-B8B5-B947-B530-C948531272BD}" presName="topConnNode2" presStyleLbl="node4" presStyleIdx="0" presStyleCnt="0"/>
      <dgm:spPr/>
    </dgm:pt>
    <dgm:pt modelId="{2FA57968-46CE-6C4E-993A-EC22BA08258C}" type="pres">
      <dgm:prSet presAssocID="{7AAC9ABB-B8B5-B947-B530-C948531272BD}" presName="hierChild4" presStyleCnt="0"/>
      <dgm:spPr/>
    </dgm:pt>
    <dgm:pt modelId="{D3385BC4-0A92-D048-8565-9E778F3AFEBA}" type="pres">
      <dgm:prSet presAssocID="{7AAC9ABB-B8B5-B947-B530-C948531272BD}" presName="hierChild5" presStyleCnt="0"/>
      <dgm:spPr/>
    </dgm:pt>
    <dgm:pt modelId="{65BA07A2-634D-214C-84D1-A4EB8C56887D}" type="pres">
      <dgm:prSet presAssocID="{30898998-8B84-474A-9B7D-1B8FA40C345C}" presName="Name28" presStyleLbl="parChTrans1D4" presStyleIdx="3" presStyleCnt="8"/>
      <dgm:spPr/>
    </dgm:pt>
    <dgm:pt modelId="{E4A0985E-D78B-744C-8245-A5221AE23E25}" type="pres">
      <dgm:prSet presAssocID="{C396C2C6-4143-CF47-A9A3-C764C12AB56D}" presName="hierRoot2" presStyleCnt="0">
        <dgm:presLayoutVars>
          <dgm:hierBranch val="init"/>
        </dgm:presLayoutVars>
      </dgm:prSet>
      <dgm:spPr/>
    </dgm:pt>
    <dgm:pt modelId="{1ABB4A56-2FFF-854D-9C96-5326A9147514}" type="pres">
      <dgm:prSet presAssocID="{C396C2C6-4143-CF47-A9A3-C764C12AB56D}" presName="rootComposite2" presStyleCnt="0"/>
      <dgm:spPr/>
    </dgm:pt>
    <dgm:pt modelId="{4CE99864-A473-CB44-A315-378E88EE5DAD}" type="pres">
      <dgm:prSet presAssocID="{C396C2C6-4143-CF47-A9A3-C764C12AB56D}" presName="rootText2" presStyleLbl="alignAcc1" presStyleIdx="0" presStyleCnt="0">
        <dgm:presLayoutVars>
          <dgm:chPref val="3"/>
        </dgm:presLayoutVars>
      </dgm:prSet>
      <dgm:spPr/>
    </dgm:pt>
    <dgm:pt modelId="{62885088-0B7C-C64C-A62C-6B62AD9A041B}" type="pres">
      <dgm:prSet presAssocID="{C396C2C6-4143-CF47-A9A3-C764C12AB56D}" presName="topArc2" presStyleLbl="parChTrans1D1" presStyleIdx="14" presStyleCnt="70"/>
      <dgm:spPr/>
    </dgm:pt>
    <dgm:pt modelId="{ACAEDF5B-04F0-464F-9455-EF363C81A7D1}" type="pres">
      <dgm:prSet presAssocID="{C396C2C6-4143-CF47-A9A3-C764C12AB56D}" presName="bottomArc2" presStyleLbl="parChTrans1D1" presStyleIdx="15" presStyleCnt="70"/>
      <dgm:spPr/>
    </dgm:pt>
    <dgm:pt modelId="{2ABEE381-686F-4945-B511-0806B10B6FB7}" type="pres">
      <dgm:prSet presAssocID="{C396C2C6-4143-CF47-A9A3-C764C12AB56D}" presName="topConnNode2" presStyleLbl="node4" presStyleIdx="0" presStyleCnt="0"/>
      <dgm:spPr/>
    </dgm:pt>
    <dgm:pt modelId="{0FD13595-9EEA-924B-BB5C-41E12B81E863}" type="pres">
      <dgm:prSet presAssocID="{C396C2C6-4143-CF47-A9A3-C764C12AB56D}" presName="hierChild4" presStyleCnt="0"/>
      <dgm:spPr/>
    </dgm:pt>
    <dgm:pt modelId="{3505DFD1-2C56-8B44-BD8D-ED03FB33AE73}" type="pres">
      <dgm:prSet presAssocID="{C396C2C6-4143-CF47-A9A3-C764C12AB56D}" presName="hierChild5" presStyleCnt="0"/>
      <dgm:spPr/>
    </dgm:pt>
    <dgm:pt modelId="{9AFCD3E3-9381-0F45-A124-0EC8E5FE46E0}" type="pres">
      <dgm:prSet presAssocID="{9BE6E80A-0222-2A47-B557-5F0FBBD4BD70}" presName="Name28" presStyleLbl="parChTrans1D4" presStyleIdx="4" presStyleCnt="8"/>
      <dgm:spPr/>
    </dgm:pt>
    <dgm:pt modelId="{749C2CE9-BF60-2E49-9F33-5EAA6443B60A}" type="pres">
      <dgm:prSet presAssocID="{461D935C-6C7F-B343-9928-E8A605D1C2FC}" presName="hierRoot2" presStyleCnt="0">
        <dgm:presLayoutVars>
          <dgm:hierBranch val="init"/>
        </dgm:presLayoutVars>
      </dgm:prSet>
      <dgm:spPr/>
    </dgm:pt>
    <dgm:pt modelId="{F586BE42-E181-5447-ABEE-EB86CAC44C14}" type="pres">
      <dgm:prSet presAssocID="{461D935C-6C7F-B343-9928-E8A605D1C2FC}" presName="rootComposite2" presStyleCnt="0"/>
      <dgm:spPr/>
    </dgm:pt>
    <dgm:pt modelId="{A581DC39-9216-2D47-8C75-E7D28A9688CE}" type="pres">
      <dgm:prSet presAssocID="{461D935C-6C7F-B343-9928-E8A605D1C2FC}" presName="rootText2" presStyleLbl="alignAcc1" presStyleIdx="0" presStyleCnt="0">
        <dgm:presLayoutVars>
          <dgm:chPref val="3"/>
        </dgm:presLayoutVars>
      </dgm:prSet>
      <dgm:spPr/>
    </dgm:pt>
    <dgm:pt modelId="{FDD39497-B874-AA41-A64C-2867DA49551B}" type="pres">
      <dgm:prSet presAssocID="{461D935C-6C7F-B343-9928-E8A605D1C2FC}" presName="topArc2" presStyleLbl="parChTrans1D1" presStyleIdx="16" presStyleCnt="70"/>
      <dgm:spPr/>
    </dgm:pt>
    <dgm:pt modelId="{B93E76BE-18D0-A243-836C-3F1C17C32EEF}" type="pres">
      <dgm:prSet presAssocID="{461D935C-6C7F-B343-9928-E8A605D1C2FC}" presName="bottomArc2" presStyleLbl="parChTrans1D1" presStyleIdx="17" presStyleCnt="70"/>
      <dgm:spPr/>
    </dgm:pt>
    <dgm:pt modelId="{85F38380-C580-BD4D-89BA-23D4EF16400D}" type="pres">
      <dgm:prSet presAssocID="{461D935C-6C7F-B343-9928-E8A605D1C2FC}" presName="topConnNode2" presStyleLbl="node4" presStyleIdx="0" presStyleCnt="0"/>
      <dgm:spPr/>
    </dgm:pt>
    <dgm:pt modelId="{3C7A7D47-5942-8647-9C79-789DE14554F5}" type="pres">
      <dgm:prSet presAssocID="{461D935C-6C7F-B343-9928-E8A605D1C2FC}" presName="hierChild4" presStyleCnt="0"/>
      <dgm:spPr/>
    </dgm:pt>
    <dgm:pt modelId="{7C379489-EAE2-7F4E-A62D-E1607C519F00}" type="pres">
      <dgm:prSet presAssocID="{461D935C-6C7F-B343-9928-E8A605D1C2FC}" presName="hierChild5" presStyleCnt="0"/>
      <dgm:spPr/>
    </dgm:pt>
    <dgm:pt modelId="{0E222875-C71C-F74E-B763-39133323811B}" type="pres">
      <dgm:prSet presAssocID="{3D1F41BD-0446-BE4B-958B-EFCD37FF692C}" presName="Name28" presStyleLbl="parChTrans1D4" presStyleIdx="5" presStyleCnt="8"/>
      <dgm:spPr/>
    </dgm:pt>
    <dgm:pt modelId="{0B125072-70EA-1546-867A-A2356D1C7934}" type="pres">
      <dgm:prSet presAssocID="{24F72EB2-0C99-9841-BA83-F385D26711F5}" presName="hierRoot2" presStyleCnt="0">
        <dgm:presLayoutVars>
          <dgm:hierBranch val="init"/>
        </dgm:presLayoutVars>
      </dgm:prSet>
      <dgm:spPr/>
    </dgm:pt>
    <dgm:pt modelId="{01DC2027-AD9C-EB4D-A599-E7B8AA8E24D6}" type="pres">
      <dgm:prSet presAssocID="{24F72EB2-0C99-9841-BA83-F385D26711F5}" presName="rootComposite2" presStyleCnt="0"/>
      <dgm:spPr/>
    </dgm:pt>
    <dgm:pt modelId="{B92F268F-4313-9842-89CF-49BCADDB881F}" type="pres">
      <dgm:prSet presAssocID="{24F72EB2-0C99-9841-BA83-F385D26711F5}" presName="rootText2" presStyleLbl="alignAcc1" presStyleIdx="0" presStyleCnt="0">
        <dgm:presLayoutVars>
          <dgm:chPref val="3"/>
        </dgm:presLayoutVars>
      </dgm:prSet>
      <dgm:spPr/>
    </dgm:pt>
    <dgm:pt modelId="{6462D3AB-9512-F845-9A82-7FAB9A3F515C}" type="pres">
      <dgm:prSet presAssocID="{24F72EB2-0C99-9841-BA83-F385D26711F5}" presName="topArc2" presStyleLbl="parChTrans1D1" presStyleIdx="18" presStyleCnt="70"/>
      <dgm:spPr/>
    </dgm:pt>
    <dgm:pt modelId="{78C7BFCB-15D9-BB4F-8C1C-0B33FAADE9B3}" type="pres">
      <dgm:prSet presAssocID="{24F72EB2-0C99-9841-BA83-F385D26711F5}" presName="bottomArc2" presStyleLbl="parChTrans1D1" presStyleIdx="19" presStyleCnt="70"/>
      <dgm:spPr/>
    </dgm:pt>
    <dgm:pt modelId="{31C0631F-25DF-C840-B655-EB6EC87A06F7}" type="pres">
      <dgm:prSet presAssocID="{24F72EB2-0C99-9841-BA83-F385D26711F5}" presName="topConnNode2" presStyleLbl="node4" presStyleIdx="0" presStyleCnt="0"/>
      <dgm:spPr/>
    </dgm:pt>
    <dgm:pt modelId="{478875C4-C628-5E4C-A840-466609391678}" type="pres">
      <dgm:prSet presAssocID="{24F72EB2-0C99-9841-BA83-F385D26711F5}" presName="hierChild4" presStyleCnt="0"/>
      <dgm:spPr/>
    </dgm:pt>
    <dgm:pt modelId="{7AF262B7-6983-B443-BEF4-D3FA3F66DB55}" type="pres">
      <dgm:prSet presAssocID="{24F72EB2-0C99-9841-BA83-F385D26711F5}" presName="hierChild5" presStyleCnt="0"/>
      <dgm:spPr/>
    </dgm:pt>
    <dgm:pt modelId="{4B6EC26A-20E1-E34F-8C30-90C1FB385742}" type="pres">
      <dgm:prSet presAssocID="{62002EEC-E20E-944A-AD22-668BCAE316ED}" presName="hierChild5" presStyleCnt="0"/>
      <dgm:spPr/>
    </dgm:pt>
    <dgm:pt modelId="{33EF8B80-563F-5C44-BA07-A3B8428F793B}" type="pres">
      <dgm:prSet presAssocID="{D4898827-CCF3-D74E-A4CC-E108E2EAE9E0}" presName="hierChild5" presStyleCnt="0"/>
      <dgm:spPr/>
    </dgm:pt>
    <dgm:pt modelId="{2B1B3DB4-6EFA-A345-A429-F20C9181FFBF}" type="pres">
      <dgm:prSet presAssocID="{DA992017-F4A0-8741-AD90-61AB82828A14}" presName="hierChild3" presStyleCnt="0"/>
      <dgm:spPr/>
    </dgm:pt>
    <dgm:pt modelId="{38E79DB9-CE6A-0A44-AF03-D5E8914E6966}" type="pres">
      <dgm:prSet presAssocID="{0DAE4379-DA86-2448-B835-1936E294D2B0}" presName="hierRoot1" presStyleCnt="0">
        <dgm:presLayoutVars>
          <dgm:hierBranch val="init"/>
        </dgm:presLayoutVars>
      </dgm:prSet>
      <dgm:spPr/>
    </dgm:pt>
    <dgm:pt modelId="{0CD9F345-39E8-E946-A3CE-56518702E650}" type="pres">
      <dgm:prSet presAssocID="{0DAE4379-DA86-2448-B835-1936E294D2B0}" presName="rootComposite1" presStyleCnt="0"/>
      <dgm:spPr/>
    </dgm:pt>
    <dgm:pt modelId="{F8B063D1-89E3-4241-BA9E-DE6191E0A0A3}" type="pres">
      <dgm:prSet presAssocID="{0DAE4379-DA86-2448-B835-1936E294D2B0}" presName="rootText1" presStyleLbl="alignAcc1" presStyleIdx="0" presStyleCnt="0">
        <dgm:presLayoutVars>
          <dgm:chPref val="3"/>
        </dgm:presLayoutVars>
      </dgm:prSet>
      <dgm:spPr/>
    </dgm:pt>
    <dgm:pt modelId="{555D9BC1-E947-B240-B427-E59D3EBFA09A}" type="pres">
      <dgm:prSet presAssocID="{0DAE4379-DA86-2448-B835-1936E294D2B0}" presName="topArc1" presStyleLbl="parChTrans1D1" presStyleIdx="20" presStyleCnt="70"/>
      <dgm:spPr/>
    </dgm:pt>
    <dgm:pt modelId="{61D143C2-1064-F347-8894-0376A5BC82DF}" type="pres">
      <dgm:prSet presAssocID="{0DAE4379-DA86-2448-B835-1936E294D2B0}" presName="bottomArc1" presStyleLbl="parChTrans1D1" presStyleIdx="21" presStyleCnt="70"/>
      <dgm:spPr/>
    </dgm:pt>
    <dgm:pt modelId="{601616A0-CAB7-0A44-86DC-1CE2FEEF4D17}" type="pres">
      <dgm:prSet presAssocID="{0DAE4379-DA86-2448-B835-1936E294D2B0}" presName="topConnNode1" presStyleLbl="node1" presStyleIdx="0" presStyleCnt="0"/>
      <dgm:spPr/>
    </dgm:pt>
    <dgm:pt modelId="{E86C5553-E0CF-A64E-8F5E-A4FD5BB1B0A5}" type="pres">
      <dgm:prSet presAssocID="{0DAE4379-DA86-2448-B835-1936E294D2B0}" presName="hierChild2" presStyleCnt="0"/>
      <dgm:spPr/>
    </dgm:pt>
    <dgm:pt modelId="{09BB2D79-D867-CB42-9814-A3E98683AFFF}" type="pres">
      <dgm:prSet presAssocID="{D0FD358A-96D9-354C-9BEC-DE32E6481ECE}" presName="Name28" presStyleLbl="parChTrans1D2" presStyleIdx="1" presStyleCnt="9"/>
      <dgm:spPr/>
    </dgm:pt>
    <dgm:pt modelId="{1EF8CC70-98FF-8A4B-9438-BBA355883EC8}" type="pres">
      <dgm:prSet presAssocID="{604C9985-A273-C147-8F46-56E6E370DA33}" presName="hierRoot2" presStyleCnt="0">
        <dgm:presLayoutVars>
          <dgm:hierBranch val="init"/>
        </dgm:presLayoutVars>
      </dgm:prSet>
      <dgm:spPr/>
    </dgm:pt>
    <dgm:pt modelId="{5F25F520-0003-7A48-8124-0DD928828B5E}" type="pres">
      <dgm:prSet presAssocID="{604C9985-A273-C147-8F46-56E6E370DA33}" presName="rootComposite2" presStyleCnt="0"/>
      <dgm:spPr/>
    </dgm:pt>
    <dgm:pt modelId="{87E8B15B-E066-D547-ABFC-A4844A8075D4}" type="pres">
      <dgm:prSet presAssocID="{604C9985-A273-C147-8F46-56E6E370DA33}" presName="rootText2" presStyleLbl="alignAcc1" presStyleIdx="0" presStyleCnt="0">
        <dgm:presLayoutVars>
          <dgm:chPref val="3"/>
        </dgm:presLayoutVars>
      </dgm:prSet>
      <dgm:spPr/>
    </dgm:pt>
    <dgm:pt modelId="{5CDC7EB7-658C-2441-9A9D-1DD8E162CFC2}" type="pres">
      <dgm:prSet presAssocID="{604C9985-A273-C147-8F46-56E6E370DA33}" presName="topArc2" presStyleLbl="parChTrans1D1" presStyleIdx="22" presStyleCnt="70"/>
      <dgm:spPr/>
    </dgm:pt>
    <dgm:pt modelId="{EDE28252-BE82-E04B-8025-3EDBF8D338F7}" type="pres">
      <dgm:prSet presAssocID="{604C9985-A273-C147-8F46-56E6E370DA33}" presName="bottomArc2" presStyleLbl="parChTrans1D1" presStyleIdx="23" presStyleCnt="70"/>
      <dgm:spPr/>
    </dgm:pt>
    <dgm:pt modelId="{604E76FC-2E13-ED4B-96EC-0129481AA4A5}" type="pres">
      <dgm:prSet presAssocID="{604C9985-A273-C147-8F46-56E6E370DA33}" presName="topConnNode2" presStyleLbl="node2" presStyleIdx="0" presStyleCnt="0"/>
      <dgm:spPr/>
    </dgm:pt>
    <dgm:pt modelId="{C6D010A6-3CB4-CF45-998A-9EE99E060801}" type="pres">
      <dgm:prSet presAssocID="{604C9985-A273-C147-8F46-56E6E370DA33}" presName="hierChild4" presStyleCnt="0"/>
      <dgm:spPr/>
    </dgm:pt>
    <dgm:pt modelId="{D7E027AF-F428-664B-B77B-A6EC842A9921}" type="pres">
      <dgm:prSet presAssocID="{3B517608-C9A0-2743-9E90-8D4748EDAA7A}" presName="Name28" presStyleLbl="parChTrans1D3" presStyleIdx="2" presStyleCnt="14"/>
      <dgm:spPr/>
    </dgm:pt>
    <dgm:pt modelId="{ED11C979-0EA0-A54A-9A9B-C11A3C1E2987}" type="pres">
      <dgm:prSet presAssocID="{539443C4-F210-4D4A-BFAF-1189DDB4D148}" presName="hierRoot2" presStyleCnt="0">
        <dgm:presLayoutVars>
          <dgm:hierBranch val="init"/>
        </dgm:presLayoutVars>
      </dgm:prSet>
      <dgm:spPr/>
    </dgm:pt>
    <dgm:pt modelId="{51FF889A-2E47-844F-92F4-71AB2AA94157}" type="pres">
      <dgm:prSet presAssocID="{539443C4-F210-4D4A-BFAF-1189DDB4D148}" presName="rootComposite2" presStyleCnt="0"/>
      <dgm:spPr/>
    </dgm:pt>
    <dgm:pt modelId="{67D37897-DDCF-934A-932C-F399A59A8E9B}" type="pres">
      <dgm:prSet presAssocID="{539443C4-F210-4D4A-BFAF-1189DDB4D148}" presName="rootText2" presStyleLbl="alignAcc1" presStyleIdx="0" presStyleCnt="0">
        <dgm:presLayoutVars>
          <dgm:chPref val="3"/>
        </dgm:presLayoutVars>
      </dgm:prSet>
      <dgm:spPr/>
    </dgm:pt>
    <dgm:pt modelId="{FF4FF75C-79FA-1B41-9C42-630AEEA3C5E6}" type="pres">
      <dgm:prSet presAssocID="{539443C4-F210-4D4A-BFAF-1189DDB4D148}" presName="topArc2" presStyleLbl="parChTrans1D1" presStyleIdx="24" presStyleCnt="70"/>
      <dgm:spPr/>
    </dgm:pt>
    <dgm:pt modelId="{F674CA2E-00A3-F449-83F9-CF36B771C065}" type="pres">
      <dgm:prSet presAssocID="{539443C4-F210-4D4A-BFAF-1189DDB4D148}" presName="bottomArc2" presStyleLbl="parChTrans1D1" presStyleIdx="25" presStyleCnt="70"/>
      <dgm:spPr/>
    </dgm:pt>
    <dgm:pt modelId="{3A7B1980-8D65-1841-BAB4-B63147D53F28}" type="pres">
      <dgm:prSet presAssocID="{539443C4-F210-4D4A-BFAF-1189DDB4D148}" presName="topConnNode2" presStyleLbl="node3" presStyleIdx="0" presStyleCnt="0"/>
      <dgm:spPr/>
    </dgm:pt>
    <dgm:pt modelId="{E620DE37-10D9-354E-B6A3-31C7B463AB51}" type="pres">
      <dgm:prSet presAssocID="{539443C4-F210-4D4A-BFAF-1189DDB4D148}" presName="hierChild4" presStyleCnt="0"/>
      <dgm:spPr/>
    </dgm:pt>
    <dgm:pt modelId="{D6DB33D5-AB03-0F41-AEA0-1B4ACBD88D9B}" type="pres">
      <dgm:prSet presAssocID="{539443C4-F210-4D4A-BFAF-1189DDB4D148}" presName="hierChild5" presStyleCnt="0"/>
      <dgm:spPr/>
    </dgm:pt>
    <dgm:pt modelId="{9D08AE64-02A6-2649-9C67-44F0D5F22F91}" type="pres">
      <dgm:prSet presAssocID="{3C482A60-886A-E340-B041-907F16E154BD}" presName="Name28" presStyleLbl="parChTrans1D3" presStyleIdx="3" presStyleCnt="14"/>
      <dgm:spPr/>
    </dgm:pt>
    <dgm:pt modelId="{6BAFAE32-787E-3348-832E-99415D7044D2}" type="pres">
      <dgm:prSet presAssocID="{07FFD58A-3F91-7E42-9978-BDE611F47BDD}" presName="hierRoot2" presStyleCnt="0">
        <dgm:presLayoutVars>
          <dgm:hierBranch val="init"/>
        </dgm:presLayoutVars>
      </dgm:prSet>
      <dgm:spPr/>
    </dgm:pt>
    <dgm:pt modelId="{ABC8C7E3-8BB7-E549-872F-DC422C54F054}" type="pres">
      <dgm:prSet presAssocID="{07FFD58A-3F91-7E42-9978-BDE611F47BDD}" presName="rootComposite2" presStyleCnt="0"/>
      <dgm:spPr/>
    </dgm:pt>
    <dgm:pt modelId="{F28A03FB-2B5B-C54A-B908-DBEA31588EFE}" type="pres">
      <dgm:prSet presAssocID="{07FFD58A-3F91-7E42-9978-BDE611F47BDD}" presName="rootText2" presStyleLbl="alignAcc1" presStyleIdx="0" presStyleCnt="0">
        <dgm:presLayoutVars>
          <dgm:chPref val="3"/>
        </dgm:presLayoutVars>
      </dgm:prSet>
      <dgm:spPr/>
    </dgm:pt>
    <dgm:pt modelId="{3CAF93B5-9830-7E45-8438-6F201162EE62}" type="pres">
      <dgm:prSet presAssocID="{07FFD58A-3F91-7E42-9978-BDE611F47BDD}" presName="topArc2" presStyleLbl="parChTrans1D1" presStyleIdx="26" presStyleCnt="70"/>
      <dgm:spPr/>
    </dgm:pt>
    <dgm:pt modelId="{52ED6507-BEFE-5D40-904A-899143F6AB48}" type="pres">
      <dgm:prSet presAssocID="{07FFD58A-3F91-7E42-9978-BDE611F47BDD}" presName="bottomArc2" presStyleLbl="parChTrans1D1" presStyleIdx="27" presStyleCnt="70"/>
      <dgm:spPr/>
    </dgm:pt>
    <dgm:pt modelId="{236661F5-514B-8A48-AC7D-F8BEE34FF21E}" type="pres">
      <dgm:prSet presAssocID="{07FFD58A-3F91-7E42-9978-BDE611F47BDD}" presName="topConnNode2" presStyleLbl="node3" presStyleIdx="0" presStyleCnt="0"/>
      <dgm:spPr/>
    </dgm:pt>
    <dgm:pt modelId="{DE68D6D2-1458-944C-AEB3-2DF992571FBC}" type="pres">
      <dgm:prSet presAssocID="{07FFD58A-3F91-7E42-9978-BDE611F47BDD}" presName="hierChild4" presStyleCnt="0"/>
      <dgm:spPr/>
    </dgm:pt>
    <dgm:pt modelId="{D2C49561-2984-E745-BE25-EA490B4EFBD2}" type="pres">
      <dgm:prSet presAssocID="{07FFD58A-3F91-7E42-9978-BDE611F47BDD}" presName="hierChild5" presStyleCnt="0"/>
      <dgm:spPr/>
    </dgm:pt>
    <dgm:pt modelId="{C61ECBE3-6095-8D4A-B3AF-71A4AEB7AF58}" type="pres">
      <dgm:prSet presAssocID="{FE1228E2-8B25-ED4B-B12A-619F3E3E340D}" presName="Name28" presStyleLbl="parChTrans1D3" presStyleIdx="4" presStyleCnt="14"/>
      <dgm:spPr/>
    </dgm:pt>
    <dgm:pt modelId="{DFB8B128-EC9E-3543-91DB-C9B3535D01B3}" type="pres">
      <dgm:prSet presAssocID="{352915DE-B25F-4C44-9D88-EDE570A0EA93}" presName="hierRoot2" presStyleCnt="0">
        <dgm:presLayoutVars>
          <dgm:hierBranch val="init"/>
        </dgm:presLayoutVars>
      </dgm:prSet>
      <dgm:spPr/>
    </dgm:pt>
    <dgm:pt modelId="{43EB62D9-13C9-6444-A622-F495FC422CF7}" type="pres">
      <dgm:prSet presAssocID="{352915DE-B25F-4C44-9D88-EDE570A0EA93}" presName="rootComposite2" presStyleCnt="0"/>
      <dgm:spPr/>
    </dgm:pt>
    <dgm:pt modelId="{D2B59025-C3CA-0644-88D2-1865865026B7}" type="pres">
      <dgm:prSet presAssocID="{352915DE-B25F-4C44-9D88-EDE570A0EA93}" presName="rootText2" presStyleLbl="alignAcc1" presStyleIdx="0" presStyleCnt="0">
        <dgm:presLayoutVars>
          <dgm:chPref val="3"/>
        </dgm:presLayoutVars>
      </dgm:prSet>
      <dgm:spPr/>
    </dgm:pt>
    <dgm:pt modelId="{2498201D-A8A7-9A4C-9012-77049BCC20A2}" type="pres">
      <dgm:prSet presAssocID="{352915DE-B25F-4C44-9D88-EDE570A0EA93}" presName="topArc2" presStyleLbl="parChTrans1D1" presStyleIdx="28" presStyleCnt="70"/>
      <dgm:spPr/>
    </dgm:pt>
    <dgm:pt modelId="{A43DACB8-4EF1-3047-97A5-936FCDAF4DBB}" type="pres">
      <dgm:prSet presAssocID="{352915DE-B25F-4C44-9D88-EDE570A0EA93}" presName="bottomArc2" presStyleLbl="parChTrans1D1" presStyleIdx="29" presStyleCnt="70"/>
      <dgm:spPr/>
    </dgm:pt>
    <dgm:pt modelId="{C2D55DB2-3B69-CD4D-8837-972EEB89F3E8}" type="pres">
      <dgm:prSet presAssocID="{352915DE-B25F-4C44-9D88-EDE570A0EA93}" presName="topConnNode2" presStyleLbl="node3" presStyleIdx="0" presStyleCnt="0"/>
      <dgm:spPr/>
    </dgm:pt>
    <dgm:pt modelId="{C734BAF1-9904-6746-9863-A111148516F1}" type="pres">
      <dgm:prSet presAssocID="{352915DE-B25F-4C44-9D88-EDE570A0EA93}" presName="hierChild4" presStyleCnt="0"/>
      <dgm:spPr/>
    </dgm:pt>
    <dgm:pt modelId="{92D3867F-704B-544C-A4C0-1DAD30D9229C}" type="pres">
      <dgm:prSet presAssocID="{352915DE-B25F-4C44-9D88-EDE570A0EA93}" presName="hierChild5" presStyleCnt="0"/>
      <dgm:spPr/>
    </dgm:pt>
    <dgm:pt modelId="{119B934E-0273-0D46-95F9-A0F9730C264A}" type="pres">
      <dgm:prSet presAssocID="{604C9985-A273-C147-8F46-56E6E370DA33}" presName="hierChild5" presStyleCnt="0"/>
      <dgm:spPr/>
    </dgm:pt>
    <dgm:pt modelId="{57D0D2E3-DC02-4F48-8CF7-658F95C70AD9}" type="pres">
      <dgm:prSet presAssocID="{824E279A-8E44-EB4E-8A0F-35F606C16A87}" presName="Name28" presStyleLbl="parChTrans1D2" presStyleIdx="2" presStyleCnt="9"/>
      <dgm:spPr/>
    </dgm:pt>
    <dgm:pt modelId="{6A9DC6EE-C74A-A749-A8BB-27F24BE5CF64}" type="pres">
      <dgm:prSet presAssocID="{E822C392-B911-EA4D-BBD6-AAB2F8DE4BF6}" presName="hierRoot2" presStyleCnt="0">
        <dgm:presLayoutVars>
          <dgm:hierBranch val="init"/>
        </dgm:presLayoutVars>
      </dgm:prSet>
      <dgm:spPr/>
    </dgm:pt>
    <dgm:pt modelId="{B1BE15D8-EE4F-3A48-AC66-9BAD050A67D5}" type="pres">
      <dgm:prSet presAssocID="{E822C392-B911-EA4D-BBD6-AAB2F8DE4BF6}" presName="rootComposite2" presStyleCnt="0"/>
      <dgm:spPr/>
    </dgm:pt>
    <dgm:pt modelId="{CD6E2F49-E1DD-4C49-AF0E-B819A97DEEA3}" type="pres">
      <dgm:prSet presAssocID="{E822C392-B911-EA4D-BBD6-AAB2F8DE4BF6}" presName="rootText2" presStyleLbl="alignAcc1" presStyleIdx="0" presStyleCnt="0">
        <dgm:presLayoutVars>
          <dgm:chPref val="3"/>
        </dgm:presLayoutVars>
      </dgm:prSet>
      <dgm:spPr/>
    </dgm:pt>
    <dgm:pt modelId="{D2A8A7AA-94D7-CE43-8D7B-E8936AEED135}" type="pres">
      <dgm:prSet presAssocID="{E822C392-B911-EA4D-BBD6-AAB2F8DE4BF6}" presName="topArc2" presStyleLbl="parChTrans1D1" presStyleIdx="30" presStyleCnt="70"/>
      <dgm:spPr/>
    </dgm:pt>
    <dgm:pt modelId="{31D12BBA-BDE1-1C46-A6B6-3518E1584F91}" type="pres">
      <dgm:prSet presAssocID="{E822C392-B911-EA4D-BBD6-AAB2F8DE4BF6}" presName="bottomArc2" presStyleLbl="parChTrans1D1" presStyleIdx="31" presStyleCnt="70"/>
      <dgm:spPr/>
    </dgm:pt>
    <dgm:pt modelId="{4DD33BFA-DC85-9F47-BF3C-51BF05DE8EB7}" type="pres">
      <dgm:prSet presAssocID="{E822C392-B911-EA4D-BBD6-AAB2F8DE4BF6}" presName="topConnNode2" presStyleLbl="node2" presStyleIdx="0" presStyleCnt="0"/>
      <dgm:spPr/>
    </dgm:pt>
    <dgm:pt modelId="{BC6ADBC6-DE6C-5E43-9AA5-FF92A13AF42B}" type="pres">
      <dgm:prSet presAssocID="{E822C392-B911-EA4D-BBD6-AAB2F8DE4BF6}" presName="hierChild4" presStyleCnt="0"/>
      <dgm:spPr/>
    </dgm:pt>
    <dgm:pt modelId="{6BA9DE0B-35FE-B940-AEAC-F39B41960322}" type="pres">
      <dgm:prSet presAssocID="{664AF4C1-63E4-E844-8BDE-E57D96D0DD83}" presName="Name28" presStyleLbl="parChTrans1D3" presStyleIdx="5" presStyleCnt="14"/>
      <dgm:spPr/>
    </dgm:pt>
    <dgm:pt modelId="{E529242E-6F47-0E45-8767-BB84D4E5998E}" type="pres">
      <dgm:prSet presAssocID="{BCAB1B8B-513A-1344-920C-5056720D9B07}" presName="hierRoot2" presStyleCnt="0">
        <dgm:presLayoutVars>
          <dgm:hierBranch val="init"/>
        </dgm:presLayoutVars>
      </dgm:prSet>
      <dgm:spPr/>
    </dgm:pt>
    <dgm:pt modelId="{804B19DC-3384-0849-BAEB-4D046392AA2F}" type="pres">
      <dgm:prSet presAssocID="{BCAB1B8B-513A-1344-920C-5056720D9B07}" presName="rootComposite2" presStyleCnt="0"/>
      <dgm:spPr/>
    </dgm:pt>
    <dgm:pt modelId="{FA6A3B4B-A5F1-ED43-BF28-3E461A884EF5}" type="pres">
      <dgm:prSet presAssocID="{BCAB1B8B-513A-1344-920C-5056720D9B07}" presName="rootText2" presStyleLbl="alignAcc1" presStyleIdx="0" presStyleCnt="0">
        <dgm:presLayoutVars>
          <dgm:chPref val="3"/>
        </dgm:presLayoutVars>
      </dgm:prSet>
      <dgm:spPr/>
    </dgm:pt>
    <dgm:pt modelId="{B645A6E8-E664-7F49-B252-5994901F2E19}" type="pres">
      <dgm:prSet presAssocID="{BCAB1B8B-513A-1344-920C-5056720D9B07}" presName="topArc2" presStyleLbl="parChTrans1D1" presStyleIdx="32" presStyleCnt="70"/>
      <dgm:spPr/>
    </dgm:pt>
    <dgm:pt modelId="{55FD5B5B-E27C-0D44-9708-DA4A42546629}" type="pres">
      <dgm:prSet presAssocID="{BCAB1B8B-513A-1344-920C-5056720D9B07}" presName="bottomArc2" presStyleLbl="parChTrans1D1" presStyleIdx="33" presStyleCnt="70"/>
      <dgm:spPr/>
    </dgm:pt>
    <dgm:pt modelId="{E4EF1C19-9631-0543-97B9-9891841DF4B2}" type="pres">
      <dgm:prSet presAssocID="{BCAB1B8B-513A-1344-920C-5056720D9B07}" presName="topConnNode2" presStyleLbl="node3" presStyleIdx="0" presStyleCnt="0"/>
      <dgm:spPr/>
    </dgm:pt>
    <dgm:pt modelId="{C765698E-B434-AF4D-B54B-43CB5C0E130F}" type="pres">
      <dgm:prSet presAssocID="{BCAB1B8B-513A-1344-920C-5056720D9B07}" presName="hierChild4" presStyleCnt="0"/>
      <dgm:spPr/>
    </dgm:pt>
    <dgm:pt modelId="{42DF59A5-A557-5848-B8E5-B95F340E814E}" type="pres">
      <dgm:prSet presAssocID="{BCAB1B8B-513A-1344-920C-5056720D9B07}" presName="hierChild5" presStyleCnt="0"/>
      <dgm:spPr/>
    </dgm:pt>
    <dgm:pt modelId="{3F1E5271-4C70-EF41-85E5-ACED2E384FF6}" type="pres">
      <dgm:prSet presAssocID="{A7C8E396-977C-7547-A371-FB915BB6F228}" presName="Name28" presStyleLbl="parChTrans1D3" presStyleIdx="6" presStyleCnt="14"/>
      <dgm:spPr/>
    </dgm:pt>
    <dgm:pt modelId="{C996B198-6E8D-1E44-9704-4395440882B4}" type="pres">
      <dgm:prSet presAssocID="{DF871F52-33DA-0846-A57C-17EFA856793D}" presName="hierRoot2" presStyleCnt="0">
        <dgm:presLayoutVars>
          <dgm:hierBranch val="init"/>
        </dgm:presLayoutVars>
      </dgm:prSet>
      <dgm:spPr/>
    </dgm:pt>
    <dgm:pt modelId="{C6F20533-1028-C643-8104-52768D28BA8C}" type="pres">
      <dgm:prSet presAssocID="{DF871F52-33DA-0846-A57C-17EFA856793D}" presName="rootComposite2" presStyleCnt="0"/>
      <dgm:spPr/>
    </dgm:pt>
    <dgm:pt modelId="{297CAC20-2FA4-CF43-BA2B-E9639124BFD3}" type="pres">
      <dgm:prSet presAssocID="{DF871F52-33DA-0846-A57C-17EFA856793D}" presName="rootText2" presStyleLbl="alignAcc1" presStyleIdx="0" presStyleCnt="0">
        <dgm:presLayoutVars>
          <dgm:chPref val="3"/>
        </dgm:presLayoutVars>
      </dgm:prSet>
      <dgm:spPr/>
    </dgm:pt>
    <dgm:pt modelId="{01B7963D-748E-2D45-9936-D4C31234AE42}" type="pres">
      <dgm:prSet presAssocID="{DF871F52-33DA-0846-A57C-17EFA856793D}" presName="topArc2" presStyleLbl="parChTrans1D1" presStyleIdx="34" presStyleCnt="70"/>
      <dgm:spPr/>
    </dgm:pt>
    <dgm:pt modelId="{F8211D08-8B65-0E4A-8E84-9577BB2E21AD}" type="pres">
      <dgm:prSet presAssocID="{DF871F52-33DA-0846-A57C-17EFA856793D}" presName="bottomArc2" presStyleLbl="parChTrans1D1" presStyleIdx="35" presStyleCnt="70"/>
      <dgm:spPr/>
    </dgm:pt>
    <dgm:pt modelId="{C3A107A4-0628-F14A-B555-07CF228335F4}" type="pres">
      <dgm:prSet presAssocID="{DF871F52-33DA-0846-A57C-17EFA856793D}" presName="topConnNode2" presStyleLbl="node3" presStyleIdx="0" presStyleCnt="0"/>
      <dgm:spPr/>
    </dgm:pt>
    <dgm:pt modelId="{63E2BDA3-92B4-0942-8C45-E86F82612246}" type="pres">
      <dgm:prSet presAssocID="{DF871F52-33DA-0846-A57C-17EFA856793D}" presName="hierChild4" presStyleCnt="0"/>
      <dgm:spPr/>
    </dgm:pt>
    <dgm:pt modelId="{BCAC3241-9A13-984D-BD63-B82514E998E7}" type="pres">
      <dgm:prSet presAssocID="{DF871F52-33DA-0846-A57C-17EFA856793D}" presName="hierChild5" presStyleCnt="0"/>
      <dgm:spPr/>
    </dgm:pt>
    <dgm:pt modelId="{9E946A49-63B4-9340-AB1F-0BED23EA8C73}" type="pres">
      <dgm:prSet presAssocID="{E822C392-B911-EA4D-BBD6-AAB2F8DE4BF6}" presName="hierChild5" presStyleCnt="0"/>
      <dgm:spPr/>
    </dgm:pt>
    <dgm:pt modelId="{4695D638-72A3-694A-8F2D-5B77E5A6E49E}" type="pres">
      <dgm:prSet presAssocID="{A1ECC0AD-CEA9-774F-8994-1B3F8C3CD6B5}" presName="Name28" presStyleLbl="parChTrans1D2" presStyleIdx="3" presStyleCnt="9"/>
      <dgm:spPr/>
    </dgm:pt>
    <dgm:pt modelId="{D3B1C84D-C3B4-CF41-B15F-EA39E94F6B53}" type="pres">
      <dgm:prSet presAssocID="{2CFDAB58-5726-194C-AA6D-8DB0F349DCC1}" presName="hierRoot2" presStyleCnt="0">
        <dgm:presLayoutVars>
          <dgm:hierBranch val="init"/>
        </dgm:presLayoutVars>
      </dgm:prSet>
      <dgm:spPr/>
    </dgm:pt>
    <dgm:pt modelId="{E9AAE1DD-B775-364B-BBD1-68B49D6B6087}" type="pres">
      <dgm:prSet presAssocID="{2CFDAB58-5726-194C-AA6D-8DB0F349DCC1}" presName="rootComposite2" presStyleCnt="0"/>
      <dgm:spPr/>
    </dgm:pt>
    <dgm:pt modelId="{F3B33111-C23F-FB4B-A4B3-DD19E8DB0FE0}" type="pres">
      <dgm:prSet presAssocID="{2CFDAB58-5726-194C-AA6D-8DB0F349DCC1}" presName="rootText2" presStyleLbl="alignAcc1" presStyleIdx="0" presStyleCnt="0">
        <dgm:presLayoutVars>
          <dgm:chPref val="3"/>
        </dgm:presLayoutVars>
      </dgm:prSet>
      <dgm:spPr/>
    </dgm:pt>
    <dgm:pt modelId="{F1D82DEB-28DA-CE41-A7F9-F20B4C384197}" type="pres">
      <dgm:prSet presAssocID="{2CFDAB58-5726-194C-AA6D-8DB0F349DCC1}" presName="topArc2" presStyleLbl="parChTrans1D1" presStyleIdx="36" presStyleCnt="70"/>
      <dgm:spPr/>
    </dgm:pt>
    <dgm:pt modelId="{821FC8EF-67DF-FA45-8F6D-C00965B3F760}" type="pres">
      <dgm:prSet presAssocID="{2CFDAB58-5726-194C-AA6D-8DB0F349DCC1}" presName="bottomArc2" presStyleLbl="parChTrans1D1" presStyleIdx="37" presStyleCnt="70"/>
      <dgm:spPr/>
    </dgm:pt>
    <dgm:pt modelId="{61A494AA-BB96-AD4C-B779-2DA71ACDCFEB}" type="pres">
      <dgm:prSet presAssocID="{2CFDAB58-5726-194C-AA6D-8DB0F349DCC1}" presName="topConnNode2" presStyleLbl="node2" presStyleIdx="0" presStyleCnt="0"/>
      <dgm:spPr/>
    </dgm:pt>
    <dgm:pt modelId="{5DF10414-F03B-484E-B606-9BC9C912F49D}" type="pres">
      <dgm:prSet presAssocID="{2CFDAB58-5726-194C-AA6D-8DB0F349DCC1}" presName="hierChild4" presStyleCnt="0"/>
      <dgm:spPr/>
    </dgm:pt>
    <dgm:pt modelId="{375D9C1D-D8F5-7343-8CA9-8BB3C57B33C2}" type="pres">
      <dgm:prSet presAssocID="{1AAB403A-D3B9-B148-A821-86F05FA288A7}" presName="Name28" presStyleLbl="parChTrans1D3" presStyleIdx="7" presStyleCnt="14"/>
      <dgm:spPr/>
    </dgm:pt>
    <dgm:pt modelId="{7E1995F6-68D0-1449-88EC-C1D7631FCA10}" type="pres">
      <dgm:prSet presAssocID="{B20B4F51-BEA2-E645-B260-F7FC84E84C6E}" presName="hierRoot2" presStyleCnt="0">
        <dgm:presLayoutVars>
          <dgm:hierBranch val="init"/>
        </dgm:presLayoutVars>
      </dgm:prSet>
      <dgm:spPr/>
    </dgm:pt>
    <dgm:pt modelId="{0A710BAD-8A41-4942-AEDB-0B7227E0AE99}" type="pres">
      <dgm:prSet presAssocID="{B20B4F51-BEA2-E645-B260-F7FC84E84C6E}" presName="rootComposite2" presStyleCnt="0"/>
      <dgm:spPr/>
    </dgm:pt>
    <dgm:pt modelId="{6B86FA96-9AD1-CB45-AD1A-623BD27F25E3}" type="pres">
      <dgm:prSet presAssocID="{B20B4F51-BEA2-E645-B260-F7FC84E84C6E}" presName="rootText2" presStyleLbl="alignAcc1" presStyleIdx="0" presStyleCnt="0">
        <dgm:presLayoutVars>
          <dgm:chPref val="3"/>
        </dgm:presLayoutVars>
      </dgm:prSet>
      <dgm:spPr/>
    </dgm:pt>
    <dgm:pt modelId="{4CCE68C4-AB5C-6040-A31F-9DA43FEA0D84}" type="pres">
      <dgm:prSet presAssocID="{B20B4F51-BEA2-E645-B260-F7FC84E84C6E}" presName="topArc2" presStyleLbl="parChTrans1D1" presStyleIdx="38" presStyleCnt="70"/>
      <dgm:spPr/>
    </dgm:pt>
    <dgm:pt modelId="{FB6DFDC7-469E-174D-B610-AB39A85E17AE}" type="pres">
      <dgm:prSet presAssocID="{B20B4F51-BEA2-E645-B260-F7FC84E84C6E}" presName="bottomArc2" presStyleLbl="parChTrans1D1" presStyleIdx="39" presStyleCnt="70"/>
      <dgm:spPr/>
    </dgm:pt>
    <dgm:pt modelId="{CC234261-1932-F245-BEAC-811C3F6038F0}" type="pres">
      <dgm:prSet presAssocID="{B20B4F51-BEA2-E645-B260-F7FC84E84C6E}" presName="topConnNode2" presStyleLbl="node3" presStyleIdx="0" presStyleCnt="0"/>
      <dgm:spPr/>
    </dgm:pt>
    <dgm:pt modelId="{1FE08F23-AE69-C24A-958E-4F8B527E05D8}" type="pres">
      <dgm:prSet presAssocID="{B20B4F51-BEA2-E645-B260-F7FC84E84C6E}" presName="hierChild4" presStyleCnt="0"/>
      <dgm:spPr/>
    </dgm:pt>
    <dgm:pt modelId="{653AC879-D205-4D4C-A3D5-9BC4AC97D5FD}" type="pres">
      <dgm:prSet presAssocID="{B20B4F51-BEA2-E645-B260-F7FC84E84C6E}" presName="hierChild5" presStyleCnt="0"/>
      <dgm:spPr/>
    </dgm:pt>
    <dgm:pt modelId="{F6656739-8808-FC48-9D29-38E1EF40BE63}" type="pres">
      <dgm:prSet presAssocID="{8BB60072-2A79-F541-8942-09C5C539A0C5}" presName="Name28" presStyleLbl="parChTrans1D3" presStyleIdx="8" presStyleCnt="14"/>
      <dgm:spPr/>
    </dgm:pt>
    <dgm:pt modelId="{D852A753-F5AC-3544-A09E-068C97CBE2EF}" type="pres">
      <dgm:prSet presAssocID="{D3EEC767-EA9D-2F4B-BF1C-3F5516A85FF2}" presName="hierRoot2" presStyleCnt="0">
        <dgm:presLayoutVars>
          <dgm:hierBranch val="init"/>
        </dgm:presLayoutVars>
      </dgm:prSet>
      <dgm:spPr/>
    </dgm:pt>
    <dgm:pt modelId="{15EF77D3-7FA9-6847-B022-96D456CF0305}" type="pres">
      <dgm:prSet presAssocID="{D3EEC767-EA9D-2F4B-BF1C-3F5516A85FF2}" presName="rootComposite2" presStyleCnt="0"/>
      <dgm:spPr/>
    </dgm:pt>
    <dgm:pt modelId="{91446A11-E068-EB45-B429-BBA7EEC1CB47}" type="pres">
      <dgm:prSet presAssocID="{D3EEC767-EA9D-2F4B-BF1C-3F5516A85FF2}" presName="rootText2" presStyleLbl="alignAcc1" presStyleIdx="0" presStyleCnt="0">
        <dgm:presLayoutVars>
          <dgm:chPref val="3"/>
        </dgm:presLayoutVars>
      </dgm:prSet>
      <dgm:spPr/>
    </dgm:pt>
    <dgm:pt modelId="{C8AE7415-6D70-2946-A01E-91DBFB247E08}" type="pres">
      <dgm:prSet presAssocID="{D3EEC767-EA9D-2F4B-BF1C-3F5516A85FF2}" presName="topArc2" presStyleLbl="parChTrans1D1" presStyleIdx="40" presStyleCnt="70"/>
      <dgm:spPr/>
    </dgm:pt>
    <dgm:pt modelId="{CFECFD7C-9D61-E34D-9D16-00E5726BC7B9}" type="pres">
      <dgm:prSet presAssocID="{D3EEC767-EA9D-2F4B-BF1C-3F5516A85FF2}" presName="bottomArc2" presStyleLbl="parChTrans1D1" presStyleIdx="41" presStyleCnt="70"/>
      <dgm:spPr/>
    </dgm:pt>
    <dgm:pt modelId="{0A06F73A-40FC-EF4E-AA4F-B7C57BA63FEC}" type="pres">
      <dgm:prSet presAssocID="{D3EEC767-EA9D-2F4B-BF1C-3F5516A85FF2}" presName="topConnNode2" presStyleLbl="node3" presStyleIdx="0" presStyleCnt="0"/>
      <dgm:spPr/>
    </dgm:pt>
    <dgm:pt modelId="{FC934B1E-FD40-AE49-9060-04C1F6054EFF}" type="pres">
      <dgm:prSet presAssocID="{D3EEC767-EA9D-2F4B-BF1C-3F5516A85FF2}" presName="hierChild4" presStyleCnt="0"/>
      <dgm:spPr/>
    </dgm:pt>
    <dgm:pt modelId="{5F746F98-4FA3-F646-BA3F-70268B6C29DF}" type="pres">
      <dgm:prSet presAssocID="{D3EEC767-EA9D-2F4B-BF1C-3F5516A85FF2}" presName="hierChild5" presStyleCnt="0"/>
      <dgm:spPr/>
    </dgm:pt>
    <dgm:pt modelId="{EEC06C09-D38E-264B-A3E0-9D84DF301CBE}" type="pres">
      <dgm:prSet presAssocID="{2CFDAB58-5726-194C-AA6D-8DB0F349DCC1}" presName="hierChild5" presStyleCnt="0"/>
      <dgm:spPr/>
    </dgm:pt>
    <dgm:pt modelId="{520D0D00-4998-BB4C-8AB1-0143FCA32A1A}" type="pres">
      <dgm:prSet presAssocID="{4E61119B-67E4-4B4A-81DC-7FD25B081A5A}" presName="Name28" presStyleLbl="parChTrans1D2" presStyleIdx="4" presStyleCnt="9"/>
      <dgm:spPr/>
    </dgm:pt>
    <dgm:pt modelId="{1A5613FA-C30F-1D4D-AD92-4AF49E507CB8}" type="pres">
      <dgm:prSet presAssocID="{67299BDE-0831-674C-BDDB-A9F91B97D15B}" presName="hierRoot2" presStyleCnt="0">
        <dgm:presLayoutVars>
          <dgm:hierBranch val="init"/>
        </dgm:presLayoutVars>
      </dgm:prSet>
      <dgm:spPr/>
    </dgm:pt>
    <dgm:pt modelId="{22E70BD1-D833-1E45-A4AE-A703388835F3}" type="pres">
      <dgm:prSet presAssocID="{67299BDE-0831-674C-BDDB-A9F91B97D15B}" presName="rootComposite2" presStyleCnt="0"/>
      <dgm:spPr/>
    </dgm:pt>
    <dgm:pt modelId="{3D216D51-2EE0-224D-B48D-54902CD294A8}" type="pres">
      <dgm:prSet presAssocID="{67299BDE-0831-674C-BDDB-A9F91B97D15B}" presName="rootText2" presStyleLbl="alignAcc1" presStyleIdx="0" presStyleCnt="0">
        <dgm:presLayoutVars>
          <dgm:chPref val="3"/>
        </dgm:presLayoutVars>
      </dgm:prSet>
      <dgm:spPr/>
    </dgm:pt>
    <dgm:pt modelId="{B28C1E37-FA93-6249-B469-6323F8ACC82C}" type="pres">
      <dgm:prSet presAssocID="{67299BDE-0831-674C-BDDB-A9F91B97D15B}" presName="topArc2" presStyleLbl="parChTrans1D1" presStyleIdx="42" presStyleCnt="70"/>
      <dgm:spPr/>
    </dgm:pt>
    <dgm:pt modelId="{51CE2183-0A28-E546-940F-9E5A4AE31DCD}" type="pres">
      <dgm:prSet presAssocID="{67299BDE-0831-674C-BDDB-A9F91B97D15B}" presName="bottomArc2" presStyleLbl="parChTrans1D1" presStyleIdx="43" presStyleCnt="70"/>
      <dgm:spPr/>
    </dgm:pt>
    <dgm:pt modelId="{17CE2169-8B08-6D48-AA3D-5BC708DBB700}" type="pres">
      <dgm:prSet presAssocID="{67299BDE-0831-674C-BDDB-A9F91B97D15B}" presName="topConnNode2" presStyleLbl="node2" presStyleIdx="0" presStyleCnt="0"/>
      <dgm:spPr/>
    </dgm:pt>
    <dgm:pt modelId="{35DF0857-83B9-AF48-B4C4-E1482ECF1F3A}" type="pres">
      <dgm:prSet presAssocID="{67299BDE-0831-674C-BDDB-A9F91B97D15B}" presName="hierChild4" presStyleCnt="0"/>
      <dgm:spPr/>
    </dgm:pt>
    <dgm:pt modelId="{5746209F-4442-8346-A4F0-33E5C45C0FC6}" type="pres">
      <dgm:prSet presAssocID="{C23ED8D3-860B-664E-98BA-38149F331259}" presName="Name28" presStyleLbl="parChTrans1D3" presStyleIdx="9" presStyleCnt="14"/>
      <dgm:spPr/>
    </dgm:pt>
    <dgm:pt modelId="{B9B726E1-845A-FB47-B865-F053368A80E1}" type="pres">
      <dgm:prSet presAssocID="{4D48AC44-6777-8548-A539-53AF42CF49BA}" presName="hierRoot2" presStyleCnt="0">
        <dgm:presLayoutVars>
          <dgm:hierBranch val="init"/>
        </dgm:presLayoutVars>
      </dgm:prSet>
      <dgm:spPr/>
    </dgm:pt>
    <dgm:pt modelId="{4F310776-8D3F-3342-B915-CAED4620C361}" type="pres">
      <dgm:prSet presAssocID="{4D48AC44-6777-8548-A539-53AF42CF49BA}" presName="rootComposite2" presStyleCnt="0"/>
      <dgm:spPr/>
    </dgm:pt>
    <dgm:pt modelId="{957AE02D-466E-0A49-B0A4-78B9A189C775}" type="pres">
      <dgm:prSet presAssocID="{4D48AC44-6777-8548-A539-53AF42CF49BA}" presName="rootText2" presStyleLbl="alignAcc1" presStyleIdx="0" presStyleCnt="0">
        <dgm:presLayoutVars>
          <dgm:chPref val="3"/>
        </dgm:presLayoutVars>
      </dgm:prSet>
      <dgm:spPr/>
    </dgm:pt>
    <dgm:pt modelId="{099405FD-AAE5-DA4B-A681-1C6AD7090370}" type="pres">
      <dgm:prSet presAssocID="{4D48AC44-6777-8548-A539-53AF42CF49BA}" presName="topArc2" presStyleLbl="parChTrans1D1" presStyleIdx="44" presStyleCnt="70"/>
      <dgm:spPr/>
    </dgm:pt>
    <dgm:pt modelId="{C1566EDC-5105-9D4E-8935-13FF7DA4AE5A}" type="pres">
      <dgm:prSet presAssocID="{4D48AC44-6777-8548-A539-53AF42CF49BA}" presName="bottomArc2" presStyleLbl="parChTrans1D1" presStyleIdx="45" presStyleCnt="70"/>
      <dgm:spPr/>
    </dgm:pt>
    <dgm:pt modelId="{8C292635-9A5C-E74D-AF6E-38D695EF2C92}" type="pres">
      <dgm:prSet presAssocID="{4D48AC44-6777-8548-A539-53AF42CF49BA}" presName="topConnNode2" presStyleLbl="node3" presStyleIdx="0" presStyleCnt="0"/>
      <dgm:spPr/>
    </dgm:pt>
    <dgm:pt modelId="{3DDE68F1-6844-4649-83D4-3D1EF84B75EB}" type="pres">
      <dgm:prSet presAssocID="{4D48AC44-6777-8548-A539-53AF42CF49BA}" presName="hierChild4" presStyleCnt="0"/>
      <dgm:spPr/>
    </dgm:pt>
    <dgm:pt modelId="{F185CAB9-5853-974B-84A0-ABF7066DDD6A}" type="pres">
      <dgm:prSet presAssocID="{0AFF9FB2-8158-AC4F-863D-AD0EA6340A54}" presName="Name28" presStyleLbl="parChTrans1D4" presStyleIdx="6" presStyleCnt="8"/>
      <dgm:spPr/>
    </dgm:pt>
    <dgm:pt modelId="{2FEBED7A-CA56-944A-A258-1E75C12B7BAD}" type="pres">
      <dgm:prSet presAssocID="{9864AACA-1C37-314F-A53C-67C5C9645CC9}" presName="hierRoot2" presStyleCnt="0">
        <dgm:presLayoutVars>
          <dgm:hierBranch val="init"/>
        </dgm:presLayoutVars>
      </dgm:prSet>
      <dgm:spPr/>
    </dgm:pt>
    <dgm:pt modelId="{A69A46C8-DEB6-1F4D-A5D4-1903FC39AC88}" type="pres">
      <dgm:prSet presAssocID="{9864AACA-1C37-314F-A53C-67C5C9645CC9}" presName="rootComposite2" presStyleCnt="0"/>
      <dgm:spPr/>
    </dgm:pt>
    <dgm:pt modelId="{4B03E954-F729-A943-8417-C5CCAEEBBCDE}" type="pres">
      <dgm:prSet presAssocID="{9864AACA-1C37-314F-A53C-67C5C9645CC9}" presName="rootText2" presStyleLbl="alignAcc1" presStyleIdx="0" presStyleCnt="0">
        <dgm:presLayoutVars>
          <dgm:chPref val="3"/>
        </dgm:presLayoutVars>
      </dgm:prSet>
      <dgm:spPr/>
    </dgm:pt>
    <dgm:pt modelId="{9B214E9B-6FFD-784A-AC0E-1ECE10744F9A}" type="pres">
      <dgm:prSet presAssocID="{9864AACA-1C37-314F-A53C-67C5C9645CC9}" presName="topArc2" presStyleLbl="parChTrans1D1" presStyleIdx="46" presStyleCnt="70"/>
      <dgm:spPr/>
    </dgm:pt>
    <dgm:pt modelId="{0F57E958-3F75-A24A-AB82-2A96B953D17A}" type="pres">
      <dgm:prSet presAssocID="{9864AACA-1C37-314F-A53C-67C5C9645CC9}" presName="bottomArc2" presStyleLbl="parChTrans1D1" presStyleIdx="47" presStyleCnt="70"/>
      <dgm:spPr/>
    </dgm:pt>
    <dgm:pt modelId="{69957197-D085-A248-9F69-BE403B0DE91B}" type="pres">
      <dgm:prSet presAssocID="{9864AACA-1C37-314F-A53C-67C5C9645CC9}" presName="topConnNode2" presStyleLbl="node4" presStyleIdx="0" presStyleCnt="0"/>
      <dgm:spPr/>
    </dgm:pt>
    <dgm:pt modelId="{2FAE603C-DF1A-0A47-B60D-D55D95691035}" type="pres">
      <dgm:prSet presAssocID="{9864AACA-1C37-314F-A53C-67C5C9645CC9}" presName="hierChild4" presStyleCnt="0"/>
      <dgm:spPr/>
    </dgm:pt>
    <dgm:pt modelId="{EC3BEA97-C753-0F47-A692-EAC13AB18412}" type="pres">
      <dgm:prSet presAssocID="{9864AACA-1C37-314F-A53C-67C5C9645CC9}" presName="hierChild5" presStyleCnt="0"/>
      <dgm:spPr/>
    </dgm:pt>
    <dgm:pt modelId="{2B58984D-4833-FB4C-8FE3-8C3FF166338B}" type="pres">
      <dgm:prSet presAssocID="{CA711B51-A0DF-A544-A3A8-2505EA054200}" presName="Name28" presStyleLbl="parChTrans1D4" presStyleIdx="7" presStyleCnt="8"/>
      <dgm:spPr/>
    </dgm:pt>
    <dgm:pt modelId="{7CCC759A-9760-2344-BC06-994C020409C3}" type="pres">
      <dgm:prSet presAssocID="{711ACC52-BF56-964B-ADFD-DD2DF4BDE1FC}" presName="hierRoot2" presStyleCnt="0">
        <dgm:presLayoutVars>
          <dgm:hierBranch val="init"/>
        </dgm:presLayoutVars>
      </dgm:prSet>
      <dgm:spPr/>
    </dgm:pt>
    <dgm:pt modelId="{AA542AF8-1613-D449-B3C5-44D1EA9FBE2C}" type="pres">
      <dgm:prSet presAssocID="{711ACC52-BF56-964B-ADFD-DD2DF4BDE1FC}" presName="rootComposite2" presStyleCnt="0"/>
      <dgm:spPr/>
    </dgm:pt>
    <dgm:pt modelId="{C0FD7FAE-51DE-8444-82F9-20DA06C7AAC3}" type="pres">
      <dgm:prSet presAssocID="{711ACC52-BF56-964B-ADFD-DD2DF4BDE1FC}" presName="rootText2" presStyleLbl="alignAcc1" presStyleIdx="0" presStyleCnt="0">
        <dgm:presLayoutVars>
          <dgm:chPref val="3"/>
        </dgm:presLayoutVars>
      </dgm:prSet>
      <dgm:spPr/>
    </dgm:pt>
    <dgm:pt modelId="{CA584CD2-1F16-414B-BB45-69766384E905}" type="pres">
      <dgm:prSet presAssocID="{711ACC52-BF56-964B-ADFD-DD2DF4BDE1FC}" presName="topArc2" presStyleLbl="parChTrans1D1" presStyleIdx="48" presStyleCnt="70"/>
      <dgm:spPr/>
    </dgm:pt>
    <dgm:pt modelId="{66E3B768-F73B-EC4B-B51B-9ABF054F47F0}" type="pres">
      <dgm:prSet presAssocID="{711ACC52-BF56-964B-ADFD-DD2DF4BDE1FC}" presName="bottomArc2" presStyleLbl="parChTrans1D1" presStyleIdx="49" presStyleCnt="70"/>
      <dgm:spPr/>
    </dgm:pt>
    <dgm:pt modelId="{C89359BD-061D-EE4E-91F8-29C03F04E831}" type="pres">
      <dgm:prSet presAssocID="{711ACC52-BF56-964B-ADFD-DD2DF4BDE1FC}" presName="topConnNode2" presStyleLbl="node4" presStyleIdx="0" presStyleCnt="0"/>
      <dgm:spPr/>
    </dgm:pt>
    <dgm:pt modelId="{FFEF8DD2-5E7F-BF41-8390-CD16A418D08B}" type="pres">
      <dgm:prSet presAssocID="{711ACC52-BF56-964B-ADFD-DD2DF4BDE1FC}" presName="hierChild4" presStyleCnt="0"/>
      <dgm:spPr/>
    </dgm:pt>
    <dgm:pt modelId="{218B2F09-C1B4-0C4D-BA7E-71AB8C63A50B}" type="pres">
      <dgm:prSet presAssocID="{711ACC52-BF56-964B-ADFD-DD2DF4BDE1FC}" presName="hierChild5" presStyleCnt="0"/>
      <dgm:spPr/>
    </dgm:pt>
    <dgm:pt modelId="{09F1E36C-7015-1043-BEDC-40F1003B55EE}" type="pres">
      <dgm:prSet presAssocID="{4D48AC44-6777-8548-A539-53AF42CF49BA}" presName="hierChild5" presStyleCnt="0"/>
      <dgm:spPr/>
    </dgm:pt>
    <dgm:pt modelId="{587939F2-203F-384E-B7D6-9831A4805B68}" type="pres">
      <dgm:prSet presAssocID="{22C6793F-201B-EB40-B0A5-A2974B2A77D2}" presName="Name28" presStyleLbl="parChTrans1D3" presStyleIdx="10" presStyleCnt="14"/>
      <dgm:spPr/>
    </dgm:pt>
    <dgm:pt modelId="{63E0275B-753D-7542-BB27-C02D82A1A85D}" type="pres">
      <dgm:prSet presAssocID="{434B3E7D-8B3D-0A49-9479-DAE14D5F9FA5}" presName="hierRoot2" presStyleCnt="0">
        <dgm:presLayoutVars>
          <dgm:hierBranch val="init"/>
        </dgm:presLayoutVars>
      </dgm:prSet>
      <dgm:spPr/>
    </dgm:pt>
    <dgm:pt modelId="{46AD825D-497B-764E-A406-A6CDDCF48971}" type="pres">
      <dgm:prSet presAssocID="{434B3E7D-8B3D-0A49-9479-DAE14D5F9FA5}" presName="rootComposite2" presStyleCnt="0"/>
      <dgm:spPr/>
    </dgm:pt>
    <dgm:pt modelId="{1029D6FA-8060-D74A-B276-A207BC7007AD}" type="pres">
      <dgm:prSet presAssocID="{434B3E7D-8B3D-0A49-9479-DAE14D5F9FA5}" presName="rootText2" presStyleLbl="alignAcc1" presStyleIdx="0" presStyleCnt="0">
        <dgm:presLayoutVars>
          <dgm:chPref val="3"/>
        </dgm:presLayoutVars>
      </dgm:prSet>
      <dgm:spPr/>
    </dgm:pt>
    <dgm:pt modelId="{46C8BCD7-5B46-6F4F-BBB5-33378B345486}" type="pres">
      <dgm:prSet presAssocID="{434B3E7D-8B3D-0A49-9479-DAE14D5F9FA5}" presName="topArc2" presStyleLbl="parChTrans1D1" presStyleIdx="50" presStyleCnt="70"/>
      <dgm:spPr/>
    </dgm:pt>
    <dgm:pt modelId="{79F5DDAA-3A6B-D541-8630-FC402E2DBCDD}" type="pres">
      <dgm:prSet presAssocID="{434B3E7D-8B3D-0A49-9479-DAE14D5F9FA5}" presName="bottomArc2" presStyleLbl="parChTrans1D1" presStyleIdx="51" presStyleCnt="70"/>
      <dgm:spPr/>
    </dgm:pt>
    <dgm:pt modelId="{9A5940F8-2F8E-384F-9339-8E41D1E61676}" type="pres">
      <dgm:prSet presAssocID="{434B3E7D-8B3D-0A49-9479-DAE14D5F9FA5}" presName="topConnNode2" presStyleLbl="node3" presStyleIdx="0" presStyleCnt="0"/>
      <dgm:spPr/>
    </dgm:pt>
    <dgm:pt modelId="{2C87962E-680B-4C4C-9EF8-56B0112C6B43}" type="pres">
      <dgm:prSet presAssocID="{434B3E7D-8B3D-0A49-9479-DAE14D5F9FA5}" presName="hierChild4" presStyleCnt="0"/>
      <dgm:spPr/>
    </dgm:pt>
    <dgm:pt modelId="{5606F16B-2C72-9447-BBF1-9EB03E29A8F4}" type="pres">
      <dgm:prSet presAssocID="{434B3E7D-8B3D-0A49-9479-DAE14D5F9FA5}" presName="hierChild5" presStyleCnt="0"/>
      <dgm:spPr/>
    </dgm:pt>
    <dgm:pt modelId="{A53A77C5-BEBE-6B4D-B342-A21DFBE210E5}" type="pres">
      <dgm:prSet presAssocID="{67299BDE-0831-674C-BDDB-A9F91B97D15B}" presName="hierChild5" presStyleCnt="0"/>
      <dgm:spPr/>
    </dgm:pt>
    <dgm:pt modelId="{6D118C84-9242-8348-A3BB-544C8ED727AB}" type="pres">
      <dgm:prSet presAssocID="{0DAE4379-DA86-2448-B835-1936E294D2B0}" presName="hierChild3" presStyleCnt="0"/>
      <dgm:spPr/>
    </dgm:pt>
    <dgm:pt modelId="{9D9FF9ED-372B-CB4D-8C6B-F35022C29460}" type="pres">
      <dgm:prSet presAssocID="{25FC11B7-FAE8-744C-9EF3-D0E936763FBF}" presName="hierRoot1" presStyleCnt="0">
        <dgm:presLayoutVars>
          <dgm:hierBranch val="init"/>
        </dgm:presLayoutVars>
      </dgm:prSet>
      <dgm:spPr/>
    </dgm:pt>
    <dgm:pt modelId="{374220BD-E4FF-A346-AFEA-C3A467CECF1F}" type="pres">
      <dgm:prSet presAssocID="{25FC11B7-FAE8-744C-9EF3-D0E936763FBF}" presName="rootComposite1" presStyleCnt="0"/>
      <dgm:spPr/>
    </dgm:pt>
    <dgm:pt modelId="{7FAFC891-D779-4043-8AC1-118A2A871774}" type="pres">
      <dgm:prSet presAssocID="{25FC11B7-FAE8-744C-9EF3-D0E936763FBF}" presName="rootText1" presStyleLbl="alignAcc1" presStyleIdx="0" presStyleCnt="0">
        <dgm:presLayoutVars>
          <dgm:chPref val="3"/>
        </dgm:presLayoutVars>
      </dgm:prSet>
      <dgm:spPr/>
    </dgm:pt>
    <dgm:pt modelId="{C4039A2C-7DDD-C243-916A-FC7B1D299DD3}" type="pres">
      <dgm:prSet presAssocID="{25FC11B7-FAE8-744C-9EF3-D0E936763FBF}" presName="topArc1" presStyleLbl="parChTrans1D1" presStyleIdx="52" presStyleCnt="70"/>
      <dgm:spPr/>
    </dgm:pt>
    <dgm:pt modelId="{2CF82F72-081A-E645-BC54-57B2077B7F09}" type="pres">
      <dgm:prSet presAssocID="{25FC11B7-FAE8-744C-9EF3-D0E936763FBF}" presName="bottomArc1" presStyleLbl="parChTrans1D1" presStyleIdx="53" presStyleCnt="70"/>
      <dgm:spPr/>
    </dgm:pt>
    <dgm:pt modelId="{AD5D5FE2-D730-2F41-B94C-C46D97E1EA5E}" type="pres">
      <dgm:prSet presAssocID="{25FC11B7-FAE8-744C-9EF3-D0E936763FBF}" presName="topConnNode1" presStyleLbl="node1" presStyleIdx="0" presStyleCnt="0"/>
      <dgm:spPr/>
    </dgm:pt>
    <dgm:pt modelId="{CC936AF2-5AA9-AB4A-A8C9-5CE6ADAB0AE4}" type="pres">
      <dgm:prSet presAssocID="{25FC11B7-FAE8-744C-9EF3-D0E936763FBF}" presName="hierChild2" presStyleCnt="0"/>
      <dgm:spPr/>
    </dgm:pt>
    <dgm:pt modelId="{C8B7FBBF-58F3-3344-818A-3C671C53EF98}" type="pres">
      <dgm:prSet presAssocID="{751382C5-C377-C94E-94D1-6269B62A56D2}" presName="Name28" presStyleLbl="parChTrans1D2" presStyleIdx="5" presStyleCnt="9"/>
      <dgm:spPr/>
    </dgm:pt>
    <dgm:pt modelId="{A87CDF0F-FB37-254A-98C4-2CD740971A50}" type="pres">
      <dgm:prSet presAssocID="{F55F1677-8CF8-AD41-A81E-4BE21A4F3B79}" presName="hierRoot2" presStyleCnt="0">
        <dgm:presLayoutVars>
          <dgm:hierBranch val="init"/>
        </dgm:presLayoutVars>
      </dgm:prSet>
      <dgm:spPr/>
    </dgm:pt>
    <dgm:pt modelId="{73115957-E566-0741-BF9F-EDF0CF646BDE}" type="pres">
      <dgm:prSet presAssocID="{F55F1677-8CF8-AD41-A81E-4BE21A4F3B79}" presName="rootComposite2" presStyleCnt="0"/>
      <dgm:spPr/>
    </dgm:pt>
    <dgm:pt modelId="{C87F4493-E890-2A4C-BCBB-C6BAE34BC704}" type="pres">
      <dgm:prSet presAssocID="{F55F1677-8CF8-AD41-A81E-4BE21A4F3B79}" presName="rootText2" presStyleLbl="alignAcc1" presStyleIdx="0" presStyleCnt="0">
        <dgm:presLayoutVars>
          <dgm:chPref val="3"/>
        </dgm:presLayoutVars>
      </dgm:prSet>
      <dgm:spPr/>
    </dgm:pt>
    <dgm:pt modelId="{482D974C-7B0F-EF41-BECC-6DC25F7CCB46}" type="pres">
      <dgm:prSet presAssocID="{F55F1677-8CF8-AD41-A81E-4BE21A4F3B79}" presName="topArc2" presStyleLbl="parChTrans1D1" presStyleIdx="54" presStyleCnt="70"/>
      <dgm:spPr/>
    </dgm:pt>
    <dgm:pt modelId="{A61B1B09-CA2C-6D43-BA20-4251CAB2FAB7}" type="pres">
      <dgm:prSet presAssocID="{F55F1677-8CF8-AD41-A81E-4BE21A4F3B79}" presName="bottomArc2" presStyleLbl="parChTrans1D1" presStyleIdx="55" presStyleCnt="70"/>
      <dgm:spPr/>
    </dgm:pt>
    <dgm:pt modelId="{D1532FF1-1D2E-D846-991C-A9A76A67DEFA}" type="pres">
      <dgm:prSet presAssocID="{F55F1677-8CF8-AD41-A81E-4BE21A4F3B79}" presName="topConnNode2" presStyleLbl="node2" presStyleIdx="0" presStyleCnt="0"/>
      <dgm:spPr/>
    </dgm:pt>
    <dgm:pt modelId="{476D326A-9F84-404C-AB1B-37000A294C9A}" type="pres">
      <dgm:prSet presAssocID="{F55F1677-8CF8-AD41-A81E-4BE21A4F3B79}" presName="hierChild4" presStyleCnt="0"/>
      <dgm:spPr/>
    </dgm:pt>
    <dgm:pt modelId="{68B6CB8E-6C0A-AC46-8A58-88936500562F}" type="pres">
      <dgm:prSet presAssocID="{2382315B-D171-514B-8864-9CA1A88628BE}" presName="Name28" presStyleLbl="parChTrans1D3" presStyleIdx="11" presStyleCnt="14"/>
      <dgm:spPr/>
    </dgm:pt>
    <dgm:pt modelId="{D09BBA91-62DB-054D-89AA-19C9BD9101E2}" type="pres">
      <dgm:prSet presAssocID="{B5A4819D-918A-0B48-87DA-90A736CB3BA0}" presName="hierRoot2" presStyleCnt="0">
        <dgm:presLayoutVars>
          <dgm:hierBranch val="init"/>
        </dgm:presLayoutVars>
      </dgm:prSet>
      <dgm:spPr/>
    </dgm:pt>
    <dgm:pt modelId="{DF7AC72E-8BD5-634E-8075-A0A6A7034BD8}" type="pres">
      <dgm:prSet presAssocID="{B5A4819D-918A-0B48-87DA-90A736CB3BA0}" presName="rootComposite2" presStyleCnt="0"/>
      <dgm:spPr/>
    </dgm:pt>
    <dgm:pt modelId="{70125C02-49C8-624D-9E95-ED5B04B27C78}" type="pres">
      <dgm:prSet presAssocID="{B5A4819D-918A-0B48-87DA-90A736CB3BA0}" presName="rootText2" presStyleLbl="alignAcc1" presStyleIdx="0" presStyleCnt="0">
        <dgm:presLayoutVars>
          <dgm:chPref val="3"/>
        </dgm:presLayoutVars>
      </dgm:prSet>
      <dgm:spPr/>
    </dgm:pt>
    <dgm:pt modelId="{28EFA02F-A50E-7D4E-9733-28C63C967927}" type="pres">
      <dgm:prSet presAssocID="{B5A4819D-918A-0B48-87DA-90A736CB3BA0}" presName="topArc2" presStyleLbl="parChTrans1D1" presStyleIdx="56" presStyleCnt="70"/>
      <dgm:spPr/>
    </dgm:pt>
    <dgm:pt modelId="{46DA26C4-0183-CB45-A8A3-AAF7DBBA9B17}" type="pres">
      <dgm:prSet presAssocID="{B5A4819D-918A-0B48-87DA-90A736CB3BA0}" presName="bottomArc2" presStyleLbl="parChTrans1D1" presStyleIdx="57" presStyleCnt="70"/>
      <dgm:spPr/>
    </dgm:pt>
    <dgm:pt modelId="{E77F4A23-A79B-A548-8820-6216B8B9AAC5}" type="pres">
      <dgm:prSet presAssocID="{B5A4819D-918A-0B48-87DA-90A736CB3BA0}" presName="topConnNode2" presStyleLbl="node3" presStyleIdx="0" presStyleCnt="0"/>
      <dgm:spPr/>
    </dgm:pt>
    <dgm:pt modelId="{BBDE344C-C812-C740-AC32-2AA861EB9B2E}" type="pres">
      <dgm:prSet presAssocID="{B5A4819D-918A-0B48-87DA-90A736CB3BA0}" presName="hierChild4" presStyleCnt="0"/>
      <dgm:spPr/>
    </dgm:pt>
    <dgm:pt modelId="{22FA26EA-8E6F-1945-A26A-3F6AEFF05304}" type="pres">
      <dgm:prSet presAssocID="{B5A4819D-918A-0B48-87DA-90A736CB3BA0}" presName="hierChild5" presStyleCnt="0"/>
      <dgm:spPr/>
    </dgm:pt>
    <dgm:pt modelId="{695E4AB5-8FC6-094A-87C4-690F90A7FCEB}" type="pres">
      <dgm:prSet presAssocID="{954C9C48-AC5B-1640-AE46-2F6119F93F5E}" presName="Name28" presStyleLbl="parChTrans1D3" presStyleIdx="12" presStyleCnt="14"/>
      <dgm:spPr/>
    </dgm:pt>
    <dgm:pt modelId="{389ECE5D-9345-5948-A97D-80E233C5B784}" type="pres">
      <dgm:prSet presAssocID="{CBADE368-D015-5840-AA19-993E620E9CC0}" presName="hierRoot2" presStyleCnt="0">
        <dgm:presLayoutVars>
          <dgm:hierBranch val="init"/>
        </dgm:presLayoutVars>
      </dgm:prSet>
      <dgm:spPr/>
    </dgm:pt>
    <dgm:pt modelId="{5387B329-3362-9E47-AE31-9CD474FBD9A1}" type="pres">
      <dgm:prSet presAssocID="{CBADE368-D015-5840-AA19-993E620E9CC0}" presName="rootComposite2" presStyleCnt="0"/>
      <dgm:spPr/>
    </dgm:pt>
    <dgm:pt modelId="{F78B5226-0EFE-6B46-8917-80AEDE748606}" type="pres">
      <dgm:prSet presAssocID="{CBADE368-D015-5840-AA19-993E620E9CC0}" presName="rootText2" presStyleLbl="alignAcc1" presStyleIdx="0" presStyleCnt="0">
        <dgm:presLayoutVars>
          <dgm:chPref val="3"/>
        </dgm:presLayoutVars>
      </dgm:prSet>
      <dgm:spPr/>
    </dgm:pt>
    <dgm:pt modelId="{B4243E66-37E1-8D4E-9B8A-3F78DA346247}" type="pres">
      <dgm:prSet presAssocID="{CBADE368-D015-5840-AA19-993E620E9CC0}" presName="topArc2" presStyleLbl="parChTrans1D1" presStyleIdx="58" presStyleCnt="70"/>
      <dgm:spPr/>
    </dgm:pt>
    <dgm:pt modelId="{5AE85471-C139-7F41-8362-5B5AE3EA0196}" type="pres">
      <dgm:prSet presAssocID="{CBADE368-D015-5840-AA19-993E620E9CC0}" presName="bottomArc2" presStyleLbl="parChTrans1D1" presStyleIdx="59" presStyleCnt="70"/>
      <dgm:spPr/>
    </dgm:pt>
    <dgm:pt modelId="{DD6D9BD1-635A-FF44-8299-32257739C308}" type="pres">
      <dgm:prSet presAssocID="{CBADE368-D015-5840-AA19-993E620E9CC0}" presName="topConnNode2" presStyleLbl="node3" presStyleIdx="0" presStyleCnt="0"/>
      <dgm:spPr/>
    </dgm:pt>
    <dgm:pt modelId="{5EE051A0-39DA-3446-859D-9EE22AB00018}" type="pres">
      <dgm:prSet presAssocID="{CBADE368-D015-5840-AA19-993E620E9CC0}" presName="hierChild4" presStyleCnt="0"/>
      <dgm:spPr/>
    </dgm:pt>
    <dgm:pt modelId="{0E6CFEF8-DC22-D548-8D93-AFCF8D14DC5F}" type="pres">
      <dgm:prSet presAssocID="{CBADE368-D015-5840-AA19-993E620E9CC0}" presName="hierChild5" presStyleCnt="0"/>
      <dgm:spPr/>
    </dgm:pt>
    <dgm:pt modelId="{E1D108E7-332A-2C43-A78B-B75ED220A154}" type="pres">
      <dgm:prSet presAssocID="{E15D292E-624D-C244-A36B-792BCAF8D3C7}" presName="Name28" presStyleLbl="parChTrans1D3" presStyleIdx="13" presStyleCnt="14"/>
      <dgm:spPr/>
    </dgm:pt>
    <dgm:pt modelId="{03778564-2B58-1F4C-9A0A-8E72AA7D9A49}" type="pres">
      <dgm:prSet presAssocID="{1F9AB122-BF02-E74E-8033-8571CC721F5F}" presName="hierRoot2" presStyleCnt="0">
        <dgm:presLayoutVars>
          <dgm:hierBranch val="init"/>
        </dgm:presLayoutVars>
      </dgm:prSet>
      <dgm:spPr/>
    </dgm:pt>
    <dgm:pt modelId="{EAD44A1F-CE17-DE49-AEDC-784E5562D0FE}" type="pres">
      <dgm:prSet presAssocID="{1F9AB122-BF02-E74E-8033-8571CC721F5F}" presName="rootComposite2" presStyleCnt="0"/>
      <dgm:spPr/>
    </dgm:pt>
    <dgm:pt modelId="{DD5A6E4E-559D-9745-AC33-C6ABBC79CEBA}" type="pres">
      <dgm:prSet presAssocID="{1F9AB122-BF02-E74E-8033-8571CC721F5F}" presName="rootText2" presStyleLbl="alignAcc1" presStyleIdx="0" presStyleCnt="0">
        <dgm:presLayoutVars>
          <dgm:chPref val="3"/>
        </dgm:presLayoutVars>
      </dgm:prSet>
      <dgm:spPr/>
    </dgm:pt>
    <dgm:pt modelId="{B9588C87-A4B5-9C4A-A5B3-737773686BFA}" type="pres">
      <dgm:prSet presAssocID="{1F9AB122-BF02-E74E-8033-8571CC721F5F}" presName="topArc2" presStyleLbl="parChTrans1D1" presStyleIdx="60" presStyleCnt="70"/>
      <dgm:spPr/>
    </dgm:pt>
    <dgm:pt modelId="{13F92EF3-28DF-674F-9D7C-6B2B8DC758A5}" type="pres">
      <dgm:prSet presAssocID="{1F9AB122-BF02-E74E-8033-8571CC721F5F}" presName="bottomArc2" presStyleLbl="parChTrans1D1" presStyleIdx="61" presStyleCnt="70"/>
      <dgm:spPr/>
    </dgm:pt>
    <dgm:pt modelId="{B656515F-AA34-D240-91C1-0330F519E8E8}" type="pres">
      <dgm:prSet presAssocID="{1F9AB122-BF02-E74E-8033-8571CC721F5F}" presName="topConnNode2" presStyleLbl="node3" presStyleIdx="0" presStyleCnt="0"/>
      <dgm:spPr/>
    </dgm:pt>
    <dgm:pt modelId="{F0BDD811-53AE-5C4F-9893-7E5E63B3592D}" type="pres">
      <dgm:prSet presAssocID="{1F9AB122-BF02-E74E-8033-8571CC721F5F}" presName="hierChild4" presStyleCnt="0"/>
      <dgm:spPr/>
    </dgm:pt>
    <dgm:pt modelId="{4079EFF9-55BB-8849-ACF7-4D21BBB3DC83}" type="pres">
      <dgm:prSet presAssocID="{1F9AB122-BF02-E74E-8033-8571CC721F5F}" presName="hierChild5" presStyleCnt="0"/>
      <dgm:spPr/>
    </dgm:pt>
    <dgm:pt modelId="{390E574D-D4D8-5A42-A050-8591EE235D87}" type="pres">
      <dgm:prSet presAssocID="{F55F1677-8CF8-AD41-A81E-4BE21A4F3B79}" presName="hierChild5" presStyleCnt="0"/>
      <dgm:spPr/>
    </dgm:pt>
    <dgm:pt modelId="{7655F18C-283F-8642-BFC7-B2A1448F831C}" type="pres">
      <dgm:prSet presAssocID="{6E936A67-9A1C-9042-980F-4E8E24FE9A62}" presName="Name28" presStyleLbl="parChTrans1D2" presStyleIdx="6" presStyleCnt="9"/>
      <dgm:spPr/>
    </dgm:pt>
    <dgm:pt modelId="{F5BD09B1-5C27-914F-A148-E67C331C4E0B}" type="pres">
      <dgm:prSet presAssocID="{1A551D2B-9F5E-B344-8054-81F91E0CA847}" presName="hierRoot2" presStyleCnt="0">
        <dgm:presLayoutVars>
          <dgm:hierBranch val="init"/>
        </dgm:presLayoutVars>
      </dgm:prSet>
      <dgm:spPr/>
    </dgm:pt>
    <dgm:pt modelId="{52A5ECB2-39CE-BF4F-9D5F-4CC3FF2AB4BE}" type="pres">
      <dgm:prSet presAssocID="{1A551D2B-9F5E-B344-8054-81F91E0CA847}" presName="rootComposite2" presStyleCnt="0"/>
      <dgm:spPr/>
    </dgm:pt>
    <dgm:pt modelId="{4CC35432-AC3A-1748-AE00-A7414EB9FE99}" type="pres">
      <dgm:prSet presAssocID="{1A551D2B-9F5E-B344-8054-81F91E0CA847}" presName="rootText2" presStyleLbl="alignAcc1" presStyleIdx="0" presStyleCnt="0">
        <dgm:presLayoutVars>
          <dgm:chPref val="3"/>
        </dgm:presLayoutVars>
      </dgm:prSet>
      <dgm:spPr/>
    </dgm:pt>
    <dgm:pt modelId="{2696BDDB-18E3-CC4D-AFC7-FB9F85E5C7E1}" type="pres">
      <dgm:prSet presAssocID="{1A551D2B-9F5E-B344-8054-81F91E0CA847}" presName="topArc2" presStyleLbl="parChTrans1D1" presStyleIdx="62" presStyleCnt="70"/>
      <dgm:spPr/>
    </dgm:pt>
    <dgm:pt modelId="{CB15DE52-2C07-F546-B6C9-046220650525}" type="pres">
      <dgm:prSet presAssocID="{1A551D2B-9F5E-B344-8054-81F91E0CA847}" presName="bottomArc2" presStyleLbl="parChTrans1D1" presStyleIdx="63" presStyleCnt="70"/>
      <dgm:spPr/>
    </dgm:pt>
    <dgm:pt modelId="{BE7C1252-DF22-C641-878D-75275B977B83}" type="pres">
      <dgm:prSet presAssocID="{1A551D2B-9F5E-B344-8054-81F91E0CA847}" presName="topConnNode2" presStyleLbl="node2" presStyleIdx="0" presStyleCnt="0"/>
      <dgm:spPr/>
    </dgm:pt>
    <dgm:pt modelId="{0BC4C47F-FD55-4548-B85E-F45E7D1E8D99}" type="pres">
      <dgm:prSet presAssocID="{1A551D2B-9F5E-B344-8054-81F91E0CA847}" presName="hierChild4" presStyleCnt="0"/>
      <dgm:spPr/>
    </dgm:pt>
    <dgm:pt modelId="{D528DEF6-F168-9841-ADA7-7F3A43A0CFAB}" type="pres">
      <dgm:prSet presAssocID="{1A551D2B-9F5E-B344-8054-81F91E0CA847}" presName="hierChild5" presStyleCnt="0"/>
      <dgm:spPr/>
    </dgm:pt>
    <dgm:pt modelId="{17C89531-5B27-874B-8C1D-D1FA2963C102}" type="pres">
      <dgm:prSet presAssocID="{25FC11B7-FAE8-744C-9EF3-D0E936763FBF}" presName="hierChild3" presStyleCnt="0"/>
      <dgm:spPr/>
    </dgm:pt>
    <dgm:pt modelId="{86C99F55-58C1-264D-9ABE-4C78F856E498}" type="pres">
      <dgm:prSet presAssocID="{01B8EE83-F21D-5A45-934F-2B92BFC95B59}" presName="hierRoot1" presStyleCnt="0">
        <dgm:presLayoutVars>
          <dgm:hierBranch val="init"/>
        </dgm:presLayoutVars>
      </dgm:prSet>
      <dgm:spPr/>
    </dgm:pt>
    <dgm:pt modelId="{CE4CCF2E-27D3-4947-AB20-02BE1DB9E2C4}" type="pres">
      <dgm:prSet presAssocID="{01B8EE83-F21D-5A45-934F-2B92BFC95B59}" presName="rootComposite1" presStyleCnt="0"/>
      <dgm:spPr/>
    </dgm:pt>
    <dgm:pt modelId="{0BF2058A-31A9-594D-A578-539417E12D4E}" type="pres">
      <dgm:prSet presAssocID="{01B8EE83-F21D-5A45-934F-2B92BFC95B59}" presName="rootText1" presStyleLbl="alignAcc1" presStyleIdx="0" presStyleCnt="0">
        <dgm:presLayoutVars>
          <dgm:chPref val="3"/>
        </dgm:presLayoutVars>
      </dgm:prSet>
      <dgm:spPr/>
    </dgm:pt>
    <dgm:pt modelId="{A2540635-FE8E-374A-829B-459DB13AB4AD}" type="pres">
      <dgm:prSet presAssocID="{01B8EE83-F21D-5A45-934F-2B92BFC95B59}" presName="topArc1" presStyleLbl="parChTrans1D1" presStyleIdx="64" presStyleCnt="70"/>
      <dgm:spPr/>
    </dgm:pt>
    <dgm:pt modelId="{0129AF1F-879A-614F-9077-9B2199192A1E}" type="pres">
      <dgm:prSet presAssocID="{01B8EE83-F21D-5A45-934F-2B92BFC95B59}" presName="bottomArc1" presStyleLbl="parChTrans1D1" presStyleIdx="65" presStyleCnt="70"/>
      <dgm:spPr/>
    </dgm:pt>
    <dgm:pt modelId="{C3771C18-73BB-6641-ABBA-ACF7311752CA}" type="pres">
      <dgm:prSet presAssocID="{01B8EE83-F21D-5A45-934F-2B92BFC95B59}" presName="topConnNode1" presStyleLbl="node1" presStyleIdx="0" presStyleCnt="0"/>
      <dgm:spPr/>
    </dgm:pt>
    <dgm:pt modelId="{F9F6842C-6025-164A-8D0A-EE325514E7D6}" type="pres">
      <dgm:prSet presAssocID="{01B8EE83-F21D-5A45-934F-2B92BFC95B59}" presName="hierChild2" presStyleCnt="0"/>
      <dgm:spPr/>
    </dgm:pt>
    <dgm:pt modelId="{A8DC57E2-C3CD-5642-94D7-92B404D4C044}" type="pres">
      <dgm:prSet presAssocID="{DB3DCB62-81D8-5040-A776-747D1AFB78A4}" presName="Name28" presStyleLbl="parChTrans1D2" presStyleIdx="7" presStyleCnt="9"/>
      <dgm:spPr/>
    </dgm:pt>
    <dgm:pt modelId="{1C538866-AD75-CF4E-AE48-D714DEDC4C24}" type="pres">
      <dgm:prSet presAssocID="{74A5CFD6-A3A7-1A48-ADC5-9EECA6D6C521}" presName="hierRoot2" presStyleCnt="0">
        <dgm:presLayoutVars>
          <dgm:hierBranch val="init"/>
        </dgm:presLayoutVars>
      </dgm:prSet>
      <dgm:spPr/>
    </dgm:pt>
    <dgm:pt modelId="{AC28452A-B42C-1F42-9274-79F41769AB3F}" type="pres">
      <dgm:prSet presAssocID="{74A5CFD6-A3A7-1A48-ADC5-9EECA6D6C521}" presName="rootComposite2" presStyleCnt="0"/>
      <dgm:spPr/>
    </dgm:pt>
    <dgm:pt modelId="{8E9BC3F8-2B25-0E4A-A993-087F70270A7C}" type="pres">
      <dgm:prSet presAssocID="{74A5CFD6-A3A7-1A48-ADC5-9EECA6D6C521}" presName="rootText2" presStyleLbl="alignAcc1" presStyleIdx="0" presStyleCnt="0">
        <dgm:presLayoutVars>
          <dgm:chPref val="3"/>
        </dgm:presLayoutVars>
      </dgm:prSet>
      <dgm:spPr/>
    </dgm:pt>
    <dgm:pt modelId="{1A1EA084-878C-7F4F-B49E-A8E53ADA657C}" type="pres">
      <dgm:prSet presAssocID="{74A5CFD6-A3A7-1A48-ADC5-9EECA6D6C521}" presName="topArc2" presStyleLbl="parChTrans1D1" presStyleIdx="66" presStyleCnt="70"/>
      <dgm:spPr/>
    </dgm:pt>
    <dgm:pt modelId="{7AE4EF51-8D10-6F48-899C-974B24CFF819}" type="pres">
      <dgm:prSet presAssocID="{74A5CFD6-A3A7-1A48-ADC5-9EECA6D6C521}" presName="bottomArc2" presStyleLbl="parChTrans1D1" presStyleIdx="67" presStyleCnt="70"/>
      <dgm:spPr/>
    </dgm:pt>
    <dgm:pt modelId="{C37B7FE6-661F-BD46-AB17-5250D13F261B}" type="pres">
      <dgm:prSet presAssocID="{74A5CFD6-A3A7-1A48-ADC5-9EECA6D6C521}" presName="topConnNode2" presStyleLbl="node2" presStyleIdx="0" presStyleCnt="0"/>
      <dgm:spPr/>
    </dgm:pt>
    <dgm:pt modelId="{294CA3E0-F28F-1D49-A258-690883B0E0EC}" type="pres">
      <dgm:prSet presAssocID="{74A5CFD6-A3A7-1A48-ADC5-9EECA6D6C521}" presName="hierChild4" presStyleCnt="0"/>
      <dgm:spPr/>
    </dgm:pt>
    <dgm:pt modelId="{959906D9-8AA6-0745-80F5-7370D5B899B4}" type="pres">
      <dgm:prSet presAssocID="{74A5CFD6-A3A7-1A48-ADC5-9EECA6D6C521}" presName="hierChild5" presStyleCnt="0"/>
      <dgm:spPr/>
    </dgm:pt>
    <dgm:pt modelId="{71760024-3971-AA4B-B4F6-A2718AE7AC82}" type="pres">
      <dgm:prSet presAssocID="{9E7BEC02-9CC7-CF48-9D84-75BC4535D149}" presName="Name28" presStyleLbl="parChTrans1D2" presStyleIdx="8" presStyleCnt="9"/>
      <dgm:spPr/>
    </dgm:pt>
    <dgm:pt modelId="{8FA8523D-B320-FD47-AB70-61A3C81C73FA}" type="pres">
      <dgm:prSet presAssocID="{4C2FAB9B-A853-FE45-B165-6B005399A254}" presName="hierRoot2" presStyleCnt="0">
        <dgm:presLayoutVars>
          <dgm:hierBranch val="init"/>
        </dgm:presLayoutVars>
      </dgm:prSet>
      <dgm:spPr/>
    </dgm:pt>
    <dgm:pt modelId="{C6BE39E3-A190-C14C-AE2D-08E7CBCCFAB2}" type="pres">
      <dgm:prSet presAssocID="{4C2FAB9B-A853-FE45-B165-6B005399A254}" presName="rootComposite2" presStyleCnt="0"/>
      <dgm:spPr/>
    </dgm:pt>
    <dgm:pt modelId="{F740DB4E-561F-534C-9DC5-076578492C37}" type="pres">
      <dgm:prSet presAssocID="{4C2FAB9B-A853-FE45-B165-6B005399A254}" presName="rootText2" presStyleLbl="alignAcc1" presStyleIdx="0" presStyleCnt="0">
        <dgm:presLayoutVars>
          <dgm:chPref val="3"/>
        </dgm:presLayoutVars>
      </dgm:prSet>
      <dgm:spPr/>
    </dgm:pt>
    <dgm:pt modelId="{2BA4A48D-9C43-6F44-B1F9-6F0E6250A656}" type="pres">
      <dgm:prSet presAssocID="{4C2FAB9B-A853-FE45-B165-6B005399A254}" presName="topArc2" presStyleLbl="parChTrans1D1" presStyleIdx="68" presStyleCnt="70"/>
      <dgm:spPr/>
    </dgm:pt>
    <dgm:pt modelId="{6C3EB9A7-67EF-4049-BA7B-0BFD53CE9CB0}" type="pres">
      <dgm:prSet presAssocID="{4C2FAB9B-A853-FE45-B165-6B005399A254}" presName="bottomArc2" presStyleLbl="parChTrans1D1" presStyleIdx="69" presStyleCnt="70"/>
      <dgm:spPr/>
    </dgm:pt>
    <dgm:pt modelId="{3B7F48FA-2EE3-654D-8512-2E8DB1C27661}" type="pres">
      <dgm:prSet presAssocID="{4C2FAB9B-A853-FE45-B165-6B005399A254}" presName="topConnNode2" presStyleLbl="node2" presStyleIdx="0" presStyleCnt="0"/>
      <dgm:spPr/>
    </dgm:pt>
    <dgm:pt modelId="{B795D876-9288-3B44-A784-D339A2EA163B}" type="pres">
      <dgm:prSet presAssocID="{4C2FAB9B-A853-FE45-B165-6B005399A254}" presName="hierChild4" presStyleCnt="0"/>
      <dgm:spPr/>
    </dgm:pt>
    <dgm:pt modelId="{9C774006-1501-BC4C-B625-3876FB8F0D74}" type="pres">
      <dgm:prSet presAssocID="{4C2FAB9B-A853-FE45-B165-6B005399A254}" presName="hierChild5" presStyleCnt="0"/>
      <dgm:spPr/>
    </dgm:pt>
    <dgm:pt modelId="{1D4B3953-48EB-AF4C-956B-4AA873CFFD2A}" type="pres">
      <dgm:prSet presAssocID="{01B8EE83-F21D-5A45-934F-2B92BFC95B59}" presName="hierChild3" presStyleCnt="0"/>
      <dgm:spPr/>
    </dgm:pt>
  </dgm:ptLst>
  <dgm:cxnLst>
    <dgm:cxn modelId="{32E23202-5180-9944-B8D9-D382D39D8296}" type="presOf" srcId="{74A5CFD6-A3A7-1A48-ADC5-9EECA6D6C521}" destId="{C37B7FE6-661F-BD46-AB17-5250D13F261B}" srcOrd="1" destOrd="0" presId="urn:microsoft.com/office/officeart/2008/layout/HalfCircleOrganizationChart"/>
    <dgm:cxn modelId="{3DCE7002-1CFB-4B4E-BA1B-13188C15499C}" type="presOf" srcId="{F55F1677-8CF8-AD41-A81E-4BE21A4F3B79}" destId="{D1532FF1-1D2E-D846-991C-A9A76A67DEFA}" srcOrd="1" destOrd="0" presId="urn:microsoft.com/office/officeart/2008/layout/HalfCircleOrganizationChart"/>
    <dgm:cxn modelId="{E853ED03-C224-064A-926A-A46D8B36B591}" type="presOf" srcId="{22C6793F-201B-EB40-B0A5-A2974B2A77D2}" destId="{587939F2-203F-384E-B7D6-9831A4805B68}" srcOrd="0" destOrd="0" presId="urn:microsoft.com/office/officeart/2008/layout/HalfCircleOrganizationChart"/>
    <dgm:cxn modelId="{404F4104-A5E1-C54B-A91B-B81FC1E35865}" type="presOf" srcId="{25FC11B7-FAE8-744C-9EF3-D0E936763FBF}" destId="{7FAFC891-D779-4043-8AC1-118A2A871774}" srcOrd="0" destOrd="0" presId="urn:microsoft.com/office/officeart/2008/layout/HalfCircleOrganizationChart"/>
    <dgm:cxn modelId="{3346A00D-24D9-264E-A3C2-068736C97FAB}" type="presOf" srcId="{D0FD358A-96D9-354C-9BEC-DE32E6481ECE}" destId="{09BB2D79-D867-CB42-9814-A3E98683AFFF}" srcOrd="0" destOrd="0" presId="urn:microsoft.com/office/officeart/2008/layout/HalfCircleOrganizationChart"/>
    <dgm:cxn modelId="{E31DE00D-984A-E04D-B450-FC39F26DB3B3}" srcId="{67299BDE-0831-674C-BDDB-A9F91B97D15B}" destId="{434B3E7D-8B3D-0A49-9479-DAE14D5F9FA5}" srcOrd="1" destOrd="0" parTransId="{22C6793F-201B-EB40-B0A5-A2974B2A77D2}" sibTransId="{0935A22A-45F6-544E-A959-FA1D2EDB951A}"/>
    <dgm:cxn modelId="{C286400E-CDBE-E744-A811-704696358696}" type="presOf" srcId="{BCAB1B8B-513A-1344-920C-5056720D9B07}" destId="{FA6A3B4B-A5F1-ED43-BF28-3E461A884EF5}" srcOrd="0" destOrd="0" presId="urn:microsoft.com/office/officeart/2008/layout/HalfCircleOrganizationChart"/>
    <dgm:cxn modelId="{E64B460E-5BD0-8546-A5CF-472A865F1D2F}" srcId="{62002EEC-E20E-944A-AD22-668BCAE316ED}" destId="{C396C2C6-4143-CF47-A9A3-C764C12AB56D}" srcOrd="1" destOrd="0" parTransId="{30898998-8B84-474A-9B7D-1B8FA40C345C}" sibTransId="{9F5A3CC1-F892-3041-B38F-B6B55E13D153}"/>
    <dgm:cxn modelId="{354C850F-1653-2E4A-B4F2-ACCE164697D2}" type="presOf" srcId="{62002EEC-E20E-944A-AD22-668BCAE316ED}" destId="{A1A69321-AE6B-8840-A88D-F82C636DFC3E}" srcOrd="0" destOrd="0" presId="urn:microsoft.com/office/officeart/2008/layout/HalfCircleOrganizationChart"/>
    <dgm:cxn modelId="{22EDDD10-7262-E248-BC05-C8BCE90E7721}" srcId="{A9B968C0-C2D9-7C40-927B-C659E2B28126}" destId="{01B8EE83-F21D-5A45-934F-2B92BFC95B59}" srcOrd="3" destOrd="0" parTransId="{27B4FB66-0D2E-6449-8158-1CBA8CC772B6}" sibTransId="{970D6016-60EA-8243-B452-365FDC919D65}"/>
    <dgm:cxn modelId="{E9CAC611-6C1C-8844-B8A6-D0DA5FCFF642}" srcId="{2CFDAB58-5726-194C-AA6D-8DB0F349DCC1}" destId="{B20B4F51-BEA2-E645-B260-F7FC84E84C6E}" srcOrd="0" destOrd="0" parTransId="{1AAB403A-D3B9-B148-A821-86F05FA288A7}" sibTransId="{54F0792E-F6EE-EF4C-84D0-50355088B00B}"/>
    <dgm:cxn modelId="{C1D1B412-6ABF-2246-B4C5-B355B83D4EEA}" type="presOf" srcId="{539443C4-F210-4D4A-BFAF-1189DDB4D148}" destId="{3A7B1980-8D65-1841-BAB4-B63147D53F28}" srcOrd="1" destOrd="0" presId="urn:microsoft.com/office/officeart/2008/layout/HalfCircleOrganizationChart"/>
    <dgm:cxn modelId="{6152C713-5501-8648-B49A-3D8BA5E6E139}" type="presOf" srcId="{07FFD58A-3F91-7E42-9978-BDE611F47BDD}" destId="{F28A03FB-2B5B-C54A-B908-DBEA31588EFE}" srcOrd="0" destOrd="0" presId="urn:microsoft.com/office/officeart/2008/layout/HalfCircleOrganizationChart"/>
    <dgm:cxn modelId="{D2491C16-68EE-2D48-98D9-88CEA93B0CD6}" type="presOf" srcId="{67299BDE-0831-674C-BDDB-A9F91B97D15B}" destId="{3D216D51-2EE0-224D-B48D-54902CD294A8}" srcOrd="0" destOrd="0" presId="urn:microsoft.com/office/officeart/2008/layout/HalfCircleOrganizationChart"/>
    <dgm:cxn modelId="{4A4CB016-61B3-5847-B9E5-F590721E72BB}" type="presOf" srcId="{4D48AC44-6777-8548-A539-53AF42CF49BA}" destId="{8C292635-9A5C-E74D-AF6E-38D695EF2C92}" srcOrd="1" destOrd="0" presId="urn:microsoft.com/office/officeart/2008/layout/HalfCircleOrganizationChart"/>
    <dgm:cxn modelId="{5D333317-6E0C-3944-83C5-F839E4926ED6}" type="presOf" srcId="{711ACC52-BF56-964B-ADFD-DD2DF4BDE1FC}" destId="{C89359BD-061D-EE4E-91F8-29C03F04E831}" srcOrd="1" destOrd="0" presId="urn:microsoft.com/office/officeart/2008/layout/HalfCircleOrganizationChart"/>
    <dgm:cxn modelId="{1F7B8E18-96AD-914B-979C-35E1C2D090EC}" type="presOf" srcId="{7AAC9ABB-B8B5-B947-B530-C948531272BD}" destId="{457AF5CB-41D4-9244-B97F-AC06673E9ADA}" srcOrd="1" destOrd="0" presId="urn:microsoft.com/office/officeart/2008/layout/HalfCircleOrganizationChart"/>
    <dgm:cxn modelId="{4BC26423-992F-6D44-A35E-EB44AE47EFA6}" type="presOf" srcId="{0AFF9FB2-8158-AC4F-863D-AD0EA6340A54}" destId="{F185CAB9-5853-974B-84A0-ABF7066DDD6A}" srcOrd="0" destOrd="0" presId="urn:microsoft.com/office/officeart/2008/layout/HalfCircleOrganizationChart"/>
    <dgm:cxn modelId="{04F5BB24-0FBC-AB44-81D2-A7B69B63B9DF}" srcId="{604C9985-A273-C147-8F46-56E6E370DA33}" destId="{352915DE-B25F-4C44-9D88-EDE570A0EA93}" srcOrd="2" destOrd="0" parTransId="{FE1228E2-8B25-ED4B-B12A-619F3E3E340D}" sibTransId="{AA32627F-31BD-8846-8123-3DCCD8021CD7}"/>
    <dgm:cxn modelId="{5B3A1226-3E02-D84A-9346-072B839583FD}" type="presOf" srcId="{461D935C-6C7F-B343-9928-E8A605D1C2FC}" destId="{85F38380-C580-BD4D-89BA-23D4EF16400D}" srcOrd="1" destOrd="0" presId="urn:microsoft.com/office/officeart/2008/layout/HalfCircleOrganizationChart"/>
    <dgm:cxn modelId="{33680029-DBD6-7149-9791-AECCE4663298}" type="presOf" srcId="{74F0ADDD-024D-AB44-B9A0-2C49891C6C2A}" destId="{7E666C01-20B1-8743-BD21-E132C94B2B81}" srcOrd="0" destOrd="0" presId="urn:microsoft.com/office/officeart/2008/layout/HalfCircleOrganizationChart"/>
    <dgm:cxn modelId="{4A828F29-8FA0-D442-BF3E-5265CF76B1A5}" type="presOf" srcId="{07FFD58A-3F91-7E42-9978-BDE611F47BDD}" destId="{236661F5-514B-8A48-AC7D-F8BEE34FF21E}" srcOrd="1" destOrd="0" presId="urn:microsoft.com/office/officeart/2008/layout/HalfCircleOrganizationChart"/>
    <dgm:cxn modelId="{9732A829-6F51-6642-A2AF-B6F63D5384CC}" type="presOf" srcId="{30898998-8B84-474A-9B7D-1B8FA40C345C}" destId="{65BA07A2-634D-214C-84D1-A4EB8C56887D}" srcOrd="0" destOrd="0" presId="urn:microsoft.com/office/officeart/2008/layout/HalfCircleOrganizationChart"/>
    <dgm:cxn modelId="{21EB762B-138E-C540-A541-D57E499B4132}" type="presOf" srcId="{C396C2C6-4143-CF47-A9A3-C764C12AB56D}" destId="{2ABEE381-686F-4945-B511-0806B10B6FB7}" srcOrd="1" destOrd="0" presId="urn:microsoft.com/office/officeart/2008/layout/HalfCircleOrganizationChart"/>
    <dgm:cxn modelId="{EB48B02E-497F-E942-9D59-534626DEDEA7}" type="presOf" srcId="{1F9AB122-BF02-E74E-8033-8571CC721F5F}" destId="{DD5A6E4E-559D-9745-AC33-C6ABBC79CEBA}" srcOrd="0" destOrd="0" presId="urn:microsoft.com/office/officeart/2008/layout/HalfCircleOrganizationChart"/>
    <dgm:cxn modelId="{7CF5132F-5F65-1049-B233-2C47A14997A3}" type="presOf" srcId="{FE340ED7-8A3A-984C-AD2A-BE81005B7877}" destId="{28C48A49-40FD-ED49-B2B4-2E4A1C2A0C18}" srcOrd="0" destOrd="0" presId="urn:microsoft.com/office/officeart/2008/layout/HalfCircleOrganizationChart"/>
    <dgm:cxn modelId="{20041230-AE3F-9F4B-AE27-45E87EB4DDFB}" srcId="{25FC11B7-FAE8-744C-9EF3-D0E936763FBF}" destId="{1A551D2B-9F5E-B344-8054-81F91E0CA847}" srcOrd="1" destOrd="0" parTransId="{6E936A67-9A1C-9042-980F-4E8E24FE9A62}" sibTransId="{D7C911F9-AB1F-554D-8F7B-D0FAA0B89F3F}"/>
    <dgm:cxn modelId="{A03CA530-4842-5A47-98F7-BBACFC766F0A}" type="presOf" srcId="{01B8EE83-F21D-5A45-934F-2B92BFC95B59}" destId="{0BF2058A-31A9-594D-A578-539417E12D4E}" srcOrd="0" destOrd="0" presId="urn:microsoft.com/office/officeart/2008/layout/HalfCircleOrganizationChart"/>
    <dgm:cxn modelId="{4D25C831-1493-3C4D-BA86-4C35E98C9591}" type="presOf" srcId="{C23ED8D3-860B-664E-98BA-38149F331259}" destId="{5746209F-4442-8346-A4F0-33E5C45C0FC6}" srcOrd="0" destOrd="0" presId="urn:microsoft.com/office/officeart/2008/layout/HalfCircleOrganizationChart"/>
    <dgm:cxn modelId="{BD5B3236-62C1-074F-80A4-854ABAEFEF2A}" type="presOf" srcId="{1AAB403A-D3B9-B148-A821-86F05FA288A7}" destId="{375D9C1D-D8F5-7343-8CA9-8BB3C57B33C2}" srcOrd="0" destOrd="0" presId="urn:microsoft.com/office/officeart/2008/layout/HalfCircleOrganizationChart"/>
    <dgm:cxn modelId="{74144F38-6C20-5542-8057-EC24CBCEBD9F}" type="presOf" srcId="{62002EEC-E20E-944A-AD22-668BCAE316ED}" destId="{0E3B6013-8CDC-1D48-926A-502802EB07C4}" srcOrd="1" destOrd="0" presId="urn:microsoft.com/office/officeart/2008/layout/HalfCircleOrganizationChart"/>
    <dgm:cxn modelId="{0F94473A-2B76-AF46-8406-13C03CD7D3E4}" srcId="{E822C392-B911-EA4D-BBD6-AAB2F8DE4BF6}" destId="{DF871F52-33DA-0846-A57C-17EFA856793D}" srcOrd="1" destOrd="0" parTransId="{A7C8E396-977C-7547-A371-FB915BB6F228}" sibTransId="{3CEA48DE-E171-7742-B0BD-300F3B0D615F}"/>
    <dgm:cxn modelId="{F05FCA3D-92AB-7747-A64F-EC6CF134F8DE}" srcId="{E822C392-B911-EA4D-BBD6-AAB2F8DE4BF6}" destId="{BCAB1B8B-513A-1344-920C-5056720D9B07}" srcOrd="0" destOrd="0" parTransId="{664AF4C1-63E4-E844-8BDE-E57D96D0DD83}" sibTransId="{93A3DB74-A336-2D45-891C-3F3CAA859BD6}"/>
    <dgm:cxn modelId="{2A82343E-4BBC-7D49-92BE-150DAF305046}" type="presOf" srcId="{9864AACA-1C37-314F-A53C-67C5C9645CC9}" destId="{4B03E954-F729-A943-8417-C5CCAEEBBCDE}" srcOrd="0" destOrd="0" presId="urn:microsoft.com/office/officeart/2008/layout/HalfCircleOrganizationChart"/>
    <dgm:cxn modelId="{D77B0D40-514D-FD4F-8937-3DFF6E6C5A85}" type="presOf" srcId="{1A551D2B-9F5E-B344-8054-81F91E0CA847}" destId="{BE7C1252-DF22-C641-878D-75275B977B83}" srcOrd="1" destOrd="0" presId="urn:microsoft.com/office/officeart/2008/layout/HalfCircleOrganizationChart"/>
    <dgm:cxn modelId="{BB419F40-5A17-8844-86FC-8B0C1EF3BA33}" type="presOf" srcId="{C396C2C6-4143-CF47-A9A3-C764C12AB56D}" destId="{4CE99864-A473-CB44-A315-378E88EE5DAD}" srcOrd="0" destOrd="0" presId="urn:microsoft.com/office/officeart/2008/layout/HalfCircleOrganizationChart"/>
    <dgm:cxn modelId="{427AA740-964D-1E44-9BFD-60EEE4990B06}" type="presOf" srcId="{24F72EB2-0C99-9841-BA83-F385D26711F5}" destId="{B92F268F-4313-9842-89CF-49BCADDB881F}" srcOrd="0" destOrd="0" presId="urn:microsoft.com/office/officeart/2008/layout/HalfCircleOrganizationChart"/>
    <dgm:cxn modelId="{03EBFD42-3B29-7B46-8631-DFCFFD6942CB}" type="presOf" srcId="{74F0ADDD-024D-AB44-B9A0-2C49891C6C2A}" destId="{4935677F-FC42-2344-AE6B-E1D4D7175E57}" srcOrd="1" destOrd="0" presId="urn:microsoft.com/office/officeart/2008/layout/HalfCircleOrganizationChart"/>
    <dgm:cxn modelId="{40DC0643-C984-464E-8252-BF6ADF7EE76D}" srcId="{4D48AC44-6777-8548-A539-53AF42CF49BA}" destId="{711ACC52-BF56-964B-ADFD-DD2DF4BDE1FC}" srcOrd="1" destOrd="0" parTransId="{CA711B51-A0DF-A544-A3A8-2505EA054200}" sibTransId="{A952923F-176B-014A-9ECA-9E9BEA2FEC0F}"/>
    <dgm:cxn modelId="{BDBBA647-6FAE-0740-8FB0-FF1EA84ACFA3}" type="presOf" srcId="{711ACC52-BF56-964B-ADFD-DD2DF4BDE1FC}" destId="{C0FD7FAE-51DE-8444-82F9-20DA06C7AAC3}" srcOrd="0" destOrd="0" presId="urn:microsoft.com/office/officeart/2008/layout/HalfCircleOrganizationChart"/>
    <dgm:cxn modelId="{3CAF294D-041C-E04D-A88A-7C5D1F9F8E98}" srcId="{0DAE4379-DA86-2448-B835-1936E294D2B0}" destId="{67299BDE-0831-674C-BDDB-A9F91B97D15B}" srcOrd="3" destOrd="0" parTransId="{4E61119B-67E4-4B4A-81DC-7FD25B081A5A}" sibTransId="{818133BA-514D-7540-8E64-4DF5CC4A2F61}"/>
    <dgm:cxn modelId="{EE6BCC4E-1521-2E4D-A177-9EDB45ACA5E8}" type="presOf" srcId="{3B517608-C9A0-2743-9E90-8D4748EDAA7A}" destId="{D7E027AF-F428-664B-B77B-A6EC842A9921}" srcOrd="0" destOrd="0" presId="urn:microsoft.com/office/officeart/2008/layout/HalfCircleOrganizationChart"/>
    <dgm:cxn modelId="{691EA152-3E25-854A-AC87-6CD8D31C7CA9}" type="presOf" srcId="{D4898827-CCF3-D74E-A4CC-E108E2EAE9E0}" destId="{053FE1AC-063C-B848-8FFB-0010A59EE1F4}" srcOrd="1" destOrd="0" presId="urn:microsoft.com/office/officeart/2008/layout/HalfCircleOrganizationChart"/>
    <dgm:cxn modelId="{BEECBD53-3F72-9947-A3B7-68E3D5CFC374}" type="presOf" srcId="{3D1F41BD-0446-BE4B-958B-EFCD37FF692C}" destId="{0E222875-C71C-F74E-B763-39133323811B}" srcOrd="0" destOrd="0" presId="urn:microsoft.com/office/officeart/2008/layout/HalfCircleOrganizationChart"/>
    <dgm:cxn modelId="{D2FDF857-73DF-114B-BFE2-0ECD368E3A25}" type="presOf" srcId="{461D935C-6C7F-B343-9928-E8A605D1C2FC}" destId="{A581DC39-9216-2D47-8C75-E7D28A9688CE}" srcOrd="0" destOrd="0" presId="urn:microsoft.com/office/officeart/2008/layout/HalfCircleOrganizationChart"/>
    <dgm:cxn modelId="{6C340D59-DAAA-8847-8C0C-0DFFB015D025}" srcId="{0DAE4379-DA86-2448-B835-1936E294D2B0}" destId="{2CFDAB58-5726-194C-AA6D-8DB0F349DCC1}" srcOrd="2" destOrd="0" parTransId="{A1ECC0AD-CEA9-774F-8994-1B3F8C3CD6B5}" sibTransId="{9D36220E-1638-E540-8AF5-DA92FD8754AE}"/>
    <dgm:cxn modelId="{9FA5F55B-9267-2641-9D48-7647D12DF4CB}" srcId="{D4898827-CCF3-D74E-A4CC-E108E2EAE9E0}" destId="{62002EEC-E20E-944A-AD22-668BCAE316ED}" srcOrd="1" destOrd="0" parTransId="{6C67593B-4206-DD44-BB5E-0C9DB63FE490}" sibTransId="{AE3F1F0E-3F5E-A54D-A98D-05B0D5FF4B41}"/>
    <dgm:cxn modelId="{B754385F-BB2D-774E-B2AD-DFD1D3F4A82B}" type="presOf" srcId="{CA711B51-A0DF-A544-A3A8-2505EA054200}" destId="{2B58984D-4833-FB4C-8FE3-8C3FF166338B}" srcOrd="0" destOrd="0" presId="urn:microsoft.com/office/officeart/2008/layout/HalfCircleOrganizationChart"/>
    <dgm:cxn modelId="{2C10BD63-65C8-8140-A52D-AAF63E310173}" type="presOf" srcId="{CBADE368-D015-5840-AA19-993E620E9CC0}" destId="{F78B5226-0EFE-6B46-8917-80AEDE748606}" srcOrd="0" destOrd="0" presId="urn:microsoft.com/office/officeart/2008/layout/HalfCircleOrganizationChart"/>
    <dgm:cxn modelId="{4B3C8D64-C599-9542-BBC0-FAFB128C3955}" type="presOf" srcId="{1F9AB122-BF02-E74E-8033-8571CC721F5F}" destId="{B656515F-AA34-D240-91C1-0330F519E8E8}" srcOrd="1" destOrd="0" presId="urn:microsoft.com/office/officeart/2008/layout/HalfCircleOrganizationChart"/>
    <dgm:cxn modelId="{59148865-84AB-1549-B034-261962455BBF}" type="presOf" srcId="{9864AACA-1C37-314F-A53C-67C5C9645CC9}" destId="{69957197-D085-A248-9F69-BE403B0DE91B}" srcOrd="1" destOrd="0" presId="urn:microsoft.com/office/officeart/2008/layout/HalfCircleOrganizationChart"/>
    <dgm:cxn modelId="{2EEDF568-B4D3-F346-980B-9E12670BC5C4}" srcId="{D4898827-CCF3-D74E-A4CC-E108E2EAE9E0}" destId="{EC4894EA-AE95-2F46-B682-DEB9686218BB}" srcOrd="0" destOrd="0" parTransId="{FFD7B1DD-F5D1-5446-899E-129ED8299E20}" sibTransId="{22270166-62FF-4043-B968-FE729323E0C0}"/>
    <dgm:cxn modelId="{128E3869-BC14-E540-80CD-01C40CF59370}" type="presOf" srcId="{1A551D2B-9F5E-B344-8054-81F91E0CA847}" destId="{4CC35432-AC3A-1748-AE00-A7414EB9FE99}" srcOrd="0" destOrd="0" presId="urn:microsoft.com/office/officeart/2008/layout/HalfCircleOrganizationChart"/>
    <dgm:cxn modelId="{3A2DE86A-3430-C74C-8E3E-66F58ECC4717}" srcId="{0DAE4379-DA86-2448-B835-1936E294D2B0}" destId="{604C9985-A273-C147-8F46-56E6E370DA33}" srcOrd="0" destOrd="0" parTransId="{D0FD358A-96D9-354C-9BEC-DE32E6481ECE}" sibTransId="{285CE5CE-6DF9-244A-BD23-4A205DA71AE2}"/>
    <dgm:cxn modelId="{A8CD3D6B-2DA2-DE4C-83D9-9DA6BDE2E7BA}" srcId="{F55F1677-8CF8-AD41-A81E-4BE21A4F3B79}" destId="{B5A4819D-918A-0B48-87DA-90A736CB3BA0}" srcOrd="0" destOrd="0" parTransId="{2382315B-D171-514B-8864-9CA1A88628BE}" sibTransId="{8CC8E262-FE2D-0747-8BF8-899C80FBE582}"/>
    <dgm:cxn modelId="{489CFA6B-B63F-644E-BD10-9F3C87C92D48}" type="presOf" srcId="{DF871F52-33DA-0846-A57C-17EFA856793D}" destId="{C3A107A4-0628-F14A-B555-07CF228335F4}" srcOrd="1" destOrd="0" presId="urn:microsoft.com/office/officeart/2008/layout/HalfCircleOrganizationChart"/>
    <dgm:cxn modelId="{8B14A26D-678F-6343-9B32-8AEDCBD28F7B}" type="presOf" srcId="{A1ECC0AD-CEA9-774F-8994-1B3F8C3CD6B5}" destId="{4695D638-72A3-694A-8F2D-5B77E5A6E49E}" srcOrd="0" destOrd="0" presId="urn:microsoft.com/office/officeart/2008/layout/HalfCircleOrganizationChart"/>
    <dgm:cxn modelId="{19E1FB6E-E737-0244-92F4-B9661B73BF7E}" type="presOf" srcId="{B5A4819D-918A-0B48-87DA-90A736CB3BA0}" destId="{70125C02-49C8-624D-9E95-ED5B04B27C78}" srcOrd="0" destOrd="0" presId="urn:microsoft.com/office/officeart/2008/layout/HalfCircleOrganizationChart"/>
    <dgm:cxn modelId="{1EE6116F-0A58-C14F-8A95-EF6D2F5C488A}" type="presOf" srcId="{4C2FAB9B-A853-FE45-B165-6B005399A254}" destId="{F740DB4E-561F-534C-9DC5-076578492C37}" srcOrd="0" destOrd="0" presId="urn:microsoft.com/office/officeart/2008/layout/HalfCircleOrganizationChart"/>
    <dgm:cxn modelId="{9743BD6F-89EE-F549-9E8F-B29A6A44F08D}" type="presOf" srcId="{A9B968C0-C2D9-7C40-927B-C659E2B28126}" destId="{A603A3FB-A88C-7541-B148-9F6AA2604B9B}" srcOrd="0" destOrd="0" presId="urn:microsoft.com/office/officeart/2008/layout/HalfCircleOrganizationChart"/>
    <dgm:cxn modelId="{A83EE771-FC21-B149-AD45-1165C593D9A9}" srcId="{A9B968C0-C2D9-7C40-927B-C659E2B28126}" destId="{25FC11B7-FAE8-744C-9EF3-D0E936763FBF}" srcOrd="2" destOrd="0" parTransId="{FE848914-5D69-F147-9216-D0C256F5938A}" sibTransId="{D4A00743-31B3-0A49-B524-31678F37ACF5}"/>
    <dgm:cxn modelId="{2DEE4874-9517-FE4B-AD91-C39D3A10D508}" type="presOf" srcId="{9BE6E80A-0222-2A47-B557-5F0FBBD4BD70}" destId="{9AFCD3E3-9381-0F45-A124-0EC8E5FE46E0}" srcOrd="0" destOrd="0" presId="urn:microsoft.com/office/officeart/2008/layout/HalfCircleOrganizationChart"/>
    <dgm:cxn modelId="{85C62878-66AC-644B-89FC-048B7CC1663F}" srcId="{01B8EE83-F21D-5A45-934F-2B92BFC95B59}" destId="{74A5CFD6-A3A7-1A48-ADC5-9EECA6D6C521}" srcOrd="0" destOrd="0" parTransId="{DB3DCB62-81D8-5040-A776-747D1AFB78A4}" sibTransId="{659B9501-7C84-514D-8A70-5C1EE0A60A4A}"/>
    <dgm:cxn modelId="{5A78C478-B51B-0341-B3B2-F9427D7275B1}" type="presOf" srcId="{604C9985-A273-C147-8F46-56E6E370DA33}" destId="{87E8B15B-E066-D547-ABFC-A4844A8075D4}" srcOrd="0" destOrd="0" presId="urn:microsoft.com/office/officeart/2008/layout/HalfCircleOrganizationChart"/>
    <dgm:cxn modelId="{364F007C-3B1D-9243-AFA9-B89E229EEC49}" type="presOf" srcId="{2482F693-4E1E-4D4B-B226-74AD17D09E23}" destId="{B8A3141E-D126-BF4D-994A-DCF00EF3242F}" srcOrd="0" destOrd="0" presId="urn:microsoft.com/office/officeart/2008/layout/HalfCircleOrganizationChart"/>
    <dgm:cxn modelId="{578A117D-99AC-7C4F-A3FC-4784246AABF4}" srcId="{EC4894EA-AE95-2F46-B682-DEB9686218BB}" destId="{014B8772-B6CF-3E4D-96D7-A489A858B333}" srcOrd="0" destOrd="0" parTransId="{2482F693-4E1E-4D4B-B226-74AD17D09E23}" sibTransId="{AD06951F-E1C2-5049-84F4-364432DE1A78}"/>
    <dgm:cxn modelId="{64BA967D-2C64-5E4F-AFF0-4FB8A2C873A1}" type="presOf" srcId="{DA992017-F4A0-8741-AD90-61AB82828A14}" destId="{9C8FDED4-9840-4D4C-A0B3-6C6B22FC73BE}" srcOrd="1" destOrd="0" presId="urn:microsoft.com/office/officeart/2008/layout/HalfCircleOrganizationChart"/>
    <dgm:cxn modelId="{5C296E82-9544-3441-9F09-0F6799A9020B}" type="presOf" srcId="{434B3E7D-8B3D-0A49-9479-DAE14D5F9FA5}" destId="{1029D6FA-8060-D74A-B276-A207BC7007AD}" srcOrd="0" destOrd="0" presId="urn:microsoft.com/office/officeart/2008/layout/HalfCircleOrganizationChart"/>
    <dgm:cxn modelId="{C5E8D185-241D-2C49-9E95-634728FB183A}" type="presOf" srcId="{E822C392-B911-EA4D-BBD6-AAB2F8DE4BF6}" destId="{CD6E2F49-E1DD-4C49-AF0E-B819A97DEEA3}" srcOrd="0" destOrd="0" presId="urn:microsoft.com/office/officeart/2008/layout/HalfCircleOrganizationChart"/>
    <dgm:cxn modelId="{07446E87-B79E-5943-BBE7-4C24F7980175}" type="presOf" srcId="{352915DE-B25F-4C44-9D88-EDE570A0EA93}" destId="{D2B59025-C3CA-0644-88D2-1865865026B7}" srcOrd="0" destOrd="0" presId="urn:microsoft.com/office/officeart/2008/layout/HalfCircleOrganizationChart"/>
    <dgm:cxn modelId="{D7391388-E0B0-8F40-9CAF-E029BE375AA1}" type="presOf" srcId="{9812B9D6-0FF6-2748-BAE5-772922260754}" destId="{854FDBFA-3136-4D4F-A244-6A9B72CD4954}" srcOrd="0" destOrd="0" presId="urn:microsoft.com/office/officeart/2008/layout/HalfCircleOrganizationChart"/>
    <dgm:cxn modelId="{7D61548F-DDB1-514B-B680-1F866C2D289D}" type="presOf" srcId="{CBADE368-D015-5840-AA19-993E620E9CC0}" destId="{DD6D9BD1-635A-FF44-8299-32257739C308}" srcOrd="1" destOrd="0" presId="urn:microsoft.com/office/officeart/2008/layout/HalfCircleOrganizationChart"/>
    <dgm:cxn modelId="{52E3C191-711E-7E47-BF4F-C6CA285BEE88}" type="presOf" srcId="{8BB60072-2A79-F541-8942-09C5C539A0C5}" destId="{F6656739-8808-FC48-9D29-38E1EF40BE63}" srcOrd="0" destOrd="0" presId="urn:microsoft.com/office/officeart/2008/layout/HalfCircleOrganizationChart"/>
    <dgm:cxn modelId="{D300CE94-5465-E546-A04F-1DD3EEC5E8DE}" srcId="{F55F1677-8CF8-AD41-A81E-4BE21A4F3B79}" destId="{CBADE368-D015-5840-AA19-993E620E9CC0}" srcOrd="1" destOrd="0" parTransId="{954C9C48-AC5B-1640-AE46-2F6119F93F5E}" sibTransId="{1B8D6E75-ABD7-1D4F-8B38-14E22138CA42}"/>
    <dgm:cxn modelId="{FDBB269A-F3FF-0F44-B1E3-DB27696328E4}" type="presOf" srcId="{751382C5-C377-C94E-94D1-6269B62A56D2}" destId="{C8B7FBBF-58F3-3344-818A-3C671C53EF98}" srcOrd="0" destOrd="0" presId="urn:microsoft.com/office/officeart/2008/layout/HalfCircleOrganizationChart"/>
    <dgm:cxn modelId="{7AA0419A-221C-E343-86EA-1313C04925A6}" type="presOf" srcId="{FE1228E2-8B25-ED4B-B12A-619F3E3E340D}" destId="{C61ECBE3-6095-8D4A-B3AF-71A4AEB7AF58}" srcOrd="0" destOrd="0" presId="urn:microsoft.com/office/officeart/2008/layout/HalfCircleOrganizationChart"/>
    <dgm:cxn modelId="{84BCB59C-879B-CE4D-AE95-183AD26D1C21}" srcId="{A9B968C0-C2D9-7C40-927B-C659E2B28126}" destId="{0DAE4379-DA86-2448-B835-1936E294D2B0}" srcOrd="1" destOrd="0" parTransId="{96B29BA7-13C9-1242-8A6A-7BD19A74CC4E}" sibTransId="{176AAC63-DD35-314F-BD3C-F0D3EB46C6AE}"/>
    <dgm:cxn modelId="{49F11C9D-CF6E-9241-B213-41A057F94FD8}" type="presOf" srcId="{FFD7B1DD-F5D1-5446-899E-129ED8299E20}" destId="{49968AC0-7B68-5E40-A8AE-ACA180F348EA}" srcOrd="0" destOrd="0" presId="urn:microsoft.com/office/officeart/2008/layout/HalfCircleOrganizationChart"/>
    <dgm:cxn modelId="{6DCE8D9D-EDA1-5D49-A142-A5B7E8FC8A72}" type="presOf" srcId="{434B3E7D-8B3D-0A49-9479-DAE14D5F9FA5}" destId="{9A5940F8-2F8E-384F-9339-8E41D1E61676}" srcOrd="1" destOrd="0" presId="urn:microsoft.com/office/officeart/2008/layout/HalfCircleOrganizationChart"/>
    <dgm:cxn modelId="{D2B6C09D-5340-484F-ACD5-2FAD5705254A}" srcId="{0DAE4379-DA86-2448-B835-1936E294D2B0}" destId="{E822C392-B911-EA4D-BBD6-AAB2F8DE4BF6}" srcOrd="1" destOrd="0" parTransId="{824E279A-8E44-EB4E-8A0F-35F606C16A87}" sibTransId="{423D4BEB-71DD-7E49-A29C-1B40BC7F0E5F}"/>
    <dgm:cxn modelId="{500976A1-61AE-1C44-A157-B2F8BA4AB21A}" type="presOf" srcId="{3C482A60-886A-E340-B041-907F16E154BD}" destId="{9D08AE64-02A6-2649-9C67-44F0D5F22F91}" srcOrd="0" destOrd="0" presId="urn:microsoft.com/office/officeart/2008/layout/HalfCircleOrganizationChart"/>
    <dgm:cxn modelId="{08550AA5-5889-6043-8553-77C53F371E13}" srcId="{EC4894EA-AE95-2F46-B682-DEB9686218BB}" destId="{74F0ADDD-024D-AB44-B9A0-2C49891C6C2A}" srcOrd="1" destOrd="0" parTransId="{4A02646F-534B-BD45-BF45-B878D8CB2380}" sibTransId="{14BBDA22-C224-2A46-AED9-0319E8AE3101}"/>
    <dgm:cxn modelId="{1DD132A6-8CEE-A74F-B6F5-8DC052EF02CC}" type="presOf" srcId="{4E61119B-67E4-4B4A-81DC-7FD25B081A5A}" destId="{520D0D00-4998-BB4C-8AB1-0143FCA32A1A}" srcOrd="0" destOrd="0" presId="urn:microsoft.com/office/officeart/2008/layout/HalfCircleOrganizationChart"/>
    <dgm:cxn modelId="{4552B6A6-2D27-F045-83F6-3AB87CDFC086}" type="presOf" srcId="{4A02646F-534B-BD45-BF45-B878D8CB2380}" destId="{F0C22730-53B0-DF4E-A1BF-8EBD3BDE7A80}" srcOrd="0" destOrd="0" presId="urn:microsoft.com/office/officeart/2008/layout/HalfCircleOrganizationChart"/>
    <dgm:cxn modelId="{51298AAB-F49D-354B-A5CF-0229AA9644D9}" type="presOf" srcId="{DF871F52-33DA-0846-A57C-17EFA856793D}" destId="{297CAC20-2FA4-CF43-BA2B-E9639124BFD3}" srcOrd="0" destOrd="0" presId="urn:microsoft.com/office/officeart/2008/layout/HalfCircleOrganizationChart"/>
    <dgm:cxn modelId="{18CE51AC-F5B4-0C40-A2E8-BFED77AAEF7E}" type="presOf" srcId="{2CFDAB58-5726-194C-AA6D-8DB0F349DCC1}" destId="{F3B33111-C23F-FB4B-A4B3-DD19E8DB0FE0}" srcOrd="0" destOrd="0" presId="urn:microsoft.com/office/officeart/2008/layout/HalfCircleOrganizationChart"/>
    <dgm:cxn modelId="{FF5D69AC-2DB3-7246-9ED0-51F424E72AC2}" type="presOf" srcId="{25FC11B7-FAE8-744C-9EF3-D0E936763FBF}" destId="{AD5D5FE2-D730-2F41-B94C-C46D97E1EA5E}" srcOrd="1" destOrd="0" presId="urn:microsoft.com/office/officeart/2008/layout/HalfCircleOrganizationChart"/>
    <dgm:cxn modelId="{CC76A0AC-07D8-EE4D-A122-6D5373C735DE}" type="presOf" srcId="{B20B4F51-BEA2-E645-B260-F7FC84E84C6E}" destId="{6B86FA96-9AD1-CB45-AD1A-623BD27F25E3}" srcOrd="0" destOrd="0" presId="urn:microsoft.com/office/officeart/2008/layout/HalfCircleOrganizationChart"/>
    <dgm:cxn modelId="{6D15D4AC-A364-CC4B-A6C2-ACC2F9EC40EF}" srcId="{A9B968C0-C2D9-7C40-927B-C659E2B28126}" destId="{DA992017-F4A0-8741-AD90-61AB82828A14}" srcOrd="0" destOrd="0" parTransId="{04410768-861D-CA45-87A7-C2B646A49FF6}" sibTransId="{53FD6706-F6DF-CA41-AB69-2BC071AC1B43}"/>
    <dgm:cxn modelId="{C598A0AD-B77E-FF4D-9C03-BFEF98669943}" type="presOf" srcId="{E822C392-B911-EA4D-BBD6-AAB2F8DE4BF6}" destId="{4DD33BFA-DC85-9F47-BF3C-51BF05DE8EB7}" srcOrd="1" destOrd="0" presId="urn:microsoft.com/office/officeart/2008/layout/HalfCircleOrganizationChart"/>
    <dgm:cxn modelId="{82C360AF-1217-0A49-9791-CEA0157661B9}" srcId="{F55F1677-8CF8-AD41-A81E-4BE21A4F3B79}" destId="{1F9AB122-BF02-E74E-8033-8571CC721F5F}" srcOrd="2" destOrd="0" parTransId="{E15D292E-624D-C244-A36B-792BCAF8D3C7}" sibTransId="{23F7F027-3958-6D45-B0A2-00D034ECACC6}"/>
    <dgm:cxn modelId="{B5BD29B4-3509-B347-927F-F20FBB7741B4}" type="presOf" srcId="{9E7BEC02-9CC7-CF48-9D84-75BC4535D149}" destId="{71760024-3971-AA4B-B4F6-A2718AE7AC82}" srcOrd="0" destOrd="0" presId="urn:microsoft.com/office/officeart/2008/layout/HalfCircleOrganizationChart"/>
    <dgm:cxn modelId="{019CC4B5-577D-264C-9AA2-B0F481595996}" type="presOf" srcId="{74A5CFD6-A3A7-1A48-ADC5-9EECA6D6C521}" destId="{8E9BC3F8-2B25-0E4A-A993-087F70270A7C}" srcOrd="0" destOrd="0" presId="urn:microsoft.com/office/officeart/2008/layout/HalfCircleOrganizationChart"/>
    <dgm:cxn modelId="{1822F3B5-B08A-0343-92E2-8BBBD332CAEE}" type="presOf" srcId="{2CFDAB58-5726-194C-AA6D-8DB0F349DCC1}" destId="{61A494AA-BB96-AD4C-B779-2DA71ACDCFEB}" srcOrd="1" destOrd="0" presId="urn:microsoft.com/office/officeart/2008/layout/HalfCircleOrganizationChart"/>
    <dgm:cxn modelId="{0A887AB8-3488-B544-890A-094496D652DC}" type="presOf" srcId="{BCAB1B8B-513A-1344-920C-5056720D9B07}" destId="{E4EF1C19-9631-0543-97B9-9891841DF4B2}" srcOrd="1" destOrd="0" presId="urn:microsoft.com/office/officeart/2008/layout/HalfCircleOrganizationChart"/>
    <dgm:cxn modelId="{107AB0B9-90F2-E94C-9C95-95DCA6FD810E}" type="presOf" srcId="{604C9985-A273-C147-8F46-56E6E370DA33}" destId="{604E76FC-2E13-ED4B-96EC-0129481AA4A5}" srcOrd="1" destOrd="0" presId="urn:microsoft.com/office/officeart/2008/layout/HalfCircleOrganizationChart"/>
    <dgm:cxn modelId="{CE751DBD-D232-2E4E-8732-1E39616CE10F}" type="presOf" srcId="{014B8772-B6CF-3E4D-96D7-A489A858B333}" destId="{FBF90A55-D1ED-6940-910F-D2BD8C60CE18}" srcOrd="0" destOrd="0" presId="urn:microsoft.com/office/officeart/2008/layout/HalfCircleOrganizationChart"/>
    <dgm:cxn modelId="{0B5858BE-7491-2049-BE23-9019D3539981}" type="presOf" srcId="{E15D292E-624D-C244-A36B-792BCAF8D3C7}" destId="{E1D108E7-332A-2C43-A78B-B75ED220A154}" srcOrd="0" destOrd="0" presId="urn:microsoft.com/office/officeart/2008/layout/HalfCircleOrganizationChart"/>
    <dgm:cxn modelId="{4EA16CBE-A2CC-434E-B067-C54B9B753DA8}" srcId="{604C9985-A273-C147-8F46-56E6E370DA33}" destId="{539443C4-F210-4D4A-BFAF-1189DDB4D148}" srcOrd="0" destOrd="0" parTransId="{3B517608-C9A0-2743-9E90-8D4748EDAA7A}" sibTransId="{7AF95B6F-5E62-6143-821C-F8D949820FAF}"/>
    <dgm:cxn modelId="{F109C3C3-42A0-7748-A233-73E5D72B5E88}" type="presOf" srcId="{0DAE4379-DA86-2448-B835-1936E294D2B0}" destId="{601616A0-CAB7-0A44-86DC-1CE2FEEF4D17}" srcOrd="1" destOrd="0" presId="urn:microsoft.com/office/officeart/2008/layout/HalfCircleOrganizationChart"/>
    <dgm:cxn modelId="{1B83EDC3-961F-0A4F-89FB-0E16D322CAB9}" type="presOf" srcId="{B5A4819D-918A-0B48-87DA-90A736CB3BA0}" destId="{E77F4A23-A79B-A548-8820-6216B8B9AAC5}" srcOrd="1" destOrd="0" presId="urn:microsoft.com/office/officeart/2008/layout/HalfCircleOrganizationChart"/>
    <dgm:cxn modelId="{DECBC0C4-5D4E-AE45-86CD-B35ECF2817B9}" type="presOf" srcId="{EC4894EA-AE95-2F46-B682-DEB9686218BB}" destId="{87B0256D-65CB-EC45-87D6-304D6775E73D}" srcOrd="0" destOrd="0" presId="urn:microsoft.com/office/officeart/2008/layout/HalfCircleOrganizationChart"/>
    <dgm:cxn modelId="{EB62C7C4-00FE-0743-85C6-7D09910EB9CD}" type="presOf" srcId="{2382315B-D171-514B-8864-9CA1A88628BE}" destId="{68B6CB8E-6C0A-AC46-8A58-88936500562F}" srcOrd="0" destOrd="0" presId="urn:microsoft.com/office/officeart/2008/layout/HalfCircleOrganizationChart"/>
    <dgm:cxn modelId="{75015FC5-9CE2-0347-B936-236BE37E6656}" srcId="{67299BDE-0831-674C-BDDB-A9F91B97D15B}" destId="{4D48AC44-6777-8548-A539-53AF42CF49BA}" srcOrd="0" destOrd="0" parTransId="{C23ED8D3-860B-664E-98BA-38149F331259}" sibTransId="{F6ABDA4D-35CD-DB46-AD9A-C6594634BD07}"/>
    <dgm:cxn modelId="{321535C6-ABF5-4D4F-A722-219828C6819D}" type="presOf" srcId="{954C9C48-AC5B-1640-AE46-2F6119F93F5E}" destId="{695E4AB5-8FC6-094A-87C4-690F90A7FCEB}" srcOrd="0" destOrd="0" presId="urn:microsoft.com/office/officeart/2008/layout/HalfCircleOrganizationChart"/>
    <dgm:cxn modelId="{C4F6CDC8-1247-0E4D-83EF-A4FD86BD16D0}" type="presOf" srcId="{014B8772-B6CF-3E4D-96D7-A489A858B333}" destId="{0F9F789D-76E6-414D-9ED6-F01539C2EA25}" srcOrd="1" destOrd="0" presId="urn:microsoft.com/office/officeart/2008/layout/HalfCircleOrganizationChart"/>
    <dgm:cxn modelId="{B0CADBC9-85B1-EC46-9D45-CE0065038937}" type="presOf" srcId="{24F72EB2-0C99-9841-BA83-F385D26711F5}" destId="{31C0631F-25DF-C840-B655-EB6EC87A06F7}" srcOrd="1" destOrd="0" presId="urn:microsoft.com/office/officeart/2008/layout/HalfCircleOrganizationChart"/>
    <dgm:cxn modelId="{F521F7C9-EBED-E84A-9425-7E6E97335823}" type="presOf" srcId="{DA992017-F4A0-8741-AD90-61AB82828A14}" destId="{8883A802-2653-9A4C-9DE5-4840B4502EDA}" srcOrd="0" destOrd="0" presId="urn:microsoft.com/office/officeart/2008/layout/HalfCircleOrganizationChart"/>
    <dgm:cxn modelId="{85A8CBD1-5A51-ED4B-A084-5984BD9D4400}" type="presOf" srcId="{EC4894EA-AE95-2F46-B682-DEB9686218BB}" destId="{E6DCE046-51FA-9E40-9FAE-C16B21169F53}" srcOrd="1" destOrd="0" presId="urn:microsoft.com/office/officeart/2008/layout/HalfCircleOrganizationChart"/>
    <dgm:cxn modelId="{6EF55ED2-9D8A-BF4F-8F0B-691DC6E1C026}" srcId="{25FC11B7-FAE8-744C-9EF3-D0E936763FBF}" destId="{F55F1677-8CF8-AD41-A81E-4BE21A4F3B79}" srcOrd="0" destOrd="0" parTransId="{751382C5-C377-C94E-94D1-6269B62A56D2}" sibTransId="{4948F333-91F9-7845-80D2-24F2C72337C3}"/>
    <dgm:cxn modelId="{656486D2-DD61-5744-9367-B524B2F99DED}" srcId="{DA992017-F4A0-8741-AD90-61AB82828A14}" destId="{D4898827-CCF3-D74E-A4CC-E108E2EAE9E0}" srcOrd="0" destOrd="0" parTransId="{FE340ED7-8A3A-984C-AD2A-BE81005B7877}" sibTransId="{26DE6695-3DE3-244B-A4D5-01244E75970F}"/>
    <dgm:cxn modelId="{76C793D2-AFA6-6D48-943B-5FA0DD60F7AC}" type="presOf" srcId="{0DAE4379-DA86-2448-B835-1936E294D2B0}" destId="{F8B063D1-89E3-4241-BA9E-DE6191E0A0A3}" srcOrd="0" destOrd="0" presId="urn:microsoft.com/office/officeart/2008/layout/HalfCircleOrganizationChart"/>
    <dgm:cxn modelId="{DEC50ED8-E0FC-9846-B173-05907C53B531}" srcId="{4D48AC44-6777-8548-A539-53AF42CF49BA}" destId="{9864AACA-1C37-314F-A53C-67C5C9645CC9}" srcOrd="0" destOrd="0" parTransId="{0AFF9FB2-8158-AC4F-863D-AD0EA6340A54}" sibTransId="{E4E2C108-6FED-B94E-AD03-7CC5AD830875}"/>
    <dgm:cxn modelId="{586D60D9-5EE8-FE44-A4B2-E61869A1C893}" type="presOf" srcId="{824E279A-8E44-EB4E-8A0F-35F606C16A87}" destId="{57D0D2E3-DC02-4F48-8CF7-658F95C70AD9}" srcOrd="0" destOrd="0" presId="urn:microsoft.com/office/officeart/2008/layout/HalfCircleOrganizationChart"/>
    <dgm:cxn modelId="{B8B20CDA-6B4C-A549-AE6F-FCFA54B9F190}" type="presOf" srcId="{67299BDE-0831-674C-BDDB-A9F91B97D15B}" destId="{17CE2169-8B08-6D48-AA3D-5BC708DBB700}" srcOrd="1" destOrd="0" presId="urn:microsoft.com/office/officeart/2008/layout/HalfCircleOrganizationChart"/>
    <dgm:cxn modelId="{8D6140DB-D5D5-984B-B6D2-8E4A12CD3B22}" type="presOf" srcId="{01B8EE83-F21D-5A45-934F-2B92BFC95B59}" destId="{C3771C18-73BB-6641-ABBA-ACF7311752CA}" srcOrd="1" destOrd="0" presId="urn:microsoft.com/office/officeart/2008/layout/HalfCircleOrganizationChart"/>
    <dgm:cxn modelId="{8F5D0DDD-86B3-D74C-A0AB-E8790170B8A7}" srcId="{604C9985-A273-C147-8F46-56E6E370DA33}" destId="{07FFD58A-3F91-7E42-9978-BDE611F47BDD}" srcOrd="1" destOrd="0" parTransId="{3C482A60-886A-E340-B041-907F16E154BD}" sibTransId="{C12B8331-5B96-1F4E-AA3F-7B343DEEF02F}"/>
    <dgm:cxn modelId="{7CDF6CDD-1D06-C549-BBEC-18628C0EBEE7}" srcId="{62002EEC-E20E-944A-AD22-668BCAE316ED}" destId="{7AAC9ABB-B8B5-B947-B530-C948531272BD}" srcOrd="0" destOrd="0" parTransId="{9812B9D6-0FF6-2748-BAE5-772922260754}" sibTransId="{DD4F6133-613C-3947-A59A-0EB580CDB515}"/>
    <dgm:cxn modelId="{D13967E0-364A-5842-87EE-5C9EC8C73684}" type="presOf" srcId="{664AF4C1-63E4-E844-8BDE-E57D96D0DD83}" destId="{6BA9DE0B-35FE-B940-AEAC-F39B41960322}" srcOrd="0" destOrd="0" presId="urn:microsoft.com/office/officeart/2008/layout/HalfCircleOrganizationChart"/>
    <dgm:cxn modelId="{1DC9DDE4-2439-4241-ADB9-C8E3BE3F7A89}" type="presOf" srcId="{6C67593B-4206-DD44-BB5E-0C9DB63FE490}" destId="{3B8BB8E9-313A-2247-82FE-0D0F004802DB}" srcOrd="0" destOrd="0" presId="urn:microsoft.com/office/officeart/2008/layout/HalfCircleOrganizationChart"/>
    <dgm:cxn modelId="{1F12E0E5-BAE1-4446-8D7B-6755433BB320}" type="presOf" srcId="{B20B4F51-BEA2-E645-B260-F7FC84E84C6E}" destId="{CC234261-1932-F245-BEAC-811C3F6038F0}" srcOrd="1" destOrd="0" presId="urn:microsoft.com/office/officeart/2008/layout/HalfCircleOrganizationChart"/>
    <dgm:cxn modelId="{FB6423ED-0B18-A44C-98E6-9D76A0921065}" type="presOf" srcId="{D3EEC767-EA9D-2F4B-BF1C-3F5516A85FF2}" destId="{0A06F73A-40FC-EF4E-AA4F-B7C57BA63FEC}" srcOrd="1" destOrd="0" presId="urn:microsoft.com/office/officeart/2008/layout/HalfCircleOrganizationChart"/>
    <dgm:cxn modelId="{243201EE-EF6F-6C4F-9572-B1894D9656FB}" type="presOf" srcId="{F55F1677-8CF8-AD41-A81E-4BE21A4F3B79}" destId="{C87F4493-E890-2A4C-BCBB-C6BAE34BC704}" srcOrd="0" destOrd="0" presId="urn:microsoft.com/office/officeart/2008/layout/HalfCircleOrganizationChart"/>
    <dgm:cxn modelId="{B690F3EF-E9D6-354A-9E33-6312364D7222}" type="presOf" srcId="{A7C8E396-977C-7547-A371-FB915BB6F228}" destId="{3F1E5271-4C70-EF41-85E5-ACED2E384FF6}" srcOrd="0" destOrd="0" presId="urn:microsoft.com/office/officeart/2008/layout/HalfCircleOrganizationChart"/>
    <dgm:cxn modelId="{E1379EF1-2BFA-B548-B93F-1F044E262996}" type="presOf" srcId="{4C2FAB9B-A853-FE45-B165-6B005399A254}" destId="{3B7F48FA-2EE3-654D-8512-2E8DB1C27661}" srcOrd="1" destOrd="0" presId="urn:microsoft.com/office/officeart/2008/layout/HalfCircleOrganizationChart"/>
    <dgm:cxn modelId="{853394F2-70BE-BC4E-9556-33543C712207}" type="presOf" srcId="{D4898827-CCF3-D74E-A4CC-E108E2EAE9E0}" destId="{A63705D4-DCFF-4D4A-8860-B6D8AFECC25C}" srcOrd="0" destOrd="0" presId="urn:microsoft.com/office/officeart/2008/layout/HalfCircleOrganizationChart"/>
    <dgm:cxn modelId="{D37A9DF4-C20D-9543-8BE1-FA0D139FC174}" type="presOf" srcId="{539443C4-F210-4D4A-BFAF-1189DDB4D148}" destId="{67D37897-DDCF-934A-932C-F399A59A8E9B}" srcOrd="0" destOrd="0" presId="urn:microsoft.com/office/officeart/2008/layout/HalfCircleOrganizationChart"/>
    <dgm:cxn modelId="{4C0225F5-1D71-1D45-9F87-B6E6240A0659}" type="presOf" srcId="{352915DE-B25F-4C44-9D88-EDE570A0EA93}" destId="{C2D55DB2-3B69-CD4D-8837-972EEB89F3E8}" srcOrd="1" destOrd="0" presId="urn:microsoft.com/office/officeart/2008/layout/HalfCircleOrganizationChart"/>
    <dgm:cxn modelId="{6869CFF9-21CA-FA45-8418-331CFFC7340E}" srcId="{62002EEC-E20E-944A-AD22-668BCAE316ED}" destId="{24F72EB2-0C99-9841-BA83-F385D26711F5}" srcOrd="3" destOrd="0" parTransId="{3D1F41BD-0446-BE4B-958B-EFCD37FF692C}" sibTransId="{47ED7210-6BF1-6E44-B323-0BDD70199CF2}"/>
    <dgm:cxn modelId="{D1860AFB-E89F-F04E-8F59-137FB4957BE4}" type="presOf" srcId="{4D48AC44-6777-8548-A539-53AF42CF49BA}" destId="{957AE02D-466E-0A49-B0A4-78B9A189C775}" srcOrd="0" destOrd="0" presId="urn:microsoft.com/office/officeart/2008/layout/HalfCircleOrganizationChart"/>
    <dgm:cxn modelId="{692291FB-9A2C-3943-AC6B-F5ED9DD3B5EF}" type="presOf" srcId="{6E936A67-9A1C-9042-980F-4E8E24FE9A62}" destId="{7655F18C-283F-8642-BFC7-B2A1448F831C}" srcOrd="0" destOrd="0" presId="urn:microsoft.com/office/officeart/2008/layout/HalfCircleOrganizationChart"/>
    <dgm:cxn modelId="{AF4BB0FB-0B10-654F-8F17-528CBB22D579}" srcId="{01B8EE83-F21D-5A45-934F-2B92BFC95B59}" destId="{4C2FAB9B-A853-FE45-B165-6B005399A254}" srcOrd="1" destOrd="0" parTransId="{9E7BEC02-9CC7-CF48-9D84-75BC4535D149}" sibTransId="{B73E0549-51A8-3E45-9923-3716DEF3DC2B}"/>
    <dgm:cxn modelId="{5BDCBBFB-5CD8-9340-807E-B1E1184BFB72}" type="presOf" srcId="{7AAC9ABB-B8B5-B947-B530-C948531272BD}" destId="{8D6CD93E-3777-924C-B989-A23BCFF303C8}" srcOrd="0" destOrd="0" presId="urn:microsoft.com/office/officeart/2008/layout/HalfCircleOrganizationChart"/>
    <dgm:cxn modelId="{5BCCD1FC-C723-1E47-81C6-9F767DD26A60}" srcId="{62002EEC-E20E-944A-AD22-668BCAE316ED}" destId="{461D935C-6C7F-B343-9928-E8A605D1C2FC}" srcOrd="2" destOrd="0" parTransId="{9BE6E80A-0222-2A47-B557-5F0FBBD4BD70}" sibTransId="{F434449D-4A1C-4E4E-B067-47990D08CB4F}"/>
    <dgm:cxn modelId="{7A7270FD-6FC0-514B-8D57-25FD72AA9064}" type="presOf" srcId="{DB3DCB62-81D8-5040-A776-747D1AFB78A4}" destId="{A8DC57E2-C3CD-5642-94D7-92B404D4C044}" srcOrd="0" destOrd="0" presId="urn:microsoft.com/office/officeart/2008/layout/HalfCircleOrganizationChart"/>
    <dgm:cxn modelId="{B1631CFE-A595-3D41-BD78-43950503DAF3}" srcId="{2CFDAB58-5726-194C-AA6D-8DB0F349DCC1}" destId="{D3EEC767-EA9D-2F4B-BF1C-3F5516A85FF2}" srcOrd="1" destOrd="0" parTransId="{8BB60072-2A79-F541-8942-09C5C539A0C5}" sibTransId="{4A522919-B257-7341-988E-E97FFB4DF59D}"/>
    <dgm:cxn modelId="{EB88D0FF-7C67-4545-A580-82DDB56368E4}" type="presOf" srcId="{D3EEC767-EA9D-2F4B-BF1C-3F5516A85FF2}" destId="{91446A11-E068-EB45-B429-BBA7EEC1CB47}" srcOrd="0" destOrd="0" presId="urn:microsoft.com/office/officeart/2008/layout/HalfCircleOrganizationChart"/>
    <dgm:cxn modelId="{42517464-3022-BF4D-B8F7-54538219C6CA}" type="presParOf" srcId="{A603A3FB-A88C-7541-B148-9F6AA2604B9B}" destId="{845CE613-E9F1-194D-830D-F53D0874ADD2}" srcOrd="0" destOrd="0" presId="urn:microsoft.com/office/officeart/2008/layout/HalfCircleOrganizationChart"/>
    <dgm:cxn modelId="{091E1A9F-93E1-B945-907A-F45F8FDD5AFD}" type="presParOf" srcId="{845CE613-E9F1-194D-830D-F53D0874ADD2}" destId="{A129848D-1E24-314B-B405-3F2F9E757105}" srcOrd="0" destOrd="0" presId="urn:microsoft.com/office/officeart/2008/layout/HalfCircleOrganizationChart"/>
    <dgm:cxn modelId="{BAC4D5BA-82EA-E241-AA29-4AAA43014601}" type="presParOf" srcId="{A129848D-1E24-314B-B405-3F2F9E757105}" destId="{8883A802-2653-9A4C-9DE5-4840B4502EDA}" srcOrd="0" destOrd="0" presId="urn:microsoft.com/office/officeart/2008/layout/HalfCircleOrganizationChart"/>
    <dgm:cxn modelId="{CFA28539-DB3A-374A-8A1A-CF8849A96430}" type="presParOf" srcId="{A129848D-1E24-314B-B405-3F2F9E757105}" destId="{A0DAE146-C5F0-994D-B3AC-FEAF90960C15}" srcOrd="1" destOrd="0" presId="urn:microsoft.com/office/officeart/2008/layout/HalfCircleOrganizationChart"/>
    <dgm:cxn modelId="{D7BA485F-D967-8B4E-BF34-ADE363288C20}" type="presParOf" srcId="{A129848D-1E24-314B-B405-3F2F9E757105}" destId="{794D044F-B617-4E4D-ACF1-24A7F05372FB}" srcOrd="2" destOrd="0" presId="urn:microsoft.com/office/officeart/2008/layout/HalfCircleOrganizationChart"/>
    <dgm:cxn modelId="{BE532980-8C3C-984B-8F3F-3DF8D88F1144}" type="presParOf" srcId="{A129848D-1E24-314B-B405-3F2F9E757105}" destId="{9C8FDED4-9840-4D4C-A0B3-6C6B22FC73BE}" srcOrd="3" destOrd="0" presId="urn:microsoft.com/office/officeart/2008/layout/HalfCircleOrganizationChart"/>
    <dgm:cxn modelId="{0AA5399D-882D-534E-8363-B0AF76AAF4D5}" type="presParOf" srcId="{845CE613-E9F1-194D-830D-F53D0874ADD2}" destId="{4B64AAD3-5346-A342-AA60-E7E645377566}" srcOrd="1" destOrd="0" presId="urn:microsoft.com/office/officeart/2008/layout/HalfCircleOrganizationChart"/>
    <dgm:cxn modelId="{ABE631B4-E6D3-E043-9FCD-42EF84901AC3}" type="presParOf" srcId="{4B64AAD3-5346-A342-AA60-E7E645377566}" destId="{28C48A49-40FD-ED49-B2B4-2E4A1C2A0C18}" srcOrd="0" destOrd="0" presId="urn:microsoft.com/office/officeart/2008/layout/HalfCircleOrganizationChart"/>
    <dgm:cxn modelId="{813EAC8F-8DD1-E642-A9AE-86CFDBB116E8}" type="presParOf" srcId="{4B64AAD3-5346-A342-AA60-E7E645377566}" destId="{A6875E1E-BFE7-7B4B-A74B-F464124ADDB2}" srcOrd="1" destOrd="0" presId="urn:microsoft.com/office/officeart/2008/layout/HalfCircleOrganizationChart"/>
    <dgm:cxn modelId="{400A4EF5-F754-AC48-A2E8-5F9FE54AE7F2}" type="presParOf" srcId="{A6875E1E-BFE7-7B4B-A74B-F464124ADDB2}" destId="{DC13DA79-0C8E-914D-B284-347CB3CEED9E}" srcOrd="0" destOrd="0" presId="urn:microsoft.com/office/officeart/2008/layout/HalfCircleOrganizationChart"/>
    <dgm:cxn modelId="{7818425A-6614-F04F-84FC-13BA4A125D23}" type="presParOf" srcId="{DC13DA79-0C8E-914D-B284-347CB3CEED9E}" destId="{A63705D4-DCFF-4D4A-8860-B6D8AFECC25C}" srcOrd="0" destOrd="0" presId="urn:microsoft.com/office/officeart/2008/layout/HalfCircleOrganizationChart"/>
    <dgm:cxn modelId="{8D5C5106-472C-B946-A05D-92FD16095AB2}" type="presParOf" srcId="{DC13DA79-0C8E-914D-B284-347CB3CEED9E}" destId="{99205ED2-47D4-E040-90AE-3BB3B905A2F5}" srcOrd="1" destOrd="0" presId="urn:microsoft.com/office/officeart/2008/layout/HalfCircleOrganizationChart"/>
    <dgm:cxn modelId="{8C0EAF4D-FF89-AD4A-B1E9-01A3FDAE36D6}" type="presParOf" srcId="{DC13DA79-0C8E-914D-B284-347CB3CEED9E}" destId="{8A216BA9-84BB-CC41-BBF1-84C9927E4390}" srcOrd="2" destOrd="0" presId="urn:microsoft.com/office/officeart/2008/layout/HalfCircleOrganizationChart"/>
    <dgm:cxn modelId="{94F9284D-0E93-E247-8652-1759FCD87ACF}" type="presParOf" srcId="{DC13DA79-0C8E-914D-B284-347CB3CEED9E}" destId="{053FE1AC-063C-B848-8FFB-0010A59EE1F4}" srcOrd="3" destOrd="0" presId="urn:microsoft.com/office/officeart/2008/layout/HalfCircleOrganizationChart"/>
    <dgm:cxn modelId="{E50961EF-C13E-6D48-8BE1-BDD17478A3D9}" type="presParOf" srcId="{A6875E1E-BFE7-7B4B-A74B-F464124ADDB2}" destId="{46C8C247-DD96-3A41-AB8B-FBA89100DFF8}" srcOrd="1" destOrd="0" presId="urn:microsoft.com/office/officeart/2008/layout/HalfCircleOrganizationChart"/>
    <dgm:cxn modelId="{627E4A66-9780-AC47-8C7E-7A12FFF5DF9A}" type="presParOf" srcId="{46C8C247-DD96-3A41-AB8B-FBA89100DFF8}" destId="{49968AC0-7B68-5E40-A8AE-ACA180F348EA}" srcOrd="0" destOrd="0" presId="urn:microsoft.com/office/officeart/2008/layout/HalfCircleOrganizationChart"/>
    <dgm:cxn modelId="{C1CB03D5-202E-014B-98DC-289670DC6648}" type="presParOf" srcId="{46C8C247-DD96-3A41-AB8B-FBA89100DFF8}" destId="{73C0BDBA-A680-4343-B000-33D7FEC72EDF}" srcOrd="1" destOrd="0" presId="urn:microsoft.com/office/officeart/2008/layout/HalfCircleOrganizationChart"/>
    <dgm:cxn modelId="{4B81FB9A-A217-D54B-BDF3-5DEFDAB097C2}" type="presParOf" srcId="{73C0BDBA-A680-4343-B000-33D7FEC72EDF}" destId="{9139F883-DC58-BC43-B435-18CEACFE45E2}" srcOrd="0" destOrd="0" presId="urn:microsoft.com/office/officeart/2008/layout/HalfCircleOrganizationChart"/>
    <dgm:cxn modelId="{E00F069B-6B6E-0A44-BFDE-8FB1C7F3DE3E}" type="presParOf" srcId="{9139F883-DC58-BC43-B435-18CEACFE45E2}" destId="{87B0256D-65CB-EC45-87D6-304D6775E73D}" srcOrd="0" destOrd="0" presId="urn:microsoft.com/office/officeart/2008/layout/HalfCircleOrganizationChart"/>
    <dgm:cxn modelId="{C65A18B5-E060-714B-8ACA-9A21175ED657}" type="presParOf" srcId="{9139F883-DC58-BC43-B435-18CEACFE45E2}" destId="{6B03FB03-40AD-3945-9840-97D4208DA6EC}" srcOrd="1" destOrd="0" presId="urn:microsoft.com/office/officeart/2008/layout/HalfCircleOrganizationChart"/>
    <dgm:cxn modelId="{8C344773-3BE9-3A40-A6F3-6044D39D5BB5}" type="presParOf" srcId="{9139F883-DC58-BC43-B435-18CEACFE45E2}" destId="{A3E89781-7D4A-8B4D-A952-40EA4CDABA17}" srcOrd="2" destOrd="0" presId="urn:microsoft.com/office/officeart/2008/layout/HalfCircleOrganizationChart"/>
    <dgm:cxn modelId="{B62C9F7A-B28F-614B-9EC7-C3BD1DE110FC}" type="presParOf" srcId="{9139F883-DC58-BC43-B435-18CEACFE45E2}" destId="{E6DCE046-51FA-9E40-9FAE-C16B21169F53}" srcOrd="3" destOrd="0" presId="urn:microsoft.com/office/officeart/2008/layout/HalfCircleOrganizationChart"/>
    <dgm:cxn modelId="{348BA6D4-6CC5-0B4E-8FE2-1D9613217584}" type="presParOf" srcId="{73C0BDBA-A680-4343-B000-33D7FEC72EDF}" destId="{856EBA24-382C-6340-BB0E-A2DF40B13A5B}" srcOrd="1" destOrd="0" presId="urn:microsoft.com/office/officeart/2008/layout/HalfCircleOrganizationChart"/>
    <dgm:cxn modelId="{7F296C8E-B379-324A-AA1C-22E675DA5AED}" type="presParOf" srcId="{856EBA24-382C-6340-BB0E-A2DF40B13A5B}" destId="{B8A3141E-D126-BF4D-994A-DCF00EF3242F}" srcOrd="0" destOrd="0" presId="urn:microsoft.com/office/officeart/2008/layout/HalfCircleOrganizationChart"/>
    <dgm:cxn modelId="{DBD3DFAE-5A23-354D-AD8F-D77A43FED83B}" type="presParOf" srcId="{856EBA24-382C-6340-BB0E-A2DF40B13A5B}" destId="{4B26BC3B-A3E9-8944-B485-206E9ADC58AF}" srcOrd="1" destOrd="0" presId="urn:microsoft.com/office/officeart/2008/layout/HalfCircleOrganizationChart"/>
    <dgm:cxn modelId="{420AEFE6-9BDC-BB4A-BC41-ADD767D1D330}" type="presParOf" srcId="{4B26BC3B-A3E9-8944-B485-206E9ADC58AF}" destId="{571D2677-F6D0-A54E-BE86-A3476EB6395F}" srcOrd="0" destOrd="0" presId="urn:microsoft.com/office/officeart/2008/layout/HalfCircleOrganizationChart"/>
    <dgm:cxn modelId="{B0E0BF36-D9D7-DC45-9444-D38B6F0D3C45}" type="presParOf" srcId="{571D2677-F6D0-A54E-BE86-A3476EB6395F}" destId="{FBF90A55-D1ED-6940-910F-D2BD8C60CE18}" srcOrd="0" destOrd="0" presId="urn:microsoft.com/office/officeart/2008/layout/HalfCircleOrganizationChart"/>
    <dgm:cxn modelId="{E8584DB8-FC5A-9747-B52B-238AB07FF358}" type="presParOf" srcId="{571D2677-F6D0-A54E-BE86-A3476EB6395F}" destId="{D0C5F6CA-2933-3F4C-800F-B9F3008FF8BE}" srcOrd="1" destOrd="0" presId="urn:microsoft.com/office/officeart/2008/layout/HalfCircleOrganizationChart"/>
    <dgm:cxn modelId="{FEC3147C-5176-F74D-A3A8-9D47237F19B7}" type="presParOf" srcId="{571D2677-F6D0-A54E-BE86-A3476EB6395F}" destId="{3FA4268C-52FE-4040-937F-CDE748DF2583}" srcOrd="2" destOrd="0" presId="urn:microsoft.com/office/officeart/2008/layout/HalfCircleOrganizationChart"/>
    <dgm:cxn modelId="{339A2688-4841-3049-9672-9457F3C48776}" type="presParOf" srcId="{571D2677-F6D0-A54E-BE86-A3476EB6395F}" destId="{0F9F789D-76E6-414D-9ED6-F01539C2EA25}" srcOrd="3" destOrd="0" presId="urn:microsoft.com/office/officeart/2008/layout/HalfCircleOrganizationChart"/>
    <dgm:cxn modelId="{C8AE45A1-0119-6049-BEEC-661F1CF15136}" type="presParOf" srcId="{4B26BC3B-A3E9-8944-B485-206E9ADC58AF}" destId="{17C3331C-DEEC-3442-8E76-608AA93A04C6}" srcOrd="1" destOrd="0" presId="urn:microsoft.com/office/officeart/2008/layout/HalfCircleOrganizationChart"/>
    <dgm:cxn modelId="{302237D6-E091-AD4D-A38E-91D216F25EF0}" type="presParOf" srcId="{4B26BC3B-A3E9-8944-B485-206E9ADC58AF}" destId="{91407E8F-1566-6B49-A100-86C94DF11940}" srcOrd="2" destOrd="0" presId="urn:microsoft.com/office/officeart/2008/layout/HalfCircleOrganizationChart"/>
    <dgm:cxn modelId="{0FAFF2D5-4E54-8F4F-A3BB-AC6E384C29FD}" type="presParOf" srcId="{856EBA24-382C-6340-BB0E-A2DF40B13A5B}" destId="{F0C22730-53B0-DF4E-A1BF-8EBD3BDE7A80}" srcOrd="2" destOrd="0" presId="urn:microsoft.com/office/officeart/2008/layout/HalfCircleOrganizationChart"/>
    <dgm:cxn modelId="{A1887434-60E1-D444-8D3C-387CAD4FDE87}" type="presParOf" srcId="{856EBA24-382C-6340-BB0E-A2DF40B13A5B}" destId="{62E25EAD-85BC-7B4F-9E5C-15F93122457A}" srcOrd="3" destOrd="0" presId="urn:microsoft.com/office/officeart/2008/layout/HalfCircleOrganizationChart"/>
    <dgm:cxn modelId="{84D519B4-7F44-6949-9460-B3B8457763F3}" type="presParOf" srcId="{62E25EAD-85BC-7B4F-9E5C-15F93122457A}" destId="{B5B09E59-5320-AF4E-96B2-3B1108265DB9}" srcOrd="0" destOrd="0" presId="urn:microsoft.com/office/officeart/2008/layout/HalfCircleOrganizationChart"/>
    <dgm:cxn modelId="{4E94C2C1-51B6-E84F-B7B1-46B2A486CC1E}" type="presParOf" srcId="{B5B09E59-5320-AF4E-96B2-3B1108265DB9}" destId="{7E666C01-20B1-8743-BD21-E132C94B2B81}" srcOrd="0" destOrd="0" presId="urn:microsoft.com/office/officeart/2008/layout/HalfCircleOrganizationChart"/>
    <dgm:cxn modelId="{F7817A7D-A5E8-3643-A57B-D7836EC692AB}" type="presParOf" srcId="{B5B09E59-5320-AF4E-96B2-3B1108265DB9}" destId="{7C88D6AC-DC7E-7746-BD54-4D32A66AAF21}" srcOrd="1" destOrd="0" presId="urn:microsoft.com/office/officeart/2008/layout/HalfCircleOrganizationChart"/>
    <dgm:cxn modelId="{D400C748-466A-4B43-A9FF-2A2F1C198279}" type="presParOf" srcId="{B5B09E59-5320-AF4E-96B2-3B1108265DB9}" destId="{CD72253D-D11E-664B-9E0A-D554B6829E8C}" srcOrd="2" destOrd="0" presId="urn:microsoft.com/office/officeart/2008/layout/HalfCircleOrganizationChart"/>
    <dgm:cxn modelId="{7AFFEB0B-97DE-8C41-9151-81331F1993ED}" type="presParOf" srcId="{B5B09E59-5320-AF4E-96B2-3B1108265DB9}" destId="{4935677F-FC42-2344-AE6B-E1D4D7175E57}" srcOrd="3" destOrd="0" presId="urn:microsoft.com/office/officeart/2008/layout/HalfCircleOrganizationChart"/>
    <dgm:cxn modelId="{30A5FE6B-88A0-9C4F-8B7C-92B855EE57A6}" type="presParOf" srcId="{62E25EAD-85BC-7B4F-9E5C-15F93122457A}" destId="{F7D18ACD-5F70-594B-AEC6-3540CE2B1E01}" srcOrd="1" destOrd="0" presId="urn:microsoft.com/office/officeart/2008/layout/HalfCircleOrganizationChart"/>
    <dgm:cxn modelId="{5B4F8A0B-543B-474B-8F7D-C0B1870CB6A1}" type="presParOf" srcId="{62E25EAD-85BC-7B4F-9E5C-15F93122457A}" destId="{A384AD0A-3748-994C-A881-8FED16988E30}" srcOrd="2" destOrd="0" presId="urn:microsoft.com/office/officeart/2008/layout/HalfCircleOrganizationChart"/>
    <dgm:cxn modelId="{67A72C02-6C36-4641-B576-3CAB259F1F9D}" type="presParOf" srcId="{73C0BDBA-A680-4343-B000-33D7FEC72EDF}" destId="{8E4A09FF-3765-A249-BDD5-ED01651DB646}" srcOrd="2" destOrd="0" presId="urn:microsoft.com/office/officeart/2008/layout/HalfCircleOrganizationChart"/>
    <dgm:cxn modelId="{B553AA57-864D-4A47-A743-19028F73C367}" type="presParOf" srcId="{46C8C247-DD96-3A41-AB8B-FBA89100DFF8}" destId="{3B8BB8E9-313A-2247-82FE-0D0F004802DB}" srcOrd="2" destOrd="0" presId="urn:microsoft.com/office/officeart/2008/layout/HalfCircleOrganizationChart"/>
    <dgm:cxn modelId="{094229F1-6177-D040-AEAD-549C37FFEEEC}" type="presParOf" srcId="{46C8C247-DD96-3A41-AB8B-FBA89100DFF8}" destId="{CF0356AC-A075-2D4B-A719-6E5BBBCA53EE}" srcOrd="3" destOrd="0" presId="urn:microsoft.com/office/officeart/2008/layout/HalfCircleOrganizationChart"/>
    <dgm:cxn modelId="{90D02DB7-2567-1144-B96E-6430F4E18B5B}" type="presParOf" srcId="{CF0356AC-A075-2D4B-A719-6E5BBBCA53EE}" destId="{3E610E8E-A47B-4842-A34F-838A4853EBCC}" srcOrd="0" destOrd="0" presId="urn:microsoft.com/office/officeart/2008/layout/HalfCircleOrganizationChart"/>
    <dgm:cxn modelId="{AB14D321-F7EF-7146-B838-A6EAFC66E145}" type="presParOf" srcId="{3E610E8E-A47B-4842-A34F-838A4853EBCC}" destId="{A1A69321-AE6B-8840-A88D-F82C636DFC3E}" srcOrd="0" destOrd="0" presId="urn:microsoft.com/office/officeart/2008/layout/HalfCircleOrganizationChart"/>
    <dgm:cxn modelId="{702002B4-E872-9C4A-9D8A-953785E83FBB}" type="presParOf" srcId="{3E610E8E-A47B-4842-A34F-838A4853EBCC}" destId="{4FF18117-0486-8B43-9C43-29BC40C531F6}" srcOrd="1" destOrd="0" presId="urn:microsoft.com/office/officeart/2008/layout/HalfCircleOrganizationChart"/>
    <dgm:cxn modelId="{D24A6773-46C4-AB4C-B65C-5A2D5BA66104}" type="presParOf" srcId="{3E610E8E-A47B-4842-A34F-838A4853EBCC}" destId="{1555D6B9-CC69-1F4C-B3B7-9A59A4FB2736}" srcOrd="2" destOrd="0" presId="urn:microsoft.com/office/officeart/2008/layout/HalfCircleOrganizationChart"/>
    <dgm:cxn modelId="{BB690CC5-762D-084C-B028-71DE11FCD081}" type="presParOf" srcId="{3E610E8E-A47B-4842-A34F-838A4853EBCC}" destId="{0E3B6013-8CDC-1D48-926A-502802EB07C4}" srcOrd="3" destOrd="0" presId="urn:microsoft.com/office/officeart/2008/layout/HalfCircleOrganizationChart"/>
    <dgm:cxn modelId="{EDD6D97B-1FB6-EC40-86AA-E1215E7973CA}" type="presParOf" srcId="{CF0356AC-A075-2D4B-A719-6E5BBBCA53EE}" destId="{9B2E17FF-DBBD-9546-8820-B06FA6523A5E}" srcOrd="1" destOrd="0" presId="urn:microsoft.com/office/officeart/2008/layout/HalfCircleOrganizationChart"/>
    <dgm:cxn modelId="{8BEBE275-007E-A74B-98B0-F57608C85CB4}" type="presParOf" srcId="{9B2E17FF-DBBD-9546-8820-B06FA6523A5E}" destId="{854FDBFA-3136-4D4F-A244-6A9B72CD4954}" srcOrd="0" destOrd="0" presId="urn:microsoft.com/office/officeart/2008/layout/HalfCircleOrganizationChart"/>
    <dgm:cxn modelId="{64AADC33-362D-E540-BEF0-C6F8A3397142}" type="presParOf" srcId="{9B2E17FF-DBBD-9546-8820-B06FA6523A5E}" destId="{7CA1A8B6-FDA3-1148-93F4-9079346F22B8}" srcOrd="1" destOrd="0" presId="urn:microsoft.com/office/officeart/2008/layout/HalfCircleOrganizationChart"/>
    <dgm:cxn modelId="{4521FEA9-6ADD-8A4A-B55F-050B20CCBE82}" type="presParOf" srcId="{7CA1A8B6-FDA3-1148-93F4-9079346F22B8}" destId="{CF5E2828-7B80-E140-82DD-CF02EF263C8D}" srcOrd="0" destOrd="0" presId="urn:microsoft.com/office/officeart/2008/layout/HalfCircleOrganizationChart"/>
    <dgm:cxn modelId="{922B47E7-8385-3840-834A-17EE4396ED05}" type="presParOf" srcId="{CF5E2828-7B80-E140-82DD-CF02EF263C8D}" destId="{8D6CD93E-3777-924C-B989-A23BCFF303C8}" srcOrd="0" destOrd="0" presId="urn:microsoft.com/office/officeart/2008/layout/HalfCircleOrganizationChart"/>
    <dgm:cxn modelId="{BC9EBC41-F602-2D4A-93B9-FF30ECF5ED42}" type="presParOf" srcId="{CF5E2828-7B80-E140-82DD-CF02EF263C8D}" destId="{1A8BD772-CBAB-994F-951D-48C9D8B38CAF}" srcOrd="1" destOrd="0" presId="urn:microsoft.com/office/officeart/2008/layout/HalfCircleOrganizationChart"/>
    <dgm:cxn modelId="{42EC1CA9-B17F-6D4E-BF9C-D2392095741E}" type="presParOf" srcId="{CF5E2828-7B80-E140-82DD-CF02EF263C8D}" destId="{4B5B7C37-E77D-CE41-BDCB-1545873B82BC}" srcOrd="2" destOrd="0" presId="urn:microsoft.com/office/officeart/2008/layout/HalfCircleOrganizationChart"/>
    <dgm:cxn modelId="{7A332745-2AB9-B840-BD16-785349D19309}" type="presParOf" srcId="{CF5E2828-7B80-E140-82DD-CF02EF263C8D}" destId="{457AF5CB-41D4-9244-B97F-AC06673E9ADA}" srcOrd="3" destOrd="0" presId="urn:microsoft.com/office/officeart/2008/layout/HalfCircleOrganizationChart"/>
    <dgm:cxn modelId="{86720C7C-769B-CF4B-8904-B4B6BE7C9F13}" type="presParOf" srcId="{7CA1A8B6-FDA3-1148-93F4-9079346F22B8}" destId="{2FA57968-46CE-6C4E-993A-EC22BA08258C}" srcOrd="1" destOrd="0" presId="urn:microsoft.com/office/officeart/2008/layout/HalfCircleOrganizationChart"/>
    <dgm:cxn modelId="{6E06DD1B-56AF-024A-90C4-DE1E06DF2684}" type="presParOf" srcId="{7CA1A8B6-FDA3-1148-93F4-9079346F22B8}" destId="{D3385BC4-0A92-D048-8565-9E778F3AFEBA}" srcOrd="2" destOrd="0" presId="urn:microsoft.com/office/officeart/2008/layout/HalfCircleOrganizationChart"/>
    <dgm:cxn modelId="{79B46863-53DD-3A4B-9896-7FE745199F04}" type="presParOf" srcId="{9B2E17FF-DBBD-9546-8820-B06FA6523A5E}" destId="{65BA07A2-634D-214C-84D1-A4EB8C56887D}" srcOrd="2" destOrd="0" presId="urn:microsoft.com/office/officeart/2008/layout/HalfCircleOrganizationChart"/>
    <dgm:cxn modelId="{3CEB43C8-5AD4-A04B-AF08-D3DF82D8C82A}" type="presParOf" srcId="{9B2E17FF-DBBD-9546-8820-B06FA6523A5E}" destId="{E4A0985E-D78B-744C-8245-A5221AE23E25}" srcOrd="3" destOrd="0" presId="urn:microsoft.com/office/officeart/2008/layout/HalfCircleOrganizationChart"/>
    <dgm:cxn modelId="{D3A6D5E3-439F-894A-A324-013F62007024}" type="presParOf" srcId="{E4A0985E-D78B-744C-8245-A5221AE23E25}" destId="{1ABB4A56-2FFF-854D-9C96-5326A9147514}" srcOrd="0" destOrd="0" presId="urn:microsoft.com/office/officeart/2008/layout/HalfCircleOrganizationChart"/>
    <dgm:cxn modelId="{7B11CED7-960C-EA40-9B97-AC8D60949FDD}" type="presParOf" srcId="{1ABB4A56-2FFF-854D-9C96-5326A9147514}" destId="{4CE99864-A473-CB44-A315-378E88EE5DAD}" srcOrd="0" destOrd="0" presId="urn:microsoft.com/office/officeart/2008/layout/HalfCircleOrganizationChart"/>
    <dgm:cxn modelId="{38CD2CFC-8E57-7B4C-90EA-C45F5909C60D}" type="presParOf" srcId="{1ABB4A56-2FFF-854D-9C96-5326A9147514}" destId="{62885088-0B7C-C64C-A62C-6B62AD9A041B}" srcOrd="1" destOrd="0" presId="urn:microsoft.com/office/officeart/2008/layout/HalfCircleOrganizationChart"/>
    <dgm:cxn modelId="{88C1EE6C-4CF7-0747-B7A2-9F62E98F772C}" type="presParOf" srcId="{1ABB4A56-2FFF-854D-9C96-5326A9147514}" destId="{ACAEDF5B-04F0-464F-9455-EF363C81A7D1}" srcOrd="2" destOrd="0" presId="urn:microsoft.com/office/officeart/2008/layout/HalfCircleOrganizationChart"/>
    <dgm:cxn modelId="{464EBFAF-1350-F84A-859D-D77EC5CB9ECD}" type="presParOf" srcId="{1ABB4A56-2FFF-854D-9C96-5326A9147514}" destId="{2ABEE381-686F-4945-B511-0806B10B6FB7}" srcOrd="3" destOrd="0" presId="urn:microsoft.com/office/officeart/2008/layout/HalfCircleOrganizationChart"/>
    <dgm:cxn modelId="{E6186BF6-2322-2449-821A-B369563E26E5}" type="presParOf" srcId="{E4A0985E-D78B-744C-8245-A5221AE23E25}" destId="{0FD13595-9EEA-924B-BB5C-41E12B81E863}" srcOrd="1" destOrd="0" presId="urn:microsoft.com/office/officeart/2008/layout/HalfCircleOrganizationChart"/>
    <dgm:cxn modelId="{57DE3C1C-0842-E743-9D11-4B9A0BEF0466}" type="presParOf" srcId="{E4A0985E-D78B-744C-8245-A5221AE23E25}" destId="{3505DFD1-2C56-8B44-BD8D-ED03FB33AE73}" srcOrd="2" destOrd="0" presId="urn:microsoft.com/office/officeart/2008/layout/HalfCircleOrganizationChart"/>
    <dgm:cxn modelId="{0233DD0E-BD1E-3B47-8CD6-175185E4A95D}" type="presParOf" srcId="{9B2E17FF-DBBD-9546-8820-B06FA6523A5E}" destId="{9AFCD3E3-9381-0F45-A124-0EC8E5FE46E0}" srcOrd="4" destOrd="0" presId="urn:microsoft.com/office/officeart/2008/layout/HalfCircleOrganizationChart"/>
    <dgm:cxn modelId="{DFA72038-C73D-8249-95B1-AEA3FECA542F}" type="presParOf" srcId="{9B2E17FF-DBBD-9546-8820-B06FA6523A5E}" destId="{749C2CE9-BF60-2E49-9F33-5EAA6443B60A}" srcOrd="5" destOrd="0" presId="urn:microsoft.com/office/officeart/2008/layout/HalfCircleOrganizationChart"/>
    <dgm:cxn modelId="{D51D997F-B777-DD44-8126-4B6ADE36BD69}" type="presParOf" srcId="{749C2CE9-BF60-2E49-9F33-5EAA6443B60A}" destId="{F586BE42-E181-5447-ABEE-EB86CAC44C14}" srcOrd="0" destOrd="0" presId="urn:microsoft.com/office/officeart/2008/layout/HalfCircleOrganizationChart"/>
    <dgm:cxn modelId="{967A19B9-9CA9-8047-A5EA-650E78F43757}" type="presParOf" srcId="{F586BE42-E181-5447-ABEE-EB86CAC44C14}" destId="{A581DC39-9216-2D47-8C75-E7D28A9688CE}" srcOrd="0" destOrd="0" presId="urn:microsoft.com/office/officeart/2008/layout/HalfCircleOrganizationChart"/>
    <dgm:cxn modelId="{513242F8-72F8-2544-9359-E670A74969B9}" type="presParOf" srcId="{F586BE42-E181-5447-ABEE-EB86CAC44C14}" destId="{FDD39497-B874-AA41-A64C-2867DA49551B}" srcOrd="1" destOrd="0" presId="urn:microsoft.com/office/officeart/2008/layout/HalfCircleOrganizationChart"/>
    <dgm:cxn modelId="{BCEA40AB-A7B0-2E42-81C3-4D64F72A99EF}" type="presParOf" srcId="{F586BE42-E181-5447-ABEE-EB86CAC44C14}" destId="{B93E76BE-18D0-A243-836C-3F1C17C32EEF}" srcOrd="2" destOrd="0" presId="urn:microsoft.com/office/officeart/2008/layout/HalfCircleOrganizationChart"/>
    <dgm:cxn modelId="{FBE56BB9-84D6-1B48-AAB9-1B1D416AA631}" type="presParOf" srcId="{F586BE42-E181-5447-ABEE-EB86CAC44C14}" destId="{85F38380-C580-BD4D-89BA-23D4EF16400D}" srcOrd="3" destOrd="0" presId="urn:microsoft.com/office/officeart/2008/layout/HalfCircleOrganizationChart"/>
    <dgm:cxn modelId="{AA0088AB-76D0-B64E-8BAF-F1A771E4B16F}" type="presParOf" srcId="{749C2CE9-BF60-2E49-9F33-5EAA6443B60A}" destId="{3C7A7D47-5942-8647-9C79-789DE14554F5}" srcOrd="1" destOrd="0" presId="urn:microsoft.com/office/officeart/2008/layout/HalfCircleOrganizationChart"/>
    <dgm:cxn modelId="{ACAE126E-1435-A047-B44C-E32E7C696DB5}" type="presParOf" srcId="{749C2CE9-BF60-2E49-9F33-5EAA6443B60A}" destId="{7C379489-EAE2-7F4E-A62D-E1607C519F00}" srcOrd="2" destOrd="0" presId="urn:microsoft.com/office/officeart/2008/layout/HalfCircleOrganizationChart"/>
    <dgm:cxn modelId="{B4C51A51-E128-F445-AFF3-BE7BD8AE442E}" type="presParOf" srcId="{9B2E17FF-DBBD-9546-8820-B06FA6523A5E}" destId="{0E222875-C71C-F74E-B763-39133323811B}" srcOrd="6" destOrd="0" presId="urn:microsoft.com/office/officeart/2008/layout/HalfCircleOrganizationChart"/>
    <dgm:cxn modelId="{60F38859-2B61-774C-A987-54A2C60C348E}" type="presParOf" srcId="{9B2E17FF-DBBD-9546-8820-B06FA6523A5E}" destId="{0B125072-70EA-1546-867A-A2356D1C7934}" srcOrd="7" destOrd="0" presId="urn:microsoft.com/office/officeart/2008/layout/HalfCircleOrganizationChart"/>
    <dgm:cxn modelId="{F87826AB-ABEF-684B-B5C4-3EDABFCE988D}" type="presParOf" srcId="{0B125072-70EA-1546-867A-A2356D1C7934}" destId="{01DC2027-AD9C-EB4D-A599-E7B8AA8E24D6}" srcOrd="0" destOrd="0" presId="urn:microsoft.com/office/officeart/2008/layout/HalfCircleOrganizationChart"/>
    <dgm:cxn modelId="{3919B92A-2A80-D84A-9756-FDFB15D627DC}" type="presParOf" srcId="{01DC2027-AD9C-EB4D-A599-E7B8AA8E24D6}" destId="{B92F268F-4313-9842-89CF-49BCADDB881F}" srcOrd="0" destOrd="0" presId="urn:microsoft.com/office/officeart/2008/layout/HalfCircleOrganizationChart"/>
    <dgm:cxn modelId="{DB475879-7F29-D049-BCFC-AE7DC04B6E55}" type="presParOf" srcId="{01DC2027-AD9C-EB4D-A599-E7B8AA8E24D6}" destId="{6462D3AB-9512-F845-9A82-7FAB9A3F515C}" srcOrd="1" destOrd="0" presId="urn:microsoft.com/office/officeart/2008/layout/HalfCircleOrganizationChart"/>
    <dgm:cxn modelId="{99B9404C-037F-1642-91E5-CD7364E36D76}" type="presParOf" srcId="{01DC2027-AD9C-EB4D-A599-E7B8AA8E24D6}" destId="{78C7BFCB-15D9-BB4F-8C1C-0B33FAADE9B3}" srcOrd="2" destOrd="0" presId="urn:microsoft.com/office/officeart/2008/layout/HalfCircleOrganizationChart"/>
    <dgm:cxn modelId="{D5D73508-8A81-7240-BFDE-16ECA54723EA}" type="presParOf" srcId="{01DC2027-AD9C-EB4D-A599-E7B8AA8E24D6}" destId="{31C0631F-25DF-C840-B655-EB6EC87A06F7}" srcOrd="3" destOrd="0" presId="urn:microsoft.com/office/officeart/2008/layout/HalfCircleOrganizationChart"/>
    <dgm:cxn modelId="{97591CE2-41F6-8243-B9E3-ED729D5738F8}" type="presParOf" srcId="{0B125072-70EA-1546-867A-A2356D1C7934}" destId="{478875C4-C628-5E4C-A840-466609391678}" srcOrd="1" destOrd="0" presId="urn:microsoft.com/office/officeart/2008/layout/HalfCircleOrganizationChart"/>
    <dgm:cxn modelId="{76C451DE-BF0A-C444-8054-FFEE9A1AD135}" type="presParOf" srcId="{0B125072-70EA-1546-867A-A2356D1C7934}" destId="{7AF262B7-6983-B443-BEF4-D3FA3F66DB55}" srcOrd="2" destOrd="0" presId="urn:microsoft.com/office/officeart/2008/layout/HalfCircleOrganizationChart"/>
    <dgm:cxn modelId="{5CD59FA6-279E-A044-A3B2-32DA8F3B850E}" type="presParOf" srcId="{CF0356AC-A075-2D4B-A719-6E5BBBCA53EE}" destId="{4B6EC26A-20E1-E34F-8C30-90C1FB385742}" srcOrd="2" destOrd="0" presId="urn:microsoft.com/office/officeart/2008/layout/HalfCircleOrganizationChart"/>
    <dgm:cxn modelId="{E62517FF-C9C0-F244-8AE9-2FE140D3281C}" type="presParOf" srcId="{A6875E1E-BFE7-7B4B-A74B-F464124ADDB2}" destId="{33EF8B80-563F-5C44-BA07-A3B8428F793B}" srcOrd="2" destOrd="0" presId="urn:microsoft.com/office/officeart/2008/layout/HalfCircleOrganizationChart"/>
    <dgm:cxn modelId="{B0042767-95AE-2740-8AB0-BC9D213DAB4A}" type="presParOf" srcId="{845CE613-E9F1-194D-830D-F53D0874ADD2}" destId="{2B1B3DB4-6EFA-A345-A429-F20C9181FFBF}" srcOrd="2" destOrd="0" presId="urn:microsoft.com/office/officeart/2008/layout/HalfCircleOrganizationChart"/>
    <dgm:cxn modelId="{97562F3E-91C3-4540-8700-CC4D969793FB}" type="presParOf" srcId="{A603A3FB-A88C-7541-B148-9F6AA2604B9B}" destId="{38E79DB9-CE6A-0A44-AF03-D5E8914E6966}" srcOrd="1" destOrd="0" presId="urn:microsoft.com/office/officeart/2008/layout/HalfCircleOrganizationChart"/>
    <dgm:cxn modelId="{00F6FAED-B142-3545-A5F2-C02EECC36027}" type="presParOf" srcId="{38E79DB9-CE6A-0A44-AF03-D5E8914E6966}" destId="{0CD9F345-39E8-E946-A3CE-56518702E650}" srcOrd="0" destOrd="0" presId="urn:microsoft.com/office/officeart/2008/layout/HalfCircleOrganizationChart"/>
    <dgm:cxn modelId="{C504943C-9A3B-A94D-8654-FFEC05940494}" type="presParOf" srcId="{0CD9F345-39E8-E946-A3CE-56518702E650}" destId="{F8B063D1-89E3-4241-BA9E-DE6191E0A0A3}" srcOrd="0" destOrd="0" presId="urn:microsoft.com/office/officeart/2008/layout/HalfCircleOrganizationChart"/>
    <dgm:cxn modelId="{0660C8C8-0CE6-4845-8105-8154E80B0AA0}" type="presParOf" srcId="{0CD9F345-39E8-E946-A3CE-56518702E650}" destId="{555D9BC1-E947-B240-B427-E59D3EBFA09A}" srcOrd="1" destOrd="0" presId="urn:microsoft.com/office/officeart/2008/layout/HalfCircleOrganizationChart"/>
    <dgm:cxn modelId="{A67A2A8D-68AD-0A4D-9C4A-726C6417E0DB}" type="presParOf" srcId="{0CD9F345-39E8-E946-A3CE-56518702E650}" destId="{61D143C2-1064-F347-8894-0376A5BC82DF}" srcOrd="2" destOrd="0" presId="urn:microsoft.com/office/officeart/2008/layout/HalfCircleOrganizationChart"/>
    <dgm:cxn modelId="{9C92EBF0-8F32-3040-B55C-B4E1A336235A}" type="presParOf" srcId="{0CD9F345-39E8-E946-A3CE-56518702E650}" destId="{601616A0-CAB7-0A44-86DC-1CE2FEEF4D17}" srcOrd="3" destOrd="0" presId="urn:microsoft.com/office/officeart/2008/layout/HalfCircleOrganizationChart"/>
    <dgm:cxn modelId="{820D565D-C5C4-6A48-8D35-EBAD53D70973}" type="presParOf" srcId="{38E79DB9-CE6A-0A44-AF03-D5E8914E6966}" destId="{E86C5553-E0CF-A64E-8F5E-A4FD5BB1B0A5}" srcOrd="1" destOrd="0" presId="urn:microsoft.com/office/officeart/2008/layout/HalfCircleOrganizationChart"/>
    <dgm:cxn modelId="{B57AE2E8-DB64-5841-8D92-7E2982DA1A12}" type="presParOf" srcId="{E86C5553-E0CF-A64E-8F5E-A4FD5BB1B0A5}" destId="{09BB2D79-D867-CB42-9814-A3E98683AFFF}" srcOrd="0" destOrd="0" presId="urn:microsoft.com/office/officeart/2008/layout/HalfCircleOrganizationChart"/>
    <dgm:cxn modelId="{93077A51-6832-2E43-96D1-CA5F127E7147}" type="presParOf" srcId="{E86C5553-E0CF-A64E-8F5E-A4FD5BB1B0A5}" destId="{1EF8CC70-98FF-8A4B-9438-BBA355883EC8}" srcOrd="1" destOrd="0" presId="urn:microsoft.com/office/officeart/2008/layout/HalfCircleOrganizationChart"/>
    <dgm:cxn modelId="{8BD5A6EF-6679-4844-A7C2-D69366493F5C}" type="presParOf" srcId="{1EF8CC70-98FF-8A4B-9438-BBA355883EC8}" destId="{5F25F520-0003-7A48-8124-0DD928828B5E}" srcOrd="0" destOrd="0" presId="urn:microsoft.com/office/officeart/2008/layout/HalfCircleOrganizationChart"/>
    <dgm:cxn modelId="{D1C46807-4808-B94B-8FB5-2D641A5849F9}" type="presParOf" srcId="{5F25F520-0003-7A48-8124-0DD928828B5E}" destId="{87E8B15B-E066-D547-ABFC-A4844A8075D4}" srcOrd="0" destOrd="0" presId="urn:microsoft.com/office/officeart/2008/layout/HalfCircleOrganizationChart"/>
    <dgm:cxn modelId="{71870CE7-157D-F74B-BAF0-D4AC80FFE209}" type="presParOf" srcId="{5F25F520-0003-7A48-8124-0DD928828B5E}" destId="{5CDC7EB7-658C-2441-9A9D-1DD8E162CFC2}" srcOrd="1" destOrd="0" presId="urn:microsoft.com/office/officeart/2008/layout/HalfCircleOrganizationChart"/>
    <dgm:cxn modelId="{8FB05A06-5049-B144-AE83-500C2AE008CE}" type="presParOf" srcId="{5F25F520-0003-7A48-8124-0DD928828B5E}" destId="{EDE28252-BE82-E04B-8025-3EDBF8D338F7}" srcOrd="2" destOrd="0" presId="urn:microsoft.com/office/officeart/2008/layout/HalfCircleOrganizationChart"/>
    <dgm:cxn modelId="{CCB043B4-EF76-974F-89E9-4E29928E1812}" type="presParOf" srcId="{5F25F520-0003-7A48-8124-0DD928828B5E}" destId="{604E76FC-2E13-ED4B-96EC-0129481AA4A5}" srcOrd="3" destOrd="0" presId="urn:microsoft.com/office/officeart/2008/layout/HalfCircleOrganizationChart"/>
    <dgm:cxn modelId="{76696E48-8509-FE49-B387-8E878CA474B4}" type="presParOf" srcId="{1EF8CC70-98FF-8A4B-9438-BBA355883EC8}" destId="{C6D010A6-3CB4-CF45-998A-9EE99E060801}" srcOrd="1" destOrd="0" presId="urn:microsoft.com/office/officeart/2008/layout/HalfCircleOrganizationChart"/>
    <dgm:cxn modelId="{C1B8D540-AE6B-9C44-BB03-E20FD2FF93A7}" type="presParOf" srcId="{C6D010A6-3CB4-CF45-998A-9EE99E060801}" destId="{D7E027AF-F428-664B-B77B-A6EC842A9921}" srcOrd="0" destOrd="0" presId="urn:microsoft.com/office/officeart/2008/layout/HalfCircleOrganizationChart"/>
    <dgm:cxn modelId="{F40FD99B-0745-5241-873D-71ED9B6E1582}" type="presParOf" srcId="{C6D010A6-3CB4-CF45-998A-9EE99E060801}" destId="{ED11C979-0EA0-A54A-9A9B-C11A3C1E2987}" srcOrd="1" destOrd="0" presId="urn:microsoft.com/office/officeart/2008/layout/HalfCircleOrganizationChart"/>
    <dgm:cxn modelId="{30E4858D-E19B-114B-AE5D-29C3C03085D5}" type="presParOf" srcId="{ED11C979-0EA0-A54A-9A9B-C11A3C1E2987}" destId="{51FF889A-2E47-844F-92F4-71AB2AA94157}" srcOrd="0" destOrd="0" presId="urn:microsoft.com/office/officeart/2008/layout/HalfCircleOrganizationChart"/>
    <dgm:cxn modelId="{C6864107-1E9F-F34B-9325-8536B6371F19}" type="presParOf" srcId="{51FF889A-2E47-844F-92F4-71AB2AA94157}" destId="{67D37897-DDCF-934A-932C-F399A59A8E9B}" srcOrd="0" destOrd="0" presId="urn:microsoft.com/office/officeart/2008/layout/HalfCircleOrganizationChart"/>
    <dgm:cxn modelId="{EEDAB158-A07F-8E47-A7B3-07B0EBD9C4B3}" type="presParOf" srcId="{51FF889A-2E47-844F-92F4-71AB2AA94157}" destId="{FF4FF75C-79FA-1B41-9C42-630AEEA3C5E6}" srcOrd="1" destOrd="0" presId="urn:microsoft.com/office/officeart/2008/layout/HalfCircleOrganizationChart"/>
    <dgm:cxn modelId="{A199A036-D0B3-2D4B-B0A3-546CA9682453}" type="presParOf" srcId="{51FF889A-2E47-844F-92F4-71AB2AA94157}" destId="{F674CA2E-00A3-F449-83F9-CF36B771C065}" srcOrd="2" destOrd="0" presId="urn:microsoft.com/office/officeart/2008/layout/HalfCircleOrganizationChart"/>
    <dgm:cxn modelId="{B47AD7DD-F5EC-8042-9B2E-9540B9F7E6D1}" type="presParOf" srcId="{51FF889A-2E47-844F-92F4-71AB2AA94157}" destId="{3A7B1980-8D65-1841-BAB4-B63147D53F28}" srcOrd="3" destOrd="0" presId="urn:microsoft.com/office/officeart/2008/layout/HalfCircleOrganizationChart"/>
    <dgm:cxn modelId="{B126B77F-C655-BB41-A203-5A23851283DA}" type="presParOf" srcId="{ED11C979-0EA0-A54A-9A9B-C11A3C1E2987}" destId="{E620DE37-10D9-354E-B6A3-31C7B463AB51}" srcOrd="1" destOrd="0" presId="urn:microsoft.com/office/officeart/2008/layout/HalfCircleOrganizationChart"/>
    <dgm:cxn modelId="{C1D4FE0A-4535-504C-9699-F603CE5E376A}" type="presParOf" srcId="{ED11C979-0EA0-A54A-9A9B-C11A3C1E2987}" destId="{D6DB33D5-AB03-0F41-AEA0-1B4ACBD88D9B}" srcOrd="2" destOrd="0" presId="urn:microsoft.com/office/officeart/2008/layout/HalfCircleOrganizationChart"/>
    <dgm:cxn modelId="{434CC10E-C861-5E42-B5CC-94F43A4F9AC1}" type="presParOf" srcId="{C6D010A6-3CB4-CF45-998A-9EE99E060801}" destId="{9D08AE64-02A6-2649-9C67-44F0D5F22F91}" srcOrd="2" destOrd="0" presId="urn:microsoft.com/office/officeart/2008/layout/HalfCircleOrganizationChart"/>
    <dgm:cxn modelId="{9CBC959A-0088-924F-8FBE-119D449E9711}" type="presParOf" srcId="{C6D010A6-3CB4-CF45-998A-9EE99E060801}" destId="{6BAFAE32-787E-3348-832E-99415D7044D2}" srcOrd="3" destOrd="0" presId="urn:microsoft.com/office/officeart/2008/layout/HalfCircleOrganizationChart"/>
    <dgm:cxn modelId="{B45E017D-6590-A844-A13A-1CA09377B7B4}" type="presParOf" srcId="{6BAFAE32-787E-3348-832E-99415D7044D2}" destId="{ABC8C7E3-8BB7-E549-872F-DC422C54F054}" srcOrd="0" destOrd="0" presId="urn:microsoft.com/office/officeart/2008/layout/HalfCircleOrganizationChart"/>
    <dgm:cxn modelId="{B19F4964-3FC9-2542-BF9A-0B3DFEB14F64}" type="presParOf" srcId="{ABC8C7E3-8BB7-E549-872F-DC422C54F054}" destId="{F28A03FB-2B5B-C54A-B908-DBEA31588EFE}" srcOrd="0" destOrd="0" presId="urn:microsoft.com/office/officeart/2008/layout/HalfCircleOrganizationChart"/>
    <dgm:cxn modelId="{FB65B766-5232-BC44-8EFB-D16035EFB79A}" type="presParOf" srcId="{ABC8C7E3-8BB7-E549-872F-DC422C54F054}" destId="{3CAF93B5-9830-7E45-8438-6F201162EE62}" srcOrd="1" destOrd="0" presId="urn:microsoft.com/office/officeart/2008/layout/HalfCircleOrganizationChart"/>
    <dgm:cxn modelId="{0C5B2D50-D2DA-9B4A-BCF2-E2E7ABCD6F64}" type="presParOf" srcId="{ABC8C7E3-8BB7-E549-872F-DC422C54F054}" destId="{52ED6507-BEFE-5D40-904A-899143F6AB48}" srcOrd="2" destOrd="0" presId="urn:microsoft.com/office/officeart/2008/layout/HalfCircleOrganizationChart"/>
    <dgm:cxn modelId="{EC467488-4326-E340-B0AA-76A3F55DB649}" type="presParOf" srcId="{ABC8C7E3-8BB7-E549-872F-DC422C54F054}" destId="{236661F5-514B-8A48-AC7D-F8BEE34FF21E}" srcOrd="3" destOrd="0" presId="urn:microsoft.com/office/officeart/2008/layout/HalfCircleOrganizationChart"/>
    <dgm:cxn modelId="{D9CB198A-849B-EA4D-B9D2-985F8435339F}" type="presParOf" srcId="{6BAFAE32-787E-3348-832E-99415D7044D2}" destId="{DE68D6D2-1458-944C-AEB3-2DF992571FBC}" srcOrd="1" destOrd="0" presId="urn:microsoft.com/office/officeart/2008/layout/HalfCircleOrganizationChart"/>
    <dgm:cxn modelId="{09FAE336-8D2D-384E-97CB-6FFA45E77198}" type="presParOf" srcId="{6BAFAE32-787E-3348-832E-99415D7044D2}" destId="{D2C49561-2984-E745-BE25-EA490B4EFBD2}" srcOrd="2" destOrd="0" presId="urn:microsoft.com/office/officeart/2008/layout/HalfCircleOrganizationChart"/>
    <dgm:cxn modelId="{D01EBCED-106C-774C-8957-D4650CC40A22}" type="presParOf" srcId="{C6D010A6-3CB4-CF45-998A-9EE99E060801}" destId="{C61ECBE3-6095-8D4A-B3AF-71A4AEB7AF58}" srcOrd="4" destOrd="0" presId="urn:microsoft.com/office/officeart/2008/layout/HalfCircleOrganizationChart"/>
    <dgm:cxn modelId="{FF006707-2506-9B46-ACB1-57A747C60545}" type="presParOf" srcId="{C6D010A6-3CB4-CF45-998A-9EE99E060801}" destId="{DFB8B128-EC9E-3543-91DB-C9B3535D01B3}" srcOrd="5" destOrd="0" presId="urn:microsoft.com/office/officeart/2008/layout/HalfCircleOrganizationChart"/>
    <dgm:cxn modelId="{873A68DE-55DC-F341-BC95-B39F06112BCF}" type="presParOf" srcId="{DFB8B128-EC9E-3543-91DB-C9B3535D01B3}" destId="{43EB62D9-13C9-6444-A622-F495FC422CF7}" srcOrd="0" destOrd="0" presId="urn:microsoft.com/office/officeart/2008/layout/HalfCircleOrganizationChart"/>
    <dgm:cxn modelId="{42EA24A3-F5F5-F441-9C32-8E937D90FFDC}" type="presParOf" srcId="{43EB62D9-13C9-6444-A622-F495FC422CF7}" destId="{D2B59025-C3CA-0644-88D2-1865865026B7}" srcOrd="0" destOrd="0" presId="urn:microsoft.com/office/officeart/2008/layout/HalfCircleOrganizationChart"/>
    <dgm:cxn modelId="{822BBF37-47D7-4246-BF2E-6A982EF69D51}" type="presParOf" srcId="{43EB62D9-13C9-6444-A622-F495FC422CF7}" destId="{2498201D-A8A7-9A4C-9012-77049BCC20A2}" srcOrd="1" destOrd="0" presId="urn:microsoft.com/office/officeart/2008/layout/HalfCircleOrganizationChart"/>
    <dgm:cxn modelId="{883A137F-91EE-4D45-8066-2FA539DFC3DF}" type="presParOf" srcId="{43EB62D9-13C9-6444-A622-F495FC422CF7}" destId="{A43DACB8-4EF1-3047-97A5-936FCDAF4DBB}" srcOrd="2" destOrd="0" presId="urn:microsoft.com/office/officeart/2008/layout/HalfCircleOrganizationChart"/>
    <dgm:cxn modelId="{F398F9E3-4B13-1442-8AE0-DA6247B96396}" type="presParOf" srcId="{43EB62D9-13C9-6444-A622-F495FC422CF7}" destId="{C2D55DB2-3B69-CD4D-8837-972EEB89F3E8}" srcOrd="3" destOrd="0" presId="urn:microsoft.com/office/officeart/2008/layout/HalfCircleOrganizationChart"/>
    <dgm:cxn modelId="{88D1DC36-C2E8-2349-A968-5F576281F140}" type="presParOf" srcId="{DFB8B128-EC9E-3543-91DB-C9B3535D01B3}" destId="{C734BAF1-9904-6746-9863-A111148516F1}" srcOrd="1" destOrd="0" presId="urn:microsoft.com/office/officeart/2008/layout/HalfCircleOrganizationChart"/>
    <dgm:cxn modelId="{F1694E73-DA99-594F-A71E-536C2CCA8C80}" type="presParOf" srcId="{DFB8B128-EC9E-3543-91DB-C9B3535D01B3}" destId="{92D3867F-704B-544C-A4C0-1DAD30D9229C}" srcOrd="2" destOrd="0" presId="urn:microsoft.com/office/officeart/2008/layout/HalfCircleOrganizationChart"/>
    <dgm:cxn modelId="{DA004E71-77D4-2646-820F-9CA9F7D763E4}" type="presParOf" srcId="{1EF8CC70-98FF-8A4B-9438-BBA355883EC8}" destId="{119B934E-0273-0D46-95F9-A0F9730C264A}" srcOrd="2" destOrd="0" presId="urn:microsoft.com/office/officeart/2008/layout/HalfCircleOrganizationChart"/>
    <dgm:cxn modelId="{718C13D0-FA22-BA4F-852B-E48022F02AC6}" type="presParOf" srcId="{E86C5553-E0CF-A64E-8F5E-A4FD5BB1B0A5}" destId="{57D0D2E3-DC02-4F48-8CF7-658F95C70AD9}" srcOrd="2" destOrd="0" presId="urn:microsoft.com/office/officeart/2008/layout/HalfCircleOrganizationChart"/>
    <dgm:cxn modelId="{F23359D0-E8C9-0D49-9297-400AA92ADD31}" type="presParOf" srcId="{E86C5553-E0CF-A64E-8F5E-A4FD5BB1B0A5}" destId="{6A9DC6EE-C74A-A749-A8BB-27F24BE5CF64}" srcOrd="3" destOrd="0" presId="urn:microsoft.com/office/officeart/2008/layout/HalfCircleOrganizationChart"/>
    <dgm:cxn modelId="{F919FD81-20AA-CD49-AFFC-B46DFCBC4917}" type="presParOf" srcId="{6A9DC6EE-C74A-A749-A8BB-27F24BE5CF64}" destId="{B1BE15D8-EE4F-3A48-AC66-9BAD050A67D5}" srcOrd="0" destOrd="0" presId="urn:microsoft.com/office/officeart/2008/layout/HalfCircleOrganizationChart"/>
    <dgm:cxn modelId="{356C8D37-804E-CE44-85B7-449C9FBE76A2}" type="presParOf" srcId="{B1BE15D8-EE4F-3A48-AC66-9BAD050A67D5}" destId="{CD6E2F49-E1DD-4C49-AF0E-B819A97DEEA3}" srcOrd="0" destOrd="0" presId="urn:microsoft.com/office/officeart/2008/layout/HalfCircleOrganizationChart"/>
    <dgm:cxn modelId="{A7B5220C-BAEF-ED42-8724-13AA0AAF754A}" type="presParOf" srcId="{B1BE15D8-EE4F-3A48-AC66-9BAD050A67D5}" destId="{D2A8A7AA-94D7-CE43-8D7B-E8936AEED135}" srcOrd="1" destOrd="0" presId="urn:microsoft.com/office/officeart/2008/layout/HalfCircleOrganizationChart"/>
    <dgm:cxn modelId="{C8C83B73-4FEC-F44B-8958-E57F50F215AB}" type="presParOf" srcId="{B1BE15D8-EE4F-3A48-AC66-9BAD050A67D5}" destId="{31D12BBA-BDE1-1C46-A6B6-3518E1584F91}" srcOrd="2" destOrd="0" presId="urn:microsoft.com/office/officeart/2008/layout/HalfCircleOrganizationChart"/>
    <dgm:cxn modelId="{714B55A2-B564-7F49-AB69-F65D41584C63}" type="presParOf" srcId="{B1BE15D8-EE4F-3A48-AC66-9BAD050A67D5}" destId="{4DD33BFA-DC85-9F47-BF3C-51BF05DE8EB7}" srcOrd="3" destOrd="0" presId="urn:microsoft.com/office/officeart/2008/layout/HalfCircleOrganizationChart"/>
    <dgm:cxn modelId="{6332BFD8-D01D-7147-ADD4-C20631B462F3}" type="presParOf" srcId="{6A9DC6EE-C74A-A749-A8BB-27F24BE5CF64}" destId="{BC6ADBC6-DE6C-5E43-9AA5-FF92A13AF42B}" srcOrd="1" destOrd="0" presId="urn:microsoft.com/office/officeart/2008/layout/HalfCircleOrganizationChart"/>
    <dgm:cxn modelId="{3AB270C1-BE15-B840-BFC7-1987412C1045}" type="presParOf" srcId="{BC6ADBC6-DE6C-5E43-9AA5-FF92A13AF42B}" destId="{6BA9DE0B-35FE-B940-AEAC-F39B41960322}" srcOrd="0" destOrd="0" presId="urn:microsoft.com/office/officeart/2008/layout/HalfCircleOrganizationChart"/>
    <dgm:cxn modelId="{F5CA0347-9460-7140-A332-E16C9FC70F99}" type="presParOf" srcId="{BC6ADBC6-DE6C-5E43-9AA5-FF92A13AF42B}" destId="{E529242E-6F47-0E45-8767-BB84D4E5998E}" srcOrd="1" destOrd="0" presId="urn:microsoft.com/office/officeart/2008/layout/HalfCircleOrganizationChart"/>
    <dgm:cxn modelId="{A2FE765F-6A99-C94D-99DE-F2FFC175327F}" type="presParOf" srcId="{E529242E-6F47-0E45-8767-BB84D4E5998E}" destId="{804B19DC-3384-0849-BAEB-4D046392AA2F}" srcOrd="0" destOrd="0" presId="urn:microsoft.com/office/officeart/2008/layout/HalfCircleOrganizationChart"/>
    <dgm:cxn modelId="{F21842DF-5A81-5444-9E88-8351B872CFF8}" type="presParOf" srcId="{804B19DC-3384-0849-BAEB-4D046392AA2F}" destId="{FA6A3B4B-A5F1-ED43-BF28-3E461A884EF5}" srcOrd="0" destOrd="0" presId="urn:microsoft.com/office/officeart/2008/layout/HalfCircleOrganizationChart"/>
    <dgm:cxn modelId="{CB74BA60-69AA-9E4E-9E98-1FE1E058530A}" type="presParOf" srcId="{804B19DC-3384-0849-BAEB-4D046392AA2F}" destId="{B645A6E8-E664-7F49-B252-5994901F2E19}" srcOrd="1" destOrd="0" presId="urn:microsoft.com/office/officeart/2008/layout/HalfCircleOrganizationChart"/>
    <dgm:cxn modelId="{09ECDDD6-A661-1C49-BB95-AFD7717D8B92}" type="presParOf" srcId="{804B19DC-3384-0849-BAEB-4D046392AA2F}" destId="{55FD5B5B-E27C-0D44-9708-DA4A42546629}" srcOrd="2" destOrd="0" presId="urn:microsoft.com/office/officeart/2008/layout/HalfCircleOrganizationChart"/>
    <dgm:cxn modelId="{C37699B1-1C20-5743-B29A-095490BBD34C}" type="presParOf" srcId="{804B19DC-3384-0849-BAEB-4D046392AA2F}" destId="{E4EF1C19-9631-0543-97B9-9891841DF4B2}" srcOrd="3" destOrd="0" presId="urn:microsoft.com/office/officeart/2008/layout/HalfCircleOrganizationChart"/>
    <dgm:cxn modelId="{6CB99E60-1D38-4646-8B71-EF3FB56B004A}" type="presParOf" srcId="{E529242E-6F47-0E45-8767-BB84D4E5998E}" destId="{C765698E-B434-AF4D-B54B-43CB5C0E130F}" srcOrd="1" destOrd="0" presId="urn:microsoft.com/office/officeart/2008/layout/HalfCircleOrganizationChart"/>
    <dgm:cxn modelId="{09B65303-853C-C74D-AF3B-2748D20C3957}" type="presParOf" srcId="{E529242E-6F47-0E45-8767-BB84D4E5998E}" destId="{42DF59A5-A557-5848-B8E5-B95F340E814E}" srcOrd="2" destOrd="0" presId="urn:microsoft.com/office/officeart/2008/layout/HalfCircleOrganizationChart"/>
    <dgm:cxn modelId="{E9CE47B0-475E-DA42-A89A-E6E17AD1A53F}" type="presParOf" srcId="{BC6ADBC6-DE6C-5E43-9AA5-FF92A13AF42B}" destId="{3F1E5271-4C70-EF41-85E5-ACED2E384FF6}" srcOrd="2" destOrd="0" presId="urn:microsoft.com/office/officeart/2008/layout/HalfCircleOrganizationChart"/>
    <dgm:cxn modelId="{B24D5576-6113-1145-A4D1-2A65D74A6D9E}" type="presParOf" srcId="{BC6ADBC6-DE6C-5E43-9AA5-FF92A13AF42B}" destId="{C996B198-6E8D-1E44-9704-4395440882B4}" srcOrd="3" destOrd="0" presId="urn:microsoft.com/office/officeart/2008/layout/HalfCircleOrganizationChart"/>
    <dgm:cxn modelId="{97AC8924-BF89-504B-870B-144D0B5AB5CF}" type="presParOf" srcId="{C996B198-6E8D-1E44-9704-4395440882B4}" destId="{C6F20533-1028-C643-8104-52768D28BA8C}" srcOrd="0" destOrd="0" presId="urn:microsoft.com/office/officeart/2008/layout/HalfCircleOrganizationChart"/>
    <dgm:cxn modelId="{CD024B26-4ED8-C347-B5B6-549CBEE5BF41}" type="presParOf" srcId="{C6F20533-1028-C643-8104-52768D28BA8C}" destId="{297CAC20-2FA4-CF43-BA2B-E9639124BFD3}" srcOrd="0" destOrd="0" presId="urn:microsoft.com/office/officeart/2008/layout/HalfCircleOrganizationChart"/>
    <dgm:cxn modelId="{F6359291-1BEB-1046-A07A-9EAB23033813}" type="presParOf" srcId="{C6F20533-1028-C643-8104-52768D28BA8C}" destId="{01B7963D-748E-2D45-9936-D4C31234AE42}" srcOrd="1" destOrd="0" presId="urn:microsoft.com/office/officeart/2008/layout/HalfCircleOrganizationChart"/>
    <dgm:cxn modelId="{B8DAAF13-F718-A44A-ABB2-35C7EC16EE9C}" type="presParOf" srcId="{C6F20533-1028-C643-8104-52768D28BA8C}" destId="{F8211D08-8B65-0E4A-8E84-9577BB2E21AD}" srcOrd="2" destOrd="0" presId="urn:microsoft.com/office/officeart/2008/layout/HalfCircleOrganizationChart"/>
    <dgm:cxn modelId="{664979DF-979F-7E49-B489-C61E106A8228}" type="presParOf" srcId="{C6F20533-1028-C643-8104-52768D28BA8C}" destId="{C3A107A4-0628-F14A-B555-07CF228335F4}" srcOrd="3" destOrd="0" presId="urn:microsoft.com/office/officeart/2008/layout/HalfCircleOrganizationChart"/>
    <dgm:cxn modelId="{33D53F20-1FE5-544B-B95B-06B4AC3EE7AB}" type="presParOf" srcId="{C996B198-6E8D-1E44-9704-4395440882B4}" destId="{63E2BDA3-92B4-0942-8C45-E86F82612246}" srcOrd="1" destOrd="0" presId="urn:microsoft.com/office/officeart/2008/layout/HalfCircleOrganizationChart"/>
    <dgm:cxn modelId="{66F4E81C-8308-1647-8941-1D4F0BD82E9C}" type="presParOf" srcId="{C996B198-6E8D-1E44-9704-4395440882B4}" destId="{BCAC3241-9A13-984D-BD63-B82514E998E7}" srcOrd="2" destOrd="0" presId="urn:microsoft.com/office/officeart/2008/layout/HalfCircleOrganizationChart"/>
    <dgm:cxn modelId="{C8BAA22E-5BEC-4545-B20E-7DA65F515A16}" type="presParOf" srcId="{6A9DC6EE-C74A-A749-A8BB-27F24BE5CF64}" destId="{9E946A49-63B4-9340-AB1F-0BED23EA8C73}" srcOrd="2" destOrd="0" presId="urn:microsoft.com/office/officeart/2008/layout/HalfCircleOrganizationChart"/>
    <dgm:cxn modelId="{A063D9C7-7F5D-384A-89B6-DE3769960237}" type="presParOf" srcId="{E86C5553-E0CF-A64E-8F5E-A4FD5BB1B0A5}" destId="{4695D638-72A3-694A-8F2D-5B77E5A6E49E}" srcOrd="4" destOrd="0" presId="urn:microsoft.com/office/officeart/2008/layout/HalfCircleOrganizationChart"/>
    <dgm:cxn modelId="{3A6D4A7A-32CE-B842-A451-5ED44F1FD803}" type="presParOf" srcId="{E86C5553-E0CF-A64E-8F5E-A4FD5BB1B0A5}" destId="{D3B1C84D-C3B4-CF41-B15F-EA39E94F6B53}" srcOrd="5" destOrd="0" presId="urn:microsoft.com/office/officeart/2008/layout/HalfCircleOrganizationChart"/>
    <dgm:cxn modelId="{59DED424-8379-934D-B98E-7C39A9AA0A5F}" type="presParOf" srcId="{D3B1C84D-C3B4-CF41-B15F-EA39E94F6B53}" destId="{E9AAE1DD-B775-364B-BBD1-68B49D6B6087}" srcOrd="0" destOrd="0" presId="urn:microsoft.com/office/officeart/2008/layout/HalfCircleOrganizationChart"/>
    <dgm:cxn modelId="{6836A2A5-4310-3144-BF97-525DD204C716}" type="presParOf" srcId="{E9AAE1DD-B775-364B-BBD1-68B49D6B6087}" destId="{F3B33111-C23F-FB4B-A4B3-DD19E8DB0FE0}" srcOrd="0" destOrd="0" presId="urn:microsoft.com/office/officeart/2008/layout/HalfCircleOrganizationChart"/>
    <dgm:cxn modelId="{5A5018D2-D4E3-D441-91B9-2B54AE06FDF3}" type="presParOf" srcId="{E9AAE1DD-B775-364B-BBD1-68B49D6B6087}" destId="{F1D82DEB-28DA-CE41-A7F9-F20B4C384197}" srcOrd="1" destOrd="0" presId="urn:microsoft.com/office/officeart/2008/layout/HalfCircleOrganizationChart"/>
    <dgm:cxn modelId="{C4D0ACFA-D38B-7F46-8D08-B4E2FA42F248}" type="presParOf" srcId="{E9AAE1DD-B775-364B-BBD1-68B49D6B6087}" destId="{821FC8EF-67DF-FA45-8F6D-C00965B3F760}" srcOrd="2" destOrd="0" presId="urn:microsoft.com/office/officeart/2008/layout/HalfCircleOrganizationChart"/>
    <dgm:cxn modelId="{D1F6A793-7B41-AE49-B1CC-28D8AD539A7A}" type="presParOf" srcId="{E9AAE1DD-B775-364B-BBD1-68B49D6B6087}" destId="{61A494AA-BB96-AD4C-B779-2DA71ACDCFEB}" srcOrd="3" destOrd="0" presId="urn:microsoft.com/office/officeart/2008/layout/HalfCircleOrganizationChart"/>
    <dgm:cxn modelId="{2E719AFE-3F44-2846-9293-2E9B87E35710}" type="presParOf" srcId="{D3B1C84D-C3B4-CF41-B15F-EA39E94F6B53}" destId="{5DF10414-F03B-484E-B606-9BC9C912F49D}" srcOrd="1" destOrd="0" presId="urn:microsoft.com/office/officeart/2008/layout/HalfCircleOrganizationChart"/>
    <dgm:cxn modelId="{0D95C530-349B-A74A-ADB9-6B7E5252D018}" type="presParOf" srcId="{5DF10414-F03B-484E-B606-9BC9C912F49D}" destId="{375D9C1D-D8F5-7343-8CA9-8BB3C57B33C2}" srcOrd="0" destOrd="0" presId="urn:microsoft.com/office/officeart/2008/layout/HalfCircleOrganizationChart"/>
    <dgm:cxn modelId="{5ABB5469-D6D2-9840-A72D-EFD3887414E4}" type="presParOf" srcId="{5DF10414-F03B-484E-B606-9BC9C912F49D}" destId="{7E1995F6-68D0-1449-88EC-C1D7631FCA10}" srcOrd="1" destOrd="0" presId="urn:microsoft.com/office/officeart/2008/layout/HalfCircleOrganizationChart"/>
    <dgm:cxn modelId="{EDD98D13-AC73-1542-8379-BAAFC3269046}" type="presParOf" srcId="{7E1995F6-68D0-1449-88EC-C1D7631FCA10}" destId="{0A710BAD-8A41-4942-AEDB-0B7227E0AE99}" srcOrd="0" destOrd="0" presId="urn:microsoft.com/office/officeart/2008/layout/HalfCircleOrganizationChart"/>
    <dgm:cxn modelId="{A52B3A5D-B562-DF4B-85BB-649BC91BD085}" type="presParOf" srcId="{0A710BAD-8A41-4942-AEDB-0B7227E0AE99}" destId="{6B86FA96-9AD1-CB45-AD1A-623BD27F25E3}" srcOrd="0" destOrd="0" presId="urn:microsoft.com/office/officeart/2008/layout/HalfCircleOrganizationChart"/>
    <dgm:cxn modelId="{07440A8D-AF4C-ED4D-99B3-FF6643AAF5ED}" type="presParOf" srcId="{0A710BAD-8A41-4942-AEDB-0B7227E0AE99}" destId="{4CCE68C4-AB5C-6040-A31F-9DA43FEA0D84}" srcOrd="1" destOrd="0" presId="urn:microsoft.com/office/officeart/2008/layout/HalfCircleOrganizationChart"/>
    <dgm:cxn modelId="{2839545D-85EE-1641-9D8E-57C7EFFB7092}" type="presParOf" srcId="{0A710BAD-8A41-4942-AEDB-0B7227E0AE99}" destId="{FB6DFDC7-469E-174D-B610-AB39A85E17AE}" srcOrd="2" destOrd="0" presId="urn:microsoft.com/office/officeart/2008/layout/HalfCircleOrganizationChart"/>
    <dgm:cxn modelId="{1DDF18D3-FDD2-E045-9C6E-E2372F6C3F0D}" type="presParOf" srcId="{0A710BAD-8A41-4942-AEDB-0B7227E0AE99}" destId="{CC234261-1932-F245-BEAC-811C3F6038F0}" srcOrd="3" destOrd="0" presId="urn:microsoft.com/office/officeart/2008/layout/HalfCircleOrganizationChart"/>
    <dgm:cxn modelId="{7D9E840F-AD64-0448-A785-3880C0991322}" type="presParOf" srcId="{7E1995F6-68D0-1449-88EC-C1D7631FCA10}" destId="{1FE08F23-AE69-C24A-958E-4F8B527E05D8}" srcOrd="1" destOrd="0" presId="urn:microsoft.com/office/officeart/2008/layout/HalfCircleOrganizationChart"/>
    <dgm:cxn modelId="{DF2AD8ED-6E3B-1D4E-B642-9FA71200F89E}" type="presParOf" srcId="{7E1995F6-68D0-1449-88EC-C1D7631FCA10}" destId="{653AC879-D205-4D4C-A3D5-9BC4AC97D5FD}" srcOrd="2" destOrd="0" presId="urn:microsoft.com/office/officeart/2008/layout/HalfCircleOrganizationChart"/>
    <dgm:cxn modelId="{AFCB380F-91FF-474E-BFFD-8946CE811B3D}" type="presParOf" srcId="{5DF10414-F03B-484E-B606-9BC9C912F49D}" destId="{F6656739-8808-FC48-9D29-38E1EF40BE63}" srcOrd="2" destOrd="0" presId="urn:microsoft.com/office/officeart/2008/layout/HalfCircleOrganizationChart"/>
    <dgm:cxn modelId="{C0D93263-B29C-E34A-AB82-4FD221CADFD7}" type="presParOf" srcId="{5DF10414-F03B-484E-B606-9BC9C912F49D}" destId="{D852A753-F5AC-3544-A09E-068C97CBE2EF}" srcOrd="3" destOrd="0" presId="urn:microsoft.com/office/officeart/2008/layout/HalfCircleOrganizationChart"/>
    <dgm:cxn modelId="{07BB26F4-1203-BB45-9CAB-2A21A3B99970}" type="presParOf" srcId="{D852A753-F5AC-3544-A09E-068C97CBE2EF}" destId="{15EF77D3-7FA9-6847-B022-96D456CF0305}" srcOrd="0" destOrd="0" presId="urn:microsoft.com/office/officeart/2008/layout/HalfCircleOrganizationChart"/>
    <dgm:cxn modelId="{8C46AEFB-F4B9-BA44-A300-A4BA4F8E471E}" type="presParOf" srcId="{15EF77D3-7FA9-6847-B022-96D456CF0305}" destId="{91446A11-E068-EB45-B429-BBA7EEC1CB47}" srcOrd="0" destOrd="0" presId="urn:microsoft.com/office/officeart/2008/layout/HalfCircleOrganizationChart"/>
    <dgm:cxn modelId="{7A0F910B-6BE1-2A40-9B65-B2788397FA46}" type="presParOf" srcId="{15EF77D3-7FA9-6847-B022-96D456CF0305}" destId="{C8AE7415-6D70-2946-A01E-91DBFB247E08}" srcOrd="1" destOrd="0" presId="urn:microsoft.com/office/officeart/2008/layout/HalfCircleOrganizationChart"/>
    <dgm:cxn modelId="{40C18FF8-2A6E-E247-B872-2071734A61CF}" type="presParOf" srcId="{15EF77D3-7FA9-6847-B022-96D456CF0305}" destId="{CFECFD7C-9D61-E34D-9D16-00E5726BC7B9}" srcOrd="2" destOrd="0" presId="urn:microsoft.com/office/officeart/2008/layout/HalfCircleOrganizationChart"/>
    <dgm:cxn modelId="{78C34A41-792B-8345-82C7-1B6056C6DE6B}" type="presParOf" srcId="{15EF77D3-7FA9-6847-B022-96D456CF0305}" destId="{0A06F73A-40FC-EF4E-AA4F-B7C57BA63FEC}" srcOrd="3" destOrd="0" presId="urn:microsoft.com/office/officeart/2008/layout/HalfCircleOrganizationChart"/>
    <dgm:cxn modelId="{7C065FC2-38B2-BA4D-84B9-83E436EF1AD1}" type="presParOf" srcId="{D852A753-F5AC-3544-A09E-068C97CBE2EF}" destId="{FC934B1E-FD40-AE49-9060-04C1F6054EFF}" srcOrd="1" destOrd="0" presId="urn:microsoft.com/office/officeart/2008/layout/HalfCircleOrganizationChart"/>
    <dgm:cxn modelId="{589722D7-BE60-6B4C-988C-844C76AE74EE}" type="presParOf" srcId="{D852A753-F5AC-3544-A09E-068C97CBE2EF}" destId="{5F746F98-4FA3-F646-BA3F-70268B6C29DF}" srcOrd="2" destOrd="0" presId="urn:microsoft.com/office/officeart/2008/layout/HalfCircleOrganizationChart"/>
    <dgm:cxn modelId="{CBFD02D9-1985-2840-A00E-DCE8991923A5}" type="presParOf" srcId="{D3B1C84D-C3B4-CF41-B15F-EA39E94F6B53}" destId="{EEC06C09-D38E-264B-A3E0-9D84DF301CBE}" srcOrd="2" destOrd="0" presId="urn:microsoft.com/office/officeart/2008/layout/HalfCircleOrganizationChart"/>
    <dgm:cxn modelId="{E067A97B-79D9-0447-A4A4-105CCCCF557B}" type="presParOf" srcId="{E86C5553-E0CF-A64E-8F5E-A4FD5BB1B0A5}" destId="{520D0D00-4998-BB4C-8AB1-0143FCA32A1A}" srcOrd="6" destOrd="0" presId="urn:microsoft.com/office/officeart/2008/layout/HalfCircleOrganizationChart"/>
    <dgm:cxn modelId="{B9D8D6C5-4ABC-C347-8ECB-39EA7DE08683}" type="presParOf" srcId="{E86C5553-E0CF-A64E-8F5E-A4FD5BB1B0A5}" destId="{1A5613FA-C30F-1D4D-AD92-4AF49E507CB8}" srcOrd="7" destOrd="0" presId="urn:microsoft.com/office/officeart/2008/layout/HalfCircleOrganizationChart"/>
    <dgm:cxn modelId="{7DB5B2D9-1604-9345-855D-F02DFDFE81A1}" type="presParOf" srcId="{1A5613FA-C30F-1D4D-AD92-4AF49E507CB8}" destId="{22E70BD1-D833-1E45-A4AE-A703388835F3}" srcOrd="0" destOrd="0" presId="urn:microsoft.com/office/officeart/2008/layout/HalfCircleOrganizationChart"/>
    <dgm:cxn modelId="{E68DDA00-3093-9A49-9C92-57F15D0C7857}" type="presParOf" srcId="{22E70BD1-D833-1E45-A4AE-A703388835F3}" destId="{3D216D51-2EE0-224D-B48D-54902CD294A8}" srcOrd="0" destOrd="0" presId="urn:microsoft.com/office/officeart/2008/layout/HalfCircleOrganizationChart"/>
    <dgm:cxn modelId="{5601D48B-9482-F94B-A9F4-60CAE1D00B72}" type="presParOf" srcId="{22E70BD1-D833-1E45-A4AE-A703388835F3}" destId="{B28C1E37-FA93-6249-B469-6323F8ACC82C}" srcOrd="1" destOrd="0" presId="urn:microsoft.com/office/officeart/2008/layout/HalfCircleOrganizationChart"/>
    <dgm:cxn modelId="{BB95D25F-2E37-0F49-86ED-203AC7A63CD5}" type="presParOf" srcId="{22E70BD1-D833-1E45-A4AE-A703388835F3}" destId="{51CE2183-0A28-E546-940F-9E5A4AE31DCD}" srcOrd="2" destOrd="0" presId="urn:microsoft.com/office/officeart/2008/layout/HalfCircleOrganizationChart"/>
    <dgm:cxn modelId="{4F0672EB-266C-D046-BFBD-A3C65DFE0E38}" type="presParOf" srcId="{22E70BD1-D833-1E45-A4AE-A703388835F3}" destId="{17CE2169-8B08-6D48-AA3D-5BC708DBB700}" srcOrd="3" destOrd="0" presId="urn:microsoft.com/office/officeart/2008/layout/HalfCircleOrganizationChart"/>
    <dgm:cxn modelId="{A7BD64EB-7054-DB4E-9E38-8FBFDB6B8355}" type="presParOf" srcId="{1A5613FA-C30F-1D4D-AD92-4AF49E507CB8}" destId="{35DF0857-83B9-AF48-B4C4-E1482ECF1F3A}" srcOrd="1" destOrd="0" presId="urn:microsoft.com/office/officeart/2008/layout/HalfCircleOrganizationChart"/>
    <dgm:cxn modelId="{414081E5-7061-DB45-8A3B-434FE7F0D9FE}" type="presParOf" srcId="{35DF0857-83B9-AF48-B4C4-E1482ECF1F3A}" destId="{5746209F-4442-8346-A4F0-33E5C45C0FC6}" srcOrd="0" destOrd="0" presId="urn:microsoft.com/office/officeart/2008/layout/HalfCircleOrganizationChart"/>
    <dgm:cxn modelId="{E8866D4E-3F9A-1C47-A279-A015CDE6E478}" type="presParOf" srcId="{35DF0857-83B9-AF48-B4C4-E1482ECF1F3A}" destId="{B9B726E1-845A-FB47-B865-F053368A80E1}" srcOrd="1" destOrd="0" presId="urn:microsoft.com/office/officeart/2008/layout/HalfCircleOrganizationChart"/>
    <dgm:cxn modelId="{23001663-5A1D-224A-9568-15F524F1486D}" type="presParOf" srcId="{B9B726E1-845A-FB47-B865-F053368A80E1}" destId="{4F310776-8D3F-3342-B915-CAED4620C361}" srcOrd="0" destOrd="0" presId="urn:microsoft.com/office/officeart/2008/layout/HalfCircleOrganizationChart"/>
    <dgm:cxn modelId="{B0339497-AB63-444D-9767-2C9EB513BA4A}" type="presParOf" srcId="{4F310776-8D3F-3342-B915-CAED4620C361}" destId="{957AE02D-466E-0A49-B0A4-78B9A189C775}" srcOrd="0" destOrd="0" presId="urn:microsoft.com/office/officeart/2008/layout/HalfCircleOrganizationChart"/>
    <dgm:cxn modelId="{82FA2F51-3C72-A545-A5CB-D250097E7E5E}" type="presParOf" srcId="{4F310776-8D3F-3342-B915-CAED4620C361}" destId="{099405FD-AAE5-DA4B-A681-1C6AD7090370}" srcOrd="1" destOrd="0" presId="urn:microsoft.com/office/officeart/2008/layout/HalfCircleOrganizationChart"/>
    <dgm:cxn modelId="{179A652E-CE5E-0446-858A-D61B51ABEA68}" type="presParOf" srcId="{4F310776-8D3F-3342-B915-CAED4620C361}" destId="{C1566EDC-5105-9D4E-8935-13FF7DA4AE5A}" srcOrd="2" destOrd="0" presId="urn:microsoft.com/office/officeart/2008/layout/HalfCircleOrganizationChart"/>
    <dgm:cxn modelId="{549EEE8B-276E-504F-B8CF-BE7DFD119409}" type="presParOf" srcId="{4F310776-8D3F-3342-B915-CAED4620C361}" destId="{8C292635-9A5C-E74D-AF6E-38D695EF2C92}" srcOrd="3" destOrd="0" presId="urn:microsoft.com/office/officeart/2008/layout/HalfCircleOrganizationChart"/>
    <dgm:cxn modelId="{0653B917-4FF7-494F-A008-B60D2EAFC873}" type="presParOf" srcId="{B9B726E1-845A-FB47-B865-F053368A80E1}" destId="{3DDE68F1-6844-4649-83D4-3D1EF84B75EB}" srcOrd="1" destOrd="0" presId="urn:microsoft.com/office/officeart/2008/layout/HalfCircleOrganizationChart"/>
    <dgm:cxn modelId="{7590FB2D-3707-E043-B23C-7973B241C39C}" type="presParOf" srcId="{3DDE68F1-6844-4649-83D4-3D1EF84B75EB}" destId="{F185CAB9-5853-974B-84A0-ABF7066DDD6A}" srcOrd="0" destOrd="0" presId="urn:microsoft.com/office/officeart/2008/layout/HalfCircleOrganizationChart"/>
    <dgm:cxn modelId="{C8285BBC-35D2-7141-84EE-E1C421B07E73}" type="presParOf" srcId="{3DDE68F1-6844-4649-83D4-3D1EF84B75EB}" destId="{2FEBED7A-CA56-944A-A258-1E75C12B7BAD}" srcOrd="1" destOrd="0" presId="urn:microsoft.com/office/officeart/2008/layout/HalfCircleOrganizationChart"/>
    <dgm:cxn modelId="{CD181DB6-E770-8F4B-885D-4AC2902772A5}" type="presParOf" srcId="{2FEBED7A-CA56-944A-A258-1E75C12B7BAD}" destId="{A69A46C8-DEB6-1F4D-A5D4-1903FC39AC88}" srcOrd="0" destOrd="0" presId="urn:microsoft.com/office/officeart/2008/layout/HalfCircleOrganizationChart"/>
    <dgm:cxn modelId="{BEC6EA82-0079-574D-8088-B86E74269815}" type="presParOf" srcId="{A69A46C8-DEB6-1F4D-A5D4-1903FC39AC88}" destId="{4B03E954-F729-A943-8417-C5CCAEEBBCDE}" srcOrd="0" destOrd="0" presId="urn:microsoft.com/office/officeart/2008/layout/HalfCircleOrganizationChart"/>
    <dgm:cxn modelId="{54A15501-8445-E549-871C-892F3B638E35}" type="presParOf" srcId="{A69A46C8-DEB6-1F4D-A5D4-1903FC39AC88}" destId="{9B214E9B-6FFD-784A-AC0E-1ECE10744F9A}" srcOrd="1" destOrd="0" presId="urn:microsoft.com/office/officeart/2008/layout/HalfCircleOrganizationChart"/>
    <dgm:cxn modelId="{BD8C9DAA-88B3-9343-8CDD-BC0599181844}" type="presParOf" srcId="{A69A46C8-DEB6-1F4D-A5D4-1903FC39AC88}" destId="{0F57E958-3F75-A24A-AB82-2A96B953D17A}" srcOrd="2" destOrd="0" presId="urn:microsoft.com/office/officeart/2008/layout/HalfCircleOrganizationChart"/>
    <dgm:cxn modelId="{A1736400-1495-1E46-A784-23AC96D91CF3}" type="presParOf" srcId="{A69A46C8-DEB6-1F4D-A5D4-1903FC39AC88}" destId="{69957197-D085-A248-9F69-BE403B0DE91B}" srcOrd="3" destOrd="0" presId="urn:microsoft.com/office/officeart/2008/layout/HalfCircleOrganizationChart"/>
    <dgm:cxn modelId="{1F1FD931-8BDA-8F44-8443-FF626C07DDD2}" type="presParOf" srcId="{2FEBED7A-CA56-944A-A258-1E75C12B7BAD}" destId="{2FAE603C-DF1A-0A47-B60D-D55D95691035}" srcOrd="1" destOrd="0" presId="urn:microsoft.com/office/officeart/2008/layout/HalfCircleOrganizationChart"/>
    <dgm:cxn modelId="{97542914-4A69-A642-B917-810FB388F9F0}" type="presParOf" srcId="{2FEBED7A-CA56-944A-A258-1E75C12B7BAD}" destId="{EC3BEA97-C753-0F47-A692-EAC13AB18412}" srcOrd="2" destOrd="0" presId="urn:microsoft.com/office/officeart/2008/layout/HalfCircleOrganizationChart"/>
    <dgm:cxn modelId="{291A62FF-2DE3-F94C-8059-24EF70FDB9AD}" type="presParOf" srcId="{3DDE68F1-6844-4649-83D4-3D1EF84B75EB}" destId="{2B58984D-4833-FB4C-8FE3-8C3FF166338B}" srcOrd="2" destOrd="0" presId="urn:microsoft.com/office/officeart/2008/layout/HalfCircleOrganizationChart"/>
    <dgm:cxn modelId="{ADA040DA-FF1B-8545-9E53-1783E5D0FF12}" type="presParOf" srcId="{3DDE68F1-6844-4649-83D4-3D1EF84B75EB}" destId="{7CCC759A-9760-2344-BC06-994C020409C3}" srcOrd="3" destOrd="0" presId="urn:microsoft.com/office/officeart/2008/layout/HalfCircleOrganizationChart"/>
    <dgm:cxn modelId="{6D384E63-A547-5645-B21E-E87B224A8215}" type="presParOf" srcId="{7CCC759A-9760-2344-BC06-994C020409C3}" destId="{AA542AF8-1613-D449-B3C5-44D1EA9FBE2C}" srcOrd="0" destOrd="0" presId="urn:microsoft.com/office/officeart/2008/layout/HalfCircleOrganizationChart"/>
    <dgm:cxn modelId="{58B26A90-2B8D-9C48-8AD7-64F6A4FA4415}" type="presParOf" srcId="{AA542AF8-1613-D449-B3C5-44D1EA9FBE2C}" destId="{C0FD7FAE-51DE-8444-82F9-20DA06C7AAC3}" srcOrd="0" destOrd="0" presId="urn:microsoft.com/office/officeart/2008/layout/HalfCircleOrganizationChart"/>
    <dgm:cxn modelId="{2FFE93BF-951C-6B47-B501-8DE49C0F7D92}" type="presParOf" srcId="{AA542AF8-1613-D449-B3C5-44D1EA9FBE2C}" destId="{CA584CD2-1F16-414B-BB45-69766384E905}" srcOrd="1" destOrd="0" presId="urn:microsoft.com/office/officeart/2008/layout/HalfCircleOrganizationChart"/>
    <dgm:cxn modelId="{88F7998B-708D-AC44-8F4B-14BEDA053187}" type="presParOf" srcId="{AA542AF8-1613-D449-B3C5-44D1EA9FBE2C}" destId="{66E3B768-F73B-EC4B-B51B-9ABF054F47F0}" srcOrd="2" destOrd="0" presId="urn:microsoft.com/office/officeart/2008/layout/HalfCircleOrganizationChart"/>
    <dgm:cxn modelId="{EAFD5635-DAA6-B64B-A9FE-BD4C2F44C863}" type="presParOf" srcId="{AA542AF8-1613-D449-B3C5-44D1EA9FBE2C}" destId="{C89359BD-061D-EE4E-91F8-29C03F04E831}" srcOrd="3" destOrd="0" presId="urn:microsoft.com/office/officeart/2008/layout/HalfCircleOrganizationChart"/>
    <dgm:cxn modelId="{E1A53084-3996-5B43-B541-E10701958525}" type="presParOf" srcId="{7CCC759A-9760-2344-BC06-994C020409C3}" destId="{FFEF8DD2-5E7F-BF41-8390-CD16A418D08B}" srcOrd="1" destOrd="0" presId="urn:microsoft.com/office/officeart/2008/layout/HalfCircleOrganizationChart"/>
    <dgm:cxn modelId="{5D36EB67-7ADC-C848-9160-2BF32BDB249C}" type="presParOf" srcId="{7CCC759A-9760-2344-BC06-994C020409C3}" destId="{218B2F09-C1B4-0C4D-BA7E-71AB8C63A50B}" srcOrd="2" destOrd="0" presId="urn:microsoft.com/office/officeart/2008/layout/HalfCircleOrganizationChart"/>
    <dgm:cxn modelId="{1866FFF1-3F9D-184A-9A0B-A69E974F90AD}" type="presParOf" srcId="{B9B726E1-845A-FB47-B865-F053368A80E1}" destId="{09F1E36C-7015-1043-BEDC-40F1003B55EE}" srcOrd="2" destOrd="0" presId="urn:microsoft.com/office/officeart/2008/layout/HalfCircleOrganizationChart"/>
    <dgm:cxn modelId="{03FA24CB-2A0E-6849-8B0A-D195C8149E99}" type="presParOf" srcId="{35DF0857-83B9-AF48-B4C4-E1482ECF1F3A}" destId="{587939F2-203F-384E-B7D6-9831A4805B68}" srcOrd="2" destOrd="0" presId="urn:microsoft.com/office/officeart/2008/layout/HalfCircleOrganizationChart"/>
    <dgm:cxn modelId="{6B8F0EFB-B5FB-8C44-85D9-52507F139CFE}" type="presParOf" srcId="{35DF0857-83B9-AF48-B4C4-E1482ECF1F3A}" destId="{63E0275B-753D-7542-BB27-C02D82A1A85D}" srcOrd="3" destOrd="0" presId="urn:microsoft.com/office/officeart/2008/layout/HalfCircleOrganizationChart"/>
    <dgm:cxn modelId="{0EF6DC5D-AA7E-E548-B9B1-EAE3D8663EF2}" type="presParOf" srcId="{63E0275B-753D-7542-BB27-C02D82A1A85D}" destId="{46AD825D-497B-764E-A406-A6CDDCF48971}" srcOrd="0" destOrd="0" presId="urn:microsoft.com/office/officeart/2008/layout/HalfCircleOrganizationChart"/>
    <dgm:cxn modelId="{3BF941F4-57DF-834C-A7C1-D7740F63EDA7}" type="presParOf" srcId="{46AD825D-497B-764E-A406-A6CDDCF48971}" destId="{1029D6FA-8060-D74A-B276-A207BC7007AD}" srcOrd="0" destOrd="0" presId="urn:microsoft.com/office/officeart/2008/layout/HalfCircleOrganizationChart"/>
    <dgm:cxn modelId="{A874AA82-686E-E74E-8B5D-25442791E5A0}" type="presParOf" srcId="{46AD825D-497B-764E-A406-A6CDDCF48971}" destId="{46C8BCD7-5B46-6F4F-BBB5-33378B345486}" srcOrd="1" destOrd="0" presId="urn:microsoft.com/office/officeart/2008/layout/HalfCircleOrganizationChart"/>
    <dgm:cxn modelId="{F15151B7-2D95-B845-95DB-4985F274953B}" type="presParOf" srcId="{46AD825D-497B-764E-A406-A6CDDCF48971}" destId="{79F5DDAA-3A6B-D541-8630-FC402E2DBCDD}" srcOrd="2" destOrd="0" presId="urn:microsoft.com/office/officeart/2008/layout/HalfCircleOrganizationChart"/>
    <dgm:cxn modelId="{07E4B9D9-0B49-8F4D-8DEB-9222D3C7F771}" type="presParOf" srcId="{46AD825D-497B-764E-A406-A6CDDCF48971}" destId="{9A5940F8-2F8E-384F-9339-8E41D1E61676}" srcOrd="3" destOrd="0" presId="urn:microsoft.com/office/officeart/2008/layout/HalfCircleOrganizationChart"/>
    <dgm:cxn modelId="{78F012FC-0E1B-9D43-B50B-2D66E77213C0}" type="presParOf" srcId="{63E0275B-753D-7542-BB27-C02D82A1A85D}" destId="{2C87962E-680B-4C4C-9EF8-56B0112C6B43}" srcOrd="1" destOrd="0" presId="urn:microsoft.com/office/officeart/2008/layout/HalfCircleOrganizationChart"/>
    <dgm:cxn modelId="{C316F07D-CBAE-1B40-A435-D8B6EAFBBBB3}" type="presParOf" srcId="{63E0275B-753D-7542-BB27-C02D82A1A85D}" destId="{5606F16B-2C72-9447-BBF1-9EB03E29A8F4}" srcOrd="2" destOrd="0" presId="urn:microsoft.com/office/officeart/2008/layout/HalfCircleOrganizationChart"/>
    <dgm:cxn modelId="{A4615DC0-535E-2C4C-AD96-32645E02BD38}" type="presParOf" srcId="{1A5613FA-C30F-1D4D-AD92-4AF49E507CB8}" destId="{A53A77C5-BEBE-6B4D-B342-A21DFBE210E5}" srcOrd="2" destOrd="0" presId="urn:microsoft.com/office/officeart/2008/layout/HalfCircleOrganizationChart"/>
    <dgm:cxn modelId="{69A66D8D-383E-AA4B-A0EB-48B2B1B0EE88}" type="presParOf" srcId="{38E79DB9-CE6A-0A44-AF03-D5E8914E6966}" destId="{6D118C84-9242-8348-A3BB-544C8ED727AB}" srcOrd="2" destOrd="0" presId="urn:microsoft.com/office/officeart/2008/layout/HalfCircleOrganizationChart"/>
    <dgm:cxn modelId="{292845C0-DC7B-2540-BF68-10D359EF4DE6}" type="presParOf" srcId="{A603A3FB-A88C-7541-B148-9F6AA2604B9B}" destId="{9D9FF9ED-372B-CB4D-8C6B-F35022C29460}" srcOrd="2" destOrd="0" presId="urn:microsoft.com/office/officeart/2008/layout/HalfCircleOrganizationChart"/>
    <dgm:cxn modelId="{270F3159-B47C-4048-AE49-2AC30530B958}" type="presParOf" srcId="{9D9FF9ED-372B-CB4D-8C6B-F35022C29460}" destId="{374220BD-E4FF-A346-AFEA-C3A467CECF1F}" srcOrd="0" destOrd="0" presId="urn:microsoft.com/office/officeart/2008/layout/HalfCircleOrganizationChart"/>
    <dgm:cxn modelId="{494E5D5B-BC0E-1840-B769-7BE89B8A22C8}" type="presParOf" srcId="{374220BD-E4FF-A346-AFEA-C3A467CECF1F}" destId="{7FAFC891-D779-4043-8AC1-118A2A871774}" srcOrd="0" destOrd="0" presId="urn:microsoft.com/office/officeart/2008/layout/HalfCircleOrganizationChart"/>
    <dgm:cxn modelId="{06F3D3BE-2130-934A-9E69-7EB5B54B4466}" type="presParOf" srcId="{374220BD-E4FF-A346-AFEA-C3A467CECF1F}" destId="{C4039A2C-7DDD-C243-916A-FC7B1D299DD3}" srcOrd="1" destOrd="0" presId="urn:microsoft.com/office/officeart/2008/layout/HalfCircleOrganizationChart"/>
    <dgm:cxn modelId="{EFF62379-C79B-A74C-BFD1-A35D720E791F}" type="presParOf" srcId="{374220BD-E4FF-A346-AFEA-C3A467CECF1F}" destId="{2CF82F72-081A-E645-BC54-57B2077B7F09}" srcOrd="2" destOrd="0" presId="urn:microsoft.com/office/officeart/2008/layout/HalfCircleOrganizationChart"/>
    <dgm:cxn modelId="{55E7E2AC-1D64-9C4E-A32A-7AD4AE0CBBA3}" type="presParOf" srcId="{374220BD-E4FF-A346-AFEA-C3A467CECF1F}" destId="{AD5D5FE2-D730-2F41-B94C-C46D97E1EA5E}" srcOrd="3" destOrd="0" presId="urn:microsoft.com/office/officeart/2008/layout/HalfCircleOrganizationChart"/>
    <dgm:cxn modelId="{05C8B87B-3721-0A4C-AD5A-A157CDAF20DA}" type="presParOf" srcId="{9D9FF9ED-372B-CB4D-8C6B-F35022C29460}" destId="{CC936AF2-5AA9-AB4A-A8C9-5CE6ADAB0AE4}" srcOrd="1" destOrd="0" presId="urn:microsoft.com/office/officeart/2008/layout/HalfCircleOrganizationChart"/>
    <dgm:cxn modelId="{3968CF2C-0F98-5540-949D-2AF84362A122}" type="presParOf" srcId="{CC936AF2-5AA9-AB4A-A8C9-5CE6ADAB0AE4}" destId="{C8B7FBBF-58F3-3344-818A-3C671C53EF98}" srcOrd="0" destOrd="0" presId="urn:microsoft.com/office/officeart/2008/layout/HalfCircleOrganizationChart"/>
    <dgm:cxn modelId="{5006E85F-04EE-2D4B-8EDB-3F39DA908D09}" type="presParOf" srcId="{CC936AF2-5AA9-AB4A-A8C9-5CE6ADAB0AE4}" destId="{A87CDF0F-FB37-254A-98C4-2CD740971A50}" srcOrd="1" destOrd="0" presId="urn:microsoft.com/office/officeart/2008/layout/HalfCircleOrganizationChart"/>
    <dgm:cxn modelId="{52DF3567-77A4-4B4C-9644-1C2BCD6C8D51}" type="presParOf" srcId="{A87CDF0F-FB37-254A-98C4-2CD740971A50}" destId="{73115957-E566-0741-BF9F-EDF0CF646BDE}" srcOrd="0" destOrd="0" presId="urn:microsoft.com/office/officeart/2008/layout/HalfCircleOrganizationChart"/>
    <dgm:cxn modelId="{62933838-06BD-E146-80F9-B95FD159EDFB}" type="presParOf" srcId="{73115957-E566-0741-BF9F-EDF0CF646BDE}" destId="{C87F4493-E890-2A4C-BCBB-C6BAE34BC704}" srcOrd="0" destOrd="0" presId="urn:microsoft.com/office/officeart/2008/layout/HalfCircleOrganizationChart"/>
    <dgm:cxn modelId="{E33DB5EB-7837-144A-8D0D-E13179D8C23B}" type="presParOf" srcId="{73115957-E566-0741-BF9F-EDF0CF646BDE}" destId="{482D974C-7B0F-EF41-BECC-6DC25F7CCB46}" srcOrd="1" destOrd="0" presId="urn:microsoft.com/office/officeart/2008/layout/HalfCircleOrganizationChart"/>
    <dgm:cxn modelId="{2D11B0BF-8EAD-A948-9667-A0238754FC73}" type="presParOf" srcId="{73115957-E566-0741-BF9F-EDF0CF646BDE}" destId="{A61B1B09-CA2C-6D43-BA20-4251CAB2FAB7}" srcOrd="2" destOrd="0" presId="urn:microsoft.com/office/officeart/2008/layout/HalfCircleOrganizationChart"/>
    <dgm:cxn modelId="{013B6593-EE19-2144-9604-246AB4FDB501}" type="presParOf" srcId="{73115957-E566-0741-BF9F-EDF0CF646BDE}" destId="{D1532FF1-1D2E-D846-991C-A9A76A67DEFA}" srcOrd="3" destOrd="0" presId="urn:microsoft.com/office/officeart/2008/layout/HalfCircleOrganizationChart"/>
    <dgm:cxn modelId="{30364886-6D8F-334A-8CFF-7C16B64B6E4B}" type="presParOf" srcId="{A87CDF0F-FB37-254A-98C4-2CD740971A50}" destId="{476D326A-9F84-404C-AB1B-37000A294C9A}" srcOrd="1" destOrd="0" presId="urn:microsoft.com/office/officeart/2008/layout/HalfCircleOrganizationChart"/>
    <dgm:cxn modelId="{AA770639-8889-DB4E-BAF6-05FE9171A499}" type="presParOf" srcId="{476D326A-9F84-404C-AB1B-37000A294C9A}" destId="{68B6CB8E-6C0A-AC46-8A58-88936500562F}" srcOrd="0" destOrd="0" presId="urn:microsoft.com/office/officeart/2008/layout/HalfCircleOrganizationChart"/>
    <dgm:cxn modelId="{3224DEF6-F80B-F249-B33C-339C6D75EC36}" type="presParOf" srcId="{476D326A-9F84-404C-AB1B-37000A294C9A}" destId="{D09BBA91-62DB-054D-89AA-19C9BD9101E2}" srcOrd="1" destOrd="0" presId="urn:microsoft.com/office/officeart/2008/layout/HalfCircleOrganizationChart"/>
    <dgm:cxn modelId="{5DFE7EEF-FE92-6B42-B2EA-AAB7CDE327A3}" type="presParOf" srcId="{D09BBA91-62DB-054D-89AA-19C9BD9101E2}" destId="{DF7AC72E-8BD5-634E-8075-A0A6A7034BD8}" srcOrd="0" destOrd="0" presId="urn:microsoft.com/office/officeart/2008/layout/HalfCircleOrganizationChart"/>
    <dgm:cxn modelId="{CF3C1EB6-91EF-A741-B5C3-7D1A37654524}" type="presParOf" srcId="{DF7AC72E-8BD5-634E-8075-A0A6A7034BD8}" destId="{70125C02-49C8-624D-9E95-ED5B04B27C78}" srcOrd="0" destOrd="0" presId="urn:microsoft.com/office/officeart/2008/layout/HalfCircleOrganizationChart"/>
    <dgm:cxn modelId="{EFF7345B-4912-3C4E-A3A7-D95E603AE54A}" type="presParOf" srcId="{DF7AC72E-8BD5-634E-8075-A0A6A7034BD8}" destId="{28EFA02F-A50E-7D4E-9733-28C63C967927}" srcOrd="1" destOrd="0" presId="urn:microsoft.com/office/officeart/2008/layout/HalfCircleOrganizationChart"/>
    <dgm:cxn modelId="{6544A2EA-F353-374C-8C8B-2EE94B6D72AE}" type="presParOf" srcId="{DF7AC72E-8BD5-634E-8075-A0A6A7034BD8}" destId="{46DA26C4-0183-CB45-A8A3-AAF7DBBA9B17}" srcOrd="2" destOrd="0" presId="urn:microsoft.com/office/officeart/2008/layout/HalfCircleOrganizationChart"/>
    <dgm:cxn modelId="{3E4BDBEA-E93D-E346-A309-DBC3607A6BA9}" type="presParOf" srcId="{DF7AC72E-8BD5-634E-8075-A0A6A7034BD8}" destId="{E77F4A23-A79B-A548-8820-6216B8B9AAC5}" srcOrd="3" destOrd="0" presId="urn:microsoft.com/office/officeart/2008/layout/HalfCircleOrganizationChart"/>
    <dgm:cxn modelId="{56ABEACB-D8DB-CB4F-97F5-D54E1A9783D7}" type="presParOf" srcId="{D09BBA91-62DB-054D-89AA-19C9BD9101E2}" destId="{BBDE344C-C812-C740-AC32-2AA861EB9B2E}" srcOrd="1" destOrd="0" presId="urn:microsoft.com/office/officeart/2008/layout/HalfCircleOrganizationChart"/>
    <dgm:cxn modelId="{E7AA7564-3277-8D45-9FBD-9ADCE7962E65}" type="presParOf" srcId="{D09BBA91-62DB-054D-89AA-19C9BD9101E2}" destId="{22FA26EA-8E6F-1945-A26A-3F6AEFF05304}" srcOrd="2" destOrd="0" presId="urn:microsoft.com/office/officeart/2008/layout/HalfCircleOrganizationChart"/>
    <dgm:cxn modelId="{B0D116EC-30B7-1D4E-A063-AE9D37811E0E}" type="presParOf" srcId="{476D326A-9F84-404C-AB1B-37000A294C9A}" destId="{695E4AB5-8FC6-094A-87C4-690F90A7FCEB}" srcOrd="2" destOrd="0" presId="urn:microsoft.com/office/officeart/2008/layout/HalfCircleOrganizationChart"/>
    <dgm:cxn modelId="{D726D783-74CE-1A45-B096-C2B87491D2E7}" type="presParOf" srcId="{476D326A-9F84-404C-AB1B-37000A294C9A}" destId="{389ECE5D-9345-5948-A97D-80E233C5B784}" srcOrd="3" destOrd="0" presId="urn:microsoft.com/office/officeart/2008/layout/HalfCircleOrganizationChart"/>
    <dgm:cxn modelId="{B72A16D7-FF7A-AB4D-8C3E-CED0BC225E70}" type="presParOf" srcId="{389ECE5D-9345-5948-A97D-80E233C5B784}" destId="{5387B329-3362-9E47-AE31-9CD474FBD9A1}" srcOrd="0" destOrd="0" presId="urn:microsoft.com/office/officeart/2008/layout/HalfCircleOrganizationChart"/>
    <dgm:cxn modelId="{842BFE48-A988-A64B-BFFB-6478F0F473A6}" type="presParOf" srcId="{5387B329-3362-9E47-AE31-9CD474FBD9A1}" destId="{F78B5226-0EFE-6B46-8917-80AEDE748606}" srcOrd="0" destOrd="0" presId="urn:microsoft.com/office/officeart/2008/layout/HalfCircleOrganizationChart"/>
    <dgm:cxn modelId="{9C6C0134-B206-FE4C-BDF8-D5D6454724E5}" type="presParOf" srcId="{5387B329-3362-9E47-AE31-9CD474FBD9A1}" destId="{B4243E66-37E1-8D4E-9B8A-3F78DA346247}" srcOrd="1" destOrd="0" presId="urn:microsoft.com/office/officeart/2008/layout/HalfCircleOrganizationChart"/>
    <dgm:cxn modelId="{3050E96F-C2DB-D045-BA62-57A278C67F39}" type="presParOf" srcId="{5387B329-3362-9E47-AE31-9CD474FBD9A1}" destId="{5AE85471-C139-7F41-8362-5B5AE3EA0196}" srcOrd="2" destOrd="0" presId="urn:microsoft.com/office/officeart/2008/layout/HalfCircleOrganizationChart"/>
    <dgm:cxn modelId="{72BBE89E-723F-4F49-B4E9-BB9E0A6C4C2D}" type="presParOf" srcId="{5387B329-3362-9E47-AE31-9CD474FBD9A1}" destId="{DD6D9BD1-635A-FF44-8299-32257739C308}" srcOrd="3" destOrd="0" presId="urn:microsoft.com/office/officeart/2008/layout/HalfCircleOrganizationChart"/>
    <dgm:cxn modelId="{0AC71BEE-F78F-3F4E-9917-31A011582A2E}" type="presParOf" srcId="{389ECE5D-9345-5948-A97D-80E233C5B784}" destId="{5EE051A0-39DA-3446-859D-9EE22AB00018}" srcOrd="1" destOrd="0" presId="urn:microsoft.com/office/officeart/2008/layout/HalfCircleOrganizationChart"/>
    <dgm:cxn modelId="{77623C1C-18D9-1F4A-A358-F43500739F34}" type="presParOf" srcId="{389ECE5D-9345-5948-A97D-80E233C5B784}" destId="{0E6CFEF8-DC22-D548-8D93-AFCF8D14DC5F}" srcOrd="2" destOrd="0" presId="urn:microsoft.com/office/officeart/2008/layout/HalfCircleOrganizationChart"/>
    <dgm:cxn modelId="{CECD6FCF-1509-AD43-B001-C3E619C783A7}" type="presParOf" srcId="{476D326A-9F84-404C-AB1B-37000A294C9A}" destId="{E1D108E7-332A-2C43-A78B-B75ED220A154}" srcOrd="4" destOrd="0" presId="urn:microsoft.com/office/officeart/2008/layout/HalfCircleOrganizationChart"/>
    <dgm:cxn modelId="{50943501-D059-774D-ACF5-35B7C998A129}" type="presParOf" srcId="{476D326A-9F84-404C-AB1B-37000A294C9A}" destId="{03778564-2B58-1F4C-9A0A-8E72AA7D9A49}" srcOrd="5" destOrd="0" presId="urn:microsoft.com/office/officeart/2008/layout/HalfCircleOrganizationChart"/>
    <dgm:cxn modelId="{C4CBAC12-7531-F846-B958-AD4D21F6D0DC}" type="presParOf" srcId="{03778564-2B58-1F4C-9A0A-8E72AA7D9A49}" destId="{EAD44A1F-CE17-DE49-AEDC-784E5562D0FE}" srcOrd="0" destOrd="0" presId="urn:microsoft.com/office/officeart/2008/layout/HalfCircleOrganizationChart"/>
    <dgm:cxn modelId="{9E8E2DF0-2B75-984F-A6C6-A6291D0C8B75}" type="presParOf" srcId="{EAD44A1F-CE17-DE49-AEDC-784E5562D0FE}" destId="{DD5A6E4E-559D-9745-AC33-C6ABBC79CEBA}" srcOrd="0" destOrd="0" presId="urn:microsoft.com/office/officeart/2008/layout/HalfCircleOrganizationChart"/>
    <dgm:cxn modelId="{B3D8CB9F-58D1-9A4A-BE53-511714640276}" type="presParOf" srcId="{EAD44A1F-CE17-DE49-AEDC-784E5562D0FE}" destId="{B9588C87-A4B5-9C4A-A5B3-737773686BFA}" srcOrd="1" destOrd="0" presId="urn:microsoft.com/office/officeart/2008/layout/HalfCircleOrganizationChart"/>
    <dgm:cxn modelId="{4A369FFC-998A-5A4F-ABF2-994F06B3C330}" type="presParOf" srcId="{EAD44A1F-CE17-DE49-AEDC-784E5562D0FE}" destId="{13F92EF3-28DF-674F-9D7C-6B2B8DC758A5}" srcOrd="2" destOrd="0" presId="urn:microsoft.com/office/officeart/2008/layout/HalfCircleOrganizationChart"/>
    <dgm:cxn modelId="{C3A0574B-2B3B-4F40-9F3D-A609905DE424}" type="presParOf" srcId="{EAD44A1F-CE17-DE49-AEDC-784E5562D0FE}" destId="{B656515F-AA34-D240-91C1-0330F519E8E8}" srcOrd="3" destOrd="0" presId="urn:microsoft.com/office/officeart/2008/layout/HalfCircleOrganizationChart"/>
    <dgm:cxn modelId="{1E13AD98-EAD9-A442-9163-98D540DDBC2C}" type="presParOf" srcId="{03778564-2B58-1F4C-9A0A-8E72AA7D9A49}" destId="{F0BDD811-53AE-5C4F-9893-7E5E63B3592D}" srcOrd="1" destOrd="0" presId="urn:microsoft.com/office/officeart/2008/layout/HalfCircleOrganizationChart"/>
    <dgm:cxn modelId="{99E1D257-9F16-9641-8305-EA202ACBC55B}" type="presParOf" srcId="{03778564-2B58-1F4C-9A0A-8E72AA7D9A49}" destId="{4079EFF9-55BB-8849-ACF7-4D21BBB3DC83}" srcOrd="2" destOrd="0" presId="urn:microsoft.com/office/officeart/2008/layout/HalfCircleOrganizationChart"/>
    <dgm:cxn modelId="{A41A1955-FCE2-134E-B8C9-7E75A1FE4D42}" type="presParOf" srcId="{A87CDF0F-FB37-254A-98C4-2CD740971A50}" destId="{390E574D-D4D8-5A42-A050-8591EE235D87}" srcOrd="2" destOrd="0" presId="urn:microsoft.com/office/officeart/2008/layout/HalfCircleOrganizationChart"/>
    <dgm:cxn modelId="{16C434EC-DA54-4144-8E22-4362CE6DC232}" type="presParOf" srcId="{CC936AF2-5AA9-AB4A-A8C9-5CE6ADAB0AE4}" destId="{7655F18C-283F-8642-BFC7-B2A1448F831C}" srcOrd="2" destOrd="0" presId="urn:microsoft.com/office/officeart/2008/layout/HalfCircleOrganizationChart"/>
    <dgm:cxn modelId="{E2BD6BCB-7728-5C49-A77B-94F5A2C9DF0C}" type="presParOf" srcId="{CC936AF2-5AA9-AB4A-A8C9-5CE6ADAB0AE4}" destId="{F5BD09B1-5C27-914F-A148-E67C331C4E0B}" srcOrd="3" destOrd="0" presId="urn:microsoft.com/office/officeart/2008/layout/HalfCircleOrganizationChart"/>
    <dgm:cxn modelId="{826E74B5-7E07-0F48-B6CF-1A43F68DBA8A}" type="presParOf" srcId="{F5BD09B1-5C27-914F-A148-E67C331C4E0B}" destId="{52A5ECB2-39CE-BF4F-9D5F-4CC3FF2AB4BE}" srcOrd="0" destOrd="0" presId="urn:microsoft.com/office/officeart/2008/layout/HalfCircleOrganizationChart"/>
    <dgm:cxn modelId="{C7D8E989-AEA8-5846-B608-E25D6AB7714E}" type="presParOf" srcId="{52A5ECB2-39CE-BF4F-9D5F-4CC3FF2AB4BE}" destId="{4CC35432-AC3A-1748-AE00-A7414EB9FE99}" srcOrd="0" destOrd="0" presId="urn:microsoft.com/office/officeart/2008/layout/HalfCircleOrganizationChart"/>
    <dgm:cxn modelId="{FD3DCF56-E6F7-384D-BD26-4C98C35C7348}" type="presParOf" srcId="{52A5ECB2-39CE-BF4F-9D5F-4CC3FF2AB4BE}" destId="{2696BDDB-18E3-CC4D-AFC7-FB9F85E5C7E1}" srcOrd="1" destOrd="0" presId="urn:microsoft.com/office/officeart/2008/layout/HalfCircleOrganizationChart"/>
    <dgm:cxn modelId="{ECF9769B-7178-934F-B40D-14ED56BFACA6}" type="presParOf" srcId="{52A5ECB2-39CE-BF4F-9D5F-4CC3FF2AB4BE}" destId="{CB15DE52-2C07-F546-B6C9-046220650525}" srcOrd="2" destOrd="0" presId="urn:microsoft.com/office/officeart/2008/layout/HalfCircleOrganizationChart"/>
    <dgm:cxn modelId="{27AA9C05-7790-AD4E-A915-B91F7AF714F0}" type="presParOf" srcId="{52A5ECB2-39CE-BF4F-9D5F-4CC3FF2AB4BE}" destId="{BE7C1252-DF22-C641-878D-75275B977B83}" srcOrd="3" destOrd="0" presId="urn:microsoft.com/office/officeart/2008/layout/HalfCircleOrganizationChart"/>
    <dgm:cxn modelId="{57DD3CCF-8BE7-3044-88F4-CA4D59FB2B95}" type="presParOf" srcId="{F5BD09B1-5C27-914F-A148-E67C331C4E0B}" destId="{0BC4C47F-FD55-4548-B85E-F45E7D1E8D99}" srcOrd="1" destOrd="0" presId="urn:microsoft.com/office/officeart/2008/layout/HalfCircleOrganizationChart"/>
    <dgm:cxn modelId="{4A6D8E3F-BF6A-DC42-BDBB-2FF2215499C1}" type="presParOf" srcId="{F5BD09B1-5C27-914F-A148-E67C331C4E0B}" destId="{D528DEF6-F168-9841-ADA7-7F3A43A0CFAB}" srcOrd="2" destOrd="0" presId="urn:microsoft.com/office/officeart/2008/layout/HalfCircleOrganizationChart"/>
    <dgm:cxn modelId="{CAC10B54-EF83-6146-8ACF-DEB8E874CA0D}" type="presParOf" srcId="{9D9FF9ED-372B-CB4D-8C6B-F35022C29460}" destId="{17C89531-5B27-874B-8C1D-D1FA2963C102}" srcOrd="2" destOrd="0" presId="urn:microsoft.com/office/officeart/2008/layout/HalfCircleOrganizationChart"/>
    <dgm:cxn modelId="{E3123C05-A6A1-2047-AB32-2F3BBCF3E626}" type="presParOf" srcId="{A603A3FB-A88C-7541-B148-9F6AA2604B9B}" destId="{86C99F55-58C1-264D-9ABE-4C78F856E498}" srcOrd="3" destOrd="0" presId="urn:microsoft.com/office/officeart/2008/layout/HalfCircleOrganizationChart"/>
    <dgm:cxn modelId="{0529D2A8-E8AA-8946-8872-13AFDD4896EE}" type="presParOf" srcId="{86C99F55-58C1-264D-9ABE-4C78F856E498}" destId="{CE4CCF2E-27D3-4947-AB20-02BE1DB9E2C4}" srcOrd="0" destOrd="0" presId="urn:microsoft.com/office/officeart/2008/layout/HalfCircleOrganizationChart"/>
    <dgm:cxn modelId="{A2100BD8-F19D-3D45-9C53-89B9C93CDC4B}" type="presParOf" srcId="{CE4CCF2E-27D3-4947-AB20-02BE1DB9E2C4}" destId="{0BF2058A-31A9-594D-A578-539417E12D4E}" srcOrd="0" destOrd="0" presId="urn:microsoft.com/office/officeart/2008/layout/HalfCircleOrganizationChart"/>
    <dgm:cxn modelId="{1DAB21D0-B170-8C4F-9FB0-3DD4BF56214B}" type="presParOf" srcId="{CE4CCF2E-27D3-4947-AB20-02BE1DB9E2C4}" destId="{A2540635-FE8E-374A-829B-459DB13AB4AD}" srcOrd="1" destOrd="0" presId="urn:microsoft.com/office/officeart/2008/layout/HalfCircleOrganizationChart"/>
    <dgm:cxn modelId="{6EFE04FF-8147-3A43-944B-C8956F3E3F32}" type="presParOf" srcId="{CE4CCF2E-27D3-4947-AB20-02BE1DB9E2C4}" destId="{0129AF1F-879A-614F-9077-9B2199192A1E}" srcOrd="2" destOrd="0" presId="urn:microsoft.com/office/officeart/2008/layout/HalfCircleOrganizationChart"/>
    <dgm:cxn modelId="{991E5D99-84D7-124D-9F3B-54A127E3915B}" type="presParOf" srcId="{CE4CCF2E-27D3-4947-AB20-02BE1DB9E2C4}" destId="{C3771C18-73BB-6641-ABBA-ACF7311752CA}" srcOrd="3" destOrd="0" presId="urn:microsoft.com/office/officeart/2008/layout/HalfCircleOrganizationChart"/>
    <dgm:cxn modelId="{90B13E2D-6EF4-644A-9C8C-BA43DAB8F4EE}" type="presParOf" srcId="{86C99F55-58C1-264D-9ABE-4C78F856E498}" destId="{F9F6842C-6025-164A-8D0A-EE325514E7D6}" srcOrd="1" destOrd="0" presId="urn:microsoft.com/office/officeart/2008/layout/HalfCircleOrganizationChart"/>
    <dgm:cxn modelId="{F52CE5BB-0030-9040-83B7-B3D1F16BE1FC}" type="presParOf" srcId="{F9F6842C-6025-164A-8D0A-EE325514E7D6}" destId="{A8DC57E2-C3CD-5642-94D7-92B404D4C044}" srcOrd="0" destOrd="0" presId="urn:microsoft.com/office/officeart/2008/layout/HalfCircleOrganizationChart"/>
    <dgm:cxn modelId="{470BEB45-899F-5949-BF41-D4985CC49AF2}" type="presParOf" srcId="{F9F6842C-6025-164A-8D0A-EE325514E7D6}" destId="{1C538866-AD75-CF4E-AE48-D714DEDC4C24}" srcOrd="1" destOrd="0" presId="urn:microsoft.com/office/officeart/2008/layout/HalfCircleOrganizationChart"/>
    <dgm:cxn modelId="{965D0D55-9186-774D-BF48-E30D51314801}" type="presParOf" srcId="{1C538866-AD75-CF4E-AE48-D714DEDC4C24}" destId="{AC28452A-B42C-1F42-9274-79F41769AB3F}" srcOrd="0" destOrd="0" presId="urn:microsoft.com/office/officeart/2008/layout/HalfCircleOrganizationChart"/>
    <dgm:cxn modelId="{843E8052-7C78-9147-9E49-098F2FD184BC}" type="presParOf" srcId="{AC28452A-B42C-1F42-9274-79F41769AB3F}" destId="{8E9BC3F8-2B25-0E4A-A993-087F70270A7C}" srcOrd="0" destOrd="0" presId="urn:microsoft.com/office/officeart/2008/layout/HalfCircleOrganizationChart"/>
    <dgm:cxn modelId="{21519F0E-A88B-964F-87CF-F546F3D97AA3}" type="presParOf" srcId="{AC28452A-B42C-1F42-9274-79F41769AB3F}" destId="{1A1EA084-878C-7F4F-B49E-A8E53ADA657C}" srcOrd="1" destOrd="0" presId="urn:microsoft.com/office/officeart/2008/layout/HalfCircleOrganizationChart"/>
    <dgm:cxn modelId="{BE9E04F2-F74F-2341-9523-57CB18B692B8}" type="presParOf" srcId="{AC28452A-B42C-1F42-9274-79F41769AB3F}" destId="{7AE4EF51-8D10-6F48-899C-974B24CFF819}" srcOrd="2" destOrd="0" presId="urn:microsoft.com/office/officeart/2008/layout/HalfCircleOrganizationChart"/>
    <dgm:cxn modelId="{B0E18AC5-5F01-0744-805D-25C9ACD061EB}" type="presParOf" srcId="{AC28452A-B42C-1F42-9274-79F41769AB3F}" destId="{C37B7FE6-661F-BD46-AB17-5250D13F261B}" srcOrd="3" destOrd="0" presId="urn:microsoft.com/office/officeart/2008/layout/HalfCircleOrganizationChart"/>
    <dgm:cxn modelId="{E85CBDF0-E013-C447-A636-91697D422406}" type="presParOf" srcId="{1C538866-AD75-CF4E-AE48-D714DEDC4C24}" destId="{294CA3E0-F28F-1D49-A258-690883B0E0EC}" srcOrd="1" destOrd="0" presId="urn:microsoft.com/office/officeart/2008/layout/HalfCircleOrganizationChart"/>
    <dgm:cxn modelId="{158820B2-C137-8F4A-A093-B89EE5EE2586}" type="presParOf" srcId="{1C538866-AD75-CF4E-AE48-D714DEDC4C24}" destId="{959906D9-8AA6-0745-80F5-7370D5B899B4}" srcOrd="2" destOrd="0" presId="urn:microsoft.com/office/officeart/2008/layout/HalfCircleOrganizationChart"/>
    <dgm:cxn modelId="{D0A31F50-89F0-4446-A617-092C16ECC0A9}" type="presParOf" srcId="{F9F6842C-6025-164A-8D0A-EE325514E7D6}" destId="{71760024-3971-AA4B-B4F6-A2718AE7AC82}" srcOrd="2" destOrd="0" presId="urn:microsoft.com/office/officeart/2008/layout/HalfCircleOrganizationChart"/>
    <dgm:cxn modelId="{872D8213-4F9B-B042-B31A-D228CC7C3DB8}" type="presParOf" srcId="{F9F6842C-6025-164A-8D0A-EE325514E7D6}" destId="{8FA8523D-B320-FD47-AB70-61A3C81C73FA}" srcOrd="3" destOrd="0" presId="urn:microsoft.com/office/officeart/2008/layout/HalfCircleOrganizationChart"/>
    <dgm:cxn modelId="{944EF9F6-7BD2-9F44-A801-22897401924D}" type="presParOf" srcId="{8FA8523D-B320-FD47-AB70-61A3C81C73FA}" destId="{C6BE39E3-A190-C14C-AE2D-08E7CBCCFAB2}" srcOrd="0" destOrd="0" presId="urn:microsoft.com/office/officeart/2008/layout/HalfCircleOrganizationChart"/>
    <dgm:cxn modelId="{BBFF4B0B-DBC7-A64F-A44C-9A24AB461C57}" type="presParOf" srcId="{C6BE39E3-A190-C14C-AE2D-08E7CBCCFAB2}" destId="{F740DB4E-561F-534C-9DC5-076578492C37}" srcOrd="0" destOrd="0" presId="urn:microsoft.com/office/officeart/2008/layout/HalfCircleOrganizationChart"/>
    <dgm:cxn modelId="{A2048592-2CE9-8A41-B457-ED47BE71F427}" type="presParOf" srcId="{C6BE39E3-A190-C14C-AE2D-08E7CBCCFAB2}" destId="{2BA4A48D-9C43-6F44-B1F9-6F0E6250A656}" srcOrd="1" destOrd="0" presId="urn:microsoft.com/office/officeart/2008/layout/HalfCircleOrganizationChart"/>
    <dgm:cxn modelId="{36174AE3-2425-8C48-BCEB-E7D62CB32143}" type="presParOf" srcId="{C6BE39E3-A190-C14C-AE2D-08E7CBCCFAB2}" destId="{6C3EB9A7-67EF-4049-BA7B-0BFD53CE9CB0}" srcOrd="2" destOrd="0" presId="urn:microsoft.com/office/officeart/2008/layout/HalfCircleOrganizationChart"/>
    <dgm:cxn modelId="{65A09BA9-086D-6647-AB0E-4F81E027EFC0}" type="presParOf" srcId="{C6BE39E3-A190-C14C-AE2D-08E7CBCCFAB2}" destId="{3B7F48FA-2EE3-654D-8512-2E8DB1C27661}" srcOrd="3" destOrd="0" presId="urn:microsoft.com/office/officeart/2008/layout/HalfCircleOrganizationChart"/>
    <dgm:cxn modelId="{0CA88CAD-6397-6742-A104-433FB3F2017D}" type="presParOf" srcId="{8FA8523D-B320-FD47-AB70-61A3C81C73FA}" destId="{B795D876-9288-3B44-A784-D339A2EA163B}" srcOrd="1" destOrd="0" presId="urn:microsoft.com/office/officeart/2008/layout/HalfCircleOrganizationChart"/>
    <dgm:cxn modelId="{B6328DD4-DB93-174B-B4C1-B5609E79FE3D}" type="presParOf" srcId="{8FA8523D-B320-FD47-AB70-61A3C81C73FA}" destId="{9C774006-1501-BC4C-B625-3876FB8F0D74}" srcOrd="2" destOrd="0" presId="urn:microsoft.com/office/officeart/2008/layout/HalfCircleOrganizationChart"/>
    <dgm:cxn modelId="{CC6001F4-0E51-4D4A-AD20-C7FC5894E3B1}" type="presParOf" srcId="{86C99F55-58C1-264D-9ABE-4C78F856E498}" destId="{1D4B3953-48EB-AF4C-956B-4AA873CFFD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393F4-B621-8341-B055-2106CFDC0286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CF270-B305-0946-B423-3E108656F305}">
      <dgm:prSet phldrT="[Text]"/>
      <dgm:spPr/>
      <dgm:t>
        <a:bodyPr/>
        <a:lstStyle/>
        <a:p>
          <a:r>
            <a:rPr lang="en-US" dirty="0"/>
            <a:t>Collecting Data</a:t>
          </a:r>
        </a:p>
      </dgm:t>
    </dgm:pt>
    <dgm:pt modelId="{6B91BB55-DEF1-C141-A1A9-08A25FF3A061}" type="parTrans" cxnId="{5810E68F-AEB2-AF43-B0A7-9D06492CC39F}">
      <dgm:prSet/>
      <dgm:spPr/>
      <dgm:t>
        <a:bodyPr/>
        <a:lstStyle/>
        <a:p>
          <a:endParaRPr lang="en-US"/>
        </a:p>
      </dgm:t>
    </dgm:pt>
    <dgm:pt modelId="{9F6FB463-5510-A942-ADC6-4DBFCBE4FA49}" type="sibTrans" cxnId="{5810E68F-AEB2-AF43-B0A7-9D06492CC39F}">
      <dgm:prSet/>
      <dgm:spPr/>
      <dgm:t>
        <a:bodyPr/>
        <a:lstStyle/>
        <a:p>
          <a:endParaRPr lang="en-US"/>
        </a:p>
      </dgm:t>
    </dgm:pt>
    <dgm:pt modelId="{1D1968B7-4092-F147-88A0-E682A211FD40}">
      <dgm:prSet phldrT="[Text]"/>
      <dgm:spPr/>
      <dgm:t>
        <a:bodyPr/>
        <a:lstStyle/>
        <a:p>
          <a:r>
            <a:rPr lang="en-US" dirty="0"/>
            <a:t>cases</a:t>
          </a:r>
        </a:p>
      </dgm:t>
    </dgm:pt>
    <dgm:pt modelId="{015CE80D-77DD-6046-BB54-5246DCF768AD}" type="parTrans" cxnId="{F166EFF5-59EA-274C-B6EE-5736E366BFD5}">
      <dgm:prSet/>
      <dgm:spPr/>
      <dgm:t>
        <a:bodyPr/>
        <a:lstStyle/>
        <a:p>
          <a:endParaRPr lang="en-US"/>
        </a:p>
      </dgm:t>
    </dgm:pt>
    <dgm:pt modelId="{AE57B795-A10E-E149-B2D1-201A01C1FA83}" type="sibTrans" cxnId="{F166EFF5-59EA-274C-B6EE-5736E366BFD5}">
      <dgm:prSet/>
      <dgm:spPr/>
      <dgm:t>
        <a:bodyPr/>
        <a:lstStyle/>
        <a:p>
          <a:endParaRPr lang="en-US"/>
        </a:p>
      </dgm:t>
    </dgm:pt>
    <dgm:pt modelId="{DDDC5130-E3E0-254D-B945-94E5DB62F29E}">
      <dgm:prSet phldrT="[Text]"/>
      <dgm:spPr/>
      <dgm:t>
        <a:bodyPr/>
        <a:lstStyle/>
        <a:p>
          <a:r>
            <a:rPr lang="en-US" dirty="0"/>
            <a:t>quarantine</a:t>
          </a:r>
        </a:p>
      </dgm:t>
    </dgm:pt>
    <dgm:pt modelId="{64A5156C-74C7-114A-8CD3-EEDA0C7ABFA8}" type="parTrans" cxnId="{65C6FD73-BEB6-9742-A0C9-62502E5F7D29}">
      <dgm:prSet/>
      <dgm:spPr/>
      <dgm:t>
        <a:bodyPr/>
        <a:lstStyle/>
        <a:p>
          <a:endParaRPr lang="en-US"/>
        </a:p>
      </dgm:t>
    </dgm:pt>
    <dgm:pt modelId="{9F3DEB4E-86D2-5F4B-A257-A33D006237DF}" type="sibTrans" cxnId="{65C6FD73-BEB6-9742-A0C9-62502E5F7D29}">
      <dgm:prSet/>
      <dgm:spPr/>
      <dgm:t>
        <a:bodyPr/>
        <a:lstStyle/>
        <a:p>
          <a:endParaRPr lang="en-US"/>
        </a:p>
      </dgm:t>
    </dgm:pt>
    <dgm:pt modelId="{392AC107-3B5C-1F48-BD5D-E518DD943051}">
      <dgm:prSet phldrT="[Text]"/>
      <dgm:spPr/>
      <dgm:t>
        <a:bodyPr/>
        <a:lstStyle/>
        <a:p>
          <a:r>
            <a:rPr lang="en-US" dirty="0"/>
            <a:t>staffing</a:t>
          </a:r>
        </a:p>
      </dgm:t>
    </dgm:pt>
    <dgm:pt modelId="{34DA8EAE-E89E-044F-BF0E-0A95BAC5BB22}" type="parTrans" cxnId="{020AA91F-5AC0-0147-81E3-24AB64C176E0}">
      <dgm:prSet/>
      <dgm:spPr/>
      <dgm:t>
        <a:bodyPr/>
        <a:lstStyle/>
        <a:p>
          <a:endParaRPr lang="en-US"/>
        </a:p>
      </dgm:t>
    </dgm:pt>
    <dgm:pt modelId="{A0737040-3A5A-9140-889F-FC8A192C40C4}" type="sibTrans" cxnId="{020AA91F-5AC0-0147-81E3-24AB64C176E0}">
      <dgm:prSet/>
      <dgm:spPr/>
      <dgm:t>
        <a:bodyPr/>
        <a:lstStyle/>
        <a:p>
          <a:endParaRPr lang="en-US"/>
        </a:p>
      </dgm:t>
    </dgm:pt>
    <dgm:pt modelId="{F95566F8-0DC3-B54D-BACF-6BFA8AF9164B}">
      <dgm:prSet phldrT="[Text]"/>
      <dgm:spPr/>
      <dgm:t>
        <a:bodyPr/>
        <a:lstStyle/>
        <a:p>
          <a:r>
            <a:rPr lang="en-US" dirty="0"/>
            <a:t>IT infrastructure</a:t>
          </a:r>
        </a:p>
      </dgm:t>
    </dgm:pt>
    <dgm:pt modelId="{AA59FA59-E4DE-5647-A742-33CB57B1B188}" type="parTrans" cxnId="{CD6538B3-850E-8D49-9ADC-58B1B9708859}">
      <dgm:prSet/>
      <dgm:spPr/>
      <dgm:t>
        <a:bodyPr/>
        <a:lstStyle/>
        <a:p>
          <a:endParaRPr lang="en-US"/>
        </a:p>
      </dgm:t>
    </dgm:pt>
    <dgm:pt modelId="{9587EC1D-2BE0-EA48-9DC8-073062378B0C}" type="sibTrans" cxnId="{CD6538B3-850E-8D49-9ADC-58B1B9708859}">
      <dgm:prSet/>
      <dgm:spPr/>
      <dgm:t>
        <a:bodyPr/>
        <a:lstStyle/>
        <a:p>
          <a:endParaRPr lang="en-US"/>
        </a:p>
      </dgm:t>
    </dgm:pt>
    <dgm:pt modelId="{178EC582-999E-7948-8100-12EFBBB3500A}">
      <dgm:prSet phldrT="[Text]"/>
      <dgm:spPr/>
      <dgm:t>
        <a:bodyPr/>
        <a:lstStyle/>
        <a:p>
          <a:r>
            <a:rPr lang="en-US" dirty="0"/>
            <a:t>Monitoring data</a:t>
          </a:r>
        </a:p>
      </dgm:t>
    </dgm:pt>
    <dgm:pt modelId="{F040D313-28E0-1048-A644-5DAF10E80E7F}" type="parTrans" cxnId="{3D9E744B-78EA-FD4F-A67E-1BA8B1131F29}">
      <dgm:prSet/>
      <dgm:spPr/>
      <dgm:t>
        <a:bodyPr/>
        <a:lstStyle/>
        <a:p>
          <a:endParaRPr lang="en-US"/>
        </a:p>
      </dgm:t>
    </dgm:pt>
    <dgm:pt modelId="{95959096-F305-5C4B-98FE-AF63071260FD}" type="sibTrans" cxnId="{3D9E744B-78EA-FD4F-A67E-1BA8B1131F29}">
      <dgm:prSet/>
      <dgm:spPr/>
      <dgm:t>
        <a:bodyPr/>
        <a:lstStyle/>
        <a:p>
          <a:endParaRPr lang="en-US"/>
        </a:p>
      </dgm:t>
    </dgm:pt>
    <dgm:pt modelId="{7BB001E3-A6C2-A24E-8570-3723256B8D40}">
      <dgm:prSet phldrT="[Text]"/>
      <dgm:spPr/>
      <dgm:t>
        <a:bodyPr/>
        <a:lstStyle/>
        <a:p>
          <a:r>
            <a:rPr lang="en-US" dirty="0"/>
            <a:t>Reporting data</a:t>
          </a:r>
        </a:p>
      </dgm:t>
    </dgm:pt>
    <dgm:pt modelId="{F54389C1-ADAC-8541-AD6A-62E5AC095A46}" type="parTrans" cxnId="{C392255D-C313-DB46-9C94-6989C9F8571D}">
      <dgm:prSet/>
      <dgm:spPr/>
      <dgm:t>
        <a:bodyPr/>
        <a:lstStyle/>
        <a:p>
          <a:endParaRPr lang="en-US"/>
        </a:p>
      </dgm:t>
    </dgm:pt>
    <dgm:pt modelId="{A481B316-1D69-3B46-9C86-5D3480A48B01}" type="sibTrans" cxnId="{C392255D-C313-DB46-9C94-6989C9F8571D}">
      <dgm:prSet/>
      <dgm:spPr/>
      <dgm:t>
        <a:bodyPr/>
        <a:lstStyle/>
        <a:p>
          <a:endParaRPr lang="en-US"/>
        </a:p>
      </dgm:t>
    </dgm:pt>
    <dgm:pt modelId="{5D3027CA-8C03-4147-A41B-54122C76FAFD}">
      <dgm:prSet phldrT="[Text]"/>
      <dgm:spPr/>
      <dgm:t>
        <a:bodyPr/>
        <a:lstStyle/>
        <a:p>
          <a:r>
            <a:rPr lang="en-US" dirty="0"/>
            <a:t>targets</a:t>
          </a:r>
        </a:p>
      </dgm:t>
    </dgm:pt>
    <dgm:pt modelId="{C9DE34ED-0817-B24E-ACD8-132EC54A6FAF}" type="parTrans" cxnId="{6370AB5E-76F7-6841-B946-566A2ED9A8A5}">
      <dgm:prSet/>
      <dgm:spPr/>
      <dgm:t>
        <a:bodyPr/>
        <a:lstStyle/>
        <a:p>
          <a:endParaRPr lang="en-US"/>
        </a:p>
      </dgm:t>
    </dgm:pt>
    <dgm:pt modelId="{CF65C5AB-EA2E-064E-8427-6969F4E22FB4}" type="sibTrans" cxnId="{6370AB5E-76F7-6841-B946-566A2ED9A8A5}">
      <dgm:prSet/>
      <dgm:spPr/>
      <dgm:t>
        <a:bodyPr/>
        <a:lstStyle/>
        <a:p>
          <a:endParaRPr lang="en-US"/>
        </a:p>
      </dgm:t>
    </dgm:pt>
    <dgm:pt modelId="{EE794957-2FBB-7B42-8409-0373AA861F96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9A768C84-392F-6147-B0BF-990C57914905}" type="parTrans" cxnId="{D741052B-F9E6-944F-9720-6254204671D5}">
      <dgm:prSet/>
      <dgm:spPr/>
      <dgm:t>
        <a:bodyPr/>
        <a:lstStyle/>
        <a:p>
          <a:endParaRPr lang="en-US"/>
        </a:p>
      </dgm:t>
    </dgm:pt>
    <dgm:pt modelId="{43E5A6AE-C512-604D-B826-F4E3B8221FA6}" type="sibTrans" cxnId="{D741052B-F9E6-944F-9720-6254204671D5}">
      <dgm:prSet/>
      <dgm:spPr/>
      <dgm:t>
        <a:bodyPr/>
        <a:lstStyle/>
        <a:p>
          <a:endParaRPr lang="en-US"/>
        </a:p>
      </dgm:t>
    </dgm:pt>
    <dgm:pt modelId="{FA210CB9-8464-924F-A262-A9B008386AA5}">
      <dgm:prSet phldrT="[Text]"/>
      <dgm:spPr/>
      <dgm:t>
        <a:bodyPr/>
        <a:lstStyle/>
        <a:p>
          <a:r>
            <a:rPr lang="en-US" dirty="0"/>
            <a:t>analysis team</a:t>
          </a:r>
        </a:p>
      </dgm:t>
    </dgm:pt>
    <dgm:pt modelId="{BEBAFEBB-6396-1D47-A220-7FC529F1C687}" type="parTrans" cxnId="{80C159A0-BFEA-A643-AA40-D2C8790781D3}">
      <dgm:prSet/>
      <dgm:spPr/>
      <dgm:t>
        <a:bodyPr/>
        <a:lstStyle/>
        <a:p>
          <a:endParaRPr lang="en-US"/>
        </a:p>
      </dgm:t>
    </dgm:pt>
    <dgm:pt modelId="{0379405E-C0CF-5449-83FB-411A52C9C14B}" type="sibTrans" cxnId="{80C159A0-BFEA-A643-AA40-D2C8790781D3}">
      <dgm:prSet/>
      <dgm:spPr/>
      <dgm:t>
        <a:bodyPr/>
        <a:lstStyle/>
        <a:p>
          <a:endParaRPr lang="en-US"/>
        </a:p>
      </dgm:t>
    </dgm:pt>
    <dgm:pt modelId="{F78E9397-F47B-FA43-8094-97EF7C6C0623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CD6FB813-13EA-4E4E-B896-8DE6155B02E1}" type="parTrans" cxnId="{C1A9E90F-8710-E546-B035-0414E59F1A3D}">
      <dgm:prSet/>
      <dgm:spPr/>
      <dgm:t>
        <a:bodyPr/>
        <a:lstStyle/>
        <a:p>
          <a:endParaRPr lang="en-US"/>
        </a:p>
      </dgm:t>
    </dgm:pt>
    <dgm:pt modelId="{E98FFA79-3295-4B45-9CC6-AB0114A31709}" type="sibTrans" cxnId="{C1A9E90F-8710-E546-B035-0414E59F1A3D}">
      <dgm:prSet/>
      <dgm:spPr/>
      <dgm:t>
        <a:bodyPr/>
        <a:lstStyle/>
        <a:p>
          <a:endParaRPr lang="en-US"/>
        </a:p>
      </dgm:t>
    </dgm:pt>
    <dgm:pt modelId="{75ED4F07-514E-F94A-8283-CD3EE611734A}">
      <dgm:prSet phldrT="[Text]"/>
      <dgm:spPr/>
      <dgm:t>
        <a:bodyPr/>
        <a:lstStyle/>
        <a:p>
          <a:r>
            <a:rPr lang="en-US" dirty="0"/>
            <a:t>outreach</a:t>
          </a:r>
        </a:p>
      </dgm:t>
    </dgm:pt>
    <dgm:pt modelId="{29D6C64B-7A76-DB4E-BA7E-6DDBD9E810CB}" type="parTrans" cxnId="{D48914DE-8D42-704C-8EF7-7C8641D8F546}">
      <dgm:prSet/>
      <dgm:spPr/>
      <dgm:t>
        <a:bodyPr/>
        <a:lstStyle/>
        <a:p>
          <a:endParaRPr lang="en-US"/>
        </a:p>
      </dgm:t>
    </dgm:pt>
    <dgm:pt modelId="{6CA17038-5A9F-FD4E-AE8B-86F598764199}" type="sibTrans" cxnId="{D48914DE-8D42-704C-8EF7-7C8641D8F546}">
      <dgm:prSet/>
      <dgm:spPr/>
      <dgm:t>
        <a:bodyPr/>
        <a:lstStyle/>
        <a:p>
          <a:endParaRPr lang="en-US"/>
        </a:p>
      </dgm:t>
    </dgm:pt>
    <dgm:pt modelId="{58574228-A27E-4F42-9672-E6D0F2AF58D3}">
      <dgm:prSet phldrT="[Text]"/>
      <dgm:spPr/>
      <dgm:t>
        <a:bodyPr/>
        <a:lstStyle/>
        <a:p>
          <a:r>
            <a:rPr lang="en-US" dirty="0"/>
            <a:t>Data safety</a:t>
          </a:r>
        </a:p>
      </dgm:t>
    </dgm:pt>
    <dgm:pt modelId="{E3548172-570B-E845-A35A-457B80FCC0CF}" type="parTrans" cxnId="{F293F612-F9FE-AD4C-A2D5-F1959AF7C6DE}">
      <dgm:prSet/>
      <dgm:spPr/>
      <dgm:t>
        <a:bodyPr/>
        <a:lstStyle/>
        <a:p>
          <a:endParaRPr lang="en-US"/>
        </a:p>
      </dgm:t>
    </dgm:pt>
    <dgm:pt modelId="{75BE9AC3-841A-D740-BD9E-95473FE4C4DB}" type="sibTrans" cxnId="{F293F612-F9FE-AD4C-A2D5-F1959AF7C6DE}">
      <dgm:prSet/>
      <dgm:spPr/>
      <dgm:t>
        <a:bodyPr/>
        <a:lstStyle/>
        <a:p>
          <a:endParaRPr lang="en-US"/>
        </a:p>
      </dgm:t>
    </dgm:pt>
    <dgm:pt modelId="{99A8F68F-9B54-8943-B784-9482F330B6F2}">
      <dgm:prSet phldrT="[Text]"/>
      <dgm:spPr/>
      <dgm:t>
        <a:bodyPr/>
        <a:lstStyle/>
        <a:p>
          <a:r>
            <a:rPr lang="en-US" dirty="0"/>
            <a:t>access</a:t>
          </a:r>
        </a:p>
      </dgm:t>
    </dgm:pt>
    <dgm:pt modelId="{825E7E67-7533-5B4F-B641-05B84D1485A0}" type="parTrans" cxnId="{4CB79AA4-C2A0-3246-BF5A-66AB7AB4C987}">
      <dgm:prSet/>
      <dgm:spPr/>
      <dgm:t>
        <a:bodyPr/>
        <a:lstStyle/>
        <a:p>
          <a:endParaRPr lang="en-US"/>
        </a:p>
      </dgm:t>
    </dgm:pt>
    <dgm:pt modelId="{C3C70A2E-9264-164C-BEF3-E69A260D54BC}" type="sibTrans" cxnId="{4CB79AA4-C2A0-3246-BF5A-66AB7AB4C987}">
      <dgm:prSet/>
      <dgm:spPr/>
      <dgm:t>
        <a:bodyPr/>
        <a:lstStyle/>
        <a:p>
          <a:endParaRPr lang="en-US"/>
        </a:p>
      </dgm:t>
    </dgm:pt>
    <dgm:pt modelId="{322C956A-AAA5-0740-B3A2-C5F9921BC072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EA532AD1-AFAB-0F4F-AD56-E4C150C6E515}" type="parTrans" cxnId="{F7BB47E4-E991-7146-A061-261F9A3F7531}">
      <dgm:prSet/>
      <dgm:spPr/>
      <dgm:t>
        <a:bodyPr/>
        <a:lstStyle/>
        <a:p>
          <a:endParaRPr lang="en-US"/>
        </a:p>
      </dgm:t>
    </dgm:pt>
    <dgm:pt modelId="{06548699-7C57-684E-A51F-282D34B14F24}" type="sibTrans" cxnId="{F7BB47E4-E991-7146-A061-261F9A3F7531}">
      <dgm:prSet/>
      <dgm:spPr/>
      <dgm:t>
        <a:bodyPr/>
        <a:lstStyle/>
        <a:p>
          <a:endParaRPr lang="en-US"/>
        </a:p>
      </dgm:t>
    </dgm:pt>
    <dgm:pt modelId="{5E53AD45-3642-494E-BF44-97DA5DAB6926}">
      <dgm:prSet phldrT="[Text]"/>
      <dgm:spPr/>
      <dgm:t>
        <a:bodyPr/>
        <a:lstStyle/>
        <a:p>
          <a:r>
            <a:rPr lang="en-US" dirty="0"/>
            <a:t>Data Governance</a:t>
          </a:r>
        </a:p>
      </dgm:t>
    </dgm:pt>
    <dgm:pt modelId="{6261C1A4-853E-B041-AEEE-70ED300CC0CB}" type="parTrans" cxnId="{F14F13F1-DC0A-8643-9644-15D93BEC1896}">
      <dgm:prSet/>
      <dgm:spPr/>
      <dgm:t>
        <a:bodyPr/>
        <a:lstStyle/>
        <a:p>
          <a:endParaRPr lang="en-US"/>
        </a:p>
      </dgm:t>
    </dgm:pt>
    <dgm:pt modelId="{9EB165D7-6E93-724A-B08C-C1C4354B6187}" type="sibTrans" cxnId="{F14F13F1-DC0A-8643-9644-15D93BEC1896}">
      <dgm:prSet/>
      <dgm:spPr/>
      <dgm:t>
        <a:bodyPr/>
        <a:lstStyle/>
        <a:p>
          <a:endParaRPr lang="en-US"/>
        </a:p>
      </dgm:t>
    </dgm:pt>
    <dgm:pt modelId="{17740794-31BE-D34B-85F1-63B375638A05}">
      <dgm:prSet phldrT="[Text]"/>
      <dgm:spPr/>
      <dgm:t>
        <a:bodyPr/>
        <a:lstStyle/>
        <a:p>
          <a:r>
            <a:rPr lang="en-US" dirty="0"/>
            <a:t>Who can see data</a:t>
          </a:r>
        </a:p>
      </dgm:t>
    </dgm:pt>
    <dgm:pt modelId="{D416CEA6-60F9-1141-B20A-330F974B1E81}" type="parTrans" cxnId="{2BB70870-CD4D-514E-BBD0-088A1B794919}">
      <dgm:prSet/>
      <dgm:spPr/>
      <dgm:t>
        <a:bodyPr/>
        <a:lstStyle/>
        <a:p>
          <a:endParaRPr lang="en-US"/>
        </a:p>
      </dgm:t>
    </dgm:pt>
    <dgm:pt modelId="{85AB7880-0814-6645-BFCB-DD2DDC715E6E}" type="sibTrans" cxnId="{2BB70870-CD4D-514E-BBD0-088A1B794919}">
      <dgm:prSet/>
      <dgm:spPr/>
      <dgm:t>
        <a:bodyPr/>
        <a:lstStyle/>
        <a:p>
          <a:endParaRPr lang="en-US"/>
        </a:p>
      </dgm:t>
    </dgm:pt>
    <dgm:pt modelId="{23F2942A-C9E7-9148-B25D-2AB648D035CD}">
      <dgm:prSet phldrT="[Text]"/>
      <dgm:spPr/>
      <dgm:t>
        <a:bodyPr/>
        <a:lstStyle/>
        <a:p>
          <a:r>
            <a:rPr lang="en-US" dirty="0"/>
            <a:t>What will be shared</a:t>
          </a:r>
        </a:p>
      </dgm:t>
    </dgm:pt>
    <dgm:pt modelId="{92D05C3C-01C0-E649-A11E-BC6D8CD13F4D}" type="parTrans" cxnId="{3571CF52-ED88-1F4A-8E91-85380784E9E0}">
      <dgm:prSet/>
      <dgm:spPr/>
      <dgm:t>
        <a:bodyPr/>
        <a:lstStyle/>
        <a:p>
          <a:endParaRPr lang="en-US"/>
        </a:p>
      </dgm:t>
    </dgm:pt>
    <dgm:pt modelId="{368A74D5-0FBA-CB47-9DFB-7EC335C57643}" type="sibTrans" cxnId="{3571CF52-ED88-1F4A-8E91-85380784E9E0}">
      <dgm:prSet/>
      <dgm:spPr/>
      <dgm:t>
        <a:bodyPr/>
        <a:lstStyle/>
        <a:p>
          <a:endParaRPr lang="en-US"/>
        </a:p>
      </dgm:t>
    </dgm:pt>
    <dgm:pt modelId="{42F65319-4402-494C-869B-E5D30A87BDA6}">
      <dgm:prSet phldrT="[Text]"/>
      <dgm:spPr/>
      <dgm:t>
        <a:bodyPr/>
        <a:lstStyle/>
        <a:p>
          <a:r>
            <a:rPr lang="en-US" dirty="0"/>
            <a:t>Training about data</a:t>
          </a:r>
        </a:p>
      </dgm:t>
    </dgm:pt>
    <dgm:pt modelId="{16FD1A98-A5F3-9C4F-8ADD-A27925090B9E}" type="parTrans" cxnId="{3DC38CBE-1883-FC41-AE96-D17ADC69D112}">
      <dgm:prSet/>
      <dgm:spPr/>
      <dgm:t>
        <a:bodyPr/>
        <a:lstStyle/>
        <a:p>
          <a:endParaRPr lang="en-US"/>
        </a:p>
      </dgm:t>
    </dgm:pt>
    <dgm:pt modelId="{C4745692-4323-AB49-9084-B79C7A30068C}" type="sibTrans" cxnId="{3DC38CBE-1883-FC41-AE96-D17ADC69D112}">
      <dgm:prSet/>
      <dgm:spPr/>
      <dgm:t>
        <a:bodyPr/>
        <a:lstStyle/>
        <a:p>
          <a:endParaRPr lang="en-US"/>
        </a:p>
      </dgm:t>
    </dgm:pt>
    <dgm:pt modelId="{1E71ACF3-26A7-A74A-9F26-8EFC61039DAF}">
      <dgm:prSet phldrT="[Text]"/>
      <dgm:spPr/>
      <dgm:t>
        <a:bodyPr/>
        <a:lstStyle/>
        <a:p>
          <a:r>
            <a:rPr lang="en-US" dirty="0"/>
            <a:t>Data retention</a:t>
          </a:r>
        </a:p>
      </dgm:t>
    </dgm:pt>
    <dgm:pt modelId="{9FB7A754-BA5E-8243-A0DC-B5DDF076A342}" type="parTrans" cxnId="{C261005A-11B1-604A-8A70-D5BE075ABDDD}">
      <dgm:prSet/>
      <dgm:spPr/>
      <dgm:t>
        <a:bodyPr/>
        <a:lstStyle/>
        <a:p>
          <a:endParaRPr lang="en-US"/>
        </a:p>
      </dgm:t>
    </dgm:pt>
    <dgm:pt modelId="{E5BE0E66-9382-5E4E-85BA-FC50BD74BEB3}" type="sibTrans" cxnId="{C261005A-11B1-604A-8A70-D5BE075ABDDD}">
      <dgm:prSet/>
      <dgm:spPr/>
      <dgm:t>
        <a:bodyPr/>
        <a:lstStyle/>
        <a:p>
          <a:endParaRPr lang="en-US"/>
        </a:p>
      </dgm:t>
    </dgm:pt>
    <dgm:pt modelId="{07972E8A-2161-934C-B915-F01FD3F38A5D}">
      <dgm:prSet phldrT="[Text]"/>
      <dgm:spPr/>
      <dgm:t>
        <a:bodyPr/>
        <a:lstStyle/>
        <a:p>
          <a:r>
            <a:rPr lang="en-US" dirty="0"/>
            <a:t>Lists of eligible testers</a:t>
          </a:r>
        </a:p>
      </dgm:t>
    </dgm:pt>
    <dgm:pt modelId="{C3AE9BDA-8C6F-6944-B26F-ABD0060B579E}" type="parTrans" cxnId="{1CE1A4A8-11A5-3241-8BB7-59913897902D}">
      <dgm:prSet/>
      <dgm:spPr/>
      <dgm:t>
        <a:bodyPr/>
        <a:lstStyle/>
        <a:p>
          <a:endParaRPr lang="en-US"/>
        </a:p>
      </dgm:t>
    </dgm:pt>
    <dgm:pt modelId="{679E2E51-8612-ED44-BF3D-1777AD181452}" type="sibTrans" cxnId="{1CE1A4A8-11A5-3241-8BB7-59913897902D}">
      <dgm:prSet/>
      <dgm:spPr/>
      <dgm:t>
        <a:bodyPr/>
        <a:lstStyle/>
        <a:p>
          <a:endParaRPr lang="en-US"/>
        </a:p>
      </dgm:t>
    </dgm:pt>
    <dgm:pt modelId="{8CAF3175-5CB2-6341-BFDE-3B3D605FBF2A}">
      <dgm:prSet phldrT="[Text]"/>
      <dgm:spPr/>
      <dgm:t>
        <a:bodyPr/>
        <a:lstStyle/>
        <a:p>
          <a:r>
            <a:rPr lang="en-US" dirty="0"/>
            <a:t>Contacts </a:t>
          </a:r>
        </a:p>
      </dgm:t>
    </dgm:pt>
    <dgm:pt modelId="{CED2C6CE-3E55-9543-82ED-D21F1A021BBB}" type="parTrans" cxnId="{BA9FB409-7BBE-8049-A1B7-761F8B1CB218}">
      <dgm:prSet/>
      <dgm:spPr/>
      <dgm:t>
        <a:bodyPr/>
        <a:lstStyle/>
        <a:p>
          <a:endParaRPr lang="en-US"/>
        </a:p>
      </dgm:t>
    </dgm:pt>
    <dgm:pt modelId="{48577652-EF7A-A44E-8E0C-3BA6EB8052D0}" type="sibTrans" cxnId="{BA9FB409-7BBE-8049-A1B7-761F8B1CB218}">
      <dgm:prSet/>
      <dgm:spPr/>
      <dgm:t>
        <a:bodyPr/>
        <a:lstStyle/>
        <a:p>
          <a:endParaRPr lang="en-US"/>
        </a:p>
      </dgm:t>
    </dgm:pt>
    <dgm:pt modelId="{566DAE84-34DC-014D-B021-C607F0E205F4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C5524E73-BEDC-424F-962C-15C5B3ED2949}" type="parTrans" cxnId="{99C09E90-1E22-8541-9114-1BD174647383}">
      <dgm:prSet/>
      <dgm:spPr/>
      <dgm:t>
        <a:bodyPr/>
        <a:lstStyle/>
        <a:p>
          <a:endParaRPr lang="en-US"/>
        </a:p>
      </dgm:t>
    </dgm:pt>
    <dgm:pt modelId="{FA552167-DE03-1A43-9883-3744FC705CE8}" type="sibTrans" cxnId="{99C09E90-1E22-8541-9114-1BD174647383}">
      <dgm:prSet/>
      <dgm:spPr/>
      <dgm:t>
        <a:bodyPr/>
        <a:lstStyle/>
        <a:p>
          <a:endParaRPr lang="en-US"/>
        </a:p>
      </dgm:t>
    </dgm:pt>
    <dgm:pt modelId="{36A0A311-DD5A-E04E-B084-C9CE6CA3E07C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9A63035B-90BC-0848-A328-AAA8B51E0529}" type="parTrans" cxnId="{1A5C40DA-479C-2D4B-907D-5C668D06C626}">
      <dgm:prSet/>
      <dgm:spPr/>
      <dgm:t>
        <a:bodyPr/>
        <a:lstStyle/>
        <a:p>
          <a:endParaRPr lang="en-US"/>
        </a:p>
      </dgm:t>
    </dgm:pt>
    <dgm:pt modelId="{28286DA5-3822-BE4D-9477-55C533DF41CE}" type="sibTrans" cxnId="{1A5C40DA-479C-2D4B-907D-5C668D06C626}">
      <dgm:prSet/>
      <dgm:spPr/>
      <dgm:t>
        <a:bodyPr/>
        <a:lstStyle/>
        <a:p>
          <a:endParaRPr lang="en-US"/>
        </a:p>
      </dgm:t>
    </dgm:pt>
    <dgm:pt modelId="{12F43302-B967-5F40-9AB7-78730DE8C788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D4B61173-8C66-E948-826A-4B0BCA94E118}" type="parTrans" cxnId="{06C0791F-F22A-6044-BC0D-721D9D878C4A}">
      <dgm:prSet/>
      <dgm:spPr/>
      <dgm:t>
        <a:bodyPr/>
        <a:lstStyle/>
        <a:p>
          <a:endParaRPr lang="en-US"/>
        </a:p>
      </dgm:t>
    </dgm:pt>
    <dgm:pt modelId="{2367851B-0F53-2742-9AAB-95B7A9D706A6}" type="sibTrans" cxnId="{06C0791F-F22A-6044-BC0D-721D9D878C4A}">
      <dgm:prSet/>
      <dgm:spPr/>
      <dgm:t>
        <a:bodyPr/>
        <a:lstStyle/>
        <a:p>
          <a:endParaRPr lang="en-US"/>
        </a:p>
      </dgm:t>
    </dgm:pt>
    <dgm:pt modelId="{99DC64A6-424B-A646-B350-80F1AB45835E}">
      <dgm:prSet phldrT="[Text]"/>
      <dgm:spPr/>
      <dgm:t>
        <a:bodyPr/>
        <a:lstStyle/>
        <a:p>
          <a:r>
            <a:rPr lang="en-US" dirty="0"/>
            <a:t>Relevant regulations</a:t>
          </a:r>
        </a:p>
      </dgm:t>
    </dgm:pt>
    <dgm:pt modelId="{C294FA0A-F107-D141-A2D9-BE68FD6F4870}" type="parTrans" cxnId="{D8CA83D7-53D3-EA44-B031-81C58472F38B}">
      <dgm:prSet/>
      <dgm:spPr/>
      <dgm:t>
        <a:bodyPr/>
        <a:lstStyle/>
        <a:p>
          <a:endParaRPr lang="en-US"/>
        </a:p>
      </dgm:t>
    </dgm:pt>
    <dgm:pt modelId="{D0B88E80-3FE8-BB4D-88ED-4572FE5F55D1}" type="sibTrans" cxnId="{D8CA83D7-53D3-EA44-B031-81C58472F38B}">
      <dgm:prSet/>
      <dgm:spPr/>
      <dgm:t>
        <a:bodyPr/>
        <a:lstStyle/>
        <a:p>
          <a:endParaRPr lang="en-US"/>
        </a:p>
      </dgm:t>
    </dgm:pt>
    <dgm:pt modelId="{470EEF72-52A0-294D-9C92-78BB6346503F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B5DBE052-4E2E-474E-B986-32FD2F347E0B}" type="parTrans" cxnId="{D3B3EFB5-5D0F-A34D-9CE2-E16B941B6893}">
      <dgm:prSet/>
      <dgm:spPr/>
      <dgm:t>
        <a:bodyPr/>
        <a:lstStyle/>
        <a:p>
          <a:endParaRPr lang="en-US"/>
        </a:p>
      </dgm:t>
    </dgm:pt>
    <dgm:pt modelId="{8F8604EA-0E9A-9F43-B751-2DB6BB07EC56}" type="sibTrans" cxnId="{D3B3EFB5-5D0F-A34D-9CE2-E16B941B6893}">
      <dgm:prSet/>
      <dgm:spPr/>
      <dgm:t>
        <a:bodyPr/>
        <a:lstStyle/>
        <a:p>
          <a:endParaRPr lang="en-US"/>
        </a:p>
      </dgm:t>
    </dgm:pt>
    <dgm:pt modelId="{71C55F50-F7D9-D449-B9E6-254A8AF58EB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C38F5AC7-FA38-AE42-ADD3-078F8B161694}" type="parTrans" cxnId="{F67C84AA-D759-3A4F-9043-F5011F44BB59}">
      <dgm:prSet/>
      <dgm:spPr/>
      <dgm:t>
        <a:bodyPr/>
        <a:lstStyle/>
        <a:p>
          <a:endParaRPr lang="en-US"/>
        </a:p>
      </dgm:t>
    </dgm:pt>
    <dgm:pt modelId="{5B5B486E-B6D1-7346-89C8-2EE765EE13DD}" type="sibTrans" cxnId="{F67C84AA-D759-3A4F-9043-F5011F44BB59}">
      <dgm:prSet/>
      <dgm:spPr/>
      <dgm:t>
        <a:bodyPr/>
        <a:lstStyle/>
        <a:p>
          <a:endParaRPr lang="en-US"/>
        </a:p>
      </dgm:t>
    </dgm:pt>
    <dgm:pt modelId="{88B5CFAC-53D8-FB46-BE6F-1E0BBB3AB261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9026AF49-18F1-5042-843E-5FAE29DA6BA7}" type="parTrans" cxnId="{F6AA05E9-FB2A-744B-9BC3-F9CA35438FB3}">
      <dgm:prSet/>
      <dgm:spPr/>
      <dgm:t>
        <a:bodyPr/>
        <a:lstStyle/>
        <a:p>
          <a:endParaRPr lang="en-US"/>
        </a:p>
      </dgm:t>
    </dgm:pt>
    <dgm:pt modelId="{2A82723A-37ED-2446-AFEF-A5C663E67F46}" type="sibTrans" cxnId="{F6AA05E9-FB2A-744B-9BC3-F9CA35438FB3}">
      <dgm:prSet/>
      <dgm:spPr/>
      <dgm:t>
        <a:bodyPr/>
        <a:lstStyle/>
        <a:p>
          <a:endParaRPr lang="en-US"/>
        </a:p>
      </dgm:t>
    </dgm:pt>
    <dgm:pt modelId="{D5BF4541-C972-7444-A3BF-124A1A99C3F9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E84E4534-DEF4-A147-9DE9-A67EBB0E01CB}" type="parTrans" cxnId="{938A90CF-27D9-3B45-B5FF-63C192AAEACF}">
      <dgm:prSet/>
      <dgm:spPr/>
      <dgm:t>
        <a:bodyPr/>
        <a:lstStyle/>
        <a:p>
          <a:endParaRPr lang="en-US"/>
        </a:p>
      </dgm:t>
    </dgm:pt>
    <dgm:pt modelId="{7C5C8182-CDA9-6F41-B8D8-F34818335293}" type="sibTrans" cxnId="{938A90CF-27D9-3B45-B5FF-63C192AAEACF}">
      <dgm:prSet/>
      <dgm:spPr/>
      <dgm:t>
        <a:bodyPr/>
        <a:lstStyle/>
        <a:p>
          <a:endParaRPr lang="en-US"/>
        </a:p>
      </dgm:t>
    </dgm:pt>
    <dgm:pt modelId="{C6E41C1C-69FE-D743-BD86-83A0B43EA1B8}">
      <dgm:prSet phldrT="[Text]"/>
      <dgm:spPr/>
      <dgm:t>
        <a:bodyPr/>
        <a:lstStyle/>
        <a:p>
          <a:r>
            <a:rPr lang="en-US" dirty="0"/>
            <a:t>Integration between systems</a:t>
          </a:r>
        </a:p>
      </dgm:t>
    </dgm:pt>
    <dgm:pt modelId="{0F2369DD-37D9-A442-ACCA-DCB6247ED08E}" type="parTrans" cxnId="{611B6B98-1A2D-CD46-930E-53EA7A2A6566}">
      <dgm:prSet/>
      <dgm:spPr/>
      <dgm:t>
        <a:bodyPr/>
        <a:lstStyle/>
        <a:p>
          <a:endParaRPr lang="en-US"/>
        </a:p>
      </dgm:t>
    </dgm:pt>
    <dgm:pt modelId="{8E3EEC6D-B4BD-2F4B-A660-C88BD1D68C19}" type="sibTrans" cxnId="{611B6B98-1A2D-CD46-930E-53EA7A2A6566}">
      <dgm:prSet/>
      <dgm:spPr/>
      <dgm:t>
        <a:bodyPr/>
        <a:lstStyle/>
        <a:p>
          <a:endParaRPr lang="en-US"/>
        </a:p>
      </dgm:t>
    </dgm:pt>
    <dgm:pt modelId="{421C8496-6BFC-5D41-9CA3-3991701288D4}">
      <dgm:prSet phldrT="[Text]"/>
      <dgm:spPr/>
      <dgm:t>
        <a:bodyPr/>
        <a:lstStyle/>
        <a:p>
          <a:r>
            <a:rPr lang="en-US" dirty="0"/>
            <a:t>Digital Equity</a:t>
          </a:r>
        </a:p>
      </dgm:t>
    </dgm:pt>
    <dgm:pt modelId="{7314C01F-BD75-964F-A0A2-5F30C3A600DA}" type="parTrans" cxnId="{8A185F57-3C1A-6E4D-889F-C7E011AF1EC0}">
      <dgm:prSet/>
      <dgm:spPr/>
      <dgm:t>
        <a:bodyPr/>
        <a:lstStyle/>
        <a:p>
          <a:endParaRPr lang="en-US"/>
        </a:p>
      </dgm:t>
    </dgm:pt>
    <dgm:pt modelId="{7747798E-485A-5B40-90C2-EAC30FE8F472}" type="sibTrans" cxnId="{8A185F57-3C1A-6E4D-889F-C7E011AF1EC0}">
      <dgm:prSet/>
      <dgm:spPr/>
      <dgm:t>
        <a:bodyPr/>
        <a:lstStyle/>
        <a:p>
          <a:endParaRPr lang="en-US"/>
        </a:p>
      </dgm:t>
    </dgm:pt>
    <dgm:pt modelId="{DC8F81B8-FDF6-6745-A3B5-611FC9313BCE}">
      <dgm:prSet phldrT="[Text]"/>
      <dgm:spPr/>
      <dgm:t>
        <a:bodyPr/>
        <a:lstStyle/>
        <a:p>
          <a:r>
            <a:rPr lang="en-US" dirty="0"/>
            <a:t>Results delivery</a:t>
          </a:r>
        </a:p>
      </dgm:t>
    </dgm:pt>
    <dgm:pt modelId="{7D5083E6-A828-BE4A-98CA-0F138CB563A4}" type="parTrans" cxnId="{45BD40F3-FE50-9349-A3C6-C54E4A36B356}">
      <dgm:prSet/>
      <dgm:spPr/>
      <dgm:t>
        <a:bodyPr/>
        <a:lstStyle/>
        <a:p>
          <a:endParaRPr lang="en-US"/>
        </a:p>
      </dgm:t>
    </dgm:pt>
    <dgm:pt modelId="{6BD6B62C-BF83-364E-B9CA-D087CFC76A1B}" type="sibTrans" cxnId="{45BD40F3-FE50-9349-A3C6-C54E4A36B356}">
      <dgm:prSet/>
      <dgm:spPr/>
      <dgm:t>
        <a:bodyPr/>
        <a:lstStyle/>
        <a:p>
          <a:endParaRPr lang="en-US"/>
        </a:p>
      </dgm:t>
    </dgm:pt>
    <dgm:pt modelId="{E3F68F7F-EF6B-5B4C-8178-65669933EA70}">
      <dgm:prSet phldrT="[Text]"/>
      <dgm:spPr/>
      <dgm:t>
        <a:bodyPr/>
        <a:lstStyle/>
        <a:p>
          <a:r>
            <a:rPr lang="en-US" dirty="0"/>
            <a:t>Audit capability</a:t>
          </a:r>
        </a:p>
      </dgm:t>
    </dgm:pt>
    <dgm:pt modelId="{3C12941B-AF14-684E-B17B-289E8095F398}" type="parTrans" cxnId="{B17E9E06-7A59-FE40-8E98-94967C4A91EF}">
      <dgm:prSet/>
      <dgm:spPr/>
      <dgm:t>
        <a:bodyPr/>
        <a:lstStyle/>
        <a:p>
          <a:endParaRPr lang="en-US"/>
        </a:p>
      </dgm:t>
    </dgm:pt>
    <dgm:pt modelId="{5ACE260B-8C56-344F-998E-ABF9A3FDBAEC}" type="sibTrans" cxnId="{B17E9E06-7A59-FE40-8E98-94967C4A91EF}">
      <dgm:prSet/>
      <dgm:spPr/>
      <dgm:t>
        <a:bodyPr/>
        <a:lstStyle/>
        <a:p>
          <a:endParaRPr lang="en-US"/>
        </a:p>
      </dgm:t>
    </dgm:pt>
    <dgm:pt modelId="{4E93EFB3-4B32-EA49-9972-58B42B04F627}">
      <dgm:prSet phldrT="[Text]"/>
      <dgm:spPr/>
      <dgm:t>
        <a:bodyPr/>
        <a:lstStyle/>
        <a:p>
          <a:r>
            <a:rPr lang="en-US" dirty="0"/>
            <a:t>Formats</a:t>
          </a:r>
        </a:p>
      </dgm:t>
    </dgm:pt>
    <dgm:pt modelId="{C41E291C-B1B2-3A43-9481-AD27D86D35F7}" type="parTrans" cxnId="{1A9192F2-3B29-E743-AFBE-100DC9A852F6}">
      <dgm:prSet/>
      <dgm:spPr/>
      <dgm:t>
        <a:bodyPr/>
        <a:lstStyle/>
        <a:p>
          <a:endParaRPr lang="en-US"/>
        </a:p>
      </dgm:t>
    </dgm:pt>
    <dgm:pt modelId="{D3A7C28F-90D9-A342-8EC7-E84D2EAEFDF3}" type="sibTrans" cxnId="{1A9192F2-3B29-E743-AFBE-100DC9A852F6}">
      <dgm:prSet/>
      <dgm:spPr/>
      <dgm:t>
        <a:bodyPr/>
        <a:lstStyle/>
        <a:p>
          <a:endParaRPr lang="en-US"/>
        </a:p>
      </dgm:t>
    </dgm:pt>
    <dgm:pt modelId="{46AC4681-1C82-7948-B389-49319832E752}">
      <dgm:prSet phldrT="[Text]"/>
      <dgm:spPr/>
      <dgm:t>
        <a:bodyPr/>
        <a:lstStyle/>
        <a:p>
          <a:r>
            <a:rPr lang="en-US" dirty="0"/>
            <a:t>Physical</a:t>
          </a:r>
        </a:p>
      </dgm:t>
    </dgm:pt>
    <dgm:pt modelId="{67080448-28E4-1F47-B43C-449B05957068}" type="parTrans" cxnId="{CA3749F7-E4DC-674E-A169-5FF837B46422}">
      <dgm:prSet/>
      <dgm:spPr/>
      <dgm:t>
        <a:bodyPr/>
        <a:lstStyle/>
        <a:p>
          <a:endParaRPr lang="en-US"/>
        </a:p>
      </dgm:t>
    </dgm:pt>
    <dgm:pt modelId="{BF495F18-D84F-ED4A-8C32-1ED562B51786}" type="sibTrans" cxnId="{CA3749F7-E4DC-674E-A169-5FF837B46422}">
      <dgm:prSet/>
      <dgm:spPr/>
      <dgm:t>
        <a:bodyPr/>
        <a:lstStyle/>
        <a:p>
          <a:endParaRPr lang="en-US"/>
        </a:p>
      </dgm:t>
    </dgm:pt>
    <dgm:pt modelId="{76F5ECD1-C16A-9B43-BA35-6C55CE47AB12}">
      <dgm:prSet phldrT="[Text]"/>
      <dgm:spPr/>
      <dgm:t>
        <a:bodyPr/>
        <a:lstStyle/>
        <a:p>
          <a:r>
            <a:rPr lang="en-US" dirty="0"/>
            <a:t>Digital</a:t>
          </a:r>
        </a:p>
      </dgm:t>
    </dgm:pt>
    <dgm:pt modelId="{E648CA11-8025-8542-84F7-D3D97883CCF8}" type="parTrans" cxnId="{4C1E55C9-20D0-F14B-8F31-32D170420641}">
      <dgm:prSet/>
      <dgm:spPr/>
      <dgm:t>
        <a:bodyPr/>
        <a:lstStyle/>
        <a:p>
          <a:endParaRPr lang="en-US"/>
        </a:p>
      </dgm:t>
    </dgm:pt>
    <dgm:pt modelId="{F8A38BBB-6400-AD4D-84B4-998D07A5F7D8}" type="sibTrans" cxnId="{4C1E55C9-20D0-F14B-8F31-32D170420641}">
      <dgm:prSet/>
      <dgm:spPr/>
      <dgm:t>
        <a:bodyPr/>
        <a:lstStyle/>
        <a:p>
          <a:endParaRPr lang="en-US"/>
        </a:p>
      </dgm:t>
    </dgm:pt>
    <dgm:pt modelId="{47C3636B-46E4-B64A-A056-ABDB1976FA84}">
      <dgm:prSet phldrT="[Text]"/>
      <dgm:spPr/>
      <dgm:t>
        <a:bodyPr/>
        <a:lstStyle/>
        <a:p>
          <a:r>
            <a:rPr lang="en-US" dirty="0"/>
            <a:t>Copies</a:t>
          </a:r>
        </a:p>
      </dgm:t>
    </dgm:pt>
    <dgm:pt modelId="{BE41BD08-B706-1C4D-802D-2084078FBA5C}" type="parTrans" cxnId="{347E8BBA-6B7C-F54F-9620-98E72D852A16}">
      <dgm:prSet/>
      <dgm:spPr/>
      <dgm:t>
        <a:bodyPr/>
        <a:lstStyle/>
        <a:p>
          <a:endParaRPr lang="en-US"/>
        </a:p>
      </dgm:t>
    </dgm:pt>
    <dgm:pt modelId="{52E21C0A-2AF8-5B4A-9DDC-C16295E23F9A}" type="sibTrans" cxnId="{347E8BBA-6B7C-F54F-9620-98E72D852A16}">
      <dgm:prSet/>
      <dgm:spPr/>
      <dgm:t>
        <a:bodyPr/>
        <a:lstStyle/>
        <a:p>
          <a:endParaRPr lang="en-US"/>
        </a:p>
      </dgm:t>
    </dgm:pt>
    <dgm:pt modelId="{D000CBDA-875C-9F4D-A737-BB29578A2817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EB9B40AB-F836-1143-AE07-27BDA242E997}" type="parTrans" cxnId="{35B886E7-2168-0E4B-9E27-8862F94FC65F}">
      <dgm:prSet/>
      <dgm:spPr/>
      <dgm:t>
        <a:bodyPr/>
        <a:lstStyle/>
        <a:p>
          <a:endParaRPr lang="en-US"/>
        </a:p>
      </dgm:t>
    </dgm:pt>
    <dgm:pt modelId="{66E76D22-688A-E741-9282-8044C7B3B0BA}" type="sibTrans" cxnId="{35B886E7-2168-0E4B-9E27-8862F94FC65F}">
      <dgm:prSet/>
      <dgm:spPr/>
      <dgm:t>
        <a:bodyPr/>
        <a:lstStyle/>
        <a:p>
          <a:endParaRPr lang="en-US"/>
        </a:p>
      </dgm:t>
    </dgm:pt>
    <dgm:pt modelId="{04AE07B0-D3C7-1443-BF67-D219554297EC}">
      <dgm:prSet phldrT="[Text]"/>
      <dgm:spPr/>
      <dgm:t>
        <a:bodyPr/>
        <a:lstStyle/>
        <a:p>
          <a:r>
            <a:rPr lang="en-US" dirty="0"/>
            <a:t>End user support</a:t>
          </a:r>
        </a:p>
      </dgm:t>
    </dgm:pt>
    <dgm:pt modelId="{C9847F6F-E242-A148-A310-6F59AFC965B5}" type="parTrans" cxnId="{57B1B60A-79BF-4A46-A218-52C04993427A}">
      <dgm:prSet/>
      <dgm:spPr/>
      <dgm:t>
        <a:bodyPr/>
        <a:lstStyle/>
        <a:p>
          <a:endParaRPr lang="en-US"/>
        </a:p>
      </dgm:t>
    </dgm:pt>
    <dgm:pt modelId="{218A708B-7352-524E-9C8D-8785E3D4AE38}" type="sibTrans" cxnId="{57B1B60A-79BF-4A46-A218-52C04993427A}">
      <dgm:prSet/>
      <dgm:spPr/>
      <dgm:t>
        <a:bodyPr/>
        <a:lstStyle/>
        <a:p>
          <a:endParaRPr lang="en-US"/>
        </a:p>
      </dgm:t>
    </dgm:pt>
    <dgm:pt modelId="{A29F00C1-7EF0-9C42-BA00-724D89FD65B7}" type="pres">
      <dgm:prSet presAssocID="{2F4393F4-B621-8341-B055-2106CFDC02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8B2EB8-A61E-B648-9E98-08DB6E653DE0}" type="pres">
      <dgm:prSet presAssocID="{F95566F8-0DC3-B54D-BACF-6BFA8AF9164B}" presName="hierRoot1" presStyleCnt="0">
        <dgm:presLayoutVars>
          <dgm:hierBranch val="init"/>
        </dgm:presLayoutVars>
      </dgm:prSet>
      <dgm:spPr/>
    </dgm:pt>
    <dgm:pt modelId="{2C692142-3CCD-274F-A5A2-F39CCE245A2C}" type="pres">
      <dgm:prSet presAssocID="{F95566F8-0DC3-B54D-BACF-6BFA8AF9164B}" presName="rootComposite1" presStyleCnt="0"/>
      <dgm:spPr/>
    </dgm:pt>
    <dgm:pt modelId="{95AC06E1-C6A3-654F-8886-7417922E6F38}" type="pres">
      <dgm:prSet presAssocID="{F95566F8-0DC3-B54D-BACF-6BFA8AF9164B}" presName="rootText1" presStyleLbl="alignAcc1" presStyleIdx="0" presStyleCnt="0">
        <dgm:presLayoutVars>
          <dgm:chPref val="3"/>
        </dgm:presLayoutVars>
      </dgm:prSet>
      <dgm:spPr/>
    </dgm:pt>
    <dgm:pt modelId="{02D3D377-D40C-FD42-B18B-EF104EA1AB8F}" type="pres">
      <dgm:prSet presAssocID="{F95566F8-0DC3-B54D-BACF-6BFA8AF9164B}" presName="topArc1" presStyleLbl="parChTrans1D1" presStyleIdx="0" presStyleCnt="80"/>
      <dgm:spPr/>
    </dgm:pt>
    <dgm:pt modelId="{CBEA16A9-DCCC-7C46-B22E-89022DDBFF8D}" type="pres">
      <dgm:prSet presAssocID="{F95566F8-0DC3-B54D-BACF-6BFA8AF9164B}" presName="bottomArc1" presStyleLbl="parChTrans1D1" presStyleIdx="1" presStyleCnt="80"/>
      <dgm:spPr/>
    </dgm:pt>
    <dgm:pt modelId="{DC18F836-F195-0E4A-8F3D-4CDB24A283C7}" type="pres">
      <dgm:prSet presAssocID="{F95566F8-0DC3-B54D-BACF-6BFA8AF9164B}" presName="topConnNode1" presStyleLbl="node1" presStyleIdx="0" presStyleCnt="0"/>
      <dgm:spPr/>
    </dgm:pt>
    <dgm:pt modelId="{318C9B66-02E9-7F48-B4AE-B9E51B5AE5DA}" type="pres">
      <dgm:prSet presAssocID="{F95566F8-0DC3-B54D-BACF-6BFA8AF9164B}" presName="hierChild2" presStyleCnt="0"/>
      <dgm:spPr/>
    </dgm:pt>
    <dgm:pt modelId="{466E8A23-8349-9044-AC22-7F4EE20900EB}" type="pres">
      <dgm:prSet presAssocID="{6261C1A4-853E-B041-AEEE-70ED300CC0CB}" presName="Name28" presStyleLbl="parChTrans1D2" presStyleIdx="0" presStyleCnt="7"/>
      <dgm:spPr/>
    </dgm:pt>
    <dgm:pt modelId="{052A9D7D-36EA-AE47-98CE-85DCEF2730A5}" type="pres">
      <dgm:prSet presAssocID="{5E53AD45-3642-494E-BF44-97DA5DAB6926}" presName="hierRoot2" presStyleCnt="0">
        <dgm:presLayoutVars>
          <dgm:hierBranch val="init"/>
        </dgm:presLayoutVars>
      </dgm:prSet>
      <dgm:spPr/>
    </dgm:pt>
    <dgm:pt modelId="{E4398F1F-B091-E041-B575-073E3DBC80B7}" type="pres">
      <dgm:prSet presAssocID="{5E53AD45-3642-494E-BF44-97DA5DAB6926}" presName="rootComposite2" presStyleCnt="0"/>
      <dgm:spPr/>
    </dgm:pt>
    <dgm:pt modelId="{35F8C323-EA8B-4849-A407-D8BD635179B6}" type="pres">
      <dgm:prSet presAssocID="{5E53AD45-3642-494E-BF44-97DA5DAB6926}" presName="rootText2" presStyleLbl="alignAcc1" presStyleIdx="0" presStyleCnt="0">
        <dgm:presLayoutVars>
          <dgm:chPref val="3"/>
        </dgm:presLayoutVars>
      </dgm:prSet>
      <dgm:spPr/>
    </dgm:pt>
    <dgm:pt modelId="{9267FFFB-EEBD-0941-8DB6-EE280EE66204}" type="pres">
      <dgm:prSet presAssocID="{5E53AD45-3642-494E-BF44-97DA5DAB6926}" presName="topArc2" presStyleLbl="parChTrans1D1" presStyleIdx="2" presStyleCnt="80"/>
      <dgm:spPr/>
    </dgm:pt>
    <dgm:pt modelId="{F545D56E-7C0B-2146-B7D0-2E08F34F330B}" type="pres">
      <dgm:prSet presAssocID="{5E53AD45-3642-494E-BF44-97DA5DAB6926}" presName="bottomArc2" presStyleLbl="parChTrans1D1" presStyleIdx="3" presStyleCnt="80"/>
      <dgm:spPr/>
    </dgm:pt>
    <dgm:pt modelId="{1A4C08B1-1478-4F48-AA56-966F4B5E920A}" type="pres">
      <dgm:prSet presAssocID="{5E53AD45-3642-494E-BF44-97DA5DAB6926}" presName="topConnNode2" presStyleLbl="node2" presStyleIdx="0" presStyleCnt="0"/>
      <dgm:spPr/>
    </dgm:pt>
    <dgm:pt modelId="{F8A2BFC4-13DC-8F42-B76C-E7291841236E}" type="pres">
      <dgm:prSet presAssocID="{5E53AD45-3642-494E-BF44-97DA5DAB6926}" presName="hierChild4" presStyleCnt="0"/>
      <dgm:spPr/>
    </dgm:pt>
    <dgm:pt modelId="{7E39483E-9EFB-E242-A0D4-31BF6A463048}" type="pres">
      <dgm:prSet presAssocID="{D416CEA6-60F9-1141-B20A-330F974B1E81}" presName="Name28" presStyleLbl="parChTrans1D3" presStyleIdx="0" presStyleCnt="28"/>
      <dgm:spPr/>
    </dgm:pt>
    <dgm:pt modelId="{64CF662B-980B-5B4B-AB07-C2F402958415}" type="pres">
      <dgm:prSet presAssocID="{17740794-31BE-D34B-85F1-63B375638A05}" presName="hierRoot2" presStyleCnt="0">
        <dgm:presLayoutVars>
          <dgm:hierBranch val="init"/>
        </dgm:presLayoutVars>
      </dgm:prSet>
      <dgm:spPr/>
    </dgm:pt>
    <dgm:pt modelId="{3725E332-4A17-E643-8D2A-C8C25A8FA06D}" type="pres">
      <dgm:prSet presAssocID="{17740794-31BE-D34B-85F1-63B375638A05}" presName="rootComposite2" presStyleCnt="0"/>
      <dgm:spPr/>
    </dgm:pt>
    <dgm:pt modelId="{13DEDF3F-28F6-D74A-804E-372D8DD40E6A}" type="pres">
      <dgm:prSet presAssocID="{17740794-31BE-D34B-85F1-63B375638A05}" presName="rootText2" presStyleLbl="alignAcc1" presStyleIdx="0" presStyleCnt="0">
        <dgm:presLayoutVars>
          <dgm:chPref val="3"/>
        </dgm:presLayoutVars>
      </dgm:prSet>
      <dgm:spPr/>
    </dgm:pt>
    <dgm:pt modelId="{C064ADA4-717A-3447-8669-7D7FBC002199}" type="pres">
      <dgm:prSet presAssocID="{17740794-31BE-D34B-85F1-63B375638A05}" presName="topArc2" presStyleLbl="parChTrans1D1" presStyleIdx="4" presStyleCnt="80"/>
      <dgm:spPr/>
    </dgm:pt>
    <dgm:pt modelId="{46D99AF5-DE7A-9B47-99C5-0B7ACBFD233E}" type="pres">
      <dgm:prSet presAssocID="{17740794-31BE-D34B-85F1-63B375638A05}" presName="bottomArc2" presStyleLbl="parChTrans1D1" presStyleIdx="5" presStyleCnt="80"/>
      <dgm:spPr/>
    </dgm:pt>
    <dgm:pt modelId="{68029DC9-4294-E44C-970B-5FCB5A31D7D1}" type="pres">
      <dgm:prSet presAssocID="{17740794-31BE-D34B-85F1-63B375638A05}" presName="topConnNode2" presStyleLbl="node3" presStyleIdx="0" presStyleCnt="0"/>
      <dgm:spPr/>
    </dgm:pt>
    <dgm:pt modelId="{FF5F6F1A-69CE-1341-9DE1-762CA8F1CD9B}" type="pres">
      <dgm:prSet presAssocID="{17740794-31BE-D34B-85F1-63B375638A05}" presName="hierChild4" presStyleCnt="0"/>
      <dgm:spPr/>
    </dgm:pt>
    <dgm:pt modelId="{223A9704-B37B-4E4B-A6E0-EA3263057856}" type="pres">
      <dgm:prSet presAssocID="{17740794-31BE-D34B-85F1-63B375638A05}" presName="hierChild5" presStyleCnt="0"/>
      <dgm:spPr/>
    </dgm:pt>
    <dgm:pt modelId="{47A61F60-09A7-CF4E-A959-00A271E4955C}" type="pres">
      <dgm:prSet presAssocID="{92D05C3C-01C0-E649-A11E-BC6D8CD13F4D}" presName="Name28" presStyleLbl="parChTrans1D3" presStyleIdx="1" presStyleCnt="28"/>
      <dgm:spPr/>
    </dgm:pt>
    <dgm:pt modelId="{6D3386D5-BC7B-ED4E-A684-D9A52BD7E0DE}" type="pres">
      <dgm:prSet presAssocID="{23F2942A-C9E7-9148-B25D-2AB648D035CD}" presName="hierRoot2" presStyleCnt="0">
        <dgm:presLayoutVars>
          <dgm:hierBranch val="init"/>
        </dgm:presLayoutVars>
      </dgm:prSet>
      <dgm:spPr/>
    </dgm:pt>
    <dgm:pt modelId="{157ECA65-A5B6-7244-B962-6EB3A46F846C}" type="pres">
      <dgm:prSet presAssocID="{23F2942A-C9E7-9148-B25D-2AB648D035CD}" presName="rootComposite2" presStyleCnt="0"/>
      <dgm:spPr/>
    </dgm:pt>
    <dgm:pt modelId="{315A9F6D-C253-9041-99C2-BDF442D7CBA9}" type="pres">
      <dgm:prSet presAssocID="{23F2942A-C9E7-9148-B25D-2AB648D035CD}" presName="rootText2" presStyleLbl="alignAcc1" presStyleIdx="0" presStyleCnt="0">
        <dgm:presLayoutVars>
          <dgm:chPref val="3"/>
        </dgm:presLayoutVars>
      </dgm:prSet>
      <dgm:spPr/>
    </dgm:pt>
    <dgm:pt modelId="{8F268FCB-6140-FF43-A902-3100F58E38A7}" type="pres">
      <dgm:prSet presAssocID="{23F2942A-C9E7-9148-B25D-2AB648D035CD}" presName="topArc2" presStyleLbl="parChTrans1D1" presStyleIdx="6" presStyleCnt="80"/>
      <dgm:spPr/>
    </dgm:pt>
    <dgm:pt modelId="{6879918A-E4FF-0A4F-801C-E0239E31C11A}" type="pres">
      <dgm:prSet presAssocID="{23F2942A-C9E7-9148-B25D-2AB648D035CD}" presName="bottomArc2" presStyleLbl="parChTrans1D1" presStyleIdx="7" presStyleCnt="80"/>
      <dgm:spPr/>
    </dgm:pt>
    <dgm:pt modelId="{052A77AB-A858-8E44-9C84-3F0FAC059737}" type="pres">
      <dgm:prSet presAssocID="{23F2942A-C9E7-9148-B25D-2AB648D035CD}" presName="topConnNode2" presStyleLbl="node3" presStyleIdx="0" presStyleCnt="0"/>
      <dgm:spPr/>
    </dgm:pt>
    <dgm:pt modelId="{121DFBCF-0875-4046-9FE9-91854510BB34}" type="pres">
      <dgm:prSet presAssocID="{23F2942A-C9E7-9148-B25D-2AB648D035CD}" presName="hierChild4" presStyleCnt="0"/>
      <dgm:spPr/>
    </dgm:pt>
    <dgm:pt modelId="{44908F4D-AFE4-454C-AE1D-FEB8583D9EEE}" type="pres">
      <dgm:prSet presAssocID="{23F2942A-C9E7-9148-B25D-2AB648D035CD}" presName="hierChild5" presStyleCnt="0"/>
      <dgm:spPr/>
    </dgm:pt>
    <dgm:pt modelId="{661D8140-83C2-664B-B354-CE851DC1A431}" type="pres">
      <dgm:prSet presAssocID="{16FD1A98-A5F3-9C4F-8ADD-A27925090B9E}" presName="Name28" presStyleLbl="parChTrans1D3" presStyleIdx="2" presStyleCnt="28"/>
      <dgm:spPr/>
    </dgm:pt>
    <dgm:pt modelId="{29B705D5-D749-924B-AF96-911E12AED14A}" type="pres">
      <dgm:prSet presAssocID="{42F65319-4402-494C-869B-E5D30A87BDA6}" presName="hierRoot2" presStyleCnt="0">
        <dgm:presLayoutVars>
          <dgm:hierBranch val="init"/>
        </dgm:presLayoutVars>
      </dgm:prSet>
      <dgm:spPr/>
    </dgm:pt>
    <dgm:pt modelId="{2B4D0006-A53D-FB4E-B1E3-DA3C53C4B7AD}" type="pres">
      <dgm:prSet presAssocID="{42F65319-4402-494C-869B-E5D30A87BDA6}" presName="rootComposite2" presStyleCnt="0"/>
      <dgm:spPr/>
    </dgm:pt>
    <dgm:pt modelId="{EF6E0FD5-DAD5-B042-BC97-2F904E767936}" type="pres">
      <dgm:prSet presAssocID="{42F65319-4402-494C-869B-E5D30A87BDA6}" presName="rootText2" presStyleLbl="alignAcc1" presStyleIdx="0" presStyleCnt="0">
        <dgm:presLayoutVars>
          <dgm:chPref val="3"/>
        </dgm:presLayoutVars>
      </dgm:prSet>
      <dgm:spPr/>
    </dgm:pt>
    <dgm:pt modelId="{3B0EB9C0-5AF7-F449-90B1-C4FF08825E90}" type="pres">
      <dgm:prSet presAssocID="{42F65319-4402-494C-869B-E5D30A87BDA6}" presName="topArc2" presStyleLbl="parChTrans1D1" presStyleIdx="8" presStyleCnt="80"/>
      <dgm:spPr/>
    </dgm:pt>
    <dgm:pt modelId="{8C5D35F6-758C-484D-A14B-A24191DAC989}" type="pres">
      <dgm:prSet presAssocID="{42F65319-4402-494C-869B-E5D30A87BDA6}" presName="bottomArc2" presStyleLbl="parChTrans1D1" presStyleIdx="9" presStyleCnt="80"/>
      <dgm:spPr/>
    </dgm:pt>
    <dgm:pt modelId="{D138564A-7E55-374E-9256-F5E25E7A2BC6}" type="pres">
      <dgm:prSet presAssocID="{42F65319-4402-494C-869B-E5D30A87BDA6}" presName="topConnNode2" presStyleLbl="node3" presStyleIdx="0" presStyleCnt="0"/>
      <dgm:spPr/>
    </dgm:pt>
    <dgm:pt modelId="{20D7D9D9-2D6A-3742-8571-B40F2CFAED56}" type="pres">
      <dgm:prSet presAssocID="{42F65319-4402-494C-869B-E5D30A87BDA6}" presName="hierChild4" presStyleCnt="0"/>
      <dgm:spPr/>
    </dgm:pt>
    <dgm:pt modelId="{45095E75-7906-1E49-98AC-DAB90A6B2457}" type="pres">
      <dgm:prSet presAssocID="{42F65319-4402-494C-869B-E5D30A87BDA6}" presName="hierChild5" presStyleCnt="0"/>
      <dgm:spPr/>
    </dgm:pt>
    <dgm:pt modelId="{B09143CB-B468-6D46-A3D7-09FFD6C7CA15}" type="pres">
      <dgm:prSet presAssocID="{9FB7A754-BA5E-8243-A0DC-B5DDF076A342}" presName="Name28" presStyleLbl="parChTrans1D3" presStyleIdx="3" presStyleCnt="28"/>
      <dgm:spPr/>
    </dgm:pt>
    <dgm:pt modelId="{80C2A312-DF71-0D47-BD92-F01F6BD464E9}" type="pres">
      <dgm:prSet presAssocID="{1E71ACF3-26A7-A74A-9F26-8EFC61039DAF}" presName="hierRoot2" presStyleCnt="0">
        <dgm:presLayoutVars>
          <dgm:hierBranch val="init"/>
        </dgm:presLayoutVars>
      </dgm:prSet>
      <dgm:spPr/>
    </dgm:pt>
    <dgm:pt modelId="{91FBB9E6-9784-0249-B0D5-E0E2F51D04A2}" type="pres">
      <dgm:prSet presAssocID="{1E71ACF3-26A7-A74A-9F26-8EFC61039DAF}" presName="rootComposite2" presStyleCnt="0"/>
      <dgm:spPr/>
    </dgm:pt>
    <dgm:pt modelId="{A858D1E3-E0EE-984A-9247-6B01C2D99C54}" type="pres">
      <dgm:prSet presAssocID="{1E71ACF3-26A7-A74A-9F26-8EFC61039DAF}" presName="rootText2" presStyleLbl="alignAcc1" presStyleIdx="0" presStyleCnt="0">
        <dgm:presLayoutVars>
          <dgm:chPref val="3"/>
        </dgm:presLayoutVars>
      </dgm:prSet>
      <dgm:spPr/>
    </dgm:pt>
    <dgm:pt modelId="{CBB89F1D-D99F-844D-B933-C03A0E423646}" type="pres">
      <dgm:prSet presAssocID="{1E71ACF3-26A7-A74A-9F26-8EFC61039DAF}" presName="topArc2" presStyleLbl="parChTrans1D1" presStyleIdx="10" presStyleCnt="80"/>
      <dgm:spPr/>
    </dgm:pt>
    <dgm:pt modelId="{B77E0A57-92B9-1743-90DC-23FF9D00C2BA}" type="pres">
      <dgm:prSet presAssocID="{1E71ACF3-26A7-A74A-9F26-8EFC61039DAF}" presName="bottomArc2" presStyleLbl="parChTrans1D1" presStyleIdx="11" presStyleCnt="80"/>
      <dgm:spPr/>
    </dgm:pt>
    <dgm:pt modelId="{4550777A-6163-6642-8BBF-913347E2C920}" type="pres">
      <dgm:prSet presAssocID="{1E71ACF3-26A7-A74A-9F26-8EFC61039DAF}" presName="topConnNode2" presStyleLbl="node3" presStyleIdx="0" presStyleCnt="0"/>
      <dgm:spPr/>
    </dgm:pt>
    <dgm:pt modelId="{96DE3F75-E74F-0D4F-A056-A6738DD22EE3}" type="pres">
      <dgm:prSet presAssocID="{1E71ACF3-26A7-A74A-9F26-8EFC61039DAF}" presName="hierChild4" presStyleCnt="0"/>
      <dgm:spPr/>
    </dgm:pt>
    <dgm:pt modelId="{81BC63AF-257F-7B4C-A51B-5534B5BA3FE5}" type="pres">
      <dgm:prSet presAssocID="{1E71ACF3-26A7-A74A-9F26-8EFC61039DAF}" presName="hierChild5" presStyleCnt="0"/>
      <dgm:spPr/>
    </dgm:pt>
    <dgm:pt modelId="{6C31F838-0179-E14E-9E4E-AA53BF8999FB}" type="pres">
      <dgm:prSet presAssocID="{5E53AD45-3642-494E-BF44-97DA5DAB6926}" presName="hierChild5" presStyleCnt="0"/>
      <dgm:spPr/>
    </dgm:pt>
    <dgm:pt modelId="{24B3762F-DE88-774F-9361-184E4C742562}" type="pres">
      <dgm:prSet presAssocID="{6B91BB55-DEF1-C141-A1A9-08A25FF3A061}" presName="Name28" presStyleLbl="parChTrans1D2" presStyleIdx="1" presStyleCnt="7"/>
      <dgm:spPr/>
    </dgm:pt>
    <dgm:pt modelId="{4957ED14-3923-2E49-A7FA-21A8A7AC9FF0}" type="pres">
      <dgm:prSet presAssocID="{2BFCF270-B305-0946-B423-3E108656F305}" presName="hierRoot2" presStyleCnt="0">
        <dgm:presLayoutVars>
          <dgm:hierBranch val="init"/>
        </dgm:presLayoutVars>
      </dgm:prSet>
      <dgm:spPr/>
    </dgm:pt>
    <dgm:pt modelId="{0AA19EE5-9AFB-F34B-BDBF-C1E3CC36EC19}" type="pres">
      <dgm:prSet presAssocID="{2BFCF270-B305-0946-B423-3E108656F305}" presName="rootComposite2" presStyleCnt="0"/>
      <dgm:spPr/>
    </dgm:pt>
    <dgm:pt modelId="{43FA32AF-4514-F04C-94EB-FEAC0DE27541}" type="pres">
      <dgm:prSet presAssocID="{2BFCF270-B305-0946-B423-3E108656F305}" presName="rootText2" presStyleLbl="alignAcc1" presStyleIdx="0" presStyleCnt="0">
        <dgm:presLayoutVars>
          <dgm:chPref val="3"/>
        </dgm:presLayoutVars>
      </dgm:prSet>
      <dgm:spPr/>
    </dgm:pt>
    <dgm:pt modelId="{8FDA6098-D056-6445-9B8D-7F3A21F559B0}" type="pres">
      <dgm:prSet presAssocID="{2BFCF270-B305-0946-B423-3E108656F305}" presName="topArc2" presStyleLbl="parChTrans1D1" presStyleIdx="12" presStyleCnt="80"/>
      <dgm:spPr/>
    </dgm:pt>
    <dgm:pt modelId="{321FC7C3-B913-E040-A4A8-BF0425390F55}" type="pres">
      <dgm:prSet presAssocID="{2BFCF270-B305-0946-B423-3E108656F305}" presName="bottomArc2" presStyleLbl="parChTrans1D1" presStyleIdx="13" presStyleCnt="80"/>
      <dgm:spPr/>
    </dgm:pt>
    <dgm:pt modelId="{CA197A22-5710-E44E-895A-4FFD7E8838FD}" type="pres">
      <dgm:prSet presAssocID="{2BFCF270-B305-0946-B423-3E108656F305}" presName="topConnNode2" presStyleLbl="node2" presStyleIdx="0" presStyleCnt="0"/>
      <dgm:spPr/>
    </dgm:pt>
    <dgm:pt modelId="{9DEEBA53-5516-C046-BD08-27B42B4A2C44}" type="pres">
      <dgm:prSet presAssocID="{2BFCF270-B305-0946-B423-3E108656F305}" presName="hierChild4" presStyleCnt="0"/>
      <dgm:spPr/>
    </dgm:pt>
    <dgm:pt modelId="{D1551494-3816-F445-88E5-DDDA519D6C5E}" type="pres">
      <dgm:prSet presAssocID="{015CE80D-77DD-6046-BB54-5246DCF768AD}" presName="Name28" presStyleLbl="parChTrans1D3" presStyleIdx="4" presStyleCnt="28"/>
      <dgm:spPr/>
    </dgm:pt>
    <dgm:pt modelId="{9A8A56E8-79E2-5041-8FA9-1390F2A5CD65}" type="pres">
      <dgm:prSet presAssocID="{1D1968B7-4092-F147-88A0-E682A211FD40}" presName="hierRoot2" presStyleCnt="0">
        <dgm:presLayoutVars>
          <dgm:hierBranch val="init"/>
        </dgm:presLayoutVars>
      </dgm:prSet>
      <dgm:spPr/>
    </dgm:pt>
    <dgm:pt modelId="{7ED8C289-1059-144E-9C5D-F395F50B2D1A}" type="pres">
      <dgm:prSet presAssocID="{1D1968B7-4092-F147-88A0-E682A211FD40}" presName="rootComposite2" presStyleCnt="0"/>
      <dgm:spPr/>
    </dgm:pt>
    <dgm:pt modelId="{01C50ADE-F5EE-7B48-B202-A2D094C2A7AE}" type="pres">
      <dgm:prSet presAssocID="{1D1968B7-4092-F147-88A0-E682A211FD40}" presName="rootText2" presStyleLbl="alignAcc1" presStyleIdx="0" presStyleCnt="0">
        <dgm:presLayoutVars>
          <dgm:chPref val="3"/>
        </dgm:presLayoutVars>
      </dgm:prSet>
      <dgm:spPr/>
    </dgm:pt>
    <dgm:pt modelId="{01A0573B-A5DB-E940-A9E7-69568EFC6F92}" type="pres">
      <dgm:prSet presAssocID="{1D1968B7-4092-F147-88A0-E682A211FD40}" presName="topArc2" presStyleLbl="parChTrans1D1" presStyleIdx="14" presStyleCnt="80"/>
      <dgm:spPr/>
    </dgm:pt>
    <dgm:pt modelId="{76EC6685-1134-0C4D-A779-4E35B12C7BBC}" type="pres">
      <dgm:prSet presAssocID="{1D1968B7-4092-F147-88A0-E682A211FD40}" presName="bottomArc2" presStyleLbl="parChTrans1D1" presStyleIdx="15" presStyleCnt="80"/>
      <dgm:spPr/>
    </dgm:pt>
    <dgm:pt modelId="{BD181A70-68FA-E54D-8052-F4B71CB6CA8C}" type="pres">
      <dgm:prSet presAssocID="{1D1968B7-4092-F147-88A0-E682A211FD40}" presName="topConnNode2" presStyleLbl="node3" presStyleIdx="0" presStyleCnt="0"/>
      <dgm:spPr/>
    </dgm:pt>
    <dgm:pt modelId="{D1718F3F-8349-0F4B-A6BB-5BFAAD31367C}" type="pres">
      <dgm:prSet presAssocID="{1D1968B7-4092-F147-88A0-E682A211FD40}" presName="hierChild4" presStyleCnt="0"/>
      <dgm:spPr/>
    </dgm:pt>
    <dgm:pt modelId="{FD3A3CF5-835F-0F45-A2FC-CBFFE7C6F0A0}" type="pres">
      <dgm:prSet presAssocID="{1D1968B7-4092-F147-88A0-E682A211FD40}" presName="hierChild5" presStyleCnt="0"/>
      <dgm:spPr/>
    </dgm:pt>
    <dgm:pt modelId="{AED02C0E-5634-CE4B-B64D-ACA55EF464E0}" type="pres">
      <dgm:prSet presAssocID="{64A5156C-74C7-114A-8CD3-EEDA0C7ABFA8}" presName="Name28" presStyleLbl="parChTrans1D3" presStyleIdx="5" presStyleCnt="28"/>
      <dgm:spPr/>
    </dgm:pt>
    <dgm:pt modelId="{CEF574FA-2FEF-B645-932C-B621BF47DB11}" type="pres">
      <dgm:prSet presAssocID="{DDDC5130-E3E0-254D-B945-94E5DB62F29E}" presName="hierRoot2" presStyleCnt="0">
        <dgm:presLayoutVars>
          <dgm:hierBranch val="init"/>
        </dgm:presLayoutVars>
      </dgm:prSet>
      <dgm:spPr/>
    </dgm:pt>
    <dgm:pt modelId="{17DBC50A-E5FB-EA48-A1A0-5871C71B3624}" type="pres">
      <dgm:prSet presAssocID="{DDDC5130-E3E0-254D-B945-94E5DB62F29E}" presName="rootComposite2" presStyleCnt="0"/>
      <dgm:spPr/>
    </dgm:pt>
    <dgm:pt modelId="{74BAD019-8DCF-7B4A-8F78-00181814FF38}" type="pres">
      <dgm:prSet presAssocID="{DDDC5130-E3E0-254D-B945-94E5DB62F29E}" presName="rootText2" presStyleLbl="alignAcc1" presStyleIdx="0" presStyleCnt="0">
        <dgm:presLayoutVars>
          <dgm:chPref val="3"/>
        </dgm:presLayoutVars>
      </dgm:prSet>
      <dgm:spPr/>
    </dgm:pt>
    <dgm:pt modelId="{8BBFD75E-4ABE-4A43-9B20-E57742B5A573}" type="pres">
      <dgm:prSet presAssocID="{DDDC5130-E3E0-254D-B945-94E5DB62F29E}" presName="topArc2" presStyleLbl="parChTrans1D1" presStyleIdx="16" presStyleCnt="80"/>
      <dgm:spPr/>
    </dgm:pt>
    <dgm:pt modelId="{13FC0ABF-1EA8-554A-B305-D415375C9906}" type="pres">
      <dgm:prSet presAssocID="{DDDC5130-E3E0-254D-B945-94E5DB62F29E}" presName="bottomArc2" presStyleLbl="parChTrans1D1" presStyleIdx="17" presStyleCnt="80"/>
      <dgm:spPr/>
    </dgm:pt>
    <dgm:pt modelId="{621B35F3-2A10-C249-ACCF-694B1AC87088}" type="pres">
      <dgm:prSet presAssocID="{DDDC5130-E3E0-254D-B945-94E5DB62F29E}" presName="topConnNode2" presStyleLbl="node3" presStyleIdx="0" presStyleCnt="0"/>
      <dgm:spPr/>
    </dgm:pt>
    <dgm:pt modelId="{446F4B41-D3FD-B64B-91CE-FB671F2EA6FD}" type="pres">
      <dgm:prSet presAssocID="{DDDC5130-E3E0-254D-B945-94E5DB62F29E}" presName="hierChild4" presStyleCnt="0"/>
      <dgm:spPr/>
    </dgm:pt>
    <dgm:pt modelId="{96B57844-1CD5-0F4F-A6D9-C75A4624E02F}" type="pres">
      <dgm:prSet presAssocID="{DDDC5130-E3E0-254D-B945-94E5DB62F29E}" presName="hierChild5" presStyleCnt="0"/>
      <dgm:spPr/>
    </dgm:pt>
    <dgm:pt modelId="{C323B07D-12DC-7A4F-B441-0AB86859D868}" type="pres">
      <dgm:prSet presAssocID="{34DA8EAE-E89E-044F-BF0E-0A95BAC5BB22}" presName="Name28" presStyleLbl="parChTrans1D3" presStyleIdx="6" presStyleCnt="28"/>
      <dgm:spPr/>
    </dgm:pt>
    <dgm:pt modelId="{3DDBAC93-57BA-7F42-BD1C-AD96A0D08B74}" type="pres">
      <dgm:prSet presAssocID="{392AC107-3B5C-1F48-BD5D-E518DD943051}" presName="hierRoot2" presStyleCnt="0">
        <dgm:presLayoutVars>
          <dgm:hierBranch val="init"/>
        </dgm:presLayoutVars>
      </dgm:prSet>
      <dgm:spPr/>
    </dgm:pt>
    <dgm:pt modelId="{9CD0FB3D-C691-4748-BF30-9A80464B1191}" type="pres">
      <dgm:prSet presAssocID="{392AC107-3B5C-1F48-BD5D-E518DD943051}" presName="rootComposite2" presStyleCnt="0"/>
      <dgm:spPr/>
    </dgm:pt>
    <dgm:pt modelId="{0323D01B-02FD-0F4B-8420-A67F3281C866}" type="pres">
      <dgm:prSet presAssocID="{392AC107-3B5C-1F48-BD5D-E518DD943051}" presName="rootText2" presStyleLbl="alignAcc1" presStyleIdx="0" presStyleCnt="0">
        <dgm:presLayoutVars>
          <dgm:chPref val="3"/>
        </dgm:presLayoutVars>
      </dgm:prSet>
      <dgm:spPr/>
    </dgm:pt>
    <dgm:pt modelId="{91B42E4A-5673-9647-BB54-71D265BB68EE}" type="pres">
      <dgm:prSet presAssocID="{392AC107-3B5C-1F48-BD5D-E518DD943051}" presName="topArc2" presStyleLbl="parChTrans1D1" presStyleIdx="18" presStyleCnt="80"/>
      <dgm:spPr/>
    </dgm:pt>
    <dgm:pt modelId="{9616449A-92AB-4B45-B54B-007836616803}" type="pres">
      <dgm:prSet presAssocID="{392AC107-3B5C-1F48-BD5D-E518DD943051}" presName="bottomArc2" presStyleLbl="parChTrans1D1" presStyleIdx="19" presStyleCnt="80"/>
      <dgm:spPr/>
    </dgm:pt>
    <dgm:pt modelId="{E6F52575-30FC-4A4C-A116-1A634EC5C4E2}" type="pres">
      <dgm:prSet presAssocID="{392AC107-3B5C-1F48-BD5D-E518DD943051}" presName="topConnNode2" presStyleLbl="node3" presStyleIdx="0" presStyleCnt="0"/>
      <dgm:spPr/>
    </dgm:pt>
    <dgm:pt modelId="{BB86CE38-432C-7D4D-8C37-47E1591EE242}" type="pres">
      <dgm:prSet presAssocID="{392AC107-3B5C-1F48-BD5D-E518DD943051}" presName="hierChild4" presStyleCnt="0"/>
      <dgm:spPr/>
    </dgm:pt>
    <dgm:pt modelId="{691AC4A3-B10C-714C-98D5-1D0CC530F3D6}" type="pres">
      <dgm:prSet presAssocID="{392AC107-3B5C-1F48-BD5D-E518DD943051}" presName="hierChild5" presStyleCnt="0"/>
      <dgm:spPr/>
    </dgm:pt>
    <dgm:pt modelId="{B9D18D17-5E22-EB4B-A179-85142817A963}" type="pres">
      <dgm:prSet presAssocID="{C3AE9BDA-8C6F-6944-B26F-ABD0060B579E}" presName="Name28" presStyleLbl="parChTrans1D3" presStyleIdx="7" presStyleCnt="28"/>
      <dgm:spPr/>
    </dgm:pt>
    <dgm:pt modelId="{CDEA7147-2EFB-464F-AA5E-473FDC65E328}" type="pres">
      <dgm:prSet presAssocID="{07972E8A-2161-934C-B915-F01FD3F38A5D}" presName="hierRoot2" presStyleCnt="0">
        <dgm:presLayoutVars>
          <dgm:hierBranch val="init"/>
        </dgm:presLayoutVars>
      </dgm:prSet>
      <dgm:spPr/>
    </dgm:pt>
    <dgm:pt modelId="{8CACD300-44AF-944A-9021-2DAB7FDE0B6F}" type="pres">
      <dgm:prSet presAssocID="{07972E8A-2161-934C-B915-F01FD3F38A5D}" presName="rootComposite2" presStyleCnt="0"/>
      <dgm:spPr/>
    </dgm:pt>
    <dgm:pt modelId="{5C2F0872-BB89-324F-A0BD-8CA4EDC8764F}" type="pres">
      <dgm:prSet presAssocID="{07972E8A-2161-934C-B915-F01FD3F38A5D}" presName="rootText2" presStyleLbl="alignAcc1" presStyleIdx="0" presStyleCnt="0">
        <dgm:presLayoutVars>
          <dgm:chPref val="3"/>
        </dgm:presLayoutVars>
      </dgm:prSet>
      <dgm:spPr/>
    </dgm:pt>
    <dgm:pt modelId="{756139F0-1EDA-0B4A-9695-BD9C7E8E31F1}" type="pres">
      <dgm:prSet presAssocID="{07972E8A-2161-934C-B915-F01FD3F38A5D}" presName="topArc2" presStyleLbl="parChTrans1D1" presStyleIdx="20" presStyleCnt="80"/>
      <dgm:spPr/>
    </dgm:pt>
    <dgm:pt modelId="{32CB952B-8959-914A-A94E-50368DAA9824}" type="pres">
      <dgm:prSet presAssocID="{07972E8A-2161-934C-B915-F01FD3F38A5D}" presName="bottomArc2" presStyleLbl="parChTrans1D1" presStyleIdx="21" presStyleCnt="80"/>
      <dgm:spPr/>
    </dgm:pt>
    <dgm:pt modelId="{596E24F7-9F83-7D49-B5B2-25D242F7F194}" type="pres">
      <dgm:prSet presAssocID="{07972E8A-2161-934C-B915-F01FD3F38A5D}" presName="topConnNode2" presStyleLbl="node3" presStyleIdx="0" presStyleCnt="0"/>
      <dgm:spPr/>
    </dgm:pt>
    <dgm:pt modelId="{75812096-88A8-5A4D-9CE7-98474A5FB544}" type="pres">
      <dgm:prSet presAssocID="{07972E8A-2161-934C-B915-F01FD3F38A5D}" presName="hierChild4" presStyleCnt="0"/>
      <dgm:spPr/>
    </dgm:pt>
    <dgm:pt modelId="{2472F32D-F054-1D4E-BFAE-3341A0D391C9}" type="pres">
      <dgm:prSet presAssocID="{07972E8A-2161-934C-B915-F01FD3F38A5D}" presName="hierChild5" presStyleCnt="0"/>
      <dgm:spPr/>
    </dgm:pt>
    <dgm:pt modelId="{2C517F86-A334-A344-A390-17EFFD89CF62}" type="pres">
      <dgm:prSet presAssocID="{CED2C6CE-3E55-9543-82ED-D21F1A021BBB}" presName="Name28" presStyleLbl="parChTrans1D3" presStyleIdx="8" presStyleCnt="28"/>
      <dgm:spPr/>
    </dgm:pt>
    <dgm:pt modelId="{2BFDBB7E-DEE4-734A-919B-49399CDCD907}" type="pres">
      <dgm:prSet presAssocID="{8CAF3175-5CB2-6341-BFDE-3B3D605FBF2A}" presName="hierRoot2" presStyleCnt="0">
        <dgm:presLayoutVars>
          <dgm:hierBranch val="init"/>
        </dgm:presLayoutVars>
      </dgm:prSet>
      <dgm:spPr/>
    </dgm:pt>
    <dgm:pt modelId="{3C30B112-79D3-8549-B88C-FEC0B03886F7}" type="pres">
      <dgm:prSet presAssocID="{8CAF3175-5CB2-6341-BFDE-3B3D605FBF2A}" presName="rootComposite2" presStyleCnt="0"/>
      <dgm:spPr/>
    </dgm:pt>
    <dgm:pt modelId="{766FB765-DED3-594B-952A-D6AAF0633915}" type="pres">
      <dgm:prSet presAssocID="{8CAF3175-5CB2-6341-BFDE-3B3D605FBF2A}" presName="rootText2" presStyleLbl="alignAcc1" presStyleIdx="0" presStyleCnt="0">
        <dgm:presLayoutVars>
          <dgm:chPref val="3"/>
        </dgm:presLayoutVars>
      </dgm:prSet>
      <dgm:spPr/>
    </dgm:pt>
    <dgm:pt modelId="{F3BF1968-FA7A-A648-BD79-2BE77E09CA4C}" type="pres">
      <dgm:prSet presAssocID="{8CAF3175-5CB2-6341-BFDE-3B3D605FBF2A}" presName="topArc2" presStyleLbl="parChTrans1D1" presStyleIdx="22" presStyleCnt="80"/>
      <dgm:spPr/>
    </dgm:pt>
    <dgm:pt modelId="{DF8C3E86-E2BC-8449-A607-CA1B8EC34355}" type="pres">
      <dgm:prSet presAssocID="{8CAF3175-5CB2-6341-BFDE-3B3D605FBF2A}" presName="bottomArc2" presStyleLbl="parChTrans1D1" presStyleIdx="23" presStyleCnt="80"/>
      <dgm:spPr/>
    </dgm:pt>
    <dgm:pt modelId="{B8686324-B698-D242-9D80-8BE5FFA229C3}" type="pres">
      <dgm:prSet presAssocID="{8CAF3175-5CB2-6341-BFDE-3B3D605FBF2A}" presName="topConnNode2" presStyleLbl="node3" presStyleIdx="0" presStyleCnt="0"/>
      <dgm:spPr/>
    </dgm:pt>
    <dgm:pt modelId="{351133C5-A570-DD46-B7FC-C9089BC44BEE}" type="pres">
      <dgm:prSet presAssocID="{8CAF3175-5CB2-6341-BFDE-3B3D605FBF2A}" presName="hierChild4" presStyleCnt="0"/>
      <dgm:spPr/>
    </dgm:pt>
    <dgm:pt modelId="{7479B1A6-AD44-9B47-9D1B-E522E3B46B18}" type="pres">
      <dgm:prSet presAssocID="{8CAF3175-5CB2-6341-BFDE-3B3D605FBF2A}" presName="hierChild5" presStyleCnt="0"/>
      <dgm:spPr/>
    </dgm:pt>
    <dgm:pt modelId="{0ECBE32A-878B-0343-8FC7-4FC8DFCC846C}" type="pres">
      <dgm:prSet presAssocID="{2BFCF270-B305-0946-B423-3E108656F305}" presName="hierChild5" presStyleCnt="0"/>
      <dgm:spPr/>
    </dgm:pt>
    <dgm:pt modelId="{3C41EE3F-03EA-6B40-93DA-3772D99ADB55}" type="pres">
      <dgm:prSet presAssocID="{F040D313-28E0-1048-A644-5DAF10E80E7F}" presName="Name28" presStyleLbl="parChTrans1D2" presStyleIdx="2" presStyleCnt="7"/>
      <dgm:spPr/>
    </dgm:pt>
    <dgm:pt modelId="{8A039FAD-D3D4-B74B-9D44-C144E2015A28}" type="pres">
      <dgm:prSet presAssocID="{178EC582-999E-7948-8100-12EFBBB3500A}" presName="hierRoot2" presStyleCnt="0">
        <dgm:presLayoutVars>
          <dgm:hierBranch val="init"/>
        </dgm:presLayoutVars>
      </dgm:prSet>
      <dgm:spPr/>
    </dgm:pt>
    <dgm:pt modelId="{7B069692-0FA3-464E-87CB-05A8578EA7B8}" type="pres">
      <dgm:prSet presAssocID="{178EC582-999E-7948-8100-12EFBBB3500A}" presName="rootComposite2" presStyleCnt="0"/>
      <dgm:spPr/>
    </dgm:pt>
    <dgm:pt modelId="{AAAB57B6-5993-2140-8484-469691C24F3D}" type="pres">
      <dgm:prSet presAssocID="{178EC582-999E-7948-8100-12EFBBB3500A}" presName="rootText2" presStyleLbl="alignAcc1" presStyleIdx="0" presStyleCnt="0">
        <dgm:presLayoutVars>
          <dgm:chPref val="3"/>
        </dgm:presLayoutVars>
      </dgm:prSet>
      <dgm:spPr/>
    </dgm:pt>
    <dgm:pt modelId="{A86510F3-D209-A846-98D5-99F9C215E65F}" type="pres">
      <dgm:prSet presAssocID="{178EC582-999E-7948-8100-12EFBBB3500A}" presName="topArc2" presStyleLbl="parChTrans1D1" presStyleIdx="24" presStyleCnt="80"/>
      <dgm:spPr/>
    </dgm:pt>
    <dgm:pt modelId="{EC3CF2BC-1B72-6C44-84F3-19D4607A30F4}" type="pres">
      <dgm:prSet presAssocID="{178EC582-999E-7948-8100-12EFBBB3500A}" presName="bottomArc2" presStyleLbl="parChTrans1D1" presStyleIdx="25" presStyleCnt="80"/>
      <dgm:spPr/>
    </dgm:pt>
    <dgm:pt modelId="{CB88FC86-A6AE-4840-986A-F9BCB2F44BDC}" type="pres">
      <dgm:prSet presAssocID="{178EC582-999E-7948-8100-12EFBBB3500A}" presName="topConnNode2" presStyleLbl="node2" presStyleIdx="0" presStyleCnt="0"/>
      <dgm:spPr/>
    </dgm:pt>
    <dgm:pt modelId="{DFF45022-27E2-4649-B63C-81BAA7921C81}" type="pres">
      <dgm:prSet presAssocID="{178EC582-999E-7948-8100-12EFBBB3500A}" presName="hierChild4" presStyleCnt="0"/>
      <dgm:spPr/>
    </dgm:pt>
    <dgm:pt modelId="{E80CE134-9BDB-CD4A-9122-2F4D67D0B1F5}" type="pres">
      <dgm:prSet presAssocID="{C9DE34ED-0817-B24E-ACD8-132EC54A6FAF}" presName="Name28" presStyleLbl="parChTrans1D3" presStyleIdx="9" presStyleCnt="28"/>
      <dgm:spPr/>
    </dgm:pt>
    <dgm:pt modelId="{C0122456-64C0-2645-AD9E-E26048AEAA6E}" type="pres">
      <dgm:prSet presAssocID="{5D3027CA-8C03-4147-A41B-54122C76FAFD}" presName="hierRoot2" presStyleCnt="0">
        <dgm:presLayoutVars>
          <dgm:hierBranch val="init"/>
        </dgm:presLayoutVars>
      </dgm:prSet>
      <dgm:spPr/>
    </dgm:pt>
    <dgm:pt modelId="{AE2521AF-58CE-A241-B5EF-140BC4CB0396}" type="pres">
      <dgm:prSet presAssocID="{5D3027CA-8C03-4147-A41B-54122C76FAFD}" presName="rootComposite2" presStyleCnt="0"/>
      <dgm:spPr/>
    </dgm:pt>
    <dgm:pt modelId="{8A44796C-5417-CB42-A12A-77019E9C55B3}" type="pres">
      <dgm:prSet presAssocID="{5D3027CA-8C03-4147-A41B-54122C76FAFD}" presName="rootText2" presStyleLbl="alignAcc1" presStyleIdx="0" presStyleCnt="0">
        <dgm:presLayoutVars>
          <dgm:chPref val="3"/>
        </dgm:presLayoutVars>
      </dgm:prSet>
      <dgm:spPr/>
    </dgm:pt>
    <dgm:pt modelId="{F293E961-7F17-5345-A708-87D2EF6F4256}" type="pres">
      <dgm:prSet presAssocID="{5D3027CA-8C03-4147-A41B-54122C76FAFD}" presName="topArc2" presStyleLbl="parChTrans1D1" presStyleIdx="26" presStyleCnt="80"/>
      <dgm:spPr/>
    </dgm:pt>
    <dgm:pt modelId="{29B1B463-966F-9D4B-8957-79290EBED7C2}" type="pres">
      <dgm:prSet presAssocID="{5D3027CA-8C03-4147-A41B-54122C76FAFD}" presName="bottomArc2" presStyleLbl="parChTrans1D1" presStyleIdx="27" presStyleCnt="80"/>
      <dgm:spPr/>
    </dgm:pt>
    <dgm:pt modelId="{714652D2-E138-CD46-B143-14C346E416FB}" type="pres">
      <dgm:prSet presAssocID="{5D3027CA-8C03-4147-A41B-54122C76FAFD}" presName="topConnNode2" presStyleLbl="node3" presStyleIdx="0" presStyleCnt="0"/>
      <dgm:spPr/>
    </dgm:pt>
    <dgm:pt modelId="{BFAE04F0-1E28-B548-AC2F-F6FC6930CCF5}" type="pres">
      <dgm:prSet presAssocID="{5D3027CA-8C03-4147-A41B-54122C76FAFD}" presName="hierChild4" presStyleCnt="0"/>
      <dgm:spPr/>
    </dgm:pt>
    <dgm:pt modelId="{0DB42F0F-F3F4-5F40-AB23-A12F66165C54}" type="pres">
      <dgm:prSet presAssocID="{5D3027CA-8C03-4147-A41B-54122C76FAFD}" presName="hierChild5" presStyleCnt="0"/>
      <dgm:spPr/>
    </dgm:pt>
    <dgm:pt modelId="{8260E8A6-71E7-7A4F-AD9F-2A913DA7EB03}" type="pres">
      <dgm:prSet presAssocID="{9A768C84-392F-6147-B0BF-990C57914905}" presName="Name28" presStyleLbl="parChTrans1D3" presStyleIdx="10" presStyleCnt="28"/>
      <dgm:spPr/>
    </dgm:pt>
    <dgm:pt modelId="{26F48FDC-3E9D-3042-BB13-C9A92EBA163A}" type="pres">
      <dgm:prSet presAssocID="{EE794957-2FBB-7B42-8409-0373AA861F96}" presName="hierRoot2" presStyleCnt="0">
        <dgm:presLayoutVars>
          <dgm:hierBranch val="init"/>
        </dgm:presLayoutVars>
      </dgm:prSet>
      <dgm:spPr/>
    </dgm:pt>
    <dgm:pt modelId="{30EC9E37-FBE6-0A4C-9AB6-C125EB86422C}" type="pres">
      <dgm:prSet presAssocID="{EE794957-2FBB-7B42-8409-0373AA861F96}" presName="rootComposite2" presStyleCnt="0"/>
      <dgm:spPr/>
    </dgm:pt>
    <dgm:pt modelId="{9E6DC025-64FD-944B-B242-38CF3DDD19C0}" type="pres">
      <dgm:prSet presAssocID="{EE794957-2FBB-7B42-8409-0373AA861F96}" presName="rootText2" presStyleLbl="alignAcc1" presStyleIdx="0" presStyleCnt="0">
        <dgm:presLayoutVars>
          <dgm:chPref val="3"/>
        </dgm:presLayoutVars>
      </dgm:prSet>
      <dgm:spPr/>
    </dgm:pt>
    <dgm:pt modelId="{7861A6A2-5123-1749-B307-13E5AE8127A3}" type="pres">
      <dgm:prSet presAssocID="{EE794957-2FBB-7B42-8409-0373AA861F96}" presName="topArc2" presStyleLbl="parChTrans1D1" presStyleIdx="28" presStyleCnt="80"/>
      <dgm:spPr/>
    </dgm:pt>
    <dgm:pt modelId="{F8D5DC76-025E-9546-A703-0DC03E9D545D}" type="pres">
      <dgm:prSet presAssocID="{EE794957-2FBB-7B42-8409-0373AA861F96}" presName="bottomArc2" presStyleLbl="parChTrans1D1" presStyleIdx="29" presStyleCnt="80"/>
      <dgm:spPr/>
    </dgm:pt>
    <dgm:pt modelId="{7B0F72A2-8C9B-1943-BDD6-D554C7E536B2}" type="pres">
      <dgm:prSet presAssocID="{EE794957-2FBB-7B42-8409-0373AA861F96}" presName="topConnNode2" presStyleLbl="node3" presStyleIdx="0" presStyleCnt="0"/>
      <dgm:spPr/>
    </dgm:pt>
    <dgm:pt modelId="{76D88B44-1DE0-804D-94DA-ED54C5C47A08}" type="pres">
      <dgm:prSet presAssocID="{EE794957-2FBB-7B42-8409-0373AA861F96}" presName="hierChild4" presStyleCnt="0"/>
      <dgm:spPr/>
    </dgm:pt>
    <dgm:pt modelId="{E28F0E2D-E01C-DA44-A782-92E03639B8CA}" type="pres">
      <dgm:prSet presAssocID="{EE794957-2FBB-7B42-8409-0373AA861F96}" presName="hierChild5" presStyleCnt="0"/>
      <dgm:spPr/>
    </dgm:pt>
    <dgm:pt modelId="{166197FE-DCDC-CD46-AA50-967210209EF7}" type="pres">
      <dgm:prSet presAssocID="{BEBAFEBB-6396-1D47-A220-7FC529F1C687}" presName="Name28" presStyleLbl="parChTrans1D3" presStyleIdx="11" presStyleCnt="28"/>
      <dgm:spPr/>
    </dgm:pt>
    <dgm:pt modelId="{FB8DE0E4-351E-0F4D-9C3E-548F7802E177}" type="pres">
      <dgm:prSet presAssocID="{FA210CB9-8464-924F-A262-A9B008386AA5}" presName="hierRoot2" presStyleCnt="0">
        <dgm:presLayoutVars>
          <dgm:hierBranch val="init"/>
        </dgm:presLayoutVars>
      </dgm:prSet>
      <dgm:spPr/>
    </dgm:pt>
    <dgm:pt modelId="{FF407E95-F8ED-F24B-BA59-193CB4104C07}" type="pres">
      <dgm:prSet presAssocID="{FA210CB9-8464-924F-A262-A9B008386AA5}" presName="rootComposite2" presStyleCnt="0"/>
      <dgm:spPr/>
    </dgm:pt>
    <dgm:pt modelId="{7CFF4699-FB62-B24F-959E-352A9DB906A0}" type="pres">
      <dgm:prSet presAssocID="{FA210CB9-8464-924F-A262-A9B008386AA5}" presName="rootText2" presStyleLbl="alignAcc1" presStyleIdx="0" presStyleCnt="0">
        <dgm:presLayoutVars>
          <dgm:chPref val="3"/>
        </dgm:presLayoutVars>
      </dgm:prSet>
      <dgm:spPr/>
    </dgm:pt>
    <dgm:pt modelId="{C082905C-1FC1-694E-A3E8-971C1E212633}" type="pres">
      <dgm:prSet presAssocID="{FA210CB9-8464-924F-A262-A9B008386AA5}" presName="topArc2" presStyleLbl="parChTrans1D1" presStyleIdx="30" presStyleCnt="80"/>
      <dgm:spPr/>
    </dgm:pt>
    <dgm:pt modelId="{74397CD3-9B93-7441-A2E0-5C60C9BEDE0D}" type="pres">
      <dgm:prSet presAssocID="{FA210CB9-8464-924F-A262-A9B008386AA5}" presName="bottomArc2" presStyleLbl="parChTrans1D1" presStyleIdx="31" presStyleCnt="80"/>
      <dgm:spPr/>
    </dgm:pt>
    <dgm:pt modelId="{45007B64-5913-9E4C-85E2-0B8F867145B3}" type="pres">
      <dgm:prSet presAssocID="{FA210CB9-8464-924F-A262-A9B008386AA5}" presName="topConnNode2" presStyleLbl="node3" presStyleIdx="0" presStyleCnt="0"/>
      <dgm:spPr/>
    </dgm:pt>
    <dgm:pt modelId="{7BF3B539-B108-9D43-8EC3-71A62637CDD0}" type="pres">
      <dgm:prSet presAssocID="{FA210CB9-8464-924F-A262-A9B008386AA5}" presName="hierChild4" presStyleCnt="0"/>
      <dgm:spPr/>
    </dgm:pt>
    <dgm:pt modelId="{8F7B631F-8A2D-254F-AECB-53C01498E9B3}" type="pres">
      <dgm:prSet presAssocID="{FA210CB9-8464-924F-A262-A9B008386AA5}" presName="hierChild5" presStyleCnt="0"/>
      <dgm:spPr/>
    </dgm:pt>
    <dgm:pt modelId="{F134BC1B-DEBC-284B-ACED-A3A19F0009B3}" type="pres">
      <dgm:prSet presAssocID="{C5524E73-BEDC-424F-962C-15C5B3ED2949}" presName="Name28" presStyleLbl="parChTrans1D3" presStyleIdx="12" presStyleCnt="28"/>
      <dgm:spPr/>
    </dgm:pt>
    <dgm:pt modelId="{9821393E-C5AA-6A45-A553-24FCB1C4600F}" type="pres">
      <dgm:prSet presAssocID="{566DAE84-34DC-014D-B021-C607F0E205F4}" presName="hierRoot2" presStyleCnt="0">
        <dgm:presLayoutVars>
          <dgm:hierBranch val="init"/>
        </dgm:presLayoutVars>
      </dgm:prSet>
      <dgm:spPr/>
    </dgm:pt>
    <dgm:pt modelId="{A0F953C7-2049-044C-89E1-AB01E4C836A5}" type="pres">
      <dgm:prSet presAssocID="{566DAE84-34DC-014D-B021-C607F0E205F4}" presName="rootComposite2" presStyleCnt="0"/>
      <dgm:spPr/>
    </dgm:pt>
    <dgm:pt modelId="{1ACDED84-5ED2-574C-9959-F32905AAECED}" type="pres">
      <dgm:prSet presAssocID="{566DAE84-34DC-014D-B021-C607F0E205F4}" presName="rootText2" presStyleLbl="alignAcc1" presStyleIdx="0" presStyleCnt="0">
        <dgm:presLayoutVars>
          <dgm:chPref val="3"/>
        </dgm:presLayoutVars>
      </dgm:prSet>
      <dgm:spPr/>
    </dgm:pt>
    <dgm:pt modelId="{DF1E902C-704F-9A47-8E3E-B1683E737F8F}" type="pres">
      <dgm:prSet presAssocID="{566DAE84-34DC-014D-B021-C607F0E205F4}" presName="topArc2" presStyleLbl="parChTrans1D1" presStyleIdx="32" presStyleCnt="80"/>
      <dgm:spPr/>
    </dgm:pt>
    <dgm:pt modelId="{D78EB951-C886-D447-9DE5-7B8AB49FBE52}" type="pres">
      <dgm:prSet presAssocID="{566DAE84-34DC-014D-B021-C607F0E205F4}" presName="bottomArc2" presStyleLbl="parChTrans1D1" presStyleIdx="33" presStyleCnt="80"/>
      <dgm:spPr/>
    </dgm:pt>
    <dgm:pt modelId="{7AD8E062-9B37-4940-95B2-5C4FC06724ED}" type="pres">
      <dgm:prSet presAssocID="{566DAE84-34DC-014D-B021-C607F0E205F4}" presName="topConnNode2" presStyleLbl="node3" presStyleIdx="0" presStyleCnt="0"/>
      <dgm:spPr/>
    </dgm:pt>
    <dgm:pt modelId="{04F81D37-5B34-8245-8043-9B94CBEFDB9E}" type="pres">
      <dgm:prSet presAssocID="{566DAE84-34DC-014D-B021-C607F0E205F4}" presName="hierChild4" presStyleCnt="0"/>
      <dgm:spPr/>
    </dgm:pt>
    <dgm:pt modelId="{AD7F2B9E-7D70-6246-9DD2-CA3BA3F19D3C}" type="pres">
      <dgm:prSet presAssocID="{566DAE84-34DC-014D-B021-C607F0E205F4}" presName="hierChild5" presStyleCnt="0"/>
      <dgm:spPr/>
    </dgm:pt>
    <dgm:pt modelId="{346128CB-4C96-0A44-B596-6EC7CF102FCE}" type="pres">
      <dgm:prSet presAssocID="{178EC582-999E-7948-8100-12EFBBB3500A}" presName="hierChild5" presStyleCnt="0"/>
      <dgm:spPr/>
    </dgm:pt>
    <dgm:pt modelId="{8D22123F-FD11-D446-8220-C0CC982E9C96}" type="pres">
      <dgm:prSet presAssocID="{F54389C1-ADAC-8541-AD6A-62E5AC095A46}" presName="Name28" presStyleLbl="parChTrans1D2" presStyleIdx="3" presStyleCnt="7"/>
      <dgm:spPr/>
    </dgm:pt>
    <dgm:pt modelId="{9BD35B52-E512-F348-AAD2-171B5C28C0F0}" type="pres">
      <dgm:prSet presAssocID="{7BB001E3-A6C2-A24E-8570-3723256B8D40}" presName="hierRoot2" presStyleCnt="0">
        <dgm:presLayoutVars>
          <dgm:hierBranch val="init"/>
        </dgm:presLayoutVars>
      </dgm:prSet>
      <dgm:spPr/>
    </dgm:pt>
    <dgm:pt modelId="{CDC2D4FF-EB07-944D-BC44-546446FA8CD0}" type="pres">
      <dgm:prSet presAssocID="{7BB001E3-A6C2-A24E-8570-3723256B8D40}" presName="rootComposite2" presStyleCnt="0"/>
      <dgm:spPr/>
    </dgm:pt>
    <dgm:pt modelId="{1873601C-C930-C941-A10E-2D3F99A5E1CC}" type="pres">
      <dgm:prSet presAssocID="{7BB001E3-A6C2-A24E-8570-3723256B8D40}" presName="rootText2" presStyleLbl="alignAcc1" presStyleIdx="0" presStyleCnt="0">
        <dgm:presLayoutVars>
          <dgm:chPref val="3"/>
        </dgm:presLayoutVars>
      </dgm:prSet>
      <dgm:spPr/>
    </dgm:pt>
    <dgm:pt modelId="{B589097F-8528-7647-B3E9-7E33EEEEE0A0}" type="pres">
      <dgm:prSet presAssocID="{7BB001E3-A6C2-A24E-8570-3723256B8D40}" presName="topArc2" presStyleLbl="parChTrans1D1" presStyleIdx="34" presStyleCnt="80"/>
      <dgm:spPr/>
    </dgm:pt>
    <dgm:pt modelId="{E4AC0F9F-ABBC-F046-8E06-F049498DF11F}" type="pres">
      <dgm:prSet presAssocID="{7BB001E3-A6C2-A24E-8570-3723256B8D40}" presName="bottomArc2" presStyleLbl="parChTrans1D1" presStyleIdx="35" presStyleCnt="80"/>
      <dgm:spPr/>
    </dgm:pt>
    <dgm:pt modelId="{2704E2BC-7F74-E646-B916-A4D98A742239}" type="pres">
      <dgm:prSet presAssocID="{7BB001E3-A6C2-A24E-8570-3723256B8D40}" presName="topConnNode2" presStyleLbl="node2" presStyleIdx="0" presStyleCnt="0"/>
      <dgm:spPr/>
    </dgm:pt>
    <dgm:pt modelId="{B54EBFB2-74D2-ED45-8826-8155A1949B2F}" type="pres">
      <dgm:prSet presAssocID="{7BB001E3-A6C2-A24E-8570-3723256B8D40}" presName="hierChild4" presStyleCnt="0"/>
      <dgm:spPr/>
    </dgm:pt>
    <dgm:pt modelId="{78066966-AE76-B845-8BE6-E60EAA9452C8}" type="pres">
      <dgm:prSet presAssocID="{C41E291C-B1B2-3A43-9481-AD27D86D35F7}" presName="Name28" presStyleLbl="parChTrans1D3" presStyleIdx="13" presStyleCnt="28"/>
      <dgm:spPr/>
    </dgm:pt>
    <dgm:pt modelId="{58CAA3E7-6868-1B41-AE08-0E6A969022A3}" type="pres">
      <dgm:prSet presAssocID="{4E93EFB3-4B32-EA49-9972-58B42B04F627}" presName="hierRoot2" presStyleCnt="0">
        <dgm:presLayoutVars>
          <dgm:hierBranch val="init"/>
        </dgm:presLayoutVars>
      </dgm:prSet>
      <dgm:spPr/>
    </dgm:pt>
    <dgm:pt modelId="{26807031-FED1-834C-9E18-5800A3341218}" type="pres">
      <dgm:prSet presAssocID="{4E93EFB3-4B32-EA49-9972-58B42B04F627}" presName="rootComposite2" presStyleCnt="0"/>
      <dgm:spPr/>
    </dgm:pt>
    <dgm:pt modelId="{E9CBF770-EE3C-4B44-9365-7C50066E2E90}" type="pres">
      <dgm:prSet presAssocID="{4E93EFB3-4B32-EA49-9972-58B42B04F627}" presName="rootText2" presStyleLbl="alignAcc1" presStyleIdx="0" presStyleCnt="0">
        <dgm:presLayoutVars>
          <dgm:chPref val="3"/>
        </dgm:presLayoutVars>
      </dgm:prSet>
      <dgm:spPr/>
    </dgm:pt>
    <dgm:pt modelId="{78E0C4B4-5F98-8C4F-AD24-020803FE4D9F}" type="pres">
      <dgm:prSet presAssocID="{4E93EFB3-4B32-EA49-9972-58B42B04F627}" presName="topArc2" presStyleLbl="parChTrans1D1" presStyleIdx="36" presStyleCnt="80"/>
      <dgm:spPr/>
    </dgm:pt>
    <dgm:pt modelId="{9C11AE4A-8049-ED4B-90D2-BC59774677B7}" type="pres">
      <dgm:prSet presAssocID="{4E93EFB3-4B32-EA49-9972-58B42B04F627}" presName="bottomArc2" presStyleLbl="parChTrans1D1" presStyleIdx="37" presStyleCnt="80"/>
      <dgm:spPr/>
    </dgm:pt>
    <dgm:pt modelId="{6B3D78D3-6B2E-3B46-B962-9BF72F250A55}" type="pres">
      <dgm:prSet presAssocID="{4E93EFB3-4B32-EA49-9972-58B42B04F627}" presName="topConnNode2" presStyleLbl="node3" presStyleIdx="0" presStyleCnt="0"/>
      <dgm:spPr/>
    </dgm:pt>
    <dgm:pt modelId="{CD18436F-BB01-B645-8D54-6E4D94536AD4}" type="pres">
      <dgm:prSet presAssocID="{4E93EFB3-4B32-EA49-9972-58B42B04F627}" presName="hierChild4" presStyleCnt="0"/>
      <dgm:spPr/>
    </dgm:pt>
    <dgm:pt modelId="{E270E858-BFD3-E342-A2F3-13265F4ACA2D}" type="pres">
      <dgm:prSet presAssocID="{67080448-28E4-1F47-B43C-449B05957068}" presName="Name28" presStyleLbl="parChTrans1D4" presStyleIdx="0" presStyleCnt="4"/>
      <dgm:spPr/>
    </dgm:pt>
    <dgm:pt modelId="{1B130ED7-551A-184F-AA27-C5F426B0BC40}" type="pres">
      <dgm:prSet presAssocID="{46AC4681-1C82-7948-B389-49319832E752}" presName="hierRoot2" presStyleCnt="0">
        <dgm:presLayoutVars>
          <dgm:hierBranch val="init"/>
        </dgm:presLayoutVars>
      </dgm:prSet>
      <dgm:spPr/>
    </dgm:pt>
    <dgm:pt modelId="{1D570FEF-8D54-2C48-B7C9-053113CE943C}" type="pres">
      <dgm:prSet presAssocID="{46AC4681-1C82-7948-B389-49319832E752}" presName="rootComposite2" presStyleCnt="0"/>
      <dgm:spPr/>
    </dgm:pt>
    <dgm:pt modelId="{A02B24A3-3074-BA42-B922-416EA42AE2DF}" type="pres">
      <dgm:prSet presAssocID="{46AC4681-1C82-7948-B389-49319832E752}" presName="rootText2" presStyleLbl="alignAcc1" presStyleIdx="0" presStyleCnt="0">
        <dgm:presLayoutVars>
          <dgm:chPref val="3"/>
        </dgm:presLayoutVars>
      </dgm:prSet>
      <dgm:spPr/>
    </dgm:pt>
    <dgm:pt modelId="{21C69D2B-ACBE-494A-8F8E-B66D251C4F8F}" type="pres">
      <dgm:prSet presAssocID="{46AC4681-1C82-7948-B389-49319832E752}" presName="topArc2" presStyleLbl="parChTrans1D1" presStyleIdx="38" presStyleCnt="80"/>
      <dgm:spPr/>
    </dgm:pt>
    <dgm:pt modelId="{B055849F-EB49-7E4E-A186-E9A1111C80B0}" type="pres">
      <dgm:prSet presAssocID="{46AC4681-1C82-7948-B389-49319832E752}" presName="bottomArc2" presStyleLbl="parChTrans1D1" presStyleIdx="39" presStyleCnt="80"/>
      <dgm:spPr/>
    </dgm:pt>
    <dgm:pt modelId="{6BB2299F-6411-3246-9B36-0B7C2FFC8E3B}" type="pres">
      <dgm:prSet presAssocID="{46AC4681-1C82-7948-B389-49319832E752}" presName="topConnNode2" presStyleLbl="node4" presStyleIdx="0" presStyleCnt="0"/>
      <dgm:spPr/>
    </dgm:pt>
    <dgm:pt modelId="{7886A254-9360-9A43-8981-203CD0A8F7FE}" type="pres">
      <dgm:prSet presAssocID="{46AC4681-1C82-7948-B389-49319832E752}" presName="hierChild4" presStyleCnt="0"/>
      <dgm:spPr/>
    </dgm:pt>
    <dgm:pt modelId="{C00D64C5-CE6D-2A44-8872-A812D51CC258}" type="pres">
      <dgm:prSet presAssocID="{46AC4681-1C82-7948-B389-49319832E752}" presName="hierChild5" presStyleCnt="0"/>
      <dgm:spPr/>
    </dgm:pt>
    <dgm:pt modelId="{CABA4A82-580E-714A-9E4C-373008CDD341}" type="pres">
      <dgm:prSet presAssocID="{E648CA11-8025-8542-84F7-D3D97883CCF8}" presName="Name28" presStyleLbl="parChTrans1D4" presStyleIdx="1" presStyleCnt="4"/>
      <dgm:spPr/>
    </dgm:pt>
    <dgm:pt modelId="{04887130-EC08-284A-9590-38076DD12D58}" type="pres">
      <dgm:prSet presAssocID="{76F5ECD1-C16A-9B43-BA35-6C55CE47AB12}" presName="hierRoot2" presStyleCnt="0">
        <dgm:presLayoutVars>
          <dgm:hierBranch val="init"/>
        </dgm:presLayoutVars>
      </dgm:prSet>
      <dgm:spPr/>
    </dgm:pt>
    <dgm:pt modelId="{67F3944B-33D6-E045-A727-1CEAB6EDDFE2}" type="pres">
      <dgm:prSet presAssocID="{76F5ECD1-C16A-9B43-BA35-6C55CE47AB12}" presName="rootComposite2" presStyleCnt="0"/>
      <dgm:spPr/>
    </dgm:pt>
    <dgm:pt modelId="{BEC6CE15-8A22-454E-8D3C-0191B6CE1102}" type="pres">
      <dgm:prSet presAssocID="{76F5ECD1-C16A-9B43-BA35-6C55CE47AB12}" presName="rootText2" presStyleLbl="alignAcc1" presStyleIdx="0" presStyleCnt="0">
        <dgm:presLayoutVars>
          <dgm:chPref val="3"/>
        </dgm:presLayoutVars>
      </dgm:prSet>
      <dgm:spPr/>
    </dgm:pt>
    <dgm:pt modelId="{48F55FB5-DD0B-4548-AAF0-7A03AA000F71}" type="pres">
      <dgm:prSet presAssocID="{76F5ECD1-C16A-9B43-BA35-6C55CE47AB12}" presName="topArc2" presStyleLbl="parChTrans1D1" presStyleIdx="40" presStyleCnt="80"/>
      <dgm:spPr/>
    </dgm:pt>
    <dgm:pt modelId="{D2393B87-40D1-2C48-8693-DA8AE2F56500}" type="pres">
      <dgm:prSet presAssocID="{76F5ECD1-C16A-9B43-BA35-6C55CE47AB12}" presName="bottomArc2" presStyleLbl="parChTrans1D1" presStyleIdx="41" presStyleCnt="80"/>
      <dgm:spPr/>
    </dgm:pt>
    <dgm:pt modelId="{224A9A48-7009-5E42-A103-43A25C9AD881}" type="pres">
      <dgm:prSet presAssocID="{76F5ECD1-C16A-9B43-BA35-6C55CE47AB12}" presName="topConnNode2" presStyleLbl="node4" presStyleIdx="0" presStyleCnt="0"/>
      <dgm:spPr/>
    </dgm:pt>
    <dgm:pt modelId="{7F6DC7EA-19F5-1D4C-BE4B-083984876839}" type="pres">
      <dgm:prSet presAssocID="{76F5ECD1-C16A-9B43-BA35-6C55CE47AB12}" presName="hierChild4" presStyleCnt="0"/>
      <dgm:spPr/>
    </dgm:pt>
    <dgm:pt modelId="{26AF49E6-3302-5E4F-A6E7-BA86BE530D11}" type="pres">
      <dgm:prSet presAssocID="{76F5ECD1-C16A-9B43-BA35-6C55CE47AB12}" presName="hierChild5" presStyleCnt="0"/>
      <dgm:spPr/>
    </dgm:pt>
    <dgm:pt modelId="{33AE2B59-6542-B344-9854-D9A8A531050C}" type="pres">
      <dgm:prSet presAssocID="{4E93EFB3-4B32-EA49-9972-58B42B04F627}" presName="hierChild5" presStyleCnt="0"/>
      <dgm:spPr/>
    </dgm:pt>
    <dgm:pt modelId="{0A12683E-F98C-DB45-B149-85953D45867C}" type="pres">
      <dgm:prSet presAssocID="{CD6FB813-13EA-4E4E-B896-8DE6155B02E1}" presName="Name28" presStyleLbl="parChTrans1D3" presStyleIdx="14" presStyleCnt="28"/>
      <dgm:spPr/>
    </dgm:pt>
    <dgm:pt modelId="{24DD874B-AD6B-414B-A40E-CE56CF7EE881}" type="pres">
      <dgm:prSet presAssocID="{F78E9397-F47B-FA43-8094-97EF7C6C0623}" presName="hierRoot2" presStyleCnt="0">
        <dgm:presLayoutVars>
          <dgm:hierBranch val="init"/>
        </dgm:presLayoutVars>
      </dgm:prSet>
      <dgm:spPr/>
    </dgm:pt>
    <dgm:pt modelId="{34197361-E7E7-E645-A293-D205B0E6842F}" type="pres">
      <dgm:prSet presAssocID="{F78E9397-F47B-FA43-8094-97EF7C6C0623}" presName="rootComposite2" presStyleCnt="0"/>
      <dgm:spPr/>
    </dgm:pt>
    <dgm:pt modelId="{CCFD70EC-F8DB-7742-8800-A81C15E78521}" type="pres">
      <dgm:prSet presAssocID="{F78E9397-F47B-FA43-8094-97EF7C6C0623}" presName="rootText2" presStyleLbl="alignAcc1" presStyleIdx="0" presStyleCnt="0">
        <dgm:presLayoutVars>
          <dgm:chPref val="3"/>
        </dgm:presLayoutVars>
      </dgm:prSet>
      <dgm:spPr/>
    </dgm:pt>
    <dgm:pt modelId="{6FDEB1CA-8EC3-9D43-87F1-2929992E2C50}" type="pres">
      <dgm:prSet presAssocID="{F78E9397-F47B-FA43-8094-97EF7C6C0623}" presName="topArc2" presStyleLbl="parChTrans1D1" presStyleIdx="42" presStyleCnt="80"/>
      <dgm:spPr/>
    </dgm:pt>
    <dgm:pt modelId="{E849CCA1-AF5E-7643-A9AA-BFFF40BC4761}" type="pres">
      <dgm:prSet presAssocID="{F78E9397-F47B-FA43-8094-97EF7C6C0623}" presName="bottomArc2" presStyleLbl="parChTrans1D1" presStyleIdx="43" presStyleCnt="80"/>
      <dgm:spPr/>
    </dgm:pt>
    <dgm:pt modelId="{D9CEE343-12A5-094F-9521-B5AA2E5EEAE0}" type="pres">
      <dgm:prSet presAssocID="{F78E9397-F47B-FA43-8094-97EF7C6C0623}" presName="topConnNode2" presStyleLbl="node3" presStyleIdx="0" presStyleCnt="0"/>
      <dgm:spPr/>
    </dgm:pt>
    <dgm:pt modelId="{931A6810-866D-9D41-A708-DAD3CB4DCEE1}" type="pres">
      <dgm:prSet presAssocID="{F78E9397-F47B-FA43-8094-97EF7C6C0623}" presName="hierChild4" presStyleCnt="0"/>
      <dgm:spPr/>
    </dgm:pt>
    <dgm:pt modelId="{80669B38-85B7-9A47-AD33-9FC78E44DE94}" type="pres">
      <dgm:prSet presAssocID="{9A63035B-90BC-0848-A328-AAA8B51E0529}" presName="Name28" presStyleLbl="parChTrans1D4" presStyleIdx="2" presStyleCnt="4"/>
      <dgm:spPr/>
    </dgm:pt>
    <dgm:pt modelId="{4F5B4916-09EE-7B42-82FF-2B8C90A8B7AA}" type="pres">
      <dgm:prSet presAssocID="{36A0A311-DD5A-E04E-B084-C9CE6CA3E07C}" presName="hierRoot2" presStyleCnt="0">
        <dgm:presLayoutVars>
          <dgm:hierBranch val="init"/>
        </dgm:presLayoutVars>
      </dgm:prSet>
      <dgm:spPr/>
    </dgm:pt>
    <dgm:pt modelId="{2402456E-1FA8-8C47-B1FE-7ABD2790B69D}" type="pres">
      <dgm:prSet presAssocID="{36A0A311-DD5A-E04E-B084-C9CE6CA3E07C}" presName="rootComposite2" presStyleCnt="0"/>
      <dgm:spPr/>
    </dgm:pt>
    <dgm:pt modelId="{4B518504-57B2-494B-A059-1EF0ED10C5E3}" type="pres">
      <dgm:prSet presAssocID="{36A0A311-DD5A-E04E-B084-C9CE6CA3E07C}" presName="rootText2" presStyleLbl="alignAcc1" presStyleIdx="0" presStyleCnt="0">
        <dgm:presLayoutVars>
          <dgm:chPref val="3"/>
        </dgm:presLayoutVars>
      </dgm:prSet>
      <dgm:spPr/>
    </dgm:pt>
    <dgm:pt modelId="{00E50F6C-782F-8445-8B1D-ED9DFE5340B2}" type="pres">
      <dgm:prSet presAssocID="{36A0A311-DD5A-E04E-B084-C9CE6CA3E07C}" presName="topArc2" presStyleLbl="parChTrans1D1" presStyleIdx="44" presStyleCnt="80"/>
      <dgm:spPr/>
    </dgm:pt>
    <dgm:pt modelId="{A36C5491-28AF-1848-B571-ECB40B7671B6}" type="pres">
      <dgm:prSet presAssocID="{36A0A311-DD5A-E04E-B084-C9CE6CA3E07C}" presName="bottomArc2" presStyleLbl="parChTrans1D1" presStyleIdx="45" presStyleCnt="80"/>
      <dgm:spPr/>
    </dgm:pt>
    <dgm:pt modelId="{FDCD0874-5A51-834E-9CBE-BAFA804B98FA}" type="pres">
      <dgm:prSet presAssocID="{36A0A311-DD5A-E04E-B084-C9CE6CA3E07C}" presName="topConnNode2" presStyleLbl="node4" presStyleIdx="0" presStyleCnt="0"/>
      <dgm:spPr/>
    </dgm:pt>
    <dgm:pt modelId="{06253135-22F0-1243-B697-F758713AEDB8}" type="pres">
      <dgm:prSet presAssocID="{36A0A311-DD5A-E04E-B084-C9CE6CA3E07C}" presName="hierChild4" presStyleCnt="0"/>
      <dgm:spPr/>
    </dgm:pt>
    <dgm:pt modelId="{4DF9C11A-CFA9-5144-A26F-2E44214CC521}" type="pres">
      <dgm:prSet presAssocID="{36A0A311-DD5A-E04E-B084-C9CE6CA3E07C}" presName="hierChild5" presStyleCnt="0"/>
      <dgm:spPr/>
    </dgm:pt>
    <dgm:pt modelId="{97731615-94F7-4C44-898C-99FC90B87922}" type="pres">
      <dgm:prSet presAssocID="{D4B61173-8C66-E948-826A-4B0BCA94E118}" presName="Name28" presStyleLbl="parChTrans1D4" presStyleIdx="3" presStyleCnt="4"/>
      <dgm:spPr/>
    </dgm:pt>
    <dgm:pt modelId="{DDFB1AFD-CE68-004D-AE7F-4B989F893184}" type="pres">
      <dgm:prSet presAssocID="{12F43302-B967-5F40-9AB7-78730DE8C788}" presName="hierRoot2" presStyleCnt="0">
        <dgm:presLayoutVars>
          <dgm:hierBranch val="init"/>
        </dgm:presLayoutVars>
      </dgm:prSet>
      <dgm:spPr/>
    </dgm:pt>
    <dgm:pt modelId="{CD37CBFA-36DA-DA46-8CC2-605B5B18D55F}" type="pres">
      <dgm:prSet presAssocID="{12F43302-B967-5F40-9AB7-78730DE8C788}" presName="rootComposite2" presStyleCnt="0"/>
      <dgm:spPr/>
    </dgm:pt>
    <dgm:pt modelId="{BCB80047-9E7B-9949-B3B7-A4481CC6A3BB}" type="pres">
      <dgm:prSet presAssocID="{12F43302-B967-5F40-9AB7-78730DE8C788}" presName="rootText2" presStyleLbl="alignAcc1" presStyleIdx="0" presStyleCnt="0">
        <dgm:presLayoutVars>
          <dgm:chPref val="3"/>
        </dgm:presLayoutVars>
      </dgm:prSet>
      <dgm:spPr/>
    </dgm:pt>
    <dgm:pt modelId="{CA733425-3814-4C41-A95C-2987F839248D}" type="pres">
      <dgm:prSet presAssocID="{12F43302-B967-5F40-9AB7-78730DE8C788}" presName="topArc2" presStyleLbl="parChTrans1D1" presStyleIdx="46" presStyleCnt="80"/>
      <dgm:spPr/>
    </dgm:pt>
    <dgm:pt modelId="{A0033995-A094-7040-893D-5F89CC95CEB6}" type="pres">
      <dgm:prSet presAssocID="{12F43302-B967-5F40-9AB7-78730DE8C788}" presName="bottomArc2" presStyleLbl="parChTrans1D1" presStyleIdx="47" presStyleCnt="80"/>
      <dgm:spPr/>
    </dgm:pt>
    <dgm:pt modelId="{63D52B5C-6DC8-FC46-B79A-29115B81DCE3}" type="pres">
      <dgm:prSet presAssocID="{12F43302-B967-5F40-9AB7-78730DE8C788}" presName="topConnNode2" presStyleLbl="node4" presStyleIdx="0" presStyleCnt="0"/>
      <dgm:spPr/>
    </dgm:pt>
    <dgm:pt modelId="{3EA34A7D-7F6A-C84A-B8AF-84C45946F40B}" type="pres">
      <dgm:prSet presAssocID="{12F43302-B967-5F40-9AB7-78730DE8C788}" presName="hierChild4" presStyleCnt="0"/>
      <dgm:spPr/>
    </dgm:pt>
    <dgm:pt modelId="{872324A6-E936-2447-96EF-E51978D95F90}" type="pres">
      <dgm:prSet presAssocID="{12F43302-B967-5F40-9AB7-78730DE8C788}" presName="hierChild5" presStyleCnt="0"/>
      <dgm:spPr/>
    </dgm:pt>
    <dgm:pt modelId="{6EECD06D-8EB3-DB45-AB5B-5100466AE35E}" type="pres">
      <dgm:prSet presAssocID="{F78E9397-F47B-FA43-8094-97EF7C6C0623}" presName="hierChild5" presStyleCnt="0"/>
      <dgm:spPr/>
    </dgm:pt>
    <dgm:pt modelId="{F6C82816-50E8-CC40-84D7-E3F76E0B46D8}" type="pres">
      <dgm:prSet presAssocID="{29D6C64B-7A76-DB4E-BA7E-6DDBD9E810CB}" presName="Name28" presStyleLbl="parChTrans1D3" presStyleIdx="15" presStyleCnt="28"/>
      <dgm:spPr/>
    </dgm:pt>
    <dgm:pt modelId="{04D3B780-30A6-CC40-B56F-8E2BDF590247}" type="pres">
      <dgm:prSet presAssocID="{75ED4F07-514E-F94A-8283-CD3EE611734A}" presName="hierRoot2" presStyleCnt="0">
        <dgm:presLayoutVars>
          <dgm:hierBranch val="init"/>
        </dgm:presLayoutVars>
      </dgm:prSet>
      <dgm:spPr/>
    </dgm:pt>
    <dgm:pt modelId="{019AD1E7-D4E2-974E-82BB-391FEDD4809C}" type="pres">
      <dgm:prSet presAssocID="{75ED4F07-514E-F94A-8283-CD3EE611734A}" presName="rootComposite2" presStyleCnt="0"/>
      <dgm:spPr/>
    </dgm:pt>
    <dgm:pt modelId="{F4865F43-5E27-C542-8A4E-B7CFBD488DD2}" type="pres">
      <dgm:prSet presAssocID="{75ED4F07-514E-F94A-8283-CD3EE611734A}" presName="rootText2" presStyleLbl="alignAcc1" presStyleIdx="0" presStyleCnt="0">
        <dgm:presLayoutVars>
          <dgm:chPref val="3"/>
        </dgm:presLayoutVars>
      </dgm:prSet>
      <dgm:spPr/>
    </dgm:pt>
    <dgm:pt modelId="{7138ABF8-4FCF-2D4D-A1E4-445F8B768A11}" type="pres">
      <dgm:prSet presAssocID="{75ED4F07-514E-F94A-8283-CD3EE611734A}" presName="topArc2" presStyleLbl="parChTrans1D1" presStyleIdx="48" presStyleCnt="80"/>
      <dgm:spPr/>
    </dgm:pt>
    <dgm:pt modelId="{C1E9A083-8DAA-0045-A466-1F6782AC5BFB}" type="pres">
      <dgm:prSet presAssocID="{75ED4F07-514E-F94A-8283-CD3EE611734A}" presName="bottomArc2" presStyleLbl="parChTrans1D1" presStyleIdx="49" presStyleCnt="80"/>
      <dgm:spPr/>
    </dgm:pt>
    <dgm:pt modelId="{1BFE0A43-5ED8-1D41-974C-DDF8ABABC6B2}" type="pres">
      <dgm:prSet presAssocID="{75ED4F07-514E-F94A-8283-CD3EE611734A}" presName="topConnNode2" presStyleLbl="node3" presStyleIdx="0" presStyleCnt="0"/>
      <dgm:spPr/>
    </dgm:pt>
    <dgm:pt modelId="{FA559A38-0AB4-F440-A746-BAE024B92388}" type="pres">
      <dgm:prSet presAssocID="{75ED4F07-514E-F94A-8283-CD3EE611734A}" presName="hierChild4" presStyleCnt="0"/>
      <dgm:spPr/>
    </dgm:pt>
    <dgm:pt modelId="{BDE087EE-2AC0-0D44-9B3F-9623C7146199}" type="pres">
      <dgm:prSet presAssocID="{75ED4F07-514E-F94A-8283-CD3EE611734A}" presName="hierChild5" presStyleCnt="0"/>
      <dgm:spPr/>
    </dgm:pt>
    <dgm:pt modelId="{814D5C01-A0C0-EE44-A9CA-FA671985DBCD}" type="pres">
      <dgm:prSet presAssocID="{7BB001E3-A6C2-A24E-8570-3723256B8D40}" presName="hierChild5" presStyleCnt="0"/>
      <dgm:spPr/>
    </dgm:pt>
    <dgm:pt modelId="{ABA974DD-02AF-AD49-A1D0-EC79BCBB960B}" type="pres">
      <dgm:prSet presAssocID="{E3548172-570B-E845-A35A-457B80FCC0CF}" presName="Name28" presStyleLbl="parChTrans1D2" presStyleIdx="4" presStyleCnt="7"/>
      <dgm:spPr/>
    </dgm:pt>
    <dgm:pt modelId="{7E918D24-13FD-C244-8943-A6B7B5C05571}" type="pres">
      <dgm:prSet presAssocID="{58574228-A27E-4F42-9672-E6D0F2AF58D3}" presName="hierRoot2" presStyleCnt="0">
        <dgm:presLayoutVars>
          <dgm:hierBranch val="init"/>
        </dgm:presLayoutVars>
      </dgm:prSet>
      <dgm:spPr/>
    </dgm:pt>
    <dgm:pt modelId="{B5B0BA20-34F4-AB45-A0F9-BAE518602E39}" type="pres">
      <dgm:prSet presAssocID="{58574228-A27E-4F42-9672-E6D0F2AF58D3}" presName="rootComposite2" presStyleCnt="0"/>
      <dgm:spPr/>
    </dgm:pt>
    <dgm:pt modelId="{3F389F6D-4036-1D48-980E-6DA52D3CCE44}" type="pres">
      <dgm:prSet presAssocID="{58574228-A27E-4F42-9672-E6D0F2AF58D3}" presName="rootText2" presStyleLbl="alignAcc1" presStyleIdx="0" presStyleCnt="0">
        <dgm:presLayoutVars>
          <dgm:chPref val="3"/>
        </dgm:presLayoutVars>
      </dgm:prSet>
      <dgm:spPr/>
    </dgm:pt>
    <dgm:pt modelId="{2F9D1C5B-6CD5-1D4D-9086-0C6EB720CC2D}" type="pres">
      <dgm:prSet presAssocID="{58574228-A27E-4F42-9672-E6D0F2AF58D3}" presName="topArc2" presStyleLbl="parChTrans1D1" presStyleIdx="50" presStyleCnt="80"/>
      <dgm:spPr/>
    </dgm:pt>
    <dgm:pt modelId="{86335AF0-A04B-AF4A-87C4-3E35D2AC24EA}" type="pres">
      <dgm:prSet presAssocID="{58574228-A27E-4F42-9672-E6D0F2AF58D3}" presName="bottomArc2" presStyleLbl="parChTrans1D1" presStyleIdx="51" presStyleCnt="80"/>
      <dgm:spPr/>
    </dgm:pt>
    <dgm:pt modelId="{42C1C392-80A6-0043-9041-F79B08D62D82}" type="pres">
      <dgm:prSet presAssocID="{58574228-A27E-4F42-9672-E6D0F2AF58D3}" presName="topConnNode2" presStyleLbl="node2" presStyleIdx="0" presStyleCnt="0"/>
      <dgm:spPr/>
    </dgm:pt>
    <dgm:pt modelId="{38737144-2B93-5846-9A83-975FEAB029B3}" type="pres">
      <dgm:prSet presAssocID="{58574228-A27E-4F42-9672-E6D0F2AF58D3}" presName="hierChild4" presStyleCnt="0"/>
      <dgm:spPr/>
    </dgm:pt>
    <dgm:pt modelId="{A779D649-D338-5340-8EB5-A5053F9606AF}" type="pres">
      <dgm:prSet presAssocID="{C294FA0A-F107-D141-A2D9-BE68FD6F4870}" presName="Name28" presStyleLbl="parChTrans1D3" presStyleIdx="16" presStyleCnt="28"/>
      <dgm:spPr/>
    </dgm:pt>
    <dgm:pt modelId="{3EF3F9DA-B466-7E46-B77B-242ADA0F18F5}" type="pres">
      <dgm:prSet presAssocID="{99DC64A6-424B-A646-B350-80F1AB45835E}" presName="hierRoot2" presStyleCnt="0">
        <dgm:presLayoutVars>
          <dgm:hierBranch val="init"/>
        </dgm:presLayoutVars>
      </dgm:prSet>
      <dgm:spPr/>
    </dgm:pt>
    <dgm:pt modelId="{71004A0D-020F-1B4E-AB4B-74134599E1FC}" type="pres">
      <dgm:prSet presAssocID="{99DC64A6-424B-A646-B350-80F1AB45835E}" presName="rootComposite2" presStyleCnt="0"/>
      <dgm:spPr/>
    </dgm:pt>
    <dgm:pt modelId="{50C8B7D3-29FC-D848-BA23-2E8414598D8C}" type="pres">
      <dgm:prSet presAssocID="{99DC64A6-424B-A646-B350-80F1AB45835E}" presName="rootText2" presStyleLbl="alignAcc1" presStyleIdx="0" presStyleCnt="0">
        <dgm:presLayoutVars>
          <dgm:chPref val="3"/>
        </dgm:presLayoutVars>
      </dgm:prSet>
      <dgm:spPr/>
    </dgm:pt>
    <dgm:pt modelId="{3DB39F3C-18C7-844E-8312-B8284694F5B0}" type="pres">
      <dgm:prSet presAssocID="{99DC64A6-424B-A646-B350-80F1AB45835E}" presName="topArc2" presStyleLbl="parChTrans1D1" presStyleIdx="52" presStyleCnt="80"/>
      <dgm:spPr/>
    </dgm:pt>
    <dgm:pt modelId="{75BC49C9-57CB-9341-9EEA-FA8D1F4EA200}" type="pres">
      <dgm:prSet presAssocID="{99DC64A6-424B-A646-B350-80F1AB45835E}" presName="bottomArc2" presStyleLbl="parChTrans1D1" presStyleIdx="53" presStyleCnt="80"/>
      <dgm:spPr/>
    </dgm:pt>
    <dgm:pt modelId="{803CD9A6-7520-194A-A36E-F298AADCBD73}" type="pres">
      <dgm:prSet presAssocID="{99DC64A6-424B-A646-B350-80F1AB45835E}" presName="topConnNode2" presStyleLbl="node3" presStyleIdx="0" presStyleCnt="0"/>
      <dgm:spPr/>
    </dgm:pt>
    <dgm:pt modelId="{2A875C31-BDA9-394E-B342-43B38CE10277}" type="pres">
      <dgm:prSet presAssocID="{99DC64A6-424B-A646-B350-80F1AB45835E}" presName="hierChild4" presStyleCnt="0"/>
      <dgm:spPr/>
    </dgm:pt>
    <dgm:pt modelId="{FC5820FD-EB5C-FD4E-A488-071984F87110}" type="pres">
      <dgm:prSet presAssocID="{99DC64A6-424B-A646-B350-80F1AB45835E}" presName="hierChild5" presStyleCnt="0"/>
      <dgm:spPr/>
    </dgm:pt>
    <dgm:pt modelId="{889853C3-0FD8-F744-A236-835A293BFA06}" type="pres">
      <dgm:prSet presAssocID="{825E7E67-7533-5B4F-B641-05B84D1485A0}" presName="Name28" presStyleLbl="parChTrans1D3" presStyleIdx="17" presStyleCnt="28"/>
      <dgm:spPr/>
    </dgm:pt>
    <dgm:pt modelId="{3F255707-0D9B-9540-BBF6-5A4DFCE92A6E}" type="pres">
      <dgm:prSet presAssocID="{99A8F68F-9B54-8943-B784-9482F330B6F2}" presName="hierRoot2" presStyleCnt="0">
        <dgm:presLayoutVars>
          <dgm:hierBranch val="init"/>
        </dgm:presLayoutVars>
      </dgm:prSet>
      <dgm:spPr/>
    </dgm:pt>
    <dgm:pt modelId="{F2FBFBB8-A162-D64B-BD0C-D4F716C728D6}" type="pres">
      <dgm:prSet presAssocID="{99A8F68F-9B54-8943-B784-9482F330B6F2}" presName="rootComposite2" presStyleCnt="0"/>
      <dgm:spPr/>
    </dgm:pt>
    <dgm:pt modelId="{7CB59FA9-D075-A945-89A2-4107C6F6E234}" type="pres">
      <dgm:prSet presAssocID="{99A8F68F-9B54-8943-B784-9482F330B6F2}" presName="rootText2" presStyleLbl="alignAcc1" presStyleIdx="0" presStyleCnt="0">
        <dgm:presLayoutVars>
          <dgm:chPref val="3"/>
        </dgm:presLayoutVars>
      </dgm:prSet>
      <dgm:spPr/>
    </dgm:pt>
    <dgm:pt modelId="{5125659E-D4BB-5443-83A4-CD8CFB403BEA}" type="pres">
      <dgm:prSet presAssocID="{99A8F68F-9B54-8943-B784-9482F330B6F2}" presName="topArc2" presStyleLbl="parChTrans1D1" presStyleIdx="54" presStyleCnt="80"/>
      <dgm:spPr/>
    </dgm:pt>
    <dgm:pt modelId="{D326A9C7-1FFD-6542-8177-E08491B9DFF7}" type="pres">
      <dgm:prSet presAssocID="{99A8F68F-9B54-8943-B784-9482F330B6F2}" presName="bottomArc2" presStyleLbl="parChTrans1D1" presStyleIdx="55" presStyleCnt="80"/>
      <dgm:spPr/>
    </dgm:pt>
    <dgm:pt modelId="{BA0DBF3E-B286-5E42-818A-7064C388DC38}" type="pres">
      <dgm:prSet presAssocID="{99A8F68F-9B54-8943-B784-9482F330B6F2}" presName="topConnNode2" presStyleLbl="node3" presStyleIdx="0" presStyleCnt="0"/>
      <dgm:spPr/>
    </dgm:pt>
    <dgm:pt modelId="{606D36C8-F0C5-AF4E-A8DD-5B7D894B1F5C}" type="pres">
      <dgm:prSet presAssocID="{99A8F68F-9B54-8943-B784-9482F330B6F2}" presName="hierChild4" presStyleCnt="0"/>
      <dgm:spPr/>
    </dgm:pt>
    <dgm:pt modelId="{B8C03E6D-84AF-1E48-ABC5-EF3692BEE2B9}" type="pres">
      <dgm:prSet presAssocID="{99A8F68F-9B54-8943-B784-9482F330B6F2}" presName="hierChild5" presStyleCnt="0"/>
      <dgm:spPr/>
    </dgm:pt>
    <dgm:pt modelId="{D50808C0-1769-A649-97E3-16D3A781D73B}" type="pres">
      <dgm:prSet presAssocID="{EA532AD1-AFAB-0F4F-AD56-E4C150C6E515}" presName="Name28" presStyleLbl="parChTrans1D3" presStyleIdx="18" presStyleCnt="28"/>
      <dgm:spPr/>
    </dgm:pt>
    <dgm:pt modelId="{AC92654E-8609-6E46-B051-BC41AAFE9B9E}" type="pres">
      <dgm:prSet presAssocID="{322C956A-AAA5-0740-B3A2-C5F9921BC072}" presName="hierRoot2" presStyleCnt="0">
        <dgm:presLayoutVars>
          <dgm:hierBranch val="init"/>
        </dgm:presLayoutVars>
      </dgm:prSet>
      <dgm:spPr/>
    </dgm:pt>
    <dgm:pt modelId="{5B0C58A6-37A6-B947-958D-DA71C51C8AF3}" type="pres">
      <dgm:prSet presAssocID="{322C956A-AAA5-0740-B3A2-C5F9921BC072}" presName="rootComposite2" presStyleCnt="0"/>
      <dgm:spPr/>
    </dgm:pt>
    <dgm:pt modelId="{87B40E2C-9A3B-1F45-BCF8-33A8EB76776E}" type="pres">
      <dgm:prSet presAssocID="{322C956A-AAA5-0740-B3A2-C5F9921BC072}" presName="rootText2" presStyleLbl="alignAcc1" presStyleIdx="0" presStyleCnt="0">
        <dgm:presLayoutVars>
          <dgm:chPref val="3"/>
        </dgm:presLayoutVars>
      </dgm:prSet>
      <dgm:spPr/>
    </dgm:pt>
    <dgm:pt modelId="{0335A82D-320E-5144-8B1D-AA2D11B95865}" type="pres">
      <dgm:prSet presAssocID="{322C956A-AAA5-0740-B3A2-C5F9921BC072}" presName="topArc2" presStyleLbl="parChTrans1D1" presStyleIdx="56" presStyleCnt="80"/>
      <dgm:spPr/>
    </dgm:pt>
    <dgm:pt modelId="{D54D6DD9-5577-9A4E-A136-2B6A48E1BC76}" type="pres">
      <dgm:prSet presAssocID="{322C956A-AAA5-0740-B3A2-C5F9921BC072}" presName="bottomArc2" presStyleLbl="parChTrans1D1" presStyleIdx="57" presStyleCnt="80"/>
      <dgm:spPr/>
    </dgm:pt>
    <dgm:pt modelId="{21D44E73-455D-1243-8843-724DA6B523D4}" type="pres">
      <dgm:prSet presAssocID="{322C956A-AAA5-0740-B3A2-C5F9921BC072}" presName="topConnNode2" presStyleLbl="node3" presStyleIdx="0" presStyleCnt="0"/>
      <dgm:spPr/>
    </dgm:pt>
    <dgm:pt modelId="{DBCEB9F6-217C-FE47-BFA7-0E03095F61F8}" type="pres">
      <dgm:prSet presAssocID="{322C956A-AAA5-0740-B3A2-C5F9921BC072}" presName="hierChild4" presStyleCnt="0"/>
      <dgm:spPr/>
    </dgm:pt>
    <dgm:pt modelId="{0EF67E27-96FC-5B43-B099-F18273405EFF}" type="pres">
      <dgm:prSet presAssocID="{322C956A-AAA5-0740-B3A2-C5F9921BC072}" presName="hierChild5" presStyleCnt="0"/>
      <dgm:spPr/>
    </dgm:pt>
    <dgm:pt modelId="{055AFF23-3282-4B4F-8FF3-9AB8CB88101E}" type="pres">
      <dgm:prSet presAssocID="{BE41BD08-B706-1C4D-802D-2084078FBA5C}" presName="Name28" presStyleLbl="parChTrans1D3" presStyleIdx="19" presStyleCnt="28"/>
      <dgm:spPr/>
    </dgm:pt>
    <dgm:pt modelId="{B80B0206-0619-E94B-AA32-684F7E245AC7}" type="pres">
      <dgm:prSet presAssocID="{47C3636B-46E4-B64A-A056-ABDB1976FA84}" presName="hierRoot2" presStyleCnt="0">
        <dgm:presLayoutVars>
          <dgm:hierBranch val="init"/>
        </dgm:presLayoutVars>
      </dgm:prSet>
      <dgm:spPr/>
    </dgm:pt>
    <dgm:pt modelId="{68DB240F-23B7-3E45-A180-108CF6E720AB}" type="pres">
      <dgm:prSet presAssocID="{47C3636B-46E4-B64A-A056-ABDB1976FA84}" presName="rootComposite2" presStyleCnt="0"/>
      <dgm:spPr/>
    </dgm:pt>
    <dgm:pt modelId="{CE19142C-FE74-D14A-90F1-5A1AA481AC79}" type="pres">
      <dgm:prSet presAssocID="{47C3636B-46E4-B64A-A056-ABDB1976FA84}" presName="rootText2" presStyleLbl="alignAcc1" presStyleIdx="0" presStyleCnt="0">
        <dgm:presLayoutVars>
          <dgm:chPref val="3"/>
        </dgm:presLayoutVars>
      </dgm:prSet>
      <dgm:spPr/>
    </dgm:pt>
    <dgm:pt modelId="{97EA8F42-099B-B849-A90A-87D62EEA6BAE}" type="pres">
      <dgm:prSet presAssocID="{47C3636B-46E4-B64A-A056-ABDB1976FA84}" presName="topArc2" presStyleLbl="parChTrans1D1" presStyleIdx="58" presStyleCnt="80"/>
      <dgm:spPr/>
    </dgm:pt>
    <dgm:pt modelId="{3DCBDD2A-D8BC-4147-B0D8-9A1595CF0E75}" type="pres">
      <dgm:prSet presAssocID="{47C3636B-46E4-B64A-A056-ABDB1976FA84}" presName="bottomArc2" presStyleLbl="parChTrans1D1" presStyleIdx="59" presStyleCnt="80"/>
      <dgm:spPr/>
    </dgm:pt>
    <dgm:pt modelId="{1307561D-E139-1F4A-92E6-8166E0550467}" type="pres">
      <dgm:prSet presAssocID="{47C3636B-46E4-B64A-A056-ABDB1976FA84}" presName="topConnNode2" presStyleLbl="node3" presStyleIdx="0" presStyleCnt="0"/>
      <dgm:spPr/>
    </dgm:pt>
    <dgm:pt modelId="{9C2C79D8-EC54-3E44-AEF7-52A4D58681D9}" type="pres">
      <dgm:prSet presAssocID="{47C3636B-46E4-B64A-A056-ABDB1976FA84}" presName="hierChild4" presStyleCnt="0"/>
      <dgm:spPr/>
    </dgm:pt>
    <dgm:pt modelId="{68A52961-D904-E54B-BB86-045AC6DFF5AB}" type="pres">
      <dgm:prSet presAssocID="{47C3636B-46E4-B64A-A056-ABDB1976FA84}" presName="hierChild5" presStyleCnt="0"/>
      <dgm:spPr/>
    </dgm:pt>
    <dgm:pt modelId="{5BFA2522-D410-314D-843B-2023C0525281}" type="pres">
      <dgm:prSet presAssocID="{3C12941B-AF14-684E-B17B-289E8095F398}" presName="Name28" presStyleLbl="parChTrans1D3" presStyleIdx="20" presStyleCnt="28"/>
      <dgm:spPr/>
    </dgm:pt>
    <dgm:pt modelId="{B44E0918-095F-D048-860B-E63D479C2011}" type="pres">
      <dgm:prSet presAssocID="{E3F68F7F-EF6B-5B4C-8178-65669933EA70}" presName="hierRoot2" presStyleCnt="0">
        <dgm:presLayoutVars>
          <dgm:hierBranch val="init"/>
        </dgm:presLayoutVars>
      </dgm:prSet>
      <dgm:spPr/>
    </dgm:pt>
    <dgm:pt modelId="{2F163A01-385A-2A43-B08A-E273BAE5D219}" type="pres">
      <dgm:prSet presAssocID="{E3F68F7F-EF6B-5B4C-8178-65669933EA70}" presName="rootComposite2" presStyleCnt="0"/>
      <dgm:spPr/>
    </dgm:pt>
    <dgm:pt modelId="{232808AA-4A93-3040-9402-D6DD23E7C791}" type="pres">
      <dgm:prSet presAssocID="{E3F68F7F-EF6B-5B4C-8178-65669933EA70}" presName="rootText2" presStyleLbl="alignAcc1" presStyleIdx="0" presStyleCnt="0">
        <dgm:presLayoutVars>
          <dgm:chPref val="3"/>
        </dgm:presLayoutVars>
      </dgm:prSet>
      <dgm:spPr/>
    </dgm:pt>
    <dgm:pt modelId="{F7DD9313-F5BB-EF43-A08B-592E1C872B9C}" type="pres">
      <dgm:prSet presAssocID="{E3F68F7F-EF6B-5B4C-8178-65669933EA70}" presName="topArc2" presStyleLbl="parChTrans1D1" presStyleIdx="60" presStyleCnt="80"/>
      <dgm:spPr/>
    </dgm:pt>
    <dgm:pt modelId="{27142ACF-D68E-254A-BEC8-AD2DDAA2B1E3}" type="pres">
      <dgm:prSet presAssocID="{E3F68F7F-EF6B-5B4C-8178-65669933EA70}" presName="bottomArc2" presStyleLbl="parChTrans1D1" presStyleIdx="61" presStyleCnt="80"/>
      <dgm:spPr/>
    </dgm:pt>
    <dgm:pt modelId="{F122DC97-77C0-9B4F-AD60-0F0EA11FFF6A}" type="pres">
      <dgm:prSet presAssocID="{E3F68F7F-EF6B-5B4C-8178-65669933EA70}" presName="topConnNode2" presStyleLbl="node3" presStyleIdx="0" presStyleCnt="0"/>
      <dgm:spPr/>
    </dgm:pt>
    <dgm:pt modelId="{596E166F-DC51-094B-92FE-97A86EDF5866}" type="pres">
      <dgm:prSet presAssocID="{E3F68F7F-EF6B-5B4C-8178-65669933EA70}" presName="hierChild4" presStyleCnt="0"/>
      <dgm:spPr/>
    </dgm:pt>
    <dgm:pt modelId="{754501AF-6579-F44B-B310-526AA93B434B}" type="pres">
      <dgm:prSet presAssocID="{E3F68F7F-EF6B-5B4C-8178-65669933EA70}" presName="hierChild5" presStyleCnt="0"/>
      <dgm:spPr/>
    </dgm:pt>
    <dgm:pt modelId="{1A88F07C-0FB9-2440-9551-CD6793440FF8}" type="pres">
      <dgm:prSet presAssocID="{58574228-A27E-4F42-9672-E6D0F2AF58D3}" presName="hierChild5" presStyleCnt="0"/>
      <dgm:spPr/>
    </dgm:pt>
    <dgm:pt modelId="{95EFC0C1-BFE8-CC4E-8C8E-189DE4B5ECDE}" type="pres">
      <dgm:prSet presAssocID="{B5DBE052-4E2E-474E-B986-32FD2F347E0B}" presName="Name28" presStyleLbl="parChTrans1D2" presStyleIdx="5" presStyleCnt="7"/>
      <dgm:spPr/>
    </dgm:pt>
    <dgm:pt modelId="{F7E7F3E8-4DFB-AC4E-B2BA-452B50E55BC1}" type="pres">
      <dgm:prSet presAssocID="{470EEF72-52A0-294D-9C92-78BB6346503F}" presName="hierRoot2" presStyleCnt="0">
        <dgm:presLayoutVars>
          <dgm:hierBranch val="init"/>
        </dgm:presLayoutVars>
      </dgm:prSet>
      <dgm:spPr/>
    </dgm:pt>
    <dgm:pt modelId="{E7984D23-286F-DA4D-8C0A-F990A247D542}" type="pres">
      <dgm:prSet presAssocID="{470EEF72-52A0-294D-9C92-78BB6346503F}" presName="rootComposite2" presStyleCnt="0"/>
      <dgm:spPr/>
    </dgm:pt>
    <dgm:pt modelId="{6AA256DE-62F6-A949-BAE3-22417F4C3F6E}" type="pres">
      <dgm:prSet presAssocID="{470EEF72-52A0-294D-9C92-78BB6346503F}" presName="rootText2" presStyleLbl="alignAcc1" presStyleIdx="0" presStyleCnt="0">
        <dgm:presLayoutVars>
          <dgm:chPref val="3"/>
        </dgm:presLayoutVars>
      </dgm:prSet>
      <dgm:spPr/>
    </dgm:pt>
    <dgm:pt modelId="{8F50F4D4-8B61-E848-8D35-D1530B777ECA}" type="pres">
      <dgm:prSet presAssocID="{470EEF72-52A0-294D-9C92-78BB6346503F}" presName="topArc2" presStyleLbl="parChTrans1D1" presStyleIdx="62" presStyleCnt="80"/>
      <dgm:spPr/>
    </dgm:pt>
    <dgm:pt modelId="{36D983FA-18EB-9247-9122-2174DA2A3741}" type="pres">
      <dgm:prSet presAssocID="{470EEF72-52A0-294D-9C92-78BB6346503F}" presName="bottomArc2" presStyleLbl="parChTrans1D1" presStyleIdx="63" presStyleCnt="80"/>
      <dgm:spPr/>
    </dgm:pt>
    <dgm:pt modelId="{53E390DB-687D-4640-A5B1-361ACA0E49CF}" type="pres">
      <dgm:prSet presAssocID="{470EEF72-52A0-294D-9C92-78BB6346503F}" presName="topConnNode2" presStyleLbl="node2" presStyleIdx="0" presStyleCnt="0"/>
      <dgm:spPr/>
    </dgm:pt>
    <dgm:pt modelId="{27ED6CF7-ECF0-2D46-A26E-26C5738EDBBC}" type="pres">
      <dgm:prSet presAssocID="{470EEF72-52A0-294D-9C92-78BB6346503F}" presName="hierChild4" presStyleCnt="0"/>
      <dgm:spPr/>
    </dgm:pt>
    <dgm:pt modelId="{0593F0DD-6C7F-FE43-B62D-49B5331178D0}" type="pres">
      <dgm:prSet presAssocID="{C38F5AC7-FA38-AE42-ADD3-078F8B161694}" presName="Name28" presStyleLbl="parChTrans1D3" presStyleIdx="21" presStyleCnt="28"/>
      <dgm:spPr/>
    </dgm:pt>
    <dgm:pt modelId="{6F67632C-61BF-4940-8D3E-8C696771EF23}" type="pres">
      <dgm:prSet presAssocID="{71C55F50-F7D9-D449-B9E6-254A8AF58EB4}" presName="hierRoot2" presStyleCnt="0">
        <dgm:presLayoutVars>
          <dgm:hierBranch val="init"/>
        </dgm:presLayoutVars>
      </dgm:prSet>
      <dgm:spPr/>
    </dgm:pt>
    <dgm:pt modelId="{F779FD36-6328-934D-885E-F845477BEDDF}" type="pres">
      <dgm:prSet presAssocID="{71C55F50-F7D9-D449-B9E6-254A8AF58EB4}" presName="rootComposite2" presStyleCnt="0"/>
      <dgm:spPr/>
    </dgm:pt>
    <dgm:pt modelId="{BD265068-681E-174B-A022-B34117254EEE}" type="pres">
      <dgm:prSet presAssocID="{71C55F50-F7D9-D449-B9E6-254A8AF58EB4}" presName="rootText2" presStyleLbl="alignAcc1" presStyleIdx="0" presStyleCnt="0">
        <dgm:presLayoutVars>
          <dgm:chPref val="3"/>
        </dgm:presLayoutVars>
      </dgm:prSet>
      <dgm:spPr/>
    </dgm:pt>
    <dgm:pt modelId="{CD847222-2374-7A4C-8D9B-CB31527C6BAB}" type="pres">
      <dgm:prSet presAssocID="{71C55F50-F7D9-D449-B9E6-254A8AF58EB4}" presName="topArc2" presStyleLbl="parChTrans1D1" presStyleIdx="64" presStyleCnt="80"/>
      <dgm:spPr/>
    </dgm:pt>
    <dgm:pt modelId="{D4061431-3772-6642-92C9-9724DC041440}" type="pres">
      <dgm:prSet presAssocID="{71C55F50-F7D9-D449-B9E6-254A8AF58EB4}" presName="bottomArc2" presStyleLbl="parChTrans1D1" presStyleIdx="65" presStyleCnt="80"/>
      <dgm:spPr/>
    </dgm:pt>
    <dgm:pt modelId="{08F34CEC-9763-554E-B241-4F7A9191CBCE}" type="pres">
      <dgm:prSet presAssocID="{71C55F50-F7D9-D449-B9E6-254A8AF58EB4}" presName="topConnNode2" presStyleLbl="node3" presStyleIdx="0" presStyleCnt="0"/>
      <dgm:spPr/>
    </dgm:pt>
    <dgm:pt modelId="{E4C0BC5C-2CD3-354F-BB92-C451D9A68013}" type="pres">
      <dgm:prSet presAssocID="{71C55F50-F7D9-D449-B9E6-254A8AF58EB4}" presName="hierChild4" presStyleCnt="0"/>
      <dgm:spPr/>
    </dgm:pt>
    <dgm:pt modelId="{D141FDED-EAB4-324E-9E57-778D6DC5BFDB}" type="pres">
      <dgm:prSet presAssocID="{71C55F50-F7D9-D449-B9E6-254A8AF58EB4}" presName="hierChild5" presStyleCnt="0"/>
      <dgm:spPr/>
    </dgm:pt>
    <dgm:pt modelId="{B67F7B62-1534-D740-9A7B-754134898EC6}" type="pres">
      <dgm:prSet presAssocID="{9026AF49-18F1-5042-843E-5FAE29DA6BA7}" presName="Name28" presStyleLbl="parChTrans1D3" presStyleIdx="22" presStyleCnt="28"/>
      <dgm:spPr/>
    </dgm:pt>
    <dgm:pt modelId="{C7C733A5-EC3F-B64E-8001-197B53C9DA42}" type="pres">
      <dgm:prSet presAssocID="{88B5CFAC-53D8-FB46-BE6F-1E0BBB3AB261}" presName="hierRoot2" presStyleCnt="0">
        <dgm:presLayoutVars>
          <dgm:hierBranch val="init"/>
        </dgm:presLayoutVars>
      </dgm:prSet>
      <dgm:spPr/>
    </dgm:pt>
    <dgm:pt modelId="{568773A3-866A-F349-A45F-EF4916B86B58}" type="pres">
      <dgm:prSet presAssocID="{88B5CFAC-53D8-FB46-BE6F-1E0BBB3AB261}" presName="rootComposite2" presStyleCnt="0"/>
      <dgm:spPr/>
    </dgm:pt>
    <dgm:pt modelId="{C671B2AD-E64A-7F4C-B6E0-79FBA1E016DC}" type="pres">
      <dgm:prSet presAssocID="{88B5CFAC-53D8-FB46-BE6F-1E0BBB3AB261}" presName="rootText2" presStyleLbl="alignAcc1" presStyleIdx="0" presStyleCnt="0">
        <dgm:presLayoutVars>
          <dgm:chPref val="3"/>
        </dgm:presLayoutVars>
      </dgm:prSet>
      <dgm:spPr/>
    </dgm:pt>
    <dgm:pt modelId="{8EF360B0-6E29-D84E-800C-243EEE390910}" type="pres">
      <dgm:prSet presAssocID="{88B5CFAC-53D8-FB46-BE6F-1E0BBB3AB261}" presName="topArc2" presStyleLbl="parChTrans1D1" presStyleIdx="66" presStyleCnt="80"/>
      <dgm:spPr/>
    </dgm:pt>
    <dgm:pt modelId="{0C068745-FEC9-664C-AEEF-75C2193E3D67}" type="pres">
      <dgm:prSet presAssocID="{88B5CFAC-53D8-FB46-BE6F-1E0BBB3AB261}" presName="bottomArc2" presStyleLbl="parChTrans1D1" presStyleIdx="67" presStyleCnt="80"/>
      <dgm:spPr/>
    </dgm:pt>
    <dgm:pt modelId="{EFEDA4B4-A31B-0441-9CF8-B1855D419104}" type="pres">
      <dgm:prSet presAssocID="{88B5CFAC-53D8-FB46-BE6F-1E0BBB3AB261}" presName="topConnNode2" presStyleLbl="node3" presStyleIdx="0" presStyleCnt="0"/>
      <dgm:spPr/>
    </dgm:pt>
    <dgm:pt modelId="{4BB9F07C-8899-1B44-8258-96618A38124A}" type="pres">
      <dgm:prSet presAssocID="{88B5CFAC-53D8-FB46-BE6F-1E0BBB3AB261}" presName="hierChild4" presStyleCnt="0"/>
      <dgm:spPr/>
    </dgm:pt>
    <dgm:pt modelId="{A5CEF3E3-12B9-8E42-9241-D2A2978C5947}" type="pres">
      <dgm:prSet presAssocID="{88B5CFAC-53D8-FB46-BE6F-1E0BBB3AB261}" presName="hierChild5" presStyleCnt="0"/>
      <dgm:spPr/>
    </dgm:pt>
    <dgm:pt modelId="{1A51EEB5-0A5D-5945-97A1-C3F51D7AE81C}" type="pres">
      <dgm:prSet presAssocID="{E84E4534-DEF4-A147-9DE9-A67EBB0E01CB}" presName="Name28" presStyleLbl="parChTrans1D3" presStyleIdx="23" presStyleCnt="28"/>
      <dgm:spPr/>
    </dgm:pt>
    <dgm:pt modelId="{0B9F674C-7D0C-3440-AD3A-31CDA829DA8B}" type="pres">
      <dgm:prSet presAssocID="{D5BF4541-C972-7444-A3BF-124A1A99C3F9}" presName="hierRoot2" presStyleCnt="0">
        <dgm:presLayoutVars>
          <dgm:hierBranch val="init"/>
        </dgm:presLayoutVars>
      </dgm:prSet>
      <dgm:spPr/>
    </dgm:pt>
    <dgm:pt modelId="{A0EA94DC-A5C4-0543-8A5F-8FEB8DAB3622}" type="pres">
      <dgm:prSet presAssocID="{D5BF4541-C972-7444-A3BF-124A1A99C3F9}" presName="rootComposite2" presStyleCnt="0"/>
      <dgm:spPr/>
    </dgm:pt>
    <dgm:pt modelId="{1A692CAA-B877-484C-9C34-5B4EBC1610A0}" type="pres">
      <dgm:prSet presAssocID="{D5BF4541-C972-7444-A3BF-124A1A99C3F9}" presName="rootText2" presStyleLbl="alignAcc1" presStyleIdx="0" presStyleCnt="0">
        <dgm:presLayoutVars>
          <dgm:chPref val="3"/>
        </dgm:presLayoutVars>
      </dgm:prSet>
      <dgm:spPr/>
    </dgm:pt>
    <dgm:pt modelId="{3E859830-A1AF-7941-AABC-1ADB12B8B826}" type="pres">
      <dgm:prSet presAssocID="{D5BF4541-C972-7444-A3BF-124A1A99C3F9}" presName="topArc2" presStyleLbl="parChTrans1D1" presStyleIdx="68" presStyleCnt="80"/>
      <dgm:spPr/>
    </dgm:pt>
    <dgm:pt modelId="{1641875B-38DD-F045-B551-C62DEE964EFC}" type="pres">
      <dgm:prSet presAssocID="{D5BF4541-C972-7444-A3BF-124A1A99C3F9}" presName="bottomArc2" presStyleLbl="parChTrans1D1" presStyleIdx="69" presStyleCnt="80"/>
      <dgm:spPr/>
    </dgm:pt>
    <dgm:pt modelId="{0CEE2D10-07C1-6548-B8CA-BD4E88A79D54}" type="pres">
      <dgm:prSet presAssocID="{D5BF4541-C972-7444-A3BF-124A1A99C3F9}" presName="topConnNode2" presStyleLbl="node3" presStyleIdx="0" presStyleCnt="0"/>
      <dgm:spPr/>
    </dgm:pt>
    <dgm:pt modelId="{46B7682C-2ABE-6647-BB87-3EC5D2A6DD2F}" type="pres">
      <dgm:prSet presAssocID="{D5BF4541-C972-7444-A3BF-124A1A99C3F9}" presName="hierChild4" presStyleCnt="0"/>
      <dgm:spPr/>
    </dgm:pt>
    <dgm:pt modelId="{2CEE61C4-2019-0C4D-95DC-4FF49C5F14ED}" type="pres">
      <dgm:prSet presAssocID="{D5BF4541-C972-7444-A3BF-124A1A99C3F9}" presName="hierChild5" presStyleCnt="0"/>
      <dgm:spPr/>
    </dgm:pt>
    <dgm:pt modelId="{3FA67519-A9A2-8145-B025-0BD2E7CB1AC1}" type="pres">
      <dgm:prSet presAssocID="{0F2369DD-37D9-A442-ACCA-DCB6247ED08E}" presName="Name28" presStyleLbl="parChTrans1D3" presStyleIdx="24" presStyleCnt="28"/>
      <dgm:spPr/>
    </dgm:pt>
    <dgm:pt modelId="{FDC43607-CCBE-8E48-A197-4F86DB70B27E}" type="pres">
      <dgm:prSet presAssocID="{C6E41C1C-69FE-D743-BD86-83A0B43EA1B8}" presName="hierRoot2" presStyleCnt="0">
        <dgm:presLayoutVars>
          <dgm:hierBranch val="init"/>
        </dgm:presLayoutVars>
      </dgm:prSet>
      <dgm:spPr/>
    </dgm:pt>
    <dgm:pt modelId="{B215DAA8-F4B3-CF4F-9971-6543389D13B6}" type="pres">
      <dgm:prSet presAssocID="{C6E41C1C-69FE-D743-BD86-83A0B43EA1B8}" presName="rootComposite2" presStyleCnt="0"/>
      <dgm:spPr/>
    </dgm:pt>
    <dgm:pt modelId="{9A962746-901F-9C46-8263-DAB8223373ED}" type="pres">
      <dgm:prSet presAssocID="{C6E41C1C-69FE-D743-BD86-83A0B43EA1B8}" presName="rootText2" presStyleLbl="alignAcc1" presStyleIdx="0" presStyleCnt="0">
        <dgm:presLayoutVars>
          <dgm:chPref val="3"/>
        </dgm:presLayoutVars>
      </dgm:prSet>
      <dgm:spPr/>
    </dgm:pt>
    <dgm:pt modelId="{F3B6F845-24E1-EA4A-91B0-297D0475D508}" type="pres">
      <dgm:prSet presAssocID="{C6E41C1C-69FE-D743-BD86-83A0B43EA1B8}" presName="topArc2" presStyleLbl="parChTrans1D1" presStyleIdx="70" presStyleCnt="80"/>
      <dgm:spPr/>
    </dgm:pt>
    <dgm:pt modelId="{BAFAAA52-5780-F74A-B105-77F0033ED917}" type="pres">
      <dgm:prSet presAssocID="{C6E41C1C-69FE-D743-BD86-83A0B43EA1B8}" presName="bottomArc2" presStyleLbl="parChTrans1D1" presStyleIdx="71" presStyleCnt="80"/>
      <dgm:spPr/>
    </dgm:pt>
    <dgm:pt modelId="{53DECA53-66B9-0445-B1AD-2DABD32D36D0}" type="pres">
      <dgm:prSet presAssocID="{C6E41C1C-69FE-D743-BD86-83A0B43EA1B8}" presName="topConnNode2" presStyleLbl="node3" presStyleIdx="0" presStyleCnt="0"/>
      <dgm:spPr/>
    </dgm:pt>
    <dgm:pt modelId="{8A85FD0D-C142-3544-AB46-1DF9C9D38E1C}" type="pres">
      <dgm:prSet presAssocID="{C6E41C1C-69FE-D743-BD86-83A0B43EA1B8}" presName="hierChild4" presStyleCnt="0"/>
      <dgm:spPr/>
    </dgm:pt>
    <dgm:pt modelId="{4C6B08A7-FEA6-064C-BD43-24D17DB07DC2}" type="pres">
      <dgm:prSet presAssocID="{C6E41C1C-69FE-D743-BD86-83A0B43EA1B8}" presName="hierChild5" presStyleCnt="0"/>
      <dgm:spPr/>
    </dgm:pt>
    <dgm:pt modelId="{B50B06F7-B251-9C42-A25E-573861F705B7}" type="pres">
      <dgm:prSet presAssocID="{EB9B40AB-F836-1143-AE07-27BDA242E997}" presName="Name28" presStyleLbl="parChTrans1D3" presStyleIdx="25" presStyleCnt="28"/>
      <dgm:spPr/>
    </dgm:pt>
    <dgm:pt modelId="{3651E5B0-4D05-8C42-8637-F391C3DB202D}" type="pres">
      <dgm:prSet presAssocID="{D000CBDA-875C-9F4D-A737-BB29578A2817}" presName="hierRoot2" presStyleCnt="0">
        <dgm:presLayoutVars>
          <dgm:hierBranch val="init"/>
        </dgm:presLayoutVars>
      </dgm:prSet>
      <dgm:spPr/>
    </dgm:pt>
    <dgm:pt modelId="{0C1CE706-0F5F-F84B-95A3-BAF8A31DEAB0}" type="pres">
      <dgm:prSet presAssocID="{D000CBDA-875C-9F4D-A737-BB29578A2817}" presName="rootComposite2" presStyleCnt="0"/>
      <dgm:spPr/>
    </dgm:pt>
    <dgm:pt modelId="{B37F0ADE-2E9D-5A45-A1B7-ECF6AFBFB243}" type="pres">
      <dgm:prSet presAssocID="{D000CBDA-875C-9F4D-A737-BB29578A2817}" presName="rootText2" presStyleLbl="alignAcc1" presStyleIdx="0" presStyleCnt="0">
        <dgm:presLayoutVars>
          <dgm:chPref val="3"/>
        </dgm:presLayoutVars>
      </dgm:prSet>
      <dgm:spPr/>
    </dgm:pt>
    <dgm:pt modelId="{4096A669-50F9-FC49-925C-B0483AC5B936}" type="pres">
      <dgm:prSet presAssocID="{D000CBDA-875C-9F4D-A737-BB29578A2817}" presName="topArc2" presStyleLbl="parChTrans1D1" presStyleIdx="72" presStyleCnt="80"/>
      <dgm:spPr/>
    </dgm:pt>
    <dgm:pt modelId="{C95A8778-1A1A-1A4F-AFA4-24F61C57FD7E}" type="pres">
      <dgm:prSet presAssocID="{D000CBDA-875C-9F4D-A737-BB29578A2817}" presName="bottomArc2" presStyleLbl="parChTrans1D1" presStyleIdx="73" presStyleCnt="80"/>
      <dgm:spPr/>
    </dgm:pt>
    <dgm:pt modelId="{B1987609-C8D4-DC44-96D2-82C82BDD3264}" type="pres">
      <dgm:prSet presAssocID="{D000CBDA-875C-9F4D-A737-BB29578A2817}" presName="topConnNode2" presStyleLbl="node3" presStyleIdx="0" presStyleCnt="0"/>
      <dgm:spPr/>
    </dgm:pt>
    <dgm:pt modelId="{8491B415-F469-5E49-83CE-11690ABBBA68}" type="pres">
      <dgm:prSet presAssocID="{D000CBDA-875C-9F4D-A737-BB29578A2817}" presName="hierChild4" presStyleCnt="0"/>
      <dgm:spPr/>
    </dgm:pt>
    <dgm:pt modelId="{F61A1CF4-F369-7A43-BDA7-1EE69CFAE1DF}" type="pres">
      <dgm:prSet presAssocID="{D000CBDA-875C-9F4D-A737-BB29578A2817}" presName="hierChild5" presStyleCnt="0"/>
      <dgm:spPr/>
    </dgm:pt>
    <dgm:pt modelId="{74A90F19-32D9-B54F-AD8A-3E7780CD99B6}" type="pres">
      <dgm:prSet presAssocID="{470EEF72-52A0-294D-9C92-78BB6346503F}" presName="hierChild5" presStyleCnt="0"/>
      <dgm:spPr/>
    </dgm:pt>
    <dgm:pt modelId="{92A3B70B-0913-3145-B5EC-9F80272753F8}" type="pres">
      <dgm:prSet presAssocID="{7314C01F-BD75-964F-A0A2-5F30C3A600DA}" presName="Name28" presStyleLbl="parChTrans1D2" presStyleIdx="6" presStyleCnt="7"/>
      <dgm:spPr/>
    </dgm:pt>
    <dgm:pt modelId="{6371C2F6-79F6-3E49-A9FD-8530D95A5DF4}" type="pres">
      <dgm:prSet presAssocID="{421C8496-6BFC-5D41-9CA3-3991701288D4}" presName="hierRoot2" presStyleCnt="0">
        <dgm:presLayoutVars>
          <dgm:hierBranch val="init"/>
        </dgm:presLayoutVars>
      </dgm:prSet>
      <dgm:spPr/>
    </dgm:pt>
    <dgm:pt modelId="{E03BB790-D1AC-4540-9AAA-653749FE7BBD}" type="pres">
      <dgm:prSet presAssocID="{421C8496-6BFC-5D41-9CA3-3991701288D4}" presName="rootComposite2" presStyleCnt="0"/>
      <dgm:spPr/>
    </dgm:pt>
    <dgm:pt modelId="{22ED1441-BD00-7C43-A23E-E8124D706F44}" type="pres">
      <dgm:prSet presAssocID="{421C8496-6BFC-5D41-9CA3-3991701288D4}" presName="rootText2" presStyleLbl="alignAcc1" presStyleIdx="0" presStyleCnt="0">
        <dgm:presLayoutVars>
          <dgm:chPref val="3"/>
        </dgm:presLayoutVars>
      </dgm:prSet>
      <dgm:spPr/>
    </dgm:pt>
    <dgm:pt modelId="{397131EC-9DEA-7B4D-95B8-C882EB83E34C}" type="pres">
      <dgm:prSet presAssocID="{421C8496-6BFC-5D41-9CA3-3991701288D4}" presName="topArc2" presStyleLbl="parChTrans1D1" presStyleIdx="74" presStyleCnt="80"/>
      <dgm:spPr/>
    </dgm:pt>
    <dgm:pt modelId="{7879260A-9FF4-9A4C-9595-7AB54074B325}" type="pres">
      <dgm:prSet presAssocID="{421C8496-6BFC-5D41-9CA3-3991701288D4}" presName="bottomArc2" presStyleLbl="parChTrans1D1" presStyleIdx="75" presStyleCnt="80"/>
      <dgm:spPr/>
    </dgm:pt>
    <dgm:pt modelId="{04F05E71-37D6-7A47-9768-50786860BADE}" type="pres">
      <dgm:prSet presAssocID="{421C8496-6BFC-5D41-9CA3-3991701288D4}" presName="topConnNode2" presStyleLbl="node2" presStyleIdx="0" presStyleCnt="0"/>
      <dgm:spPr/>
    </dgm:pt>
    <dgm:pt modelId="{BF7963A3-C645-844E-BCF0-0288206141D4}" type="pres">
      <dgm:prSet presAssocID="{421C8496-6BFC-5D41-9CA3-3991701288D4}" presName="hierChild4" presStyleCnt="0"/>
      <dgm:spPr/>
    </dgm:pt>
    <dgm:pt modelId="{9AE00E8D-87F9-6448-BF9D-A57878D98916}" type="pres">
      <dgm:prSet presAssocID="{7D5083E6-A828-BE4A-98CA-0F138CB563A4}" presName="Name28" presStyleLbl="parChTrans1D3" presStyleIdx="26" presStyleCnt="28"/>
      <dgm:spPr/>
    </dgm:pt>
    <dgm:pt modelId="{F38E1952-2E1A-9B45-BA72-2AB90C0D2ADB}" type="pres">
      <dgm:prSet presAssocID="{DC8F81B8-FDF6-6745-A3B5-611FC9313BCE}" presName="hierRoot2" presStyleCnt="0">
        <dgm:presLayoutVars>
          <dgm:hierBranch val="init"/>
        </dgm:presLayoutVars>
      </dgm:prSet>
      <dgm:spPr/>
    </dgm:pt>
    <dgm:pt modelId="{9C3C6815-3D3A-3E43-986B-8B50446F80A1}" type="pres">
      <dgm:prSet presAssocID="{DC8F81B8-FDF6-6745-A3B5-611FC9313BCE}" presName="rootComposite2" presStyleCnt="0"/>
      <dgm:spPr/>
    </dgm:pt>
    <dgm:pt modelId="{BF2D86F4-BF3B-2B43-93F9-8733A6983B1D}" type="pres">
      <dgm:prSet presAssocID="{DC8F81B8-FDF6-6745-A3B5-611FC9313BCE}" presName="rootText2" presStyleLbl="alignAcc1" presStyleIdx="0" presStyleCnt="0">
        <dgm:presLayoutVars>
          <dgm:chPref val="3"/>
        </dgm:presLayoutVars>
      </dgm:prSet>
      <dgm:spPr/>
    </dgm:pt>
    <dgm:pt modelId="{8DAED0DA-8085-154A-A2D6-CB2B481E9ACF}" type="pres">
      <dgm:prSet presAssocID="{DC8F81B8-FDF6-6745-A3B5-611FC9313BCE}" presName="topArc2" presStyleLbl="parChTrans1D1" presStyleIdx="76" presStyleCnt="80"/>
      <dgm:spPr/>
    </dgm:pt>
    <dgm:pt modelId="{EDCEAE71-42C0-8941-BAF6-6B51997FA5D1}" type="pres">
      <dgm:prSet presAssocID="{DC8F81B8-FDF6-6745-A3B5-611FC9313BCE}" presName="bottomArc2" presStyleLbl="parChTrans1D1" presStyleIdx="77" presStyleCnt="80"/>
      <dgm:spPr/>
    </dgm:pt>
    <dgm:pt modelId="{A2063317-A573-2242-8B77-7F9C5A4F3FFE}" type="pres">
      <dgm:prSet presAssocID="{DC8F81B8-FDF6-6745-A3B5-611FC9313BCE}" presName="topConnNode2" presStyleLbl="node3" presStyleIdx="0" presStyleCnt="0"/>
      <dgm:spPr/>
    </dgm:pt>
    <dgm:pt modelId="{A12B3AD3-7770-1A4E-BFCB-441286C090A5}" type="pres">
      <dgm:prSet presAssocID="{DC8F81B8-FDF6-6745-A3B5-611FC9313BCE}" presName="hierChild4" presStyleCnt="0"/>
      <dgm:spPr/>
    </dgm:pt>
    <dgm:pt modelId="{EFB64441-6534-B141-824C-19F55C4B315B}" type="pres">
      <dgm:prSet presAssocID="{DC8F81B8-FDF6-6745-A3B5-611FC9313BCE}" presName="hierChild5" presStyleCnt="0"/>
      <dgm:spPr/>
    </dgm:pt>
    <dgm:pt modelId="{8528087D-8AE3-3448-8672-C9C30674AFF7}" type="pres">
      <dgm:prSet presAssocID="{C9847F6F-E242-A148-A310-6F59AFC965B5}" presName="Name28" presStyleLbl="parChTrans1D3" presStyleIdx="27" presStyleCnt="28"/>
      <dgm:spPr/>
    </dgm:pt>
    <dgm:pt modelId="{F5373A42-675F-A446-8413-6A1E7848698B}" type="pres">
      <dgm:prSet presAssocID="{04AE07B0-D3C7-1443-BF67-D219554297EC}" presName="hierRoot2" presStyleCnt="0">
        <dgm:presLayoutVars>
          <dgm:hierBranch val="init"/>
        </dgm:presLayoutVars>
      </dgm:prSet>
      <dgm:spPr/>
    </dgm:pt>
    <dgm:pt modelId="{A94B8F84-10A3-F143-BEDE-6866D8E9BC12}" type="pres">
      <dgm:prSet presAssocID="{04AE07B0-D3C7-1443-BF67-D219554297EC}" presName="rootComposite2" presStyleCnt="0"/>
      <dgm:spPr/>
    </dgm:pt>
    <dgm:pt modelId="{EDFA77E9-1B85-F447-BA82-99DB99C23B2B}" type="pres">
      <dgm:prSet presAssocID="{04AE07B0-D3C7-1443-BF67-D219554297EC}" presName="rootText2" presStyleLbl="alignAcc1" presStyleIdx="0" presStyleCnt="0">
        <dgm:presLayoutVars>
          <dgm:chPref val="3"/>
        </dgm:presLayoutVars>
      </dgm:prSet>
      <dgm:spPr/>
    </dgm:pt>
    <dgm:pt modelId="{8001BA65-19BA-444A-997C-273AD946A8CA}" type="pres">
      <dgm:prSet presAssocID="{04AE07B0-D3C7-1443-BF67-D219554297EC}" presName="topArc2" presStyleLbl="parChTrans1D1" presStyleIdx="78" presStyleCnt="80"/>
      <dgm:spPr/>
    </dgm:pt>
    <dgm:pt modelId="{1235393E-310E-F24F-94B6-208D2E9415C7}" type="pres">
      <dgm:prSet presAssocID="{04AE07B0-D3C7-1443-BF67-D219554297EC}" presName="bottomArc2" presStyleLbl="parChTrans1D1" presStyleIdx="79" presStyleCnt="80"/>
      <dgm:spPr/>
    </dgm:pt>
    <dgm:pt modelId="{954A150B-9C78-DE41-B52A-C9B2350CEC00}" type="pres">
      <dgm:prSet presAssocID="{04AE07B0-D3C7-1443-BF67-D219554297EC}" presName="topConnNode2" presStyleLbl="node3" presStyleIdx="0" presStyleCnt="0"/>
      <dgm:spPr/>
    </dgm:pt>
    <dgm:pt modelId="{3340B415-5532-4148-8C2F-4CA0BADB7EF8}" type="pres">
      <dgm:prSet presAssocID="{04AE07B0-D3C7-1443-BF67-D219554297EC}" presName="hierChild4" presStyleCnt="0"/>
      <dgm:spPr/>
    </dgm:pt>
    <dgm:pt modelId="{1038CDAD-25E1-B945-ABFB-BA36FEACC5C2}" type="pres">
      <dgm:prSet presAssocID="{04AE07B0-D3C7-1443-BF67-D219554297EC}" presName="hierChild5" presStyleCnt="0"/>
      <dgm:spPr/>
    </dgm:pt>
    <dgm:pt modelId="{E5F1C90D-222B-0245-BEC9-77154217C65A}" type="pres">
      <dgm:prSet presAssocID="{421C8496-6BFC-5D41-9CA3-3991701288D4}" presName="hierChild5" presStyleCnt="0"/>
      <dgm:spPr/>
    </dgm:pt>
    <dgm:pt modelId="{05794E81-77B9-B345-A445-6C6949368627}" type="pres">
      <dgm:prSet presAssocID="{F95566F8-0DC3-B54D-BACF-6BFA8AF9164B}" presName="hierChild3" presStyleCnt="0"/>
      <dgm:spPr/>
    </dgm:pt>
  </dgm:ptLst>
  <dgm:cxnLst>
    <dgm:cxn modelId="{799E3002-7E25-D44C-AE18-016E14CBBED1}" type="presOf" srcId="{88B5CFAC-53D8-FB46-BE6F-1E0BBB3AB261}" destId="{C671B2AD-E64A-7F4C-B6E0-79FBA1E016DC}" srcOrd="0" destOrd="0" presId="urn:microsoft.com/office/officeart/2008/layout/HalfCircleOrganizationChart"/>
    <dgm:cxn modelId="{B7415402-4606-D14A-AF57-F4CA12C8FBB8}" type="presOf" srcId="{2BFCF270-B305-0946-B423-3E108656F305}" destId="{43FA32AF-4514-F04C-94EB-FEAC0DE27541}" srcOrd="0" destOrd="0" presId="urn:microsoft.com/office/officeart/2008/layout/HalfCircleOrganizationChart"/>
    <dgm:cxn modelId="{86068503-8B5C-FC40-8047-6017E66CAC4D}" type="presOf" srcId="{34DA8EAE-E89E-044F-BF0E-0A95BAC5BB22}" destId="{C323B07D-12DC-7A4F-B441-0AB86859D868}" srcOrd="0" destOrd="0" presId="urn:microsoft.com/office/officeart/2008/layout/HalfCircleOrganizationChart"/>
    <dgm:cxn modelId="{25FF1D05-BE38-1C4A-95C8-D78495B02C38}" type="presOf" srcId="{04AE07B0-D3C7-1443-BF67-D219554297EC}" destId="{EDFA77E9-1B85-F447-BA82-99DB99C23B2B}" srcOrd="0" destOrd="0" presId="urn:microsoft.com/office/officeart/2008/layout/HalfCircleOrganizationChart"/>
    <dgm:cxn modelId="{2C434F05-5448-F149-9EE1-F7AD807E92C9}" type="presOf" srcId="{D000CBDA-875C-9F4D-A737-BB29578A2817}" destId="{B37F0ADE-2E9D-5A45-A1B7-ECF6AFBFB243}" srcOrd="0" destOrd="0" presId="urn:microsoft.com/office/officeart/2008/layout/HalfCircleOrganizationChart"/>
    <dgm:cxn modelId="{4812E005-AF02-9F43-AB14-A30A1BA7672F}" type="presOf" srcId="{5E53AD45-3642-494E-BF44-97DA5DAB6926}" destId="{35F8C323-EA8B-4849-A407-D8BD635179B6}" srcOrd="0" destOrd="0" presId="urn:microsoft.com/office/officeart/2008/layout/HalfCircleOrganizationChart"/>
    <dgm:cxn modelId="{B17E9E06-7A59-FE40-8E98-94967C4A91EF}" srcId="{58574228-A27E-4F42-9672-E6D0F2AF58D3}" destId="{E3F68F7F-EF6B-5B4C-8178-65669933EA70}" srcOrd="4" destOrd="0" parTransId="{3C12941B-AF14-684E-B17B-289E8095F398}" sibTransId="{5ACE260B-8C56-344F-998E-ABF9A3FDBAEC}"/>
    <dgm:cxn modelId="{BA9FB409-7BBE-8049-A1B7-761F8B1CB218}" srcId="{2BFCF270-B305-0946-B423-3E108656F305}" destId="{8CAF3175-5CB2-6341-BFDE-3B3D605FBF2A}" srcOrd="4" destOrd="0" parTransId="{CED2C6CE-3E55-9543-82ED-D21F1A021BBB}" sibTransId="{48577652-EF7A-A44E-8E0C-3BA6EB8052D0}"/>
    <dgm:cxn modelId="{57B1B60A-79BF-4A46-A218-52C04993427A}" srcId="{421C8496-6BFC-5D41-9CA3-3991701288D4}" destId="{04AE07B0-D3C7-1443-BF67-D219554297EC}" srcOrd="1" destOrd="0" parTransId="{C9847F6F-E242-A148-A310-6F59AFC965B5}" sibTransId="{218A708B-7352-524E-9C8D-8785E3D4AE38}"/>
    <dgm:cxn modelId="{0848D60D-FCBB-1844-86F8-2BE283E92BC4}" type="presOf" srcId="{566DAE84-34DC-014D-B021-C607F0E205F4}" destId="{7AD8E062-9B37-4940-95B2-5C4FC06724ED}" srcOrd="1" destOrd="0" presId="urn:microsoft.com/office/officeart/2008/layout/HalfCircleOrganizationChart"/>
    <dgm:cxn modelId="{582A7F0E-1DC1-E447-99E3-AEAE42ADEED9}" type="presOf" srcId="{12F43302-B967-5F40-9AB7-78730DE8C788}" destId="{63D52B5C-6DC8-FC46-B79A-29115B81DCE3}" srcOrd="1" destOrd="0" presId="urn:microsoft.com/office/officeart/2008/layout/HalfCircleOrganizationChart"/>
    <dgm:cxn modelId="{C1A9E90F-8710-E546-B035-0414E59F1A3D}" srcId="{7BB001E3-A6C2-A24E-8570-3723256B8D40}" destId="{F78E9397-F47B-FA43-8094-97EF7C6C0623}" srcOrd="1" destOrd="0" parTransId="{CD6FB813-13EA-4E4E-B896-8DE6155B02E1}" sibTransId="{E98FFA79-3295-4B45-9CC6-AB0114A31709}"/>
    <dgm:cxn modelId="{A1715611-F964-9348-AA1B-B933D7E18FE5}" type="presOf" srcId="{76F5ECD1-C16A-9B43-BA35-6C55CE47AB12}" destId="{BEC6CE15-8A22-454E-8D3C-0191B6CE1102}" srcOrd="0" destOrd="0" presId="urn:microsoft.com/office/officeart/2008/layout/HalfCircleOrganizationChart"/>
    <dgm:cxn modelId="{F1C82712-496C-0F44-9357-E067E6A27907}" type="presOf" srcId="{5E53AD45-3642-494E-BF44-97DA5DAB6926}" destId="{1A4C08B1-1478-4F48-AA56-966F4B5E920A}" srcOrd="1" destOrd="0" presId="urn:microsoft.com/office/officeart/2008/layout/HalfCircleOrganizationChart"/>
    <dgm:cxn modelId="{F3E34F12-4F3A-9A42-B9D7-C0F14C3F97C3}" type="presOf" srcId="{825E7E67-7533-5B4F-B641-05B84D1485A0}" destId="{889853C3-0FD8-F744-A236-835A293BFA06}" srcOrd="0" destOrd="0" presId="urn:microsoft.com/office/officeart/2008/layout/HalfCircleOrganizationChart"/>
    <dgm:cxn modelId="{D998EE12-28FF-2448-9A38-C61F9F0054E2}" type="presOf" srcId="{BE41BD08-B706-1C4D-802D-2084078FBA5C}" destId="{055AFF23-3282-4B4F-8FF3-9AB8CB88101E}" srcOrd="0" destOrd="0" presId="urn:microsoft.com/office/officeart/2008/layout/HalfCircleOrganizationChart"/>
    <dgm:cxn modelId="{F293F612-F9FE-AD4C-A2D5-F1959AF7C6DE}" srcId="{F95566F8-0DC3-B54D-BACF-6BFA8AF9164B}" destId="{58574228-A27E-4F42-9672-E6D0F2AF58D3}" srcOrd="4" destOrd="0" parTransId="{E3548172-570B-E845-A35A-457B80FCC0CF}" sibTransId="{75BE9AC3-841A-D740-BD9E-95473FE4C4DB}"/>
    <dgm:cxn modelId="{C2A94113-0540-1248-BDBB-0BB2FB6B3382}" type="presOf" srcId="{E3F68F7F-EF6B-5B4C-8178-65669933EA70}" destId="{F122DC97-77C0-9B4F-AD60-0F0EA11FFF6A}" srcOrd="1" destOrd="0" presId="urn:microsoft.com/office/officeart/2008/layout/HalfCircleOrganizationChart"/>
    <dgm:cxn modelId="{7E522615-AB24-9848-9343-7A2459B9491E}" type="presOf" srcId="{9A768C84-392F-6147-B0BF-990C57914905}" destId="{8260E8A6-71E7-7A4F-AD9F-2A913DA7EB03}" srcOrd="0" destOrd="0" presId="urn:microsoft.com/office/officeart/2008/layout/HalfCircleOrganizationChart"/>
    <dgm:cxn modelId="{F71C2017-4B32-4D45-A47C-70B964F73571}" type="presOf" srcId="{6B91BB55-DEF1-C141-A1A9-08A25FF3A061}" destId="{24B3762F-DE88-774F-9361-184E4C742562}" srcOrd="0" destOrd="0" presId="urn:microsoft.com/office/officeart/2008/layout/HalfCircleOrganizationChart"/>
    <dgm:cxn modelId="{7AAE671B-4163-1544-9CDF-5E3D65075DE1}" type="presOf" srcId="{470EEF72-52A0-294D-9C92-78BB6346503F}" destId="{53E390DB-687D-4640-A5B1-361ACA0E49CF}" srcOrd="1" destOrd="0" presId="urn:microsoft.com/office/officeart/2008/layout/HalfCircleOrganizationChart"/>
    <dgm:cxn modelId="{71457C1B-D5F4-7C48-A470-4146CF3BB55B}" type="presOf" srcId="{EB9B40AB-F836-1143-AE07-27BDA242E997}" destId="{B50B06F7-B251-9C42-A25E-573861F705B7}" srcOrd="0" destOrd="0" presId="urn:microsoft.com/office/officeart/2008/layout/HalfCircleOrganizationChart"/>
    <dgm:cxn modelId="{E275481F-DF7F-294B-9838-CF47E2AE6164}" type="presOf" srcId="{1E71ACF3-26A7-A74A-9F26-8EFC61039DAF}" destId="{4550777A-6163-6642-8BBF-913347E2C920}" srcOrd="1" destOrd="0" presId="urn:microsoft.com/office/officeart/2008/layout/HalfCircleOrganizationChart"/>
    <dgm:cxn modelId="{06C0791F-F22A-6044-BC0D-721D9D878C4A}" srcId="{F78E9397-F47B-FA43-8094-97EF7C6C0623}" destId="{12F43302-B967-5F40-9AB7-78730DE8C788}" srcOrd="1" destOrd="0" parTransId="{D4B61173-8C66-E948-826A-4B0BCA94E118}" sibTransId="{2367851B-0F53-2742-9AAB-95B7A9D706A6}"/>
    <dgm:cxn modelId="{020AA91F-5AC0-0147-81E3-24AB64C176E0}" srcId="{2BFCF270-B305-0946-B423-3E108656F305}" destId="{392AC107-3B5C-1F48-BD5D-E518DD943051}" srcOrd="2" destOrd="0" parTransId="{34DA8EAE-E89E-044F-BF0E-0A95BAC5BB22}" sibTransId="{A0737040-3A5A-9140-889F-FC8A192C40C4}"/>
    <dgm:cxn modelId="{D6AD2322-18B5-0947-87D9-8174B941141E}" type="presOf" srcId="{1E71ACF3-26A7-A74A-9F26-8EFC61039DAF}" destId="{A858D1E3-E0EE-984A-9247-6B01C2D99C54}" srcOrd="0" destOrd="0" presId="urn:microsoft.com/office/officeart/2008/layout/HalfCircleOrganizationChart"/>
    <dgm:cxn modelId="{7568C122-53D8-B84D-9F44-13467CA7EC17}" type="presOf" srcId="{07972E8A-2161-934C-B915-F01FD3F38A5D}" destId="{5C2F0872-BB89-324F-A0BD-8CA4EDC8764F}" srcOrd="0" destOrd="0" presId="urn:microsoft.com/office/officeart/2008/layout/HalfCircleOrganizationChart"/>
    <dgm:cxn modelId="{FDB2D529-BB41-A843-82E2-E790B4E5917F}" type="presOf" srcId="{23F2942A-C9E7-9148-B25D-2AB648D035CD}" destId="{315A9F6D-C253-9041-99C2-BDF442D7CBA9}" srcOrd="0" destOrd="0" presId="urn:microsoft.com/office/officeart/2008/layout/HalfCircleOrganizationChart"/>
    <dgm:cxn modelId="{D741052B-F9E6-944F-9720-6254204671D5}" srcId="{178EC582-999E-7948-8100-12EFBBB3500A}" destId="{EE794957-2FBB-7B42-8409-0373AA861F96}" srcOrd="1" destOrd="0" parTransId="{9A768C84-392F-6147-B0BF-990C57914905}" sibTransId="{43E5A6AE-C512-604D-B826-F4E3B8221FA6}"/>
    <dgm:cxn modelId="{4F4B312D-2231-0B4E-9C7D-C322A19D87A0}" type="presOf" srcId="{C9DE34ED-0817-B24E-ACD8-132EC54A6FAF}" destId="{E80CE134-9BDB-CD4A-9122-2F4D67D0B1F5}" srcOrd="0" destOrd="0" presId="urn:microsoft.com/office/officeart/2008/layout/HalfCircleOrganizationChart"/>
    <dgm:cxn modelId="{7621D92F-5E17-BB42-BB5C-E1B3EC56E412}" type="presOf" srcId="{04AE07B0-D3C7-1443-BF67-D219554297EC}" destId="{954A150B-9C78-DE41-B52A-C9B2350CEC00}" srcOrd="1" destOrd="0" presId="urn:microsoft.com/office/officeart/2008/layout/HalfCircleOrganizationChart"/>
    <dgm:cxn modelId="{A59D4F32-5EE8-0641-9550-CF9C570378CD}" type="presOf" srcId="{015CE80D-77DD-6046-BB54-5246DCF768AD}" destId="{D1551494-3816-F445-88E5-DDDA519D6C5E}" srcOrd="0" destOrd="0" presId="urn:microsoft.com/office/officeart/2008/layout/HalfCircleOrganizationChart"/>
    <dgm:cxn modelId="{B9BDB033-E2C1-7B43-B206-95D47A0CD99E}" type="presOf" srcId="{D5BF4541-C972-7444-A3BF-124A1A99C3F9}" destId="{1A692CAA-B877-484C-9C34-5B4EBC1610A0}" srcOrd="0" destOrd="0" presId="urn:microsoft.com/office/officeart/2008/layout/HalfCircleOrganizationChart"/>
    <dgm:cxn modelId="{2D4DA934-7750-C64B-9DDC-0F6DA05893CC}" type="presOf" srcId="{71C55F50-F7D9-D449-B9E6-254A8AF58EB4}" destId="{BD265068-681E-174B-A022-B34117254EEE}" srcOrd="0" destOrd="0" presId="urn:microsoft.com/office/officeart/2008/layout/HalfCircleOrganizationChart"/>
    <dgm:cxn modelId="{54074535-F9C5-5143-B2FB-668406AADA55}" type="presOf" srcId="{92D05C3C-01C0-E649-A11E-BC6D8CD13F4D}" destId="{47A61F60-09A7-CF4E-A959-00A271E4955C}" srcOrd="0" destOrd="0" presId="urn:microsoft.com/office/officeart/2008/layout/HalfCircleOrganizationChart"/>
    <dgm:cxn modelId="{AC4CFD35-5461-A14E-8623-3B612D149AD6}" type="presOf" srcId="{322C956A-AAA5-0740-B3A2-C5F9921BC072}" destId="{87B40E2C-9A3B-1F45-BCF8-33A8EB76776E}" srcOrd="0" destOrd="0" presId="urn:microsoft.com/office/officeart/2008/layout/HalfCircleOrganizationChart"/>
    <dgm:cxn modelId="{B95A0D39-8FD8-794C-8759-B50812B74427}" type="presOf" srcId="{EE794957-2FBB-7B42-8409-0373AA861F96}" destId="{9E6DC025-64FD-944B-B242-38CF3DDD19C0}" srcOrd="0" destOrd="0" presId="urn:microsoft.com/office/officeart/2008/layout/HalfCircleOrganizationChart"/>
    <dgm:cxn modelId="{7EE23D39-1F25-414F-90F8-E8FD7D36B2BD}" type="presOf" srcId="{07972E8A-2161-934C-B915-F01FD3F38A5D}" destId="{596E24F7-9F83-7D49-B5B2-25D242F7F194}" srcOrd="1" destOrd="0" presId="urn:microsoft.com/office/officeart/2008/layout/HalfCircleOrganizationChart"/>
    <dgm:cxn modelId="{77D6403E-C432-4445-BA72-84CB88A1A3A8}" type="presOf" srcId="{76F5ECD1-C16A-9B43-BA35-6C55CE47AB12}" destId="{224A9A48-7009-5E42-A103-43A25C9AD881}" srcOrd="1" destOrd="0" presId="urn:microsoft.com/office/officeart/2008/layout/HalfCircleOrganizationChart"/>
    <dgm:cxn modelId="{E513F441-F3E4-A04B-B101-E7E032402BB7}" type="presOf" srcId="{46AC4681-1C82-7948-B389-49319832E752}" destId="{6BB2299F-6411-3246-9B36-0B7C2FFC8E3B}" srcOrd="1" destOrd="0" presId="urn:microsoft.com/office/officeart/2008/layout/HalfCircleOrganizationChart"/>
    <dgm:cxn modelId="{D8E50544-E8EF-7840-9C47-2BD7EE9615B8}" type="presOf" srcId="{1D1968B7-4092-F147-88A0-E682A211FD40}" destId="{BD181A70-68FA-E54D-8052-F4B71CB6CA8C}" srcOrd="1" destOrd="0" presId="urn:microsoft.com/office/officeart/2008/layout/HalfCircleOrganizationChart"/>
    <dgm:cxn modelId="{B8BB3C45-92E6-F24E-B71D-97F0D7B7F881}" type="presOf" srcId="{2F4393F4-B621-8341-B055-2106CFDC0286}" destId="{A29F00C1-7EF0-9C42-BA00-724D89FD65B7}" srcOrd="0" destOrd="0" presId="urn:microsoft.com/office/officeart/2008/layout/HalfCircleOrganizationChart"/>
    <dgm:cxn modelId="{0FAC0347-2AA8-344C-9E55-5C4A5B71328C}" type="presOf" srcId="{12F43302-B967-5F40-9AB7-78730DE8C788}" destId="{BCB80047-9E7B-9949-B3B7-A4481CC6A3BB}" srcOrd="0" destOrd="0" presId="urn:microsoft.com/office/officeart/2008/layout/HalfCircleOrganizationChart"/>
    <dgm:cxn modelId="{81465247-358C-3B47-A137-8339BAD7E8EB}" type="presOf" srcId="{F95566F8-0DC3-B54D-BACF-6BFA8AF9164B}" destId="{DC18F836-F195-0E4A-8F3D-4CDB24A283C7}" srcOrd="1" destOrd="0" presId="urn:microsoft.com/office/officeart/2008/layout/HalfCircleOrganizationChart"/>
    <dgm:cxn modelId="{55E2A147-2FCB-6E43-A38B-780B9BD01458}" type="presOf" srcId="{F78E9397-F47B-FA43-8094-97EF7C6C0623}" destId="{D9CEE343-12A5-094F-9521-B5AA2E5EEAE0}" srcOrd="1" destOrd="0" presId="urn:microsoft.com/office/officeart/2008/layout/HalfCircleOrganizationChart"/>
    <dgm:cxn modelId="{EDB2A948-5B2A-B54C-BDF5-C629DCD0E050}" type="presOf" srcId="{CD6FB813-13EA-4E4E-B896-8DE6155B02E1}" destId="{0A12683E-F98C-DB45-B149-85953D45867C}" srcOrd="0" destOrd="0" presId="urn:microsoft.com/office/officeart/2008/layout/HalfCircleOrganizationChart"/>
    <dgm:cxn modelId="{8E38EA4A-3267-9E4A-8F5D-578AED2DDA93}" type="presOf" srcId="{64A5156C-74C7-114A-8CD3-EEDA0C7ABFA8}" destId="{AED02C0E-5634-CE4B-B64D-ACA55EF464E0}" srcOrd="0" destOrd="0" presId="urn:microsoft.com/office/officeart/2008/layout/HalfCircleOrganizationChart"/>
    <dgm:cxn modelId="{3D9E744B-78EA-FD4F-A67E-1BA8B1131F29}" srcId="{F95566F8-0DC3-B54D-BACF-6BFA8AF9164B}" destId="{178EC582-999E-7948-8100-12EFBBB3500A}" srcOrd="2" destOrd="0" parTransId="{F040D313-28E0-1048-A644-5DAF10E80E7F}" sibTransId="{95959096-F305-5C4B-98FE-AF63071260FD}"/>
    <dgm:cxn modelId="{2E93E44C-DF9D-8A4D-900D-9F7EB4183346}" type="presOf" srcId="{8CAF3175-5CB2-6341-BFDE-3B3D605FBF2A}" destId="{B8686324-B698-D242-9D80-8BE5FFA229C3}" srcOrd="1" destOrd="0" presId="urn:microsoft.com/office/officeart/2008/layout/HalfCircleOrganizationChart"/>
    <dgm:cxn modelId="{B959C14D-3B30-A84F-89FD-4CD869AE985A}" type="presOf" srcId="{C6E41C1C-69FE-D743-BD86-83A0B43EA1B8}" destId="{53DECA53-66B9-0445-B1AD-2DABD32D36D0}" srcOrd="1" destOrd="0" presId="urn:microsoft.com/office/officeart/2008/layout/HalfCircleOrganizationChart"/>
    <dgm:cxn modelId="{DEB37550-85E6-324D-AFCF-D9DC548341C6}" type="presOf" srcId="{6261C1A4-853E-B041-AEEE-70ED300CC0CB}" destId="{466E8A23-8349-9044-AC22-7F4EE20900EB}" srcOrd="0" destOrd="0" presId="urn:microsoft.com/office/officeart/2008/layout/HalfCircleOrganizationChart"/>
    <dgm:cxn modelId="{75CA0852-23B2-334F-B015-AC52E73156CC}" type="presOf" srcId="{2BFCF270-B305-0946-B423-3E108656F305}" destId="{CA197A22-5710-E44E-895A-4FFD7E8838FD}" srcOrd="1" destOrd="0" presId="urn:microsoft.com/office/officeart/2008/layout/HalfCircleOrganizationChart"/>
    <dgm:cxn modelId="{D341C152-8780-5943-8479-AA08375883A6}" type="presOf" srcId="{E3548172-570B-E845-A35A-457B80FCC0CF}" destId="{ABA974DD-02AF-AD49-A1D0-EC79BCBB960B}" srcOrd="0" destOrd="0" presId="urn:microsoft.com/office/officeart/2008/layout/HalfCircleOrganizationChart"/>
    <dgm:cxn modelId="{3571CF52-ED88-1F4A-8E91-85380784E9E0}" srcId="{5E53AD45-3642-494E-BF44-97DA5DAB6926}" destId="{23F2942A-C9E7-9148-B25D-2AB648D035CD}" srcOrd="1" destOrd="0" parTransId="{92D05C3C-01C0-E649-A11E-BC6D8CD13F4D}" sibTransId="{368A74D5-0FBA-CB47-9DFB-7EC335C57643}"/>
    <dgm:cxn modelId="{79E77D54-2D99-8041-880D-7EDD87C1E091}" type="presOf" srcId="{FA210CB9-8464-924F-A262-A9B008386AA5}" destId="{45007B64-5913-9E4C-85E2-0B8F867145B3}" srcOrd="1" destOrd="0" presId="urn:microsoft.com/office/officeart/2008/layout/HalfCircleOrganizationChart"/>
    <dgm:cxn modelId="{9E274C56-8568-E64A-89C2-0DCA2AA21584}" type="presOf" srcId="{EA532AD1-AFAB-0F4F-AD56-E4C150C6E515}" destId="{D50808C0-1769-A649-97E3-16D3A781D73B}" srcOrd="0" destOrd="0" presId="urn:microsoft.com/office/officeart/2008/layout/HalfCircleOrganizationChart"/>
    <dgm:cxn modelId="{8A185F57-3C1A-6E4D-889F-C7E011AF1EC0}" srcId="{F95566F8-0DC3-B54D-BACF-6BFA8AF9164B}" destId="{421C8496-6BFC-5D41-9CA3-3991701288D4}" srcOrd="6" destOrd="0" parTransId="{7314C01F-BD75-964F-A0A2-5F30C3A600DA}" sibTransId="{7747798E-485A-5B40-90C2-EAC30FE8F472}"/>
    <dgm:cxn modelId="{639E7959-7159-E74B-B74B-343C5A43CA41}" type="presOf" srcId="{BEBAFEBB-6396-1D47-A220-7FC529F1C687}" destId="{166197FE-DCDC-CD46-AA50-967210209EF7}" srcOrd="0" destOrd="0" presId="urn:microsoft.com/office/officeart/2008/layout/HalfCircleOrganizationChart"/>
    <dgm:cxn modelId="{560E9F59-8EE9-5442-9524-280E0FE837CB}" type="presOf" srcId="{17740794-31BE-D34B-85F1-63B375638A05}" destId="{68029DC9-4294-E44C-970B-5FCB5A31D7D1}" srcOrd="1" destOrd="0" presId="urn:microsoft.com/office/officeart/2008/layout/HalfCircleOrganizationChart"/>
    <dgm:cxn modelId="{C261005A-11B1-604A-8A70-D5BE075ABDDD}" srcId="{5E53AD45-3642-494E-BF44-97DA5DAB6926}" destId="{1E71ACF3-26A7-A74A-9F26-8EFC61039DAF}" srcOrd="3" destOrd="0" parTransId="{9FB7A754-BA5E-8243-A0DC-B5DDF076A342}" sibTransId="{E5BE0E66-9382-5E4E-85BA-FC50BD74BEB3}"/>
    <dgm:cxn modelId="{9172885A-FD18-4343-B5F8-7EA92A52B550}" type="presOf" srcId="{58574228-A27E-4F42-9672-E6D0F2AF58D3}" destId="{3F389F6D-4036-1D48-980E-6DA52D3CCE44}" srcOrd="0" destOrd="0" presId="urn:microsoft.com/office/officeart/2008/layout/HalfCircleOrganizationChart"/>
    <dgm:cxn modelId="{C392255D-C313-DB46-9C94-6989C9F8571D}" srcId="{F95566F8-0DC3-B54D-BACF-6BFA8AF9164B}" destId="{7BB001E3-A6C2-A24E-8570-3723256B8D40}" srcOrd="3" destOrd="0" parTransId="{F54389C1-ADAC-8541-AD6A-62E5AC095A46}" sibTransId="{A481B316-1D69-3B46-9C86-5D3480A48B01}"/>
    <dgm:cxn modelId="{83F56D5D-5BA3-7B4E-92B7-52F5828266EF}" type="presOf" srcId="{178EC582-999E-7948-8100-12EFBBB3500A}" destId="{CB88FC86-A6AE-4840-986A-F9BCB2F44BDC}" srcOrd="1" destOrd="0" presId="urn:microsoft.com/office/officeart/2008/layout/HalfCircleOrganizationChart"/>
    <dgm:cxn modelId="{6370AB5E-76F7-6841-B946-566A2ED9A8A5}" srcId="{178EC582-999E-7948-8100-12EFBBB3500A}" destId="{5D3027CA-8C03-4147-A41B-54122C76FAFD}" srcOrd="0" destOrd="0" parTransId="{C9DE34ED-0817-B24E-ACD8-132EC54A6FAF}" sibTransId="{CF65C5AB-EA2E-064E-8427-6969F4E22FB4}"/>
    <dgm:cxn modelId="{C7522761-E289-A74E-B3E9-68929F4397B1}" type="presOf" srcId="{75ED4F07-514E-F94A-8283-CD3EE611734A}" destId="{F4865F43-5E27-C542-8A4E-B7CFBD488DD2}" srcOrd="0" destOrd="0" presId="urn:microsoft.com/office/officeart/2008/layout/HalfCircleOrganizationChart"/>
    <dgm:cxn modelId="{D2409F61-D43B-314F-A5B4-BFF3060CD3A7}" type="presOf" srcId="{D000CBDA-875C-9F4D-A737-BB29578A2817}" destId="{B1987609-C8D4-DC44-96D2-82C82BDD3264}" srcOrd="1" destOrd="0" presId="urn:microsoft.com/office/officeart/2008/layout/HalfCircleOrganizationChart"/>
    <dgm:cxn modelId="{CBC3E861-5449-AB45-A7B9-36727D33EE52}" type="presOf" srcId="{36A0A311-DD5A-E04E-B084-C9CE6CA3E07C}" destId="{FDCD0874-5A51-834E-9CBE-BAFA804B98FA}" srcOrd="1" destOrd="0" presId="urn:microsoft.com/office/officeart/2008/layout/HalfCircleOrganizationChart"/>
    <dgm:cxn modelId="{EDC9B663-CF23-F340-B06F-78549B28062B}" type="presOf" srcId="{421C8496-6BFC-5D41-9CA3-3991701288D4}" destId="{04F05E71-37D6-7A47-9768-50786860BADE}" srcOrd="1" destOrd="0" presId="urn:microsoft.com/office/officeart/2008/layout/HalfCircleOrganizationChart"/>
    <dgm:cxn modelId="{5A1F6A65-768A-D141-8F31-D84BD434A65D}" type="presOf" srcId="{23F2942A-C9E7-9148-B25D-2AB648D035CD}" destId="{052A77AB-A858-8E44-9C84-3F0FAC059737}" srcOrd="1" destOrd="0" presId="urn:microsoft.com/office/officeart/2008/layout/HalfCircleOrganizationChart"/>
    <dgm:cxn modelId="{ABA19466-1B86-4948-8D19-3DC70B924CF9}" type="presOf" srcId="{5D3027CA-8C03-4147-A41B-54122C76FAFD}" destId="{8A44796C-5417-CB42-A12A-77019E9C55B3}" srcOrd="0" destOrd="0" presId="urn:microsoft.com/office/officeart/2008/layout/HalfCircleOrganizationChart"/>
    <dgm:cxn modelId="{62F1216A-B6DC-AD4C-92D8-DB0F85D5F334}" type="presOf" srcId="{99DC64A6-424B-A646-B350-80F1AB45835E}" destId="{803CD9A6-7520-194A-A36E-F298AADCBD73}" srcOrd="1" destOrd="0" presId="urn:microsoft.com/office/officeart/2008/layout/HalfCircleOrganizationChart"/>
    <dgm:cxn modelId="{20E6896C-D5AA-4645-912A-FCDCAB1F106B}" type="presOf" srcId="{D4B61173-8C66-E948-826A-4B0BCA94E118}" destId="{97731615-94F7-4C44-898C-99FC90B87922}" srcOrd="0" destOrd="0" presId="urn:microsoft.com/office/officeart/2008/layout/HalfCircleOrganizationChart"/>
    <dgm:cxn modelId="{453FE06C-30AB-2B47-948D-3E690AA1836B}" type="presOf" srcId="{F95566F8-0DC3-B54D-BACF-6BFA8AF9164B}" destId="{95AC06E1-C6A3-654F-8886-7417922E6F38}" srcOrd="0" destOrd="0" presId="urn:microsoft.com/office/officeart/2008/layout/HalfCircleOrganizationChart"/>
    <dgm:cxn modelId="{05E0E26D-347D-A74D-9C0D-12F9B8C4741D}" type="presOf" srcId="{C38F5AC7-FA38-AE42-ADD3-078F8B161694}" destId="{0593F0DD-6C7F-FE43-B62D-49B5331178D0}" srcOrd="0" destOrd="0" presId="urn:microsoft.com/office/officeart/2008/layout/HalfCircleOrganizationChart"/>
    <dgm:cxn modelId="{2BB70870-CD4D-514E-BBD0-088A1B794919}" srcId="{5E53AD45-3642-494E-BF44-97DA5DAB6926}" destId="{17740794-31BE-D34B-85F1-63B375638A05}" srcOrd="0" destOrd="0" parTransId="{D416CEA6-60F9-1141-B20A-330F974B1E81}" sibTransId="{85AB7880-0814-6645-BFCB-DD2DDC715E6E}"/>
    <dgm:cxn modelId="{250E7070-0E0F-524E-8119-3AEAF43AFC60}" type="presOf" srcId="{46AC4681-1C82-7948-B389-49319832E752}" destId="{A02B24A3-3074-BA42-B922-416EA42AE2DF}" srcOrd="0" destOrd="0" presId="urn:microsoft.com/office/officeart/2008/layout/HalfCircleOrganizationChart"/>
    <dgm:cxn modelId="{CA764472-2A7A-504C-9DEE-91E9E4505BAA}" type="presOf" srcId="{B5DBE052-4E2E-474E-B986-32FD2F347E0B}" destId="{95EFC0C1-BFE8-CC4E-8C8E-189DE4B5ECDE}" srcOrd="0" destOrd="0" presId="urn:microsoft.com/office/officeart/2008/layout/HalfCircleOrganizationChart"/>
    <dgm:cxn modelId="{5BBBB572-2384-C44C-990C-D26110394CB8}" type="presOf" srcId="{C294FA0A-F107-D141-A2D9-BE68FD6F4870}" destId="{A779D649-D338-5340-8EB5-A5053F9606AF}" srcOrd="0" destOrd="0" presId="urn:microsoft.com/office/officeart/2008/layout/HalfCircleOrganizationChart"/>
    <dgm:cxn modelId="{7576B073-C4B3-AC47-8D0D-73A32C9C58E5}" type="presOf" srcId="{392AC107-3B5C-1F48-BD5D-E518DD943051}" destId="{0323D01B-02FD-0F4B-8420-A67F3281C866}" srcOrd="0" destOrd="0" presId="urn:microsoft.com/office/officeart/2008/layout/HalfCircleOrganizationChart"/>
    <dgm:cxn modelId="{65C6FD73-BEB6-9742-A0C9-62502E5F7D29}" srcId="{2BFCF270-B305-0946-B423-3E108656F305}" destId="{DDDC5130-E3E0-254D-B945-94E5DB62F29E}" srcOrd="1" destOrd="0" parTransId="{64A5156C-74C7-114A-8CD3-EEDA0C7ABFA8}" sibTransId="{9F3DEB4E-86D2-5F4B-A257-A33D006237DF}"/>
    <dgm:cxn modelId="{665EB674-8C27-1349-9B99-01A400F18E74}" type="presOf" srcId="{16FD1A98-A5F3-9C4F-8ADD-A27925090B9E}" destId="{661D8140-83C2-664B-B354-CE851DC1A431}" srcOrd="0" destOrd="0" presId="urn:microsoft.com/office/officeart/2008/layout/HalfCircleOrganizationChart"/>
    <dgm:cxn modelId="{61ABC576-96FC-034F-9894-037532964A36}" type="presOf" srcId="{58574228-A27E-4F42-9672-E6D0F2AF58D3}" destId="{42C1C392-80A6-0043-9041-F79B08D62D82}" srcOrd="1" destOrd="0" presId="urn:microsoft.com/office/officeart/2008/layout/HalfCircleOrganizationChart"/>
    <dgm:cxn modelId="{D9F9C078-2FCF-0640-A006-D805F321629A}" type="presOf" srcId="{CED2C6CE-3E55-9543-82ED-D21F1A021BBB}" destId="{2C517F86-A334-A344-A390-17EFFD89CF62}" srcOrd="0" destOrd="0" presId="urn:microsoft.com/office/officeart/2008/layout/HalfCircleOrganizationChart"/>
    <dgm:cxn modelId="{24C31879-87DF-4B44-A406-5511FC881CA7}" type="presOf" srcId="{E84E4534-DEF4-A147-9DE9-A67EBB0E01CB}" destId="{1A51EEB5-0A5D-5945-97A1-C3F51D7AE81C}" srcOrd="0" destOrd="0" presId="urn:microsoft.com/office/officeart/2008/layout/HalfCircleOrganizationChart"/>
    <dgm:cxn modelId="{02F76879-830D-094B-AC4C-8416998895DE}" type="presOf" srcId="{7314C01F-BD75-964F-A0A2-5F30C3A600DA}" destId="{92A3B70B-0913-3145-B5EC-9F80272753F8}" srcOrd="0" destOrd="0" presId="urn:microsoft.com/office/officeart/2008/layout/HalfCircleOrganizationChart"/>
    <dgm:cxn modelId="{41F2237B-9D18-E444-9DEA-B8F93333E5E4}" type="presOf" srcId="{7BB001E3-A6C2-A24E-8570-3723256B8D40}" destId="{2704E2BC-7F74-E646-B916-A4D98A742239}" srcOrd="1" destOrd="0" presId="urn:microsoft.com/office/officeart/2008/layout/HalfCircleOrganizationChart"/>
    <dgm:cxn modelId="{9B97C27B-B6F6-5B46-AFF1-65FDEF14A5B7}" type="presOf" srcId="{E648CA11-8025-8542-84F7-D3D97883CCF8}" destId="{CABA4A82-580E-714A-9E4C-373008CDD341}" srcOrd="0" destOrd="0" presId="urn:microsoft.com/office/officeart/2008/layout/HalfCircleOrganizationChart"/>
    <dgm:cxn modelId="{70A23984-21E3-0C4C-900C-AA8B013F423C}" type="presOf" srcId="{0F2369DD-37D9-A442-ACCA-DCB6247ED08E}" destId="{3FA67519-A9A2-8145-B025-0BD2E7CB1AC1}" srcOrd="0" destOrd="0" presId="urn:microsoft.com/office/officeart/2008/layout/HalfCircleOrganizationChart"/>
    <dgm:cxn modelId="{CA3B4684-32B6-5143-A740-889F7BE88135}" type="presOf" srcId="{EE794957-2FBB-7B42-8409-0373AA861F96}" destId="{7B0F72A2-8C9B-1943-BDD6-D554C7E536B2}" srcOrd="1" destOrd="0" presId="urn:microsoft.com/office/officeart/2008/layout/HalfCircleOrganizationChart"/>
    <dgm:cxn modelId="{F7AA7684-3024-9C43-BF4D-B547747A2334}" type="presOf" srcId="{88B5CFAC-53D8-FB46-BE6F-1E0BBB3AB261}" destId="{EFEDA4B4-A31B-0441-9CF8-B1855D419104}" srcOrd="1" destOrd="0" presId="urn:microsoft.com/office/officeart/2008/layout/HalfCircleOrganizationChart"/>
    <dgm:cxn modelId="{8EBD8A89-095D-6B4D-BBCD-50DB923E4D47}" type="presOf" srcId="{470EEF72-52A0-294D-9C92-78BB6346503F}" destId="{6AA256DE-62F6-A949-BAE3-22417F4C3F6E}" srcOrd="0" destOrd="0" presId="urn:microsoft.com/office/officeart/2008/layout/HalfCircleOrganizationChart"/>
    <dgm:cxn modelId="{EEED9E8F-4938-F242-89BB-CD1EF8B30AB3}" type="presOf" srcId="{42F65319-4402-494C-869B-E5D30A87BDA6}" destId="{D138564A-7E55-374E-9256-F5E25E7A2BC6}" srcOrd="1" destOrd="0" presId="urn:microsoft.com/office/officeart/2008/layout/HalfCircleOrganizationChart"/>
    <dgm:cxn modelId="{5810E68F-AEB2-AF43-B0A7-9D06492CC39F}" srcId="{F95566F8-0DC3-B54D-BACF-6BFA8AF9164B}" destId="{2BFCF270-B305-0946-B423-3E108656F305}" srcOrd="1" destOrd="0" parTransId="{6B91BB55-DEF1-C141-A1A9-08A25FF3A061}" sibTransId="{9F6FB463-5510-A942-ADC6-4DBFCBE4FA49}"/>
    <dgm:cxn modelId="{99C09E90-1E22-8541-9114-1BD174647383}" srcId="{178EC582-999E-7948-8100-12EFBBB3500A}" destId="{566DAE84-34DC-014D-B021-C607F0E205F4}" srcOrd="3" destOrd="0" parTransId="{C5524E73-BEDC-424F-962C-15C5B3ED2949}" sibTransId="{FA552167-DE03-1A43-9883-3744FC705CE8}"/>
    <dgm:cxn modelId="{5965ED95-A262-C143-8C66-D24BA2F66FF3}" type="presOf" srcId="{8CAF3175-5CB2-6341-BFDE-3B3D605FBF2A}" destId="{766FB765-DED3-594B-952A-D6AAF0633915}" srcOrd="0" destOrd="0" presId="urn:microsoft.com/office/officeart/2008/layout/HalfCircleOrganizationChart"/>
    <dgm:cxn modelId="{611B6B98-1A2D-CD46-930E-53EA7A2A6566}" srcId="{470EEF72-52A0-294D-9C92-78BB6346503F}" destId="{C6E41C1C-69FE-D743-BD86-83A0B43EA1B8}" srcOrd="3" destOrd="0" parTransId="{0F2369DD-37D9-A442-ACCA-DCB6247ED08E}" sibTransId="{8E3EEC6D-B4BD-2F4B-A660-C88BD1D68C19}"/>
    <dgm:cxn modelId="{3DC5BA98-0F5B-0746-8742-A188F34B222C}" type="presOf" srcId="{F040D313-28E0-1048-A644-5DAF10E80E7F}" destId="{3C41EE3F-03EA-6B40-93DA-3772D99ADB55}" srcOrd="0" destOrd="0" presId="urn:microsoft.com/office/officeart/2008/layout/HalfCircleOrganizationChart"/>
    <dgm:cxn modelId="{AEC90499-80E0-834D-9228-285F014AFD86}" type="presOf" srcId="{4E93EFB3-4B32-EA49-9972-58B42B04F627}" destId="{E9CBF770-EE3C-4B44-9365-7C50066E2E90}" srcOrd="0" destOrd="0" presId="urn:microsoft.com/office/officeart/2008/layout/HalfCircleOrganizationChart"/>
    <dgm:cxn modelId="{C181309B-5DD4-B140-A7D8-4D5AF1E9FBA6}" type="presOf" srcId="{5D3027CA-8C03-4147-A41B-54122C76FAFD}" destId="{714652D2-E138-CD46-B143-14C346E416FB}" srcOrd="1" destOrd="0" presId="urn:microsoft.com/office/officeart/2008/layout/HalfCircleOrganizationChart"/>
    <dgm:cxn modelId="{12A0E69D-E6B2-1B46-9370-8216F11D7113}" type="presOf" srcId="{67080448-28E4-1F47-B43C-449B05957068}" destId="{E270E858-BFD3-E342-A2F3-13265F4ACA2D}" srcOrd="0" destOrd="0" presId="urn:microsoft.com/office/officeart/2008/layout/HalfCircleOrganizationChart"/>
    <dgm:cxn modelId="{09B7169F-0A81-A049-B424-D859A63497CD}" type="presOf" srcId="{F54389C1-ADAC-8541-AD6A-62E5AC095A46}" destId="{8D22123F-FD11-D446-8220-C0CC982E9C96}" srcOrd="0" destOrd="0" presId="urn:microsoft.com/office/officeart/2008/layout/HalfCircleOrganizationChart"/>
    <dgm:cxn modelId="{80C159A0-BFEA-A643-AA40-D2C8790781D3}" srcId="{178EC582-999E-7948-8100-12EFBBB3500A}" destId="{FA210CB9-8464-924F-A262-A9B008386AA5}" srcOrd="2" destOrd="0" parTransId="{BEBAFEBB-6396-1D47-A220-7FC529F1C687}" sibTransId="{0379405E-C0CF-5449-83FB-411A52C9C14B}"/>
    <dgm:cxn modelId="{4CB79AA4-C2A0-3246-BF5A-66AB7AB4C987}" srcId="{58574228-A27E-4F42-9672-E6D0F2AF58D3}" destId="{99A8F68F-9B54-8943-B784-9482F330B6F2}" srcOrd="1" destOrd="0" parTransId="{825E7E67-7533-5B4F-B641-05B84D1485A0}" sibTransId="{C3C70A2E-9264-164C-BEF3-E69A260D54BC}"/>
    <dgm:cxn modelId="{129B3DA8-751F-2B47-8B66-034C688D36E8}" type="presOf" srcId="{29D6C64B-7A76-DB4E-BA7E-6DDBD9E810CB}" destId="{F6C82816-50E8-CC40-84D7-E3F76E0B46D8}" srcOrd="0" destOrd="0" presId="urn:microsoft.com/office/officeart/2008/layout/HalfCircleOrganizationChart"/>
    <dgm:cxn modelId="{1CE1A4A8-11A5-3241-8BB7-59913897902D}" srcId="{2BFCF270-B305-0946-B423-3E108656F305}" destId="{07972E8A-2161-934C-B915-F01FD3F38A5D}" srcOrd="3" destOrd="0" parTransId="{C3AE9BDA-8C6F-6944-B26F-ABD0060B579E}" sibTransId="{679E2E51-8612-ED44-BF3D-1777AD181452}"/>
    <dgm:cxn modelId="{F67C84AA-D759-3A4F-9043-F5011F44BB59}" srcId="{470EEF72-52A0-294D-9C92-78BB6346503F}" destId="{71C55F50-F7D9-D449-B9E6-254A8AF58EB4}" srcOrd="0" destOrd="0" parTransId="{C38F5AC7-FA38-AE42-ADD3-078F8B161694}" sibTransId="{5B5B486E-B6D1-7346-89C8-2EE765EE13DD}"/>
    <dgm:cxn modelId="{17DEE9AA-D8BC-8549-8C8B-F6A838736532}" type="presOf" srcId="{7D5083E6-A828-BE4A-98CA-0F138CB563A4}" destId="{9AE00E8D-87F9-6448-BF9D-A57878D98916}" srcOrd="0" destOrd="0" presId="urn:microsoft.com/office/officeart/2008/layout/HalfCircleOrganizationChart"/>
    <dgm:cxn modelId="{D129D8AD-DB93-2444-8BF9-5526A3084FFE}" type="presOf" srcId="{DC8F81B8-FDF6-6745-A3B5-611FC9313BCE}" destId="{BF2D86F4-BF3B-2B43-93F9-8733A6983B1D}" srcOrd="0" destOrd="0" presId="urn:microsoft.com/office/officeart/2008/layout/HalfCircleOrganizationChart"/>
    <dgm:cxn modelId="{3035F5AD-BD53-2A4C-B357-2AF50D5D8978}" type="presOf" srcId="{4E93EFB3-4B32-EA49-9972-58B42B04F627}" destId="{6B3D78D3-6B2E-3B46-B962-9BF72F250A55}" srcOrd="1" destOrd="0" presId="urn:microsoft.com/office/officeart/2008/layout/HalfCircleOrganizationChart"/>
    <dgm:cxn modelId="{D7401CAE-0E89-3643-A538-61E8C7AACCF3}" type="presOf" srcId="{392AC107-3B5C-1F48-BD5D-E518DD943051}" destId="{E6F52575-30FC-4A4C-A116-1A634EC5C4E2}" srcOrd="1" destOrd="0" presId="urn:microsoft.com/office/officeart/2008/layout/HalfCircleOrganizationChart"/>
    <dgm:cxn modelId="{2DD255B1-4D9F-D345-B3FD-1FF400476DDC}" type="presOf" srcId="{42F65319-4402-494C-869B-E5D30A87BDA6}" destId="{EF6E0FD5-DAD5-B042-BC97-2F904E767936}" srcOrd="0" destOrd="0" presId="urn:microsoft.com/office/officeart/2008/layout/HalfCircleOrganizationChart"/>
    <dgm:cxn modelId="{CAA20FB3-CC3D-E040-A37E-2670D514942D}" type="presOf" srcId="{99A8F68F-9B54-8943-B784-9482F330B6F2}" destId="{BA0DBF3E-B286-5E42-818A-7064C388DC38}" srcOrd="1" destOrd="0" presId="urn:microsoft.com/office/officeart/2008/layout/HalfCircleOrganizationChart"/>
    <dgm:cxn modelId="{CD6538B3-850E-8D49-9ADC-58B1B9708859}" srcId="{2F4393F4-B621-8341-B055-2106CFDC0286}" destId="{F95566F8-0DC3-B54D-BACF-6BFA8AF9164B}" srcOrd="0" destOrd="0" parTransId="{AA59FA59-E4DE-5647-A742-33CB57B1B188}" sibTransId="{9587EC1D-2BE0-EA48-9DC8-073062378B0C}"/>
    <dgm:cxn modelId="{D3B3EFB5-5D0F-A34D-9CE2-E16B941B6893}" srcId="{F95566F8-0DC3-B54D-BACF-6BFA8AF9164B}" destId="{470EEF72-52A0-294D-9C92-78BB6346503F}" srcOrd="5" destOrd="0" parTransId="{B5DBE052-4E2E-474E-B986-32FD2F347E0B}" sibTransId="{8F8604EA-0E9A-9F43-B751-2DB6BB07EC56}"/>
    <dgm:cxn modelId="{65E002B8-216C-0A45-91B4-F581EA7AC5DC}" type="presOf" srcId="{9026AF49-18F1-5042-843E-5FAE29DA6BA7}" destId="{B67F7B62-1534-D740-9A7B-754134898EC6}" srcOrd="0" destOrd="0" presId="urn:microsoft.com/office/officeart/2008/layout/HalfCircleOrganizationChart"/>
    <dgm:cxn modelId="{347E8BBA-6B7C-F54F-9620-98E72D852A16}" srcId="{58574228-A27E-4F42-9672-E6D0F2AF58D3}" destId="{47C3636B-46E4-B64A-A056-ABDB1976FA84}" srcOrd="3" destOrd="0" parTransId="{BE41BD08-B706-1C4D-802D-2084078FBA5C}" sibTransId="{52E21C0A-2AF8-5B4A-9DDC-C16295E23F9A}"/>
    <dgm:cxn modelId="{3DC38CBE-1883-FC41-AE96-D17ADC69D112}" srcId="{5E53AD45-3642-494E-BF44-97DA5DAB6926}" destId="{42F65319-4402-494C-869B-E5D30A87BDA6}" srcOrd="2" destOrd="0" parTransId="{16FD1A98-A5F3-9C4F-8ADD-A27925090B9E}" sibTransId="{C4745692-4323-AB49-9084-B79C7A30068C}"/>
    <dgm:cxn modelId="{71BCEEBE-3FBB-A14F-BFA9-C4CE80C1FBC6}" type="presOf" srcId="{C3AE9BDA-8C6F-6944-B26F-ABD0060B579E}" destId="{B9D18D17-5E22-EB4B-A179-85142817A963}" srcOrd="0" destOrd="0" presId="urn:microsoft.com/office/officeart/2008/layout/HalfCircleOrganizationChart"/>
    <dgm:cxn modelId="{BA6F5EBF-88F0-C141-AA51-FC03AC853FCB}" type="presOf" srcId="{17740794-31BE-D34B-85F1-63B375638A05}" destId="{13DEDF3F-28F6-D74A-804E-372D8DD40E6A}" srcOrd="0" destOrd="0" presId="urn:microsoft.com/office/officeart/2008/layout/HalfCircleOrganizationChart"/>
    <dgm:cxn modelId="{71CB97C2-486A-2A45-8A0B-198E296C1DC2}" type="presOf" srcId="{421C8496-6BFC-5D41-9CA3-3991701288D4}" destId="{22ED1441-BD00-7C43-A23E-E8124D706F44}" srcOrd="0" destOrd="0" presId="urn:microsoft.com/office/officeart/2008/layout/HalfCircleOrganizationChart"/>
    <dgm:cxn modelId="{BF8CF2C6-997F-764D-8869-9B2BB3F99C4A}" type="presOf" srcId="{36A0A311-DD5A-E04E-B084-C9CE6CA3E07C}" destId="{4B518504-57B2-494B-A059-1EF0ED10C5E3}" srcOrd="0" destOrd="0" presId="urn:microsoft.com/office/officeart/2008/layout/HalfCircleOrganizationChart"/>
    <dgm:cxn modelId="{4C1E55C9-20D0-F14B-8F31-32D170420641}" srcId="{4E93EFB3-4B32-EA49-9972-58B42B04F627}" destId="{76F5ECD1-C16A-9B43-BA35-6C55CE47AB12}" srcOrd="1" destOrd="0" parTransId="{E648CA11-8025-8542-84F7-D3D97883CCF8}" sibTransId="{F8A38BBB-6400-AD4D-84B4-998D07A5F7D8}"/>
    <dgm:cxn modelId="{BB4C96CA-01EC-3342-95E4-A4638609D2D0}" type="presOf" srcId="{75ED4F07-514E-F94A-8283-CD3EE611734A}" destId="{1BFE0A43-5ED8-1D41-974C-DDF8ABABC6B2}" srcOrd="1" destOrd="0" presId="urn:microsoft.com/office/officeart/2008/layout/HalfCircleOrganizationChart"/>
    <dgm:cxn modelId="{938A90CF-27D9-3B45-B5FF-63C192AAEACF}" srcId="{470EEF72-52A0-294D-9C92-78BB6346503F}" destId="{D5BF4541-C972-7444-A3BF-124A1A99C3F9}" srcOrd="2" destOrd="0" parTransId="{E84E4534-DEF4-A147-9DE9-A67EBB0E01CB}" sibTransId="{7C5C8182-CDA9-6F41-B8D8-F34818335293}"/>
    <dgm:cxn modelId="{76AECBCF-4693-1849-95AF-374F6DD6C221}" type="presOf" srcId="{C41E291C-B1B2-3A43-9481-AD27D86D35F7}" destId="{78066966-AE76-B845-8BE6-E60EAA9452C8}" srcOrd="0" destOrd="0" presId="urn:microsoft.com/office/officeart/2008/layout/HalfCircleOrganizationChart"/>
    <dgm:cxn modelId="{F4F368D1-693D-764B-A869-3E49E726A27F}" type="presOf" srcId="{178EC582-999E-7948-8100-12EFBBB3500A}" destId="{AAAB57B6-5993-2140-8484-469691C24F3D}" srcOrd="0" destOrd="0" presId="urn:microsoft.com/office/officeart/2008/layout/HalfCircleOrganizationChart"/>
    <dgm:cxn modelId="{021EF6D4-56C9-204F-9299-467AAD29B2DE}" type="presOf" srcId="{9FB7A754-BA5E-8243-A0DC-B5DDF076A342}" destId="{B09143CB-B468-6D46-A3D7-09FFD6C7CA15}" srcOrd="0" destOrd="0" presId="urn:microsoft.com/office/officeart/2008/layout/HalfCircleOrganizationChart"/>
    <dgm:cxn modelId="{D8CA83D7-53D3-EA44-B031-81C58472F38B}" srcId="{58574228-A27E-4F42-9672-E6D0F2AF58D3}" destId="{99DC64A6-424B-A646-B350-80F1AB45835E}" srcOrd="0" destOrd="0" parTransId="{C294FA0A-F107-D141-A2D9-BE68FD6F4870}" sibTransId="{D0B88E80-3FE8-BB4D-88ED-4572FE5F55D1}"/>
    <dgm:cxn modelId="{A32DA2D8-A9F2-7243-A922-9EEA38EE821B}" type="presOf" srcId="{47C3636B-46E4-B64A-A056-ABDB1976FA84}" destId="{1307561D-E139-1F4A-92E6-8166E0550467}" srcOrd="1" destOrd="0" presId="urn:microsoft.com/office/officeart/2008/layout/HalfCircleOrganizationChart"/>
    <dgm:cxn modelId="{E68B0ED9-3F72-624B-BE61-6433A193427B}" type="presOf" srcId="{99DC64A6-424B-A646-B350-80F1AB45835E}" destId="{50C8B7D3-29FC-D848-BA23-2E8414598D8C}" srcOrd="0" destOrd="0" presId="urn:microsoft.com/office/officeart/2008/layout/HalfCircleOrganizationChart"/>
    <dgm:cxn modelId="{918096D9-C077-CB4F-B44E-8A7EFBB61115}" type="presOf" srcId="{E3F68F7F-EF6B-5B4C-8178-65669933EA70}" destId="{232808AA-4A93-3040-9402-D6DD23E7C791}" srcOrd="0" destOrd="0" presId="urn:microsoft.com/office/officeart/2008/layout/HalfCircleOrganizationChart"/>
    <dgm:cxn modelId="{1A5C40DA-479C-2D4B-907D-5C668D06C626}" srcId="{F78E9397-F47B-FA43-8094-97EF7C6C0623}" destId="{36A0A311-DD5A-E04E-B084-C9CE6CA3E07C}" srcOrd="0" destOrd="0" parTransId="{9A63035B-90BC-0848-A328-AAA8B51E0529}" sibTransId="{28286DA5-3822-BE4D-9477-55C533DF41CE}"/>
    <dgm:cxn modelId="{BB9CD0DA-EF73-0248-829C-54E09161D9EB}" type="presOf" srcId="{DDDC5130-E3E0-254D-B945-94E5DB62F29E}" destId="{74BAD019-8DCF-7B4A-8F78-00181814FF38}" srcOrd="0" destOrd="0" presId="urn:microsoft.com/office/officeart/2008/layout/HalfCircleOrganizationChart"/>
    <dgm:cxn modelId="{1A6011DB-07EC-4742-A830-8DEF54017D65}" type="presOf" srcId="{566DAE84-34DC-014D-B021-C607F0E205F4}" destId="{1ACDED84-5ED2-574C-9959-F32905AAECED}" srcOrd="0" destOrd="0" presId="urn:microsoft.com/office/officeart/2008/layout/HalfCircleOrganizationChart"/>
    <dgm:cxn modelId="{0BC334DC-F2A2-6149-88F6-B384624BE451}" type="presOf" srcId="{47C3636B-46E4-B64A-A056-ABDB1976FA84}" destId="{CE19142C-FE74-D14A-90F1-5A1AA481AC79}" srcOrd="0" destOrd="0" presId="urn:microsoft.com/office/officeart/2008/layout/HalfCircleOrganizationChart"/>
    <dgm:cxn modelId="{872B11DD-3519-144B-947A-7D50F298CA4D}" type="presOf" srcId="{DDDC5130-E3E0-254D-B945-94E5DB62F29E}" destId="{621B35F3-2A10-C249-ACCF-694B1AC87088}" srcOrd="1" destOrd="0" presId="urn:microsoft.com/office/officeart/2008/layout/HalfCircleOrganizationChart"/>
    <dgm:cxn modelId="{D48914DE-8D42-704C-8EF7-7C8641D8F546}" srcId="{7BB001E3-A6C2-A24E-8570-3723256B8D40}" destId="{75ED4F07-514E-F94A-8283-CD3EE611734A}" srcOrd="2" destOrd="0" parTransId="{29D6C64B-7A76-DB4E-BA7E-6DDBD9E810CB}" sibTransId="{6CA17038-5A9F-FD4E-AE8B-86F598764199}"/>
    <dgm:cxn modelId="{ABFC73DE-8A7B-494B-82CC-C11C32502F44}" type="presOf" srcId="{D416CEA6-60F9-1141-B20A-330F974B1E81}" destId="{7E39483E-9EFB-E242-A0D4-31BF6A463048}" srcOrd="0" destOrd="0" presId="urn:microsoft.com/office/officeart/2008/layout/HalfCircleOrganizationChart"/>
    <dgm:cxn modelId="{3FCC29DF-E160-FC49-92EE-5ECE5856EF0A}" type="presOf" srcId="{322C956A-AAA5-0740-B3A2-C5F9921BC072}" destId="{21D44E73-455D-1243-8843-724DA6B523D4}" srcOrd="1" destOrd="0" presId="urn:microsoft.com/office/officeart/2008/layout/HalfCircleOrganizationChart"/>
    <dgm:cxn modelId="{A0759CE0-7723-A140-88EE-B21A42309AEC}" type="presOf" srcId="{C5524E73-BEDC-424F-962C-15C5B3ED2949}" destId="{F134BC1B-DEBC-284B-ACED-A3A19F0009B3}" srcOrd="0" destOrd="0" presId="urn:microsoft.com/office/officeart/2008/layout/HalfCircleOrganizationChart"/>
    <dgm:cxn modelId="{6E0CC7E0-B449-FA4D-8A46-C30F3339BC97}" type="presOf" srcId="{99A8F68F-9B54-8943-B784-9482F330B6F2}" destId="{7CB59FA9-D075-A945-89A2-4107C6F6E234}" srcOrd="0" destOrd="0" presId="urn:microsoft.com/office/officeart/2008/layout/HalfCircleOrganizationChart"/>
    <dgm:cxn modelId="{1794FCE1-EF44-A746-A8ED-EAEA8989729A}" type="presOf" srcId="{1D1968B7-4092-F147-88A0-E682A211FD40}" destId="{01C50ADE-F5EE-7B48-B202-A2D094C2A7AE}" srcOrd="0" destOrd="0" presId="urn:microsoft.com/office/officeart/2008/layout/HalfCircleOrganizationChart"/>
    <dgm:cxn modelId="{F7BB47E4-E991-7146-A061-261F9A3F7531}" srcId="{58574228-A27E-4F42-9672-E6D0F2AF58D3}" destId="{322C956A-AAA5-0740-B3A2-C5F9921BC072}" srcOrd="2" destOrd="0" parTransId="{EA532AD1-AFAB-0F4F-AD56-E4C150C6E515}" sibTransId="{06548699-7C57-684E-A51F-282D34B14F24}"/>
    <dgm:cxn modelId="{F849CCE4-D640-094D-A442-41BFC1E2E25C}" type="presOf" srcId="{7BB001E3-A6C2-A24E-8570-3723256B8D40}" destId="{1873601C-C930-C941-A10E-2D3F99A5E1CC}" srcOrd="0" destOrd="0" presId="urn:microsoft.com/office/officeart/2008/layout/HalfCircleOrganizationChart"/>
    <dgm:cxn modelId="{35B886E7-2168-0E4B-9E27-8862F94FC65F}" srcId="{470EEF72-52A0-294D-9C92-78BB6346503F}" destId="{D000CBDA-875C-9F4D-A737-BB29578A2817}" srcOrd="4" destOrd="0" parTransId="{EB9B40AB-F836-1143-AE07-27BDA242E997}" sibTransId="{66E76D22-688A-E741-9282-8044C7B3B0BA}"/>
    <dgm:cxn modelId="{5DA6F4E7-2B71-5A41-8CA8-3E70024BEA50}" type="presOf" srcId="{C9847F6F-E242-A148-A310-6F59AFC965B5}" destId="{8528087D-8AE3-3448-8672-C9C30674AFF7}" srcOrd="0" destOrd="0" presId="urn:microsoft.com/office/officeart/2008/layout/HalfCircleOrganizationChart"/>
    <dgm:cxn modelId="{F6AA05E9-FB2A-744B-9BC3-F9CA35438FB3}" srcId="{470EEF72-52A0-294D-9C92-78BB6346503F}" destId="{88B5CFAC-53D8-FB46-BE6F-1E0BBB3AB261}" srcOrd="1" destOrd="0" parTransId="{9026AF49-18F1-5042-843E-5FAE29DA6BA7}" sibTransId="{2A82723A-37ED-2446-AFEF-A5C663E67F46}"/>
    <dgm:cxn modelId="{011032E9-C0C1-0149-81A5-D83791BE2806}" type="presOf" srcId="{DC8F81B8-FDF6-6745-A3B5-611FC9313BCE}" destId="{A2063317-A573-2242-8B77-7F9C5A4F3FFE}" srcOrd="1" destOrd="0" presId="urn:microsoft.com/office/officeart/2008/layout/HalfCircleOrganizationChart"/>
    <dgm:cxn modelId="{22206FEE-1329-F541-8EA8-F7C058DFAAFC}" type="presOf" srcId="{F78E9397-F47B-FA43-8094-97EF7C6C0623}" destId="{CCFD70EC-F8DB-7742-8800-A81C15E78521}" srcOrd="0" destOrd="0" presId="urn:microsoft.com/office/officeart/2008/layout/HalfCircleOrganizationChart"/>
    <dgm:cxn modelId="{F14F13F1-DC0A-8643-9644-15D93BEC1896}" srcId="{F95566F8-0DC3-B54D-BACF-6BFA8AF9164B}" destId="{5E53AD45-3642-494E-BF44-97DA5DAB6926}" srcOrd="0" destOrd="0" parTransId="{6261C1A4-853E-B041-AEEE-70ED300CC0CB}" sibTransId="{9EB165D7-6E93-724A-B08C-C1C4354B6187}"/>
    <dgm:cxn modelId="{1A9192F2-3B29-E743-AFBE-100DC9A852F6}" srcId="{7BB001E3-A6C2-A24E-8570-3723256B8D40}" destId="{4E93EFB3-4B32-EA49-9972-58B42B04F627}" srcOrd="0" destOrd="0" parTransId="{C41E291C-B1B2-3A43-9481-AD27D86D35F7}" sibTransId="{D3A7C28F-90D9-A342-8EC7-E84D2EAEFDF3}"/>
    <dgm:cxn modelId="{45BD40F3-FE50-9349-A3C6-C54E4A36B356}" srcId="{421C8496-6BFC-5D41-9CA3-3991701288D4}" destId="{DC8F81B8-FDF6-6745-A3B5-611FC9313BCE}" srcOrd="0" destOrd="0" parTransId="{7D5083E6-A828-BE4A-98CA-0F138CB563A4}" sibTransId="{6BD6B62C-BF83-364E-B9CA-D087CFC76A1B}"/>
    <dgm:cxn modelId="{31127BF3-8ABD-064B-8AD5-DE8B4206F61D}" type="presOf" srcId="{3C12941B-AF14-684E-B17B-289E8095F398}" destId="{5BFA2522-D410-314D-843B-2023C0525281}" srcOrd="0" destOrd="0" presId="urn:microsoft.com/office/officeart/2008/layout/HalfCircleOrganizationChart"/>
    <dgm:cxn modelId="{F166EFF5-59EA-274C-B6EE-5736E366BFD5}" srcId="{2BFCF270-B305-0946-B423-3E108656F305}" destId="{1D1968B7-4092-F147-88A0-E682A211FD40}" srcOrd="0" destOrd="0" parTransId="{015CE80D-77DD-6046-BB54-5246DCF768AD}" sibTransId="{AE57B795-A10E-E149-B2D1-201A01C1FA83}"/>
    <dgm:cxn modelId="{45B82CF6-D839-FA48-8895-CF45235AADF9}" type="presOf" srcId="{71C55F50-F7D9-D449-B9E6-254A8AF58EB4}" destId="{08F34CEC-9763-554E-B241-4F7A9191CBCE}" srcOrd="1" destOrd="0" presId="urn:microsoft.com/office/officeart/2008/layout/HalfCircleOrganizationChart"/>
    <dgm:cxn modelId="{CA3749F7-E4DC-674E-A169-5FF837B46422}" srcId="{4E93EFB3-4B32-EA49-9972-58B42B04F627}" destId="{46AC4681-1C82-7948-B389-49319832E752}" srcOrd="0" destOrd="0" parTransId="{67080448-28E4-1F47-B43C-449B05957068}" sibTransId="{BF495F18-D84F-ED4A-8C32-1ED562B51786}"/>
    <dgm:cxn modelId="{145F31FA-9CED-E04F-9838-14F41FF22BBB}" type="presOf" srcId="{FA210CB9-8464-924F-A262-A9B008386AA5}" destId="{7CFF4699-FB62-B24F-959E-352A9DB906A0}" srcOrd="0" destOrd="0" presId="urn:microsoft.com/office/officeart/2008/layout/HalfCircleOrganizationChart"/>
    <dgm:cxn modelId="{15A65AFB-E987-774A-9FBE-C59588A2F680}" type="presOf" srcId="{D5BF4541-C972-7444-A3BF-124A1A99C3F9}" destId="{0CEE2D10-07C1-6548-B8CA-BD4E88A79D54}" srcOrd="1" destOrd="0" presId="urn:microsoft.com/office/officeart/2008/layout/HalfCircleOrganizationChart"/>
    <dgm:cxn modelId="{D4910CFC-EF3B-5A4C-B63E-3E488F1E322B}" type="presOf" srcId="{9A63035B-90BC-0848-A328-AAA8B51E0529}" destId="{80669B38-85B7-9A47-AD33-9FC78E44DE94}" srcOrd="0" destOrd="0" presId="urn:microsoft.com/office/officeart/2008/layout/HalfCircleOrganizationChart"/>
    <dgm:cxn modelId="{66672DFC-1159-9A40-994B-9882A9233285}" type="presOf" srcId="{C6E41C1C-69FE-D743-BD86-83A0B43EA1B8}" destId="{9A962746-901F-9C46-8263-DAB8223373ED}" srcOrd="0" destOrd="0" presId="urn:microsoft.com/office/officeart/2008/layout/HalfCircleOrganizationChart"/>
    <dgm:cxn modelId="{16240364-6930-CD40-B807-00F5B5D5ED3D}" type="presParOf" srcId="{A29F00C1-7EF0-9C42-BA00-724D89FD65B7}" destId="{5F8B2EB8-A61E-B648-9E98-08DB6E653DE0}" srcOrd="0" destOrd="0" presId="urn:microsoft.com/office/officeart/2008/layout/HalfCircleOrganizationChart"/>
    <dgm:cxn modelId="{2CDB9AEC-64E8-1244-BAD0-3DDA167AC571}" type="presParOf" srcId="{5F8B2EB8-A61E-B648-9E98-08DB6E653DE0}" destId="{2C692142-3CCD-274F-A5A2-F39CCE245A2C}" srcOrd="0" destOrd="0" presId="urn:microsoft.com/office/officeart/2008/layout/HalfCircleOrganizationChart"/>
    <dgm:cxn modelId="{44D7906D-D05C-194C-817F-D6E46C8B162B}" type="presParOf" srcId="{2C692142-3CCD-274F-A5A2-F39CCE245A2C}" destId="{95AC06E1-C6A3-654F-8886-7417922E6F38}" srcOrd="0" destOrd="0" presId="urn:microsoft.com/office/officeart/2008/layout/HalfCircleOrganizationChart"/>
    <dgm:cxn modelId="{E5950070-B79D-F243-89FA-39370145D7FE}" type="presParOf" srcId="{2C692142-3CCD-274F-A5A2-F39CCE245A2C}" destId="{02D3D377-D40C-FD42-B18B-EF104EA1AB8F}" srcOrd="1" destOrd="0" presId="urn:microsoft.com/office/officeart/2008/layout/HalfCircleOrganizationChart"/>
    <dgm:cxn modelId="{4C9D7AF6-478A-3E4B-A6D0-2D971BC8793F}" type="presParOf" srcId="{2C692142-3CCD-274F-A5A2-F39CCE245A2C}" destId="{CBEA16A9-DCCC-7C46-B22E-89022DDBFF8D}" srcOrd="2" destOrd="0" presId="urn:microsoft.com/office/officeart/2008/layout/HalfCircleOrganizationChart"/>
    <dgm:cxn modelId="{79E84C5C-48CB-A846-B845-56DE69144927}" type="presParOf" srcId="{2C692142-3CCD-274F-A5A2-F39CCE245A2C}" destId="{DC18F836-F195-0E4A-8F3D-4CDB24A283C7}" srcOrd="3" destOrd="0" presId="urn:microsoft.com/office/officeart/2008/layout/HalfCircleOrganizationChart"/>
    <dgm:cxn modelId="{D7D1F7EC-2757-354B-804A-568BA4A1FC34}" type="presParOf" srcId="{5F8B2EB8-A61E-B648-9E98-08DB6E653DE0}" destId="{318C9B66-02E9-7F48-B4AE-B9E51B5AE5DA}" srcOrd="1" destOrd="0" presId="urn:microsoft.com/office/officeart/2008/layout/HalfCircleOrganizationChart"/>
    <dgm:cxn modelId="{AB47731F-FC37-4D4D-BE96-92AE57EBBE93}" type="presParOf" srcId="{318C9B66-02E9-7F48-B4AE-B9E51B5AE5DA}" destId="{466E8A23-8349-9044-AC22-7F4EE20900EB}" srcOrd="0" destOrd="0" presId="urn:microsoft.com/office/officeart/2008/layout/HalfCircleOrganizationChart"/>
    <dgm:cxn modelId="{8C2D673A-C92B-5E4A-AF0C-B99E0A3CDE3A}" type="presParOf" srcId="{318C9B66-02E9-7F48-B4AE-B9E51B5AE5DA}" destId="{052A9D7D-36EA-AE47-98CE-85DCEF2730A5}" srcOrd="1" destOrd="0" presId="urn:microsoft.com/office/officeart/2008/layout/HalfCircleOrganizationChart"/>
    <dgm:cxn modelId="{55055820-BDEE-DA4F-AF59-A0F5B45A5B56}" type="presParOf" srcId="{052A9D7D-36EA-AE47-98CE-85DCEF2730A5}" destId="{E4398F1F-B091-E041-B575-073E3DBC80B7}" srcOrd="0" destOrd="0" presId="urn:microsoft.com/office/officeart/2008/layout/HalfCircleOrganizationChart"/>
    <dgm:cxn modelId="{14B25794-EC53-D44E-9311-F6804C3FCEDD}" type="presParOf" srcId="{E4398F1F-B091-E041-B575-073E3DBC80B7}" destId="{35F8C323-EA8B-4849-A407-D8BD635179B6}" srcOrd="0" destOrd="0" presId="urn:microsoft.com/office/officeart/2008/layout/HalfCircleOrganizationChart"/>
    <dgm:cxn modelId="{37BA3022-FED7-984C-9E0C-987CB5B35A66}" type="presParOf" srcId="{E4398F1F-B091-E041-B575-073E3DBC80B7}" destId="{9267FFFB-EEBD-0941-8DB6-EE280EE66204}" srcOrd="1" destOrd="0" presId="urn:microsoft.com/office/officeart/2008/layout/HalfCircleOrganizationChart"/>
    <dgm:cxn modelId="{E65F6C07-2FA3-7D48-9CFB-4DB8D080B8A4}" type="presParOf" srcId="{E4398F1F-B091-E041-B575-073E3DBC80B7}" destId="{F545D56E-7C0B-2146-B7D0-2E08F34F330B}" srcOrd="2" destOrd="0" presId="urn:microsoft.com/office/officeart/2008/layout/HalfCircleOrganizationChart"/>
    <dgm:cxn modelId="{CDDC1B51-6DAC-6E44-BF43-3AB6E943B733}" type="presParOf" srcId="{E4398F1F-B091-E041-B575-073E3DBC80B7}" destId="{1A4C08B1-1478-4F48-AA56-966F4B5E920A}" srcOrd="3" destOrd="0" presId="urn:microsoft.com/office/officeart/2008/layout/HalfCircleOrganizationChart"/>
    <dgm:cxn modelId="{E808FE1E-82C9-2340-8412-5D2CAAFEB956}" type="presParOf" srcId="{052A9D7D-36EA-AE47-98CE-85DCEF2730A5}" destId="{F8A2BFC4-13DC-8F42-B76C-E7291841236E}" srcOrd="1" destOrd="0" presId="urn:microsoft.com/office/officeart/2008/layout/HalfCircleOrganizationChart"/>
    <dgm:cxn modelId="{61963E05-FF84-DB43-B5B9-87291FC00ADC}" type="presParOf" srcId="{F8A2BFC4-13DC-8F42-B76C-E7291841236E}" destId="{7E39483E-9EFB-E242-A0D4-31BF6A463048}" srcOrd="0" destOrd="0" presId="urn:microsoft.com/office/officeart/2008/layout/HalfCircleOrganizationChart"/>
    <dgm:cxn modelId="{EDE26F2D-75F8-BB47-B00D-BCA084DAD7C5}" type="presParOf" srcId="{F8A2BFC4-13DC-8F42-B76C-E7291841236E}" destId="{64CF662B-980B-5B4B-AB07-C2F402958415}" srcOrd="1" destOrd="0" presId="urn:microsoft.com/office/officeart/2008/layout/HalfCircleOrganizationChart"/>
    <dgm:cxn modelId="{FAF0B388-34B9-024E-B709-71F81A1C92DE}" type="presParOf" srcId="{64CF662B-980B-5B4B-AB07-C2F402958415}" destId="{3725E332-4A17-E643-8D2A-C8C25A8FA06D}" srcOrd="0" destOrd="0" presId="urn:microsoft.com/office/officeart/2008/layout/HalfCircleOrganizationChart"/>
    <dgm:cxn modelId="{DED1E334-423C-274D-993C-02F939C9CE9A}" type="presParOf" srcId="{3725E332-4A17-E643-8D2A-C8C25A8FA06D}" destId="{13DEDF3F-28F6-D74A-804E-372D8DD40E6A}" srcOrd="0" destOrd="0" presId="urn:microsoft.com/office/officeart/2008/layout/HalfCircleOrganizationChart"/>
    <dgm:cxn modelId="{7BFCE80B-7491-FE4B-A65B-47F2AB821D83}" type="presParOf" srcId="{3725E332-4A17-E643-8D2A-C8C25A8FA06D}" destId="{C064ADA4-717A-3447-8669-7D7FBC002199}" srcOrd="1" destOrd="0" presId="urn:microsoft.com/office/officeart/2008/layout/HalfCircleOrganizationChart"/>
    <dgm:cxn modelId="{B0BB5AF2-6059-D04A-9D30-B0567D0FAE1F}" type="presParOf" srcId="{3725E332-4A17-E643-8D2A-C8C25A8FA06D}" destId="{46D99AF5-DE7A-9B47-99C5-0B7ACBFD233E}" srcOrd="2" destOrd="0" presId="urn:microsoft.com/office/officeart/2008/layout/HalfCircleOrganizationChart"/>
    <dgm:cxn modelId="{9E4F1533-49FD-074D-945E-B81D3AE16C67}" type="presParOf" srcId="{3725E332-4A17-E643-8D2A-C8C25A8FA06D}" destId="{68029DC9-4294-E44C-970B-5FCB5A31D7D1}" srcOrd="3" destOrd="0" presId="urn:microsoft.com/office/officeart/2008/layout/HalfCircleOrganizationChart"/>
    <dgm:cxn modelId="{D8D82666-F095-4349-B927-CEDB15B450F3}" type="presParOf" srcId="{64CF662B-980B-5B4B-AB07-C2F402958415}" destId="{FF5F6F1A-69CE-1341-9DE1-762CA8F1CD9B}" srcOrd="1" destOrd="0" presId="urn:microsoft.com/office/officeart/2008/layout/HalfCircleOrganizationChart"/>
    <dgm:cxn modelId="{9CFDC932-D3EF-0E4F-81AE-6A31A3E2231B}" type="presParOf" srcId="{64CF662B-980B-5B4B-AB07-C2F402958415}" destId="{223A9704-B37B-4E4B-A6E0-EA3263057856}" srcOrd="2" destOrd="0" presId="urn:microsoft.com/office/officeart/2008/layout/HalfCircleOrganizationChart"/>
    <dgm:cxn modelId="{40F65F1C-DD59-D24F-BE1A-4081AC407346}" type="presParOf" srcId="{F8A2BFC4-13DC-8F42-B76C-E7291841236E}" destId="{47A61F60-09A7-CF4E-A959-00A271E4955C}" srcOrd="2" destOrd="0" presId="urn:microsoft.com/office/officeart/2008/layout/HalfCircleOrganizationChart"/>
    <dgm:cxn modelId="{711E7899-0435-8648-AE46-1B8F1915EFBF}" type="presParOf" srcId="{F8A2BFC4-13DC-8F42-B76C-E7291841236E}" destId="{6D3386D5-BC7B-ED4E-A684-D9A52BD7E0DE}" srcOrd="3" destOrd="0" presId="urn:microsoft.com/office/officeart/2008/layout/HalfCircleOrganizationChart"/>
    <dgm:cxn modelId="{7CFE7FA6-0BFC-5248-B78E-C621B7603F92}" type="presParOf" srcId="{6D3386D5-BC7B-ED4E-A684-D9A52BD7E0DE}" destId="{157ECA65-A5B6-7244-B962-6EB3A46F846C}" srcOrd="0" destOrd="0" presId="urn:microsoft.com/office/officeart/2008/layout/HalfCircleOrganizationChart"/>
    <dgm:cxn modelId="{6B12008D-6A53-E64E-91AF-59C9E8F051F7}" type="presParOf" srcId="{157ECA65-A5B6-7244-B962-6EB3A46F846C}" destId="{315A9F6D-C253-9041-99C2-BDF442D7CBA9}" srcOrd="0" destOrd="0" presId="urn:microsoft.com/office/officeart/2008/layout/HalfCircleOrganizationChart"/>
    <dgm:cxn modelId="{3DDEB14D-B04C-DC42-94BA-38C7F32FF7D5}" type="presParOf" srcId="{157ECA65-A5B6-7244-B962-6EB3A46F846C}" destId="{8F268FCB-6140-FF43-A902-3100F58E38A7}" srcOrd="1" destOrd="0" presId="urn:microsoft.com/office/officeart/2008/layout/HalfCircleOrganizationChart"/>
    <dgm:cxn modelId="{5A3A1153-1383-4A42-8EED-6A9BA21ABEDC}" type="presParOf" srcId="{157ECA65-A5B6-7244-B962-6EB3A46F846C}" destId="{6879918A-E4FF-0A4F-801C-E0239E31C11A}" srcOrd="2" destOrd="0" presId="urn:microsoft.com/office/officeart/2008/layout/HalfCircleOrganizationChart"/>
    <dgm:cxn modelId="{430411C7-5A8E-E840-84BF-73ABBDFB6044}" type="presParOf" srcId="{157ECA65-A5B6-7244-B962-6EB3A46F846C}" destId="{052A77AB-A858-8E44-9C84-3F0FAC059737}" srcOrd="3" destOrd="0" presId="urn:microsoft.com/office/officeart/2008/layout/HalfCircleOrganizationChart"/>
    <dgm:cxn modelId="{076B0783-6FA1-F94A-9144-D0FEDC9E3FB9}" type="presParOf" srcId="{6D3386D5-BC7B-ED4E-A684-D9A52BD7E0DE}" destId="{121DFBCF-0875-4046-9FE9-91854510BB34}" srcOrd="1" destOrd="0" presId="urn:microsoft.com/office/officeart/2008/layout/HalfCircleOrganizationChart"/>
    <dgm:cxn modelId="{CD58D166-83A7-C84A-A1D7-278F68063187}" type="presParOf" srcId="{6D3386D5-BC7B-ED4E-A684-D9A52BD7E0DE}" destId="{44908F4D-AFE4-454C-AE1D-FEB8583D9EEE}" srcOrd="2" destOrd="0" presId="urn:microsoft.com/office/officeart/2008/layout/HalfCircleOrganizationChart"/>
    <dgm:cxn modelId="{38711A8D-F605-7C47-98F3-145985C0C98C}" type="presParOf" srcId="{F8A2BFC4-13DC-8F42-B76C-E7291841236E}" destId="{661D8140-83C2-664B-B354-CE851DC1A431}" srcOrd="4" destOrd="0" presId="urn:microsoft.com/office/officeart/2008/layout/HalfCircleOrganizationChart"/>
    <dgm:cxn modelId="{5A31AE8C-E581-B44D-A41E-DC2B11133D7C}" type="presParOf" srcId="{F8A2BFC4-13DC-8F42-B76C-E7291841236E}" destId="{29B705D5-D749-924B-AF96-911E12AED14A}" srcOrd="5" destOrd="0" presId="urn:microsoft.com/office/officeart/2008/layout/HalfCircleOrganizationChart"/>
    <dgm:cxn modelId="{852E9DAD-1512-7742-8D20-A8D54278428C}" type="presParOf" srcId="{29B705D5-D749-924B-AF96-911E12AED14A}" destId="{2B4D0006-A53D-FB4E-B1E3-DA3C53C4B7AD}" srcOrd="0" destOrd="0" presId="urn:microsoft.com/office/officeart/2008/layout/HalfCircleOrganizationChart"/>
    <dgm:cxn modelId="{717BD75A-656A-8D41-BCD7-71B9032B0D4A}" type="presParOf" srcId="{2B4D0006-A53D-FB4E-B1E3-DA3C53C4B7AD}" destId="{EF6E0FD5-DAD5-B042-BC97-2F904E767936}" srcOrd="0" destOrd="0" presId="urn:microsoft.com/office/officeart/2008/layout/HalfCircleOrganizationChart"/>
    <dgm:cxn modelId="{475F1F40-780B-EA41-BC1F-2435578B5854}" type="presParOf" srcId="{2B4D0006-A53D-FB4E-B1E3-DA3C53C4B7AD}" destId="{3B0EB9C0-5AF7-F449-90B1-C4FF08825E90}" srcOrd="1" destOrd="0" presId="urn:microsoft.com/office/officeart/2008/layout/HalfCircleOrganizationChart"/>
    <dgm:cxn modelId="{D5D3FD80-E39D-0B4D-BA34-1DA43B87CD58}" type="presParOf" srcId="{2B4D0006-A53D-FB4E-B1E3-DA3C53C4B7AD}" destId="{8C5D35F6-758C-484D-A14B-A24191DAC989}" srcOrd="2" destOrd="0" presId="urn:microsoft.com/office/officeart/2008/layout/HalfCircleOrganizationChart"/>
    <dgm:cxn modelId="{4DADF467-454B-504B-9477-BC6EA9D13460}" type="presParOf" srcId="{2B4D0006-A53D-FB4E-B1E3-DA3C53C4B7AD}" destId="{D138564A-7E55-374E-9256-F5E25E7A2BC6}" srcOrd="3" destOrd="0" presId="urn:microsoft.com/office/officeart/2008/layout/HalfCircleOrganizationChart"/>
    <dgm:cxn modelId="{845B6AE2-C72B-6B47-A815-16BE4EB9598B}" type="presParOf" srcId="{29B705D5-D749-924B-AF96-911E12AED14A}" destId="{20D7D9D9-2D6A-3742-8571-B40F2CFAED56}" srcOrd="1" destOrd="0" presId="urn:microsoft.com/office/officeart/2008/layout/HalfCircleOrganizationChart"/>
    <dgm:cxn modelId="{61E8B998-96CD-F549-8C5C-C04DBA62174F}" type="presParOf" srcId="{29B705D5-D749-924B-AF96-911E12AED14A}" destId="{45095E75-7906-1E49-98AC-DAB90A6B2457}" srcOrd="2" destOrd="0" presId="urn:microsoft.com/office/officeart/2008/layout/HalfCircleOrganizationChart"/>
    <dgm:cxn modelId="{3826A27C-7B2E-EC4F-9DF3-D9F1D14BBDAF}" type="presParOf" srcId="{F8A2BFC4-13DC-8F42-B76C-E7291841236E}" destId="{B09143CB-B468-6D46-A3D7-09FFD6C7CA15}" srcOrd="6" destOrd="0" presId="urn:microsoft.com/office/officeart/2008/layout/HalfCircleOrganizationChart"/>
    <dgm:cxn modelId="{B6AE30BD-ACDC-164F-B1C2-A5E9B8ADD946}" type="presParOf" srcId="{F8A2BFC4-13DC-8F42-B76C-E7291841236E}" destId="{80C2A312-DF71-0D47-BD92-F01F6BD464E9}" srcOrd="7" destOrd="0" presId="urn:microsoft.com/office/officeart/2008/layout/HalfCircleOrganizationChart"/>
    <dgm:cxn modelId="{FC745252-5CB9-034D-BAF6-1804F27C214B}" type="presParOf" srcId="{80C2A312-DF71-0D47-BD92-F01F6BD464E9}" destId="{91FBB9E6-9784-0249-B0D5-E0E2F51D04A2}" srcOrd="0" destOrd="0" presId="urn:microsoft.com/office/officeart/2008/layout/HalfCircleOrganizationChart"/>
    <dgm:cxn modelId="{ECE8E173-9AE5-354F-AE88-DCF66268BE60}" type="presParOf" srcId="{91FBB9E6-9784-0249-B0D5-E0E2F51D04A2}" destId="{A858D1E3-E0EE-984A-9247-6B01C2D99C54}" srcOrd="0" destOrd="0" presId="urn:microsoft.com/office/officeart/2008/layout/HalfCircleOrganizationChart"/>
    <dgm:cxn modelId="{05025253-3684-A648-BC8F-530E787BF9E4}" type="presParOf" srcId="{91FBB9E6-9784-0249-B0D5-E0E2F51D04A2}" destId="{CBB89F1D-D99F-844D-B933-C03A0E423646}" srcOrd="1" destOrd="0" presId="urn:microsoft.com/office/officeart/2008/layout/HalfCircleOrganizationChart"/>
    <dgm:cxn modelId="{82175ACB-3349-D540-9DB4-3467303EF1F4}" type="presParOf" srcId="{91FBB9E6-9784-0249-B0D5-E0E2F51D04A2}" destId="{B77E0A57-92B9-1743-90DC-23FF9D00C2BA}" srcOrd="2" destOrd="0" presId="urn:microsoft.com/office/officeart/2008/layout/HalfCircleOrganizationChart"/>
    <dgm:cxn modelId="{1A614961-4502-B44D-8053-49E3B703A491}" type="presParOf" srcId="{91FBB9E6-9784-0249-B0D5-E0E2F51D04A2}" destId="{4550777A-6163-6642-8BBF-913347E2C920}" srcOrd="3" destOrd="0" presId="urn:microsoft.com/office/officeart/2008/layout/HalfCircleOrganizationChart"/>
    <dgm:cxn modelId="{8BA1D82E-58FA-7146-B47A-4B7176D03AE4}" type="presParOf" srcId="{80C2A312-DF71-0D47-BD92-F01F6BD464E9}" destId="{96DE3F75-E74F-0D4F-A056-A6738DD22EE3}" srcOrd="1" destOrd="0" presId="urn:microsoft.com/office/officeart/2008/layout/HalfCircleOrganizationChart"/>
    <dgm:cxn modelId="{A8CE33D5-DDE5-8A4F-81DB-B3459724701A}" type="presParOf" srcId="{80C2A312-DF71-0D47-BD92-F01F6BD464E9}" destId="{81BC63AF-257F-7B4C-A51B-5534B5BA3FE5}" srcOrd="2" destOrd="0" presId="urn:microsoft.com/office/officeart/2008/layout/HalfCircleOrganizationChart"/>
    <dgm:cxn modelId="{D0969ABA-6A5A-8540-B8A4-0AE9C972DF34}" type="presParOf" srcId="{052A9D7D-36EA-AE47-98CE-85DCEF2730A5}" destId="{6C31F838-0179-E14E-9E4E-AA53BF8999FB}" srcOrd="2" destOrd="0" presId="urn:microsoft.com/office/officeart/2008/layout/HalfCircleOrganizationChart"/>
    <dgm:cxn modelId="{7065E5A4-C9F9-154A-934E-C9E5B8BD7E5A}" type="presParOf" srcId="{318C9B66-02E9-7F48-B4AE-B9E51B5AE5DA}" destId="{24B3762F-DE88-774F-9361-184E4C742562}" srcOrd="2" destOrd="0" presId="urn:microsoft.com/office/officeart/2008/layout/HalfCircleOrganizationChart"/>
    <dgm:cxn modelId="{401A08B7-3188-454F-8610-AEA38FDBA213}" type="presParOf" srcId="{318C9B66-02E9-7F48-B4AE-B9E51B5AE5DA}" destId="{4957ED14-3923-2E49-A7FA-21A8A7AC9FF0}" srcOrd="3" destOrd="0" presId="urn:microsoft.com/office/officeart/2008/layout/HalfCircleOrganizationChart"/>
    <dgm:cxn modelId="{66924BC1-4013-B84B-9E53-D163239F9545}" type="presParOf" srcId="{4957ED14-3923-2E49-A7FA-21A8A7AC9FF0}" destId="{0AA19EE5-9AFB-F34B-BDBF-C1E3CC36EC19}" srcOrd="0" destOrd="0" presId="urn:microsoft.com/office/officeart/2008/layout/HalfCircleOrganizationChart"/>
    <dgm:cxn modelId="{B2A3CCFC-A7DB-6649-95DB-668ECE0083A9}" type="presParOf" srcId="{0AA19EE5-9AFB-F34B-BDBF-C1E3CC36EC19}" destId="{43FA32AF-4514-F04C-94EB-FEAC0DE27541}" srcOrd="0" destOrd="0" presId="urn:microsoft.com/office/officeart/2008/layout/HalfCircleOrganizationChart"/>
    <dgm:cxn modelId="{95657A9C-2751-F54C-9C92-09BAD86EBA15}" type="presParOf" srcId="{0AA19EE5-9AFB-F34B-BDBF-C1E3CC36EC19}" destId="{8FDA6098-D056-6445-9B8D-7F3A21F559B0}" srcOrd="1" destOrd="0" presId="urn:microsoft.com/office/officeart/2008/layout/HalfCircleOrganizationChart"/>
    <dgm:cxn modelId="{A3479651-1123-B54A-AD92-524CCACA0BBC}" type="presParOf" srcId="{0AA19EE5-9AFB-F34B-BDBF-C1E3CC36EC19}" destId="{321FC7C3-B913-E040-A4A8-BF0425390F55}" srcOrd="2" destOrd="0" presId="urn:microsoft.com/office/officeart/2008/layout/HalfCircleOrganizationChart"/>
    <dgm:cxn modelId="{5A266D52-1A7B-2643-8A0F-04BE21034FF5}" type="presParOf" srcId="{0AA19EE5-9AFB-F34B-BDBF-C1E3CC36EC19}" destId="{CA197A22-5710-E44E-895A-4FFD7E8838FD}" srcOrd="3" destOrd="0" presId="urn:microsoft.com/office/officeart/2008/layout/HalfCircleOrganizationChart"/>
    <dgm:cxn modelId="{2DD4998A-E3D5-AA48-A2F3-C93FECEC5AB3}" type="presParOf" srcId="{4957ED14-3923-2E49-A7FA-21A8A7AC9FF0}" destId="{9DEEBA53-5516-C046-BD08-27B42B4A2C44}" srcOrd="1" destOrd="0" presId="urn:microsoft.com/office/officeart/2008/layout/HalfCircleOrganizationChart"/>
    <dgm:cxn modelId="{CA54E218-2DC7-D34D-B056-7CA399CA9B08}" type="presParOf" srcId="{9DEEBA53-5516-C046-BD08-27B42B4A2C44}" destId="{D1551494-3816-F445-88E5-DDDA519D6C5E}" srcOrd="0" destOrd="0" presId="urn:microsoft.com/office/officeart/2008/layout/HalfCircleOrganizationChart"/>
    <dgm:cxn modelId="{673F9EA4-30B7-F142-8539-B5755DF6BCB7}" type="presParOf" srcId="{9DEEBA53-5516-C046-BD08-27B42B4A2C44}" destId="{9A8A56E8-79E2-5041-8FA9-1390F2A5CD65}" srcOrd="1" destOrd="0" presId="urn:microsoft.com/office/officeart/2008/layout/HalfCircleOrganizationChart"/>
    <dgm:cxn modelId="{00096365-7E0E-544B-A755-8522AE609552}" type="presParOf" srcId="{9A8A56E8-79E2-5041-8FA9-1390F2A5CD65}" destId="{7ED8C289-1059-144E-9C5D-F395F50B2D1A}" srcOrd="0" destOrd="0" presId="urn:microsoft.com/office/officeart/2008/layout/HalfCircleOrganizationChart"/>
    <dgm:cxn modelId="{B5E94143-A7E8-674D-B03A-B6190647F6E4}" type="presParOf" srcId="{7ED8C289-1059-144E-9C5D-F395F50B2D1A}" destId="{01C50ADE-F5EE-7B48-B202-A2D094C2A7AE}" srcOrd="0" destOrd="0" presId="urn:microsoft.com/office/officeart/2008/layout/HalfCircleOrganizationChart"/>
    <dgm:cxn modelId="{655D874D-3DA6-0D4D-93C8-1D3B8A2D4073}" type="presParOf" srcId="{7ED8C289-1059-144E-9C5D-F395F50B2D1A}" destId="{01A0573B-A5DB-E940-A9E7-69568EFC6F92}" srcOrd="1" destOrd="0" presId="urn:microsoft.com/office/officeart/2008/layout/HalfCircleOrganizationChart"/>
    <dgm:cxn modelId="{D20A4A97-8221-5644-BD7B-92C839427C2C}" type="presParOf" srcId="{7ED8C289-1059-144E-9C5D-F395F50B2D1A}" destId="{76EC6685-1134-0C4D-A779-4E35B12C7BBC}" srcOrd="2" destOrd="0" presId="urn:microsoft.com/office/officeart/2008/layout/HalfCircleOrganizationChart"/>
    <dgm:cxn modelId="{C9DC0A75-4AC2-A343-99C1-2BA04E8B73A9}" type="presParOf" srcId="{7ED8C289-1059-144E-9C5D-F395F50B2D1A}" destId="{BD181A70-68FA-E54D-8052-F4B71CB6CA8C}" srcOrd="3" destOrd="0" presId="urn:microsoft.com/office/officeart/2008/layout/HalfCircleOrganizationChart"/>
    <dgm:cxn modelId="{F6B8149E-0781-8546-89A0-CF29B9A1B67D}" type="presParOf" srcId="{9A8A56E8-79E2-5041-8FA9-1390F2A5CD65}" destId="{D1718F3F-8349-0F4B-A6BB-5BFAAD31367C}" srcOrd="1" destOrd="0" presId="urn:microsoft.com/office/officeart/2008/layout/HalfCircleOrganizationChart"/>
    <dgm:cxn modelId="{8C128890-6375-494F-BBD6-EAE271463739}" type="presParOf" srcId="{9A8A56E8-79E2-5041-8FA9-1390F2A5CD65}" destId="{FD3A3CF5-835F-0F45-A2FC-CBFFE7C6F0A0}" srcOrd="2" destOrd="0" presId="urn:microsoft.com/office/officeart/2008/layout/HalfCircleOrganizationChart"/>
    <dgm:cxn modelId="{82EC01E0-EB9A-2E40-BD91-A9AE6C7AD75D}" type="presParOf" srcId="{9DEEBA53-5516-C046-BD08-27B42B4A2C44}" destId="{AED02C0E-5634-CE4B-B64D-ACA55EF464E0}" srcOrd="2" destOrd="0" presId="urn:microsoft.com/office/officeart/2008/layout/HalfCircleOrganizationChart"/>
    <dgm:cxn modelId="{523E9D5F-BDAD-514D-94FD-7C135F3DB5C5}" type="presParOf" srcId="{9DEEBA53-5516-C046-BD08-27B42B4A2C44}" destId="{CEF574FA-2FEF-B645-932C-B621BF47DB11}" srcOrd="3" destOrd="0" presId="urn:microsoft.com/office/officeart/2008/layout/HalfCircleOrganizationChart"/>
    <dgm:cxn modelId="{9CB92673-A561-1440-846F-E21CBBFBA862}" type="presParOf" srcId="{CEF574FA-2FEF-B645-932C-B621BF47DB11}" destId="{17DBC50A-E5FB-EA48-A1A0-5871C71B3624}" srcOrd="0" destOrd="0" presId="urn:microsoft.com/office/officeart/2008/layout/HalfCircleOrganizationChart"/>
    <dgm:cxn modelId="{A1BB78E0-7D7D-FC41-97EB-7AC3495C36C2}" type="presParOf" srcId="{17DBC50A-E5FB-EA48-A1A0-5871C71B3624}" destId="{74BAD019-8DCF-7B4A-8F78-00181814FF38}" srcOrd="0" destOrd="0" presId="urn:microsoft.com/office/officeart/2008/layout/HalfCircleOrganizationChart"/>
    <dgm:cxn modelId="{6F545610-327A-9D41-8073-87AECDDDB3EA}" type="presParOf" srcId="{17DBC50A-E5FB-EA48-A1A0-5871C71B3624}" destId="{8BBFD75E-4ABE-4A43-9B20-E57742B5A573}" srcOrd="1" destOrd="0" presId="urn:microsoft.com/office/officeart/2008/layout/HalfCircleOrganizationChart"/>
    <dgm:cxn modelId="{DFBDFAEE-52EF-464C-9816-83F73CBA8E86}" type="presParOf" srcId="{17DBC50A-E5FB-EA48-A1A0-5871C71B3624}" destId="{13FC0ABF-1EA8-554A-B305-D415375C9906}" srcOrd="2" destOrd="0" presId="urn:microsoft.com/office/officeart/2008/layout/HalfCircleOrganizationChart"/>
    <dgm:cxn modelId="{25E0EC36-6197-AA48-B13B-CE9284E1A0C1}" type="presParOf" srcId="{17DBC50A-E5FB-EA48-A1A0-5871C71B3624}" destId="{621B35F3-2A10-C249-ACCF-694B1AC87088}" srcOrd="3" destOrd="0" presId="urn:microsoft.com/office/officeart/2008/layout/HalfCircleOrganizationChart"/>
    <dgm:cxn modelId="{F9D01692-65B0-8B48-966C-AEF6550DB0EA}" type="presParOf" srcId="{CEF574FA-2FEF-B645-932C-B621BF47DB11}" destId="{446F4B41-D3FD-B64B-91CE-FB671F2EA6FD}" srcOrd="1" destOrd="0" presId="urn:microsoft.com/office/officeart/2008/layout/HalfCircleOrganizationChart"/>
    <dgm:cxn modelId="{2AC07F7E-8120-3B4B-84CE-98D67906F9D3}" type="presParOf" srcId="{CEF574FA-2FEF-B645-932C-B621BF47DB11}" destId="{96B57844-1CD5-0F4F-A6D9-C75A4624E02F}" srcOrd="2" destOrd="0" presId="urn:microsoft.com/office/officeart/2008/layout/HalfCircleOrganizationChart"/>
    <dgm:cxn modelId="{5C4FC0A7-DF55-EC4D-8205-49D04DD544D2}" type="presParOf" srcId="{9DEEBA53-5516-C046-BD08-27B42B4A2C44}" destId="{C323B07D-12DC-7A4F-B441-0AB86859D868}" srcOrd="4" destOrd="0" presId="urn:microsoft.com/office/officeart/2008/layout/HalfCircleOrganizationChart"/>
    <dgm:cxn modelId="{E9CC87A3-B748-1E4F-857A-0A65446BD00D}" type="presParOf" srcId="{9DEEBA53-5516-C046-BD08-27B42B4A2C44}" destId="{3DDBAC93-57BA-7F42-BD1C-AD96A0D08B74}" srcOrd="5" destOrd="0" presId="urn:microsoft.com/office/officeart/2008/layout/HalfCircleOrganizationChart"/>
    <dgm:cxn modelId="{7C4B1190-C2B5-BB45-A809-09B694F6115E}" type="presParOf" srcId="{3DDBAC93-57BA-7F42-BD1C-AD96A0D08B74}" destId="{9CD0FB3D-C691-4748-BF30-9A80464B1191}" srcOrd="0" destOrd="0" presId="urn:microsoft.com/office/officeart/2008/layout/HalfCircleOrganizationChart"/>
    <dgm:cxn modelId="{6AC2784B-D939-474F-851E-25F586515752}" type="presParOf" srcId="{9CD0FB3D-C691-4748-BF30-9A80464B1191}" destId="{0323D01B-02FD-0F4B-8420-A67F3281C866}" srcOrd="0" destOrd="0" presId="urn:microsoft.com/office/officeart/2008/layout/HalfCircleOrganizationChart"/>
    <dgm:cxn modelId="{513B876A-B022-0146-A5F5-F5398CAF8FE9}" type="presParOf" srcId="{9CD0FB3D-C691-4748-BF30-9A80464B1191}" destId="{91B42E4A-5673-9647-BB54-71D265BB68EE}" srcOrd="1" destOrd="0" presId="urn:microsoft.com/office/officeart/2008/layout/HalfCircleOrganizationChart"/>
    <dgm:cxn modelId="{80411F8E-8C85-3E43-883D-6FAD75E326C5}" type="presParOf" srcId="{9CD0FB3D-C691-4748-BF30-9A80464B1191}" destId="{9616449A-92AB-4B45-B54B-007836616803}" srcOrd="2" destOrd="0" presId="urn:microsoft.com/office/officeart/2008/layout/HalfCircleOrganizationChart"/>
    <dgm:cxn modelId="{972BB534-D76C-1843-BDDC-D577DB2E3001}" type="presParOf" srcId="{9CD0FB3D-C691-4748-BF30-9A80464B1191}" destId="{E6F52575-30FC-4A4C-A116-1A634EC5C4E2}" srcOrd="3" destOrd="0" presId="urn:microsoft.com/office/officeart/2008/layout/HalfCircleOrganizationChart"/>
    <dgm:cxn modelId="{AB2169B7-A607-8947-9035-34DFAB21082B}" type="presParOf" srcId="{3DDBAC93-57BA-7F42-BD1C-AD96A0D08B74}" destId="{BB86CE38-432C-7D4D-8C37-47E1591EE242}" srcOrd="1" destOrd="0" presId="urn:microsoft.com/office/officeart/2008/layout/HalfCircleOrganizationChart"/>
    <dgm:cxn modelId="{F11BBEB9-0EF4-844A-99BC-170A83061D6B}" type="presParOf" srcId="{3DDBAC93-57BA-7F42-BD1C-AD96A0D08B74}" destId="{691AC4A3-B10C-714C-98D5-1D0CC530F3D6}" srcOrd="2" destOrd="0" presId="urn:microsoft.com/office/officeart/2008/layout/HalfCircleOrganizationChart"/>
    <dgm:cxn modelId="{217F2521-0AF3-CE4B-8F1F-134C18149B5A}" type="presParOf" srcId="{9DEEBA53-5516-C046-BD08-27B42B4A2C44}" destId="{B9D18D17-5E22-EB4B-A179-85142817A963}" srcOrd="6" destOrd="0" presId="urn:microsoft.com/office/officeart/2008/layout/HalfCircleOrganizationChart"/>
    <dgm:cxn modelId="{262163CD-1BC6-8B4F-9AA9-008B26BA9FB0}" type="presParOf" srcId="{9DEEBA53-5516-C046-BD08-27B42B4A2C44}" destId="{CDEA7147-2EFB-464F-AA5E-473FDC65E328}" srcOrd="7" destOrd="0" presId="urn:microsoft.com/office/officeart/2008/layout/HalfCircleOrganizationChart"/>
    <dgm:cxn modelId="{B515733E-ED54-4341-98E8-2EAE245DAE3D}" type="presParOf" srcId="{CDEA7147-2EFB-464F-AA5E-473FDC65E328}" destId="{8CACD300-44AF-944A-9021-2DAB7FDE0B6F}" srcOrd="0" destOrd="0" presId="urn:microsoft.com/office/officeart/2008/layout/HalfCircleOrganizationChart"/>
    <dgm:cxn modelId="{372D700C-FC38-9E48-8AA4-8BEE16ADA995}" type="presParOf" srcId="{8CACD300-44AF-944A-9021-2DAB7FDE0B6F}" destId="{5C2F0872-BB89-324F-A0BD-8CA4EDC8764F}" srcOrd="0" destOrd="0" presId="urn:microsoft.com/office/officeart/2008/layout/HalfCircleOrganizationChart"/>
    <dgm:cxn modelId="{DC74E3FC-84A0-9546-98E9-E54428CEFEAE}" type="presParOf" srcId="{8CACD300-44AF-944A-9021-2DAB7FDE0B6F}" destId="{756139F0-1EDA-0B4A-9695-BD9C7E8E31F1}" srcOrd="1" destOrd="0" presId="urn:microsoft.com/office/officeart/2008/layout/HalfCircleOrganizationChart"/>
    <dgm:cxn modelId="{07EB4C42-3890-7F4D-A1EF-DC74DAF0942C}" type="presParOf" srcId="{8CACD300-44AF-944A-9021-2DAB7FDE0B6F}" destId="{32CB952B-8959-914A-A94E-50368DAA9824}" srcOrd="2" destOrd="0" presId="urn:microsoft.com/office/officeart/2008/layout/HalfCircleOrganizationChart"/>
    <dgm:cxn modelId="{9F4ED43A-BD37-4444-971F-3FB1A683D54C}" type="presParOf" srcId="{8CACD300-44AF-944A-9021-2DAB7FDE0B6F}" destId="{596E24F7-9F83-7D49-B5B2-25D242F7F194}" srcOrd="3" destOrd="0" presId="urn:microsoft.com/office/officeart/2008/layout/HalfCircleOrganizationChart"/>
    <dgm:cxn modelId="{D08C10FF-744D-904D-AC38-179D78C8E429}" type="presParOf" srcId="{CDEA7147-2EFB-464F-AA5E-473FDC65E328}" destId="{75812096-88A8-5A4D-9CE7-98474A5FB544}" srcOrd="1" destOrd="0" presId="urn:microsoft.com/office/officeart/2008/layout/HalfCircleOrganizationChart"/>
    <dgm:cxn modelId="{78ABC2DC-D2FA-644A-B939-A282CF9D6660}" type="presParOf" srcId="{CDEA7147-2EFB-464F-AA5E-473FDC65E328}" destId="{2472F32D-F054-1D4E-BFAE-3341A0D391C9}" srcOrd="2" destOrd="0" presId="urn:microsoft.com/office/officeart/2008/layout/HalfCircleOrganizationChart"/>
    <dgm:cxn modelId="{6676D837-BCB4-554D-B6E0-B540C23B3020}" type="presParOf" srcId="{9DEEBA53-5516-C046-BD08-27B42B4A2C44}" destId="{2C517F86-A334-A344-A390-17EFFD89CF62}" srcOrd="8" destOrd="0" presId="urn:microsoft.com/office/officeart/2008/layout/HalfCircleOrganizationChart"/>
    <dgm:cxn modelId="{CDD2A8F3-7568-3F4E-B8B6-7BE202B9574B}" type="presParOf" srcId="{9DEEBA53-5516-C046-BD08-27B42B4A2C44}" destId="{2BFDBB7E-DEE4-734A-919B-49399CDCD907}" srcOrd="9" destOrd="0" presId="urn:microsoft.com/office/officeart/2008/layout/HalfCircleOrganizationChart"/>
    <dgm:cxn modelId="{84DC38E8-AB48-CC4A-983D-7071020B93DC}" type="presParOf" srcId="{2BFDBB7E-DEE4-734A-919B-49399CDCD907}" destId="{3C30B112-79D3-8549-B88C-FEC0B03886F7}" srcOrd="0" destOrd="0" presId="urn:microsoft.com/office/officeart/2008/layout/HalfCircleOrganizationChart"/>
    <dgm:cxn modelId="{6831B31A-7AB3-484C-A555-BA2CD8794C88}" type="presParOf" srcId="{3C30B112-79D3-8549-B88C-FEC0B03886F7}" destId="{766FB765-DED3-594B-952A-D6AAF0633915}" srcOrd="0" destOrd="0" presId="urn:microsoft.com/office/officeart/2008/layout/HalfCircleOrganizationChart"/>
    <dgm:cxn modelId="{C3C8703B-C426-5B41-8A48-3BD810E84110}" type="presParOf" srcId="{3C30B112-79D3-8549-B88C-FEC0B03886F7}" destId="{F3BF1968-FA7A-A648-BD79-2BE77E09CA4C}" srcOrd="1" destOrd="0" presId="urn:microsoft.com/office/officeart/2008/layout/HalfCircleOrganizationChart"/>
    <dgm:cxn modelId="{C6F82C10-F248-C344-B0E6-F04E2927B82F}" type="presParOf" srcId="{3C30B112-79D3-8549-B88C-FEC0B03886F7}" destId="{DF8C3E86-E2BC-8449-A607-CA1B8EC34355}" srcOrd="2" destOrd="0" presId="urn:microsoft.com/office/officeart/2008/layout/HalfCircleOrganizationChart"/>
    <dgm:cxn modelId="{98D1A146-9381-F144-9AC2-2B1081FBAE99}" type="presParOf" srcId="{3C30B112-79D3-8549-B88C-FEC0B03886F7}" destId="{B8686324-B698-D242-9D80-8BE5FFA229C3}" srcOrd="3" destOrd="0" presId="urn:microsoft.com/office/officeart/2008/layout/HalfCircleOrganizationChart"/>
    <dgm:cxn modelId="{38EAA5AB-D167-3F4A-9C8B-D3E0BB49CA2A}" type="presParOf" srcId="{2BFDBB7E-DEE4-734A-919B-49399CDCD907}" destId="{351133C5-A570-DD46-B7FC-C9089BC44BEE}" srcOrd="1" destOrd="0" presId="urn:microsoft.com/office/officeart/2008/layout/HalfCircleOrganizationChart"/>
    <dgm:cxn modelId="{6C31DE06-2883-624E-B7A4-61B48C2D9A04}" type="presParOf" srcId="{2BFDBB7E-DEE4-734A-919B-49399CDCD907}" destId="{7479B1A6-AD44-9B47-9D1B-E522E3B46B18}" srcOrd="2" destOrd="0" presId="urn:microsoft.com/office/officeart/2008/layout/HalfCircleOrganizationChart"/>
    <dgm:cxn modelId="{47D886C7-134E-DC4F-A6BB-D8229C793015}" type="presParOf" srcId="{4957ED14-3923-2E49-A7FA-21A8A7AC9FF0}" destId="{0ECBE32A-878B-0343-8FC7-4FC8DFCC846C}" srcOrd="2" destOrd="0" presId="urn:microsoft.com/office/officeart/2008/layout/HalfCircleOrganizationChart"/>
    <dgm:cxn modelId="{C6055A06-B68C-434B-85F5-BEECAE811BD9}" type="presParOf" srcId="{318C9B66-02E9-7F48-B4AE-B9E51B5AE5DA}" destId="{3C41EE3F-03EA-6B40-93DA-3772D99ADB55}" srcOrd="4" destOrd="0" presId="urn:microsoft.com/office/officeart/2008/layout/HalfCircleOrganizationChart"/>
    <dgm:cxn modelId="{1C40D995-92C4-D74B-A7BA-C051DA34573D}" type="presParOf" srcId="{318C9B66-02E9-7F48-B4AE-B9E51B5AE5DA}" destId="{8A039FAD-D3D4-B74B-9D44-C144E2015A28}" srcOrd="5" destOrd="0" presId="urn:microsoft.com/office/officeart/2008/layout/HalfCircleOrganizationChart"/>
    <dgm:cxn modelId="{4DC613FC-CCE8-5A4E-AFD9-168570C6A737}" type="presParOf" srcId="{8A039FAD-D3D4-B74B-9D44-C144E2015A28}" destId="{7B069692-0FA3-464E-87CB-05A8578EA7B8}" srcOrd="0" destOrd="0" presId="urn:microsoft.com/office/officeart/2008/layout/HalfCircleOrganizationChart"/>
    <dgm:cxn modelId="{0D9137F3-27E6-A449-AA39-88D0D4F21C0C}" type="presParOf" srcId="{7B069692-0FA3-464E-87CB-05A8578EA7B8}" destId="{AAAB57B6-5993-2140-8484-469691C24F3D}" srcOrd="0" destOrd="0" presId="urn:microsoft.com/office/officeart/2008/layout/HalfCircleOrganizationChart"/>
    <dgm:cxn modelId="{F8D1A180-A4B6-CD41-BFEB-F4701931ADB2}" type="presParOf" srcId="{7B069692-0FA3-464E-87CB-05A8578EA7B8}" destId="{A86510F3-D209-A846-98D5-99F9C215E65F}" srcOrd="1" destOrd="0" presId="urn:microsoft.com/office/officeart/2008/layout/HalfCircleOrganizationChart"/>
    <dgm:cxn modelId="{15A417C1-3894-7B49-B02F-9405B63D3540}" type="presParOf" srcId="{7B069692-0FA3-464E-87CB-05A8578EA7B8}" destId="{EC3CF2BC-1B72-6C44-84F3-19D4607A30F4}" srcOrd="2" destOrd="0" presId="urn:microsoft.com/office/officeart/2008/layout/HalfCircleOrganizationChart"/>
    <dgm:cxn modelId="{401E5480-0FEE-8144-9612-B3753D235E8C}" type="presParOf" srcId="{7B069692-0FA3-464E-87CB-05A8578EA7B8}" destId="{CB88FC86-A6AE-4840-986A-F9BCB2F44BDC}" srcOrd="3" destOrd="0" presId="urn:microsoft.com/office/officeart/2008/layout/HalfCircleOrganizationChart"/>
    <dgm:cxn modelId="{5E6465A4-365C-8941-86E8-32177EC84BD4}" type="presParOf" srcId="{8A039FAD-D3D4-B74B-9D44-C144E2015A28}" destId="{DFF45022-27E2-4649-B63C-81BAA7921C81}" srcOrd="1" destOrd="0" presId="urn:microsoft.com/office/officeart/2008/layout/HalfCircleOrganizationChart"/>
    <dgm:cxn modelId="{D524D4A5-6866-1D41-914C-D8D34E2BAD2F}" type="presParOf" srcId="{DFF45022-27E2-4649-B63C-81BAA7921C81}" destId="{E80CE134-9BDB-CD4A-9122-2F4D67D0B1F5}" srcOrd="0" destOrd="0" presId="urn:microsoft.com/office/officeart/2008/layout/HalfCircleOrganizationChart"/>
    <dgm:cxn modelId="{310A3B5E-670D-D84D-BC07-3D7A95272ED6}" type="presParOf" srcId="{DFF45022-27E2-4649-B63C-81BAA7921C81}" destId="{C0122456-64C0-2645-AD9E-E26048AEAA6E}" srcOrd="1" destOrd="0" presId="urn:microsoft.com/office/officeart/2008/layout/HalfCircleOrganizationChart"/>
    <dgm:cxn modelId="{274D4001-C998-AB41-A872-22CF333CD5FA}" type="presParOf" srcId="{C0122456-64C0-2645-AD9E-E26048AEAA6E}" destId="{AE2521AF-58CE-A241-B5EF-140BC4CB0396}" srcOrd="0" destOrd="0" presId="urn:microsoft.com/office/officeart/2008/layout/HalfCircleOrganizationChart"/>
    <dgm:cxn modelId="{0AF8EC22-C90C-264B-B434-C85BC0C360BF}" type="presParOf" srcId="{AE2521AF-58CE-A241-B5EF-140BC4CB0396}" destId="{8A44796C-5417-CB42-A12A-77019E9C55B3}" srcOrd="0" destOrd="0" presId="urn:microsoft.com/office/officeart/2008/layout/HalfCircleOrganizationChart"/>
    <dgm:cxn modelId="{7E4C530A-53CF-3B4F-866D-D578A3E464B7}" type="presParOf" srcId="{AE2521AF-58CE-A241-B5EF-140BC4CB0396}" destId="{F293E961-7F17-5345-A708-87D2EF6F4256}" srcOrd="1" destOrd="0" presId="urn:microsoft.com/office/officeart/2008/layout/HalfCircleOrganizationChart"/>
    <dgm:cxn modelId="{1AA4B04F-9FE9-9943-BE0F-F78913CB7C00}" type="presParOf" srcId="{AE2521AF-58CE-A241-B5EF-140BC4CB0396}" destId="{29B1B463-966F-9D4B-8957-79290EBED7C2}" srcOrd="2" destOrd="0" presId="urn:microsoft.com/office/officeart/2008/layout/HalfCircleOrganizationChart"/>
    <dgm:cxn modelId="{7238D1E7-29C4-5D4F-8471-A188DB89D96E}" type="presParOf" srcId="{AE2521AF-58CE-A241-B5EF-140BC4CB0396}" destId="{714652D2-E138-CD46-B143-14C346E416FB}" srcOrd="3" destOrd="0" presId="urn:microsoft.com/office/officeart/2008/layout/HalfCircleOrganizationChart"/>
    <dgm:cxn modelId="{D53CCA3C-32CC-6743-89BE-2D1037B3496C}" type="presParOf" srcId="{C0122456-64C0-2645-AD9E-E26048AEAA6E}" destId="{BFAE04F0-1E28-B548-AC2F-F6FC6930CCF5}" srcOrd="1" destOrd="0" presId="urn:microsoft.com/office/officeart/2008/layout/HalfCircleOrganizationChart"/>
    <dgm:cxn modelId="{00EA9700-CBAE-3545-B2AC-DCC82A0C44F5}" type="presParOf" srcId="{C0122456-64C0-2645-AD9E-E26048AEAA6E}" destId="{0DB42F0F-F3F4-5F40-AB23-A12F66165C54}" srcOrd="2" destOrd="0" presId="urn:microsoft.com/office/officeart/2008/layout/HalfCircleOrganizationChart"/>
    <dgm:cxn modelId="{1BC5FD45-BC83-EB44-9EEA-372E250A0BCA}" type="presParOf" srcId="{DFF45022-27E2-4649-B63C-81BAA7921C81}" destId="{8260E8A6-71E7-7A4F-AD9F-2A913DA7EB03}" srcOrd="2" destOrd="0" presId="urn:microsoft.com/office/officeart/2008/layout/HalfCircleOrganizationChart"/>
    <dgm:cxn modelId="{D99806A8-CF9D-7F40-BE6D-CCD260851AF3}" type="presParOf" srcId="{DFF45022-27E2-4649-B63C-81BAA7921C81}" destId="{26F48FDC-3E9D-3042-BB13-C9A92EBA163A}" srcOrd="3" destOrd="0" presId="urn:microsoft.com/office/officeart/2008/layout/HalfCircleOrganizationChart"/>
    <dgm:cxn modelId="{65A289DB-45A3-9E4E-9D62-A8C8D855FD31}" type="presParOf" srcId="{26F48FDC-3E9D-3042-BB13-C9A92EBA163A}" destId="{30EC9E37-FBE6-0A4C-9AB6-C125EB86422C}" srcOrd="0" destOrd="0" presId="urn:microsoft.com/office/officeart/2008/layout/HalfCircleOrganizationChart"/>
    <dgm:cxn modelId="{BF947E32-79D5-894E-8B7B-3CF57F5B9D6E}" type="presParOf" srcId="{30EC9E37-FBE6-0A4C-9AB6-C125EB86422C}" destId="{9E6DC025-64FD-944B-B242-38CF3DDD19C0}" srcOrd="0" destOrd="0" presId="urn:microsoft.com/office/officeart/2008/layout/HalfCircleOrganizationChart"/>
    <dgm:cxn modelId="{3B3383FD-2D62-EE43-852E-F2517C575C51}" type="presParOf" srcId="{30EC9E37-FBE6-0A4C-9AB6-C125EB86422C}" destId="{7861A6A2-5123-1749-B307-13E5AE8127A3}" srcOrd="1" destOrd="0" presId="urn:microsoft.com/office/officeart/2008/layout/HalfCircleOrganizationChart"/>
    <dgm:cxn modelId="{04E4D1EE-DB4E-7241-A9CB-C804E805BBF0}" type="presParOf" srcId="{30EC9E37-FBE6-0A4C-9AB6-C125EB86422C}" destId="{F8D5DC76-025E-9546-A703-0DC03E9D545D}" srcOrd="2" destOrd="0" presId="urn:microsoft.com/office/officeart/2008/layout/HalfCircleOrganizationChart"/>
    <dgm:cxn modelId="{F0917FBE-4970-664B-80ED-CE9AD9C2455F}" type="presParOf" srcId="{30EC9E37-FBE6-0A4C-9AB6-C125EB86422C}" destId="{7B0F72A2-8C9B-1943-BDD6-D554C7E536B2}" srcOrd="3" destOrd="0" presId="urn:microsoft.com/office/officeart/2008/layout/HalfCircleOrganizationChart"/>
    <dgm:cxn modelId="{7D5C372E-2E55-A845-A876-D4D262684AA4}" type="presParOf" srcId="{26F48FDC-3E9D-3042-BB13-C9A92EBA163A}" destId="{76D88B44-1DE0-804D-94DA-ED54C5C47A08}" srcOrd="1" destOrd="0" presId="urn:microsoft.com/office/officeart/2008/layout/HalfCircleOrganizationChart"/>
    <dgm:cxn modelId="{C3FF872A-610A-3F42-B336-C18A2DFCFA1B}" type="presParOf" srcId="{26F48FDC-3E9D-3042-BB13-C9A92EBA163A}" destId="{E28F0E2D-E01C-DA44-A782-92E03639B8CA}" srcOrd="2" destOrd="0" presId="urn:microsoft.com/office/officeart/2008/layout/HalfCircleOrganizationChart"/>
    <dgm:cxn modelId="{43C1FD01-5936-6F4E-8E28-FE8A364DC792}" type="presParOf" srcId="{DFF45022-27E2-4649-B63C-81BAA7921C81}" destId="{166197FE-DCDC-CD46-AA50-967210209EF7}" srcOrd="4" destOrd="0" presId="urn:microsoft.com/office/officeart/2008/layout/HalfCircleOrganizationChart"/>
    <dgm:cxn modelId="{CE03D1DC-C557-834E-B462-696A97B20B55}" type="presParOf" srcId="{DFF45022-27E2-4649-B63C-81BAA7921C81}" destId="{FB8DE0E4-351E-0F4D-9C3E-548F7802E177}" srcOrd="5" destOrd="0" presId="urn:microsoft.com/office/officeart/2008/layout/HalfCircleOrganizationChart"/>
    <dgm:cxn modelId="{D0721C87-2A4E-E049-9C62-EB7C28F131DC}" type="presParOf" srcId="{FB8DE0E4-351E-0F4D-9C3E-548F7802E177}" destId="{FF407E95-F8ED-F24B-BA59-193CB4104C07}" srcOrd="0" destOrd="0" presId="urn:microsoft.com/office/officeart/2008/layout/HalfCircleOrganizationChart"/>
    <dgm:cxn modelId="{76A858CC-6881-F843-AA21-4745E4B9202E}" type="presParOf" srcId="{FF407E95-F8ED-F24B-BA59-193CB4104C07}" destId="{7CFF4699-FB62-B24F-959E-352A9DB906A0}" srcOrd="0" destOrd="0" presId="urn:microsoft.com/office/officeart/2008/layout/HalfCircleOrganizationChart"/>
    <dgm:cxn modelId="{83701279-6051-244E-9E03-4CEFD143B437}" type="presParOf" srcId="{FF407E95-F8ED-F24B-BA59-193CB4104C07}" destId="{C082905C-1FC1-694E-A3E8-971C1E212633}" srcOrd="1" destOrd="0" presId="urn:microsoft.com/office/officeart/2008/layout/HalfCircleOrganizationChart"/>
    <dgm:cxn modelId="{32502065-C186-4545-95BC-DD6252FEE257}" type="presParOf" srcId="{FF407E95-F8ED-F24B-BA59-193CB4104C07}" destId="{74397CD3-9B93-7441-A2E0-5C60C9BEDE0D}" srcOrd="2" destOrd="0" presId="urn:microsoft.com/office/officeart/2008/layout/HalfCircleOrganizationChart"/>
    <dgm:cxn modelId="{223E3D8E-6970-5048-B07D-E7A8A2F95D4C}" type="presParOf" srcId="{FF407E95-F8ED-F24B-BA59-193CB4104C07}" destId="{45007B64-5913-9E4C-85E2-0B8F867145B3}" srcOrd="3" destOrd="0" presId="urn:microsoft.com/office/officeart/2008/layout/HalfCircleOrganizationChart"/>
    <dgm:cxn modelId="{2D0411FC-5062-EF49-A6FA-03A6CEC16EFB}" type="presParOf" srcId="{FB8DE0E4-351E-0F4D-9C3E-548F7802E177}" destId="{7BF3B539-B108-9D43-8EC3-71A62637CDD0}" srcOrd="1" destOrd="0" presId="urn:microsoft.com/office/officeart/2008/layout/HalfCircleOrganizationChart"/>
    <dgm:cxn modelId="{2D80CC21-9EFD-FF4F-A092-0A6AFD77967E}" type="presParOf" srcId="{FB8DE0E4-351E-0F4D-9C3E-548F7802E177}" destId="{8F7B631F-8A2D-254F-AECB-53C01498E9B3}" srcOrd="2" destOrd="0" presId="urn:microsoft.com/office/officeart/2008/layout/HalfCircleOrganizationChart"/>
    <dgm:cxn modelId="{90FA15DE-A216-EB48-89DB-698C2AAFE137}" type="presParOf" srcId="{DFF45022-27E2-4649-B63C-81BAA7921C81}" destId="{F134BC1B-DEBC-284B-ACED-A3A19F0009B3}" srcOrd="6" destOrd="0" presId="urn:microsoft.com/office/officeart/2008/layout/HalfCircleOrganizationChart"/>
    <dgm:cxn modelId="{8AF5BE06-8F41-6645-80B6-A38A38CBEC43}" type="presParOf" srcId="{DFF45022-27E2-4649-B63C-81BAA7921C81}" destId="{9821393E-C5AA-6A45-A553-24FCB1C4600F}" srcOrd="7" destOrd="0" presId="urn:microsoft.com/office/officeart/2008/layout/HalfCircleOrganizationChart"/>
    <dgm:cxn modelId="{E05F4E99-2153-814E-B9A1-6F1FC5447510}" type="presParOf" srcId="{9821393E-C5AA-6A45-A553-24FCB1C4600F}" destId="{A0F953C7-2049-044C-89E1-AB01E4C836A5}" srcOrd="0" destOrd="0" presId="urn:microsoft.com/office/officeart/2008/layout/HalfCircleOrganizationChart"/>
    <dgm:cxn modelId="{2EC3D478-4703-704A-A3CC-38DA684C586B}" type="presParOf" srcId="{A0F953C7-2049-044C-89E1-AB01E4C836A5}" destId="{1ACDED84-5ED2-574C-9959-F32905AAECED}" srcOrd="0" destOrd="0" presId="urn:microsoft.com/office/officeart/2008/layout/HalfCircleOrganizationChart"/>
    <dgm:cxn modelId="{0FDC6286-0514-1449-8216-B2C9D42AB0BC}" type="presParOf" srcId="{A0F953C7-2049-044C-89E1-AB01E4C836A5}" destId="{DF1E902C-704F-9A47-8E3E-B1683E737F8F}" srcOrd="1" destOrd="0" presId="urn:microsoft.com/office/officeart/2008/layout/HalfCircleOrganizationChart"/>
    <dgm:cxn modelId="{1DAC16DE-46F7-5C41-A93B-83270D9CE470}" type="presParOf" srcId="{A0F953C7-2049-044C-89E1-AB01E4C836A5}" destId="{D78EB951-C886-D447-9DE5-7B8AB49FBE52}" srcOrd="2" destOrd="0" presId="urn:microsoft.com/office/officeart/2008/layout/HalfCircleOrganizationChart"/>
    <dgm:cxn modelId="{8DEC62F9-26DD-8C45-BF75-790C041E7A26}" type="presParOf" srcId="{A0F953C7-2049-044C-89E1-AB01E4C836A5}" destId="{7AD8E062-9B37-4940-95B2-5C4FC06724ED}" srcOrd="3" destOrd="0" presId="urn:microsoft.com/office/officeart/2008/layout/HalfCircleOrganizationChart"/>
    <dgm:cxn modelId="{14EC723A-E0B3-834D-ADFA-C75999234E2C}" type="presParOf" srcId="{9821393E-C5AA-6A45-A553-24FCB1C4600F}" destId="{04F81D37-5B34-8245-8043-9B94CBEFDB9E}" srcOrd="1" destOrd="0" presId="urn:microsoft.com/office/officeart/2008/layout/HalfCircleOrganizationChart"/>
    <dgm:cxn modelId="{55B89D27-D744-4242-8F06-EDE5E04B15D8}" type="presParOf" srcId="{9821393E-C5AA-6A45-A553-24FCB1C4600F}" destId="{AD7F2B9E-7D70-6246-9DD2-CA3BA3F19D3C}" srcOrd="2" destOrd="0" presId="urn:microsoft.com/office/officeart/2008/layout/HalfCircleOrganizationChart"/>
    <dgm:cxn modelId="{9DBA6D85-B720-384C-B5C9-F6DCFB8D2CB2}" type="presParOf" srcId="{8A039FAD-D3D4-B74B-9D44-C144E2015A28}" destId="{346128CB-4C96-0A44-B596-6EC7CF102FCE}" srcOrd="2" destOrd="0" presId="urn:microsoft.com/office/officeart/2008/layout/HalfCircleOrganizationChart"/>
    <dgm:cxn modelId="{904AF98B-58C3-A749-8B1A-5803A856C72E}" type="presParOf" srcId="{318C9B66-02E9-7F48-B4AE-B9E51B5AE5DA}" destId="{8D22123F-FD11-D446-8220-C0CC982E9C96}" srcOrd="6" destOrd="0" presId="urn:microsoft.com/office/officeart/2008/layout/HalfCircleOrganizationChart"/>
    <dgm:cxn modelId="{F18C49B1-F6F1-A04C-80F8-B1BC82183C8A}" type="presParOf" srcId="{318C9B66-02E9-7F48-B4AE-B9E51B5AE5DA}" destId="{9BD35B52-E512-F348-AAD2-171B5C28C0F0}" srcOrd="7" destOrd="0" presId="urn:microsoft.com/office/officeart/2008/layout/HalfCircleOrganizationChart"/>
    <dgm:cxn modelId="{CA218391-40D9-854E-9785-38DC4034A8A2}" type="presParOf" srcId="{9BD35B52-E512-F348-AAD2-171B5C28C0F0}" destId="{CDC2D4FF-EB07-944D-BC44-546446FA8CD0}" srcOrd="0" destOrd="0" presId="urn:microsoft.com/office/officeart/2008/layout/HalfCircleOrganizationChart"/>
    <dgm:cxn modelId="{E5F3EA8F-7526-1C49-8D66-7457F9BCDCDC}" type="presParOf" srcId="{CDC2D4FF-EB07-944D-BC44-546446FA8CD0}" destId="{1873601C-C930-C941-A10E-2D3F99A5E1CC}" srcOrd="0" destOrd="0" presId="urn:microsoft.com/office/officeart/2008/layout/HalfCircleOrganizationChart"/>
    <dgm:cxn modelId="{DD0792D8-FF34-EB44-AD3F-3AD8BC23EE81}" type="presParOf" srcId="{CDC2D4FF-EB07-944D-BC44-546446FA8CD0}" destId="{B589097F-8528-7647-B3E9-7E33EEEEE0A0}" srcOrd="1" destOrd="0" presId="urn:microsoft.com/office/officeart/2008/layout/HalfCircleOrganizationChart"/>
    <dgm:cxn modelId="{83C0E676-86F6-104D-8907-66AA2BD43659}" type="presParOf" srcId="{CDC2D4FF-EB07-944D-BC44-546446FA8CD0}" destId="{E4AC0F9F-ABBC-F046-8E06-F049498DF11F}" srcOrd="2" destOrd="0" presId="urn:microsoft.com/office/officeart/2008/layout/HalfCircleOrganizationChart"/>
    <dgm:cxn modelId="{CF942DFA-F64D-8947-AA64-C3C88CCB86C4}" type="presParOf" srcId="{CDC2D4FF-EB07-944D-BC44-546446FA8CD0}" destId="{2704E2BC-7F74-E646-B916-A4D98A742239}" srcOrd="3" destOrd="0" presId="urn:microsoft.com/office/officeart/2008/layout/HalfCircleOrganizationChart"/>
    <dgm:cxn modelId="{35CCF562-9EFD-004D-98EE-231E42DD5A21}" type="presParOf" srcId="{9BD35B52-E512-F348-AAD2-171B5C28C0F0}" destId="{B54EBFB2-74D2-ED45-8826-8155A1949B2F}" srcOrd="1" destOrd="0" presId="urn:microsoft.com/office/officeart/2008/layout/HalfCircleOrganizationChart"/>
    <dgm:cxn modelId="{E7DD6320-364F-2F48-BB9A-A6B07F02795E}" type="presParOf" srcId="{B54EBFB2-74D2-ED45-8826-8155A1949B2F}" destId="{78066966-AE76-B845-8BE6-E60EAA9452C8}" srcOrd="0" destOrd="0" presId="urn:microsoft.com/office/officeart/2008/layout/HalfCircleOrganizationChart"/>
    <dgm:cxn modelId="{8C696D00-80D7-8C40-9B10-4794CA81A45C}" type="presParOf" srcId="{B54EBFB2-74D2-ED45-8826-8155A1949B2F}" destId="{58CAA3E7-6868-1B41-AE08-0E6A969022A3}" srcOrd="1" destOrd="0" presId="urn:microsoft.com/office/officeart/2008/layout/HalfCircleOrganizationChart"/>
    <dgm:cxn modelId="{47FEC1BC-9986-D44C-92E5-DC189706C1C1}" type="presParOf" srcId="{58CAA3E7-6868-1B41-AE08-0E6A969022A3}" destId="{26807031-FED1-834C-9E18-5800A3341218}" srcOrd="0" destOrd="0" presId="urn:microsoft.com/office/officeart/2008/layout/HalfCircleOrganizationChart"/>
    <dgm:cxn modelId="{01061D12-EA93-EF4B-8F62-3CD125B17FB0}" type="presParOf" srcId="{26807031-FED1-834C-9E18-5800A3341218}" destId="{E9CBF770-EE3C-4B44-9365-7C50066E2E90}" srcOrd="0" destOrd="0" presId="urn:microsoft.com/office/officeart/2008/layout/HalfCircleOrganizationChart"/>
    <dgm:cxn modelId="{3BBC6C9D-0BC2-E440-AF0F-9CD565192C64}" type="presParOf" srcId="{26807031-FED1-834C-9E18-5800A3341218}" destId="{78E0C4B4-5F98-8C4F-AD24-020803FE4D9F}" srcOrd="1" destOrd="0" presId="urn:microsoft.com/office/officeart/2008/layout/HalfCircleOrganizationChart"/>
    <dgm:cxn modelId="{A65C6862-0C06-AC42-AEE5-F7FAE43FEB5B}" type="presParOf" srcId="{26807031-FED1-834C-9E18-5800A3341218}" destId="{9C11AE4A-8049-ED4B-90D2-BC59774677B7}" srcOrd="2" destOrd="0" presId="urn:microsoft.com/office/officeart/2008/layout/HalfCircleOrganizationChart"/>
    <dgm:cxn modelId="{6A19CEBC-99E1-B74A-B9EA-5FC4B257E3D7}" type="presParOf" srcId="{26807031-FED1-834C-9E18-5800A3341218}" destId="{6B3D78D3-6B2E-3B46-B962-9BF72F250A55}" srcOrd="3" destOrd="0" presId="urn:microsoft.com/office/officeart/2008/layout/HalfCircleOrganizationChart"/>
    <dgm:cxn modelId="{C3059748-FA32-DE4F-9F1B-A576F7DA0931}" type="presParOf" srcId="{58CAA3E7-6868-1B41-AE08-0E6A969022A3}" destId="{CD18436F-BB01-B645-8D54-6E4D94536AD4}" srcOrd="1" destOrd="0" presId="urn:microsoft.com/office/officeart/2008/layout/HalfCircleOrganizationChart"/>
    <dgm:cxn modelId="{134F6E76-EE7B-784C-8209-F373923679D0}" type="presParOf" srcId="{CD18436F-BB01-B645-8D54-6E4D94536AD4}" destId="{E270E858-BFD3-E342-A2F3-13265F4ACA2D}" srcOrd="0" destOrd="0" presId="urn:microsoft.com/office/officeart/2008/layout/HalfCircleOrganizationChart"/>
    <dgm:cxn modelId="{46EDABB1-680D-8C4C-A790-526162999AF6}" type="presParOf" srcId="{CD18436F-BB01-B645-8D54-6E4D94536AD4}" destId="{1B130ED7-551A-184F-AA27-C5F426B0BC40}" srcOrd="1" destOrd="0" presId="urn:microsoft.com/office/officeart/2008/layout/HalfCircleOrganizationChart"/>
    <dgm:cxn modelId="{E6071C47-E101-6B4B-89F7-5ED1EA0E9D0C}" type="presParOf" srcId="{1B130ED7-551A-184F-AA27-C5F426B0BC40}" destId="{1D570FEF-8D54-2C48-B7C9-053113CE943C}" srcOrd="0" destOrd="0" presId="urn:microsoft.com/office/officeart/2008/layout/HalfCircleOrganizationChart"/>
    <dgm:cxn modelId="{5C5DCD74-0B92-6547-A8C9-0EDE7EB09E44}" type="presParOf" srcId="{1D570FEF-8D54-2C48-B7C9-053113CE943C}" destId="{A02B24A3-3074-BA42-B922-416EA42AE2DF}" srcOrd="0" destOrd="0" presId="urn:microsoft.com/office/officeart/2008/layout/HalfCircleOrganizationChart"/>
    <dgm:cxn modelId="{B3D972FC-9A29-CD4B-9D0E-DAD419B3E895}" type="presParOf" srcId="{1D570FEF-8D54-2C48-B7C9-053113CE943C}" destId="{21C69D2B-ACBE-494A-8F8E-B66D251C4F8F}" srcOrd="1" destOrd="0" presId="urn:microsoft.com/office/officeart/2008/layout/HalfCircleOrganizationChart"/>
    <dgm:cxn modelId="{A71B075F-35AD-254A-8169-0D64F62FC68F}" type="presParOf" srcId="{1D570FEF-8D54-2C48-B7C9-053113CE943C}" destId="{B055849F-EB49-7E4E-A186-E9A1111C80B0}" srcOrd="2" destOrd="0" presId="urn:microsoft.com/office/officeart/2008/layout/HalfCircleOrganizationChart"/>
    <dgm:cxn modelId="{1BAD52AD-64B8-2B44-A438-41EE62B5169F}" type="presParOf" srcId="{1D570FEF-8D54-2C48-B7C9-053113CE943C}" destId="{6BB2299F-6411-3246-9B36-0B7C2FFC8E3B}" srcOrd="3" destOrd="0" presId="urn:microsoft.com/office/officeart/2008/layout/HalfCircleOrganizationChart"/>
    <dgm:cxn modelId="{BF171ED8-43AB-DE4E-AA27-97956644D6C0}" type="presParOf" srcId="{1B130ED7-551A-184F-AA27-C5F426B0BC40}" destId="{7886A254-9360-9A43-8981-203CD0A8F7FE}" srcOrd="1" destOrd="0" presId="urn:microsoft.com/office/officeart/2008/layout/HalfCircleOrganizationChart"/>
    <dgm:cxn modelId="{30BF62D1-74B9-6C4A-925C-7184406AF1E9}" type="presParOf" srcId="{1B130ED7-551A-184F-AA27-C5F426B0BC40}" destId="{C00D64C5-CE6D-2A44-8872-A812D51CC258}" srcOrd="2" destOrd="0" presId="urn:microsoft.com/office/officeart/2008/layout/HalfCircleOrganizationChart"/>
    <dgm:cxn modelId="{1E803DC7-0EB5-4C4E-8A40-87C55BA9FFD1}" type="presParOf" srcId="{CD18436F-BB01-B645-8D54-6E4D94536AD4}" destId="{CABA4A82-580E-714A-9E4C-373008CDD341}" srcOrd="2" destOrd="0" presId="urn:microsoft.com/office/officeart/2008/layout/HalfCircleOrganizationChart"/>
    <dgm:cxn modelId="{31CE8C21-FA5F-0241-A0DC-5168F113A0B3}" type="presParOf" srcId="{CD18436F-BB01-B645-8D54-6E4D94536AD4}" destId="{04887130-EC08-284A-9590-38076DD12D58}" srcOrd="3" destOrd="0" presId="urn:microsoft.com/office/officeart/2008/layout/HalfCircleOrganizationChart"/>
    <dgm:cxn modelId="{2C446A2E-822A-6D4F-B183-743DF97E4091}" type="presParOf" srcId="{04887130-EC08-284A-9590-38076DD12D58}" destId="{67F3944B-33D6-E045-A727-1CEAB6EDDFE2}" srcOrd="0" destOrd="0" presId="urn:microsoft.com/office/officeart/2008/layout/HalfCircleOrganizationChart"/>
    <dgm:cxn modelId="{69D17F4C-A1CE-384F-A8F5-CD8CBE3619BB}" type="presParOf" srcId="{67F3944B-33D6-E045-A727-1CEAB6EDDFE2}" destId="{BEC6CE15-8A22-454E-8D3C-0191B6CE1102}" srcOrd="0" destOrd="0" presId="urn:microsoft.com/office/officeart/2008/layout/HalfCircleOrganizationChart"/>
    <dgm:cxn modelId="{C3FE4FCC-BB84-E44A-8B79-663D2FF1BE54}" type="presParOf" srcId="{67F3944B-33D6-E045-A727-1CEAB6EDDFE2}" destId="{48F55FB5-DD0B-4548-AAF0-7A03AA000F71}" srcOrd="1" destOrd="0" presId="urn:microsoft.com/office/officeart/2008/layout/HalfCircleOrganizationChart"/>
    <dgm:cxn modelId="{B25FFEE6-A591-FF49-8F8A-2F6C45DD1E21}" type="presParOf" srcId="{67F3944B-33D6-E045-A727-1CEAB6EDDFE2}" destId="{D2393B87-40D1-2C48-8693-DA8AE2F56500}" srcOrd="2" destOrd="0" presId="urn:microsoft.com/office/officeart/2008/layout/HalfCircleOrganizationChart"/>
    <dgm:cxn modelId="{242EE248-4391-6A45-A8DC-3EC293EA3E82}" type="presParOf" srcId="{67F3944B-33D6-E045-A727-1CEAB6EDDFE2}" destId="{224A9A48-7009-5E42-A103-43A25C9AD881}" srcOrd="3" destOrd="0" presId="urn:microsoft.com/office/officeart/2008/layout/HalfCircleOrganizationChart"/>
    <dgm:cxn modelId="{416C6F75-95C2-B14B-AB6F-440172F4DE20}" type="presParOf" srcId="{04887130-EC08-284A-9590-38076DD12D58}" destId="{7F6DC7EA-19F5-1D4C-BE4B-083984876839}" srcOrd="1" destOrd="0" presId="urn:microsoft.com/office/officeart/2008/layout/HalfCircleOrganizationChart"/>
    <dgm:cxn modelId="{B73319F0-8CFD-6247-AF89-88466D1CBC28}" type="presParOf" srcId="{04887130-EC08-284A-9590-38076DD12D58}" destId="{26AF49E6-3302-5E4F-A6E7-BA86BE530D11}" srcOrd="2" destOrd="0" presId="urn:microsoft.com/office/officeart/2008/layout/HalfCircleOrganizationChart"/>
    <dgm:cxn modelId="{63952BAE-8E50-A040-B7A9-18259C9A0F55}" type="presParOf" srcId="{58CAA3E7-6868-1B41-AE08-0E6A969022A3}" destId="{33AE2B59-6542-B344-9854-D9A8A531050C}" srcOrd="2" destOrd="0" presId="urn:microsoft.com/office/officeart/2008/layout/HalfCircleOrganizationChart"/>
    <dgm:cxn modelId="{5DFC1E24-DD42-6E45-B686-25D939939539}" type="presParOf" srcId="{B54EBFB2-74D2-ED45-8826-8155A1949B2F}" destId="{0A12683E-F98C-DB45-B149-85953D45867C}" srcOrd="2" destOrd="0" presId="urn:microsoft.com/office/officeart/2008/layout/HalfCircleOrganizationChart"/>
    <dgm:cxn modelId="{0531CAB0-6FDB-224F-8F12-96BC2326609B}" type="presParOf" srcId="{B54EBFB2-74D2-ED45-8826-8155A1949B2F}" destId="{24DD874B-AD6B-414B-A40E-CE56CF7EE881}" srcOrd="3" destOrd="0" presId="urn:microsoft.com/office/officeart/2008/layout/HalfCircleOrganizationChart"/>
    <dgm:cxn modelId="{81D94B76-085F-6347-9D7A-8832DC973616}" type="presParOf" srcId="{24DD874B-AD6B-414B-A40E-CE56CF7EE881}" destId="{34197361-E7E7-E645-A293-D205B0E6842F}" srcOrd="0" destOrd="0" presId="urn:microsoft.com/office/officeart/2008/layout/HalfCircleOrganizationChart"/>
    <dgm:cxn modelId="{3E4DA94F-6436-CA48-8E38-E6082869F1D2}" type="presParOf" srcId="{34197361-E7E7-E645-A293-D205B0E6842F}" destId="{CCFD70EC-F8DB-7742-8800-A81C15E78521}" srcOrd="0" destOrd="0" presId="urn:microsoft.com/office/officeart/2008/layout/HalfCircleOrganizationChart"/>
    <dgm:cxn modelId="{87E0513E-0563-9643-AEBC-5FF343B4B0C0}" type="presParOf" srcId="{34197361-E7E7-E645-A293-D205B0E6842F}" destId="{6FDEB1CA-8EC3-9D43-87F1-2929992E2C50}" srcOrd="1" destOrd="0" presId="urn:microsoft.com/office/officeart/2008/layout/HalfCircleOrganizationChart"/>
    <dgm:cxn modelId="{67F8024C-ABB1-AE44-8993-9DA102C0D712}" type="presParOf" srcId="{34197361-E7E7-E645-A293-D205B0E6842F}" destId="{E849CCA1-AF5E-7643-A9AA-BFFF40BC4761}" srcOrd="2" destOrd="0" presId="urn:microsoft.com/office/officeart/2008/layout/HalfCircleOrganizationChart"/>
    <dgm:cxn modelId="{39881792-B80F-9644-80DA-113D2EFD2B38}" type="presParOf" srcId="{34197361-E7E7-E645-A293-D205B0E6842F}" destId="{D9CEE343-12A5-094F-9521-B5AA2E5EEAE0}" srcOrd="3" destOrd="0" presId="urn:microsoft.com/office/officeart/2008/layout/HalfCircleOrganizationChart"/>
    <dgm:cxn modelId="{9B716990-ED78-454C-A6A5-04E3AB431D34}" type="presParOf" srcId="{24DD874B-AD6B-414B-A40E-CE56CF7EE881}" destId="{931A6810-866D-9D41-A708-DAD3CB4DCEE1}" srcOrd="1" destOrd="0" presId="urn:microsoft.com/office/officeart/2008/layout/HalfCircleOrganizationChart"/>
    <dgm:cxn modelId="{E61DE9ED-6F14-AF40-BDD6-4E23F2788AD4}" type="presParOf" srcId="{931A6810-866D-9D41-A708-DAD3CB4DCEE1}" destId="{80669B38-85B7-9A47-AD33-9FC78E44DE94}" srcOrd="0" destOrd="0" presId="urn:microsoft.com/office/officeart/2008/layout/HalfCircleOrganizationChart"/>
    <dgm:cxn modelId="{F881631F-B378-7B4B-A189-6B6F8C5342F3}" type="presParOf" srcId="{931A6810-866D-9D41-A708-DAD3CB4DCEE1}" destId="{4F5B4916-09EE-7B42-82FF-2B8C90A8B7AA}" srcOrd="1" destOrd="0" presId="urn:microsoft.com/office/officeart/2008/layout/HalfCircleOrganizationChart"/>
    <dgm:cxn modelId="{A100CEE2-4B13-A04D-A890-076409BF80B6}" type="presParOf" srcId="{4F5B4916-09EE-7B42-82FF-2B8C90A8B7AA}" destId="{2402456E-1FA8-8C47-B1FE-7ABD2790B69D}" srcOrd="0" destOrd="0" presId="urn:microsoft.com/office/officeart/2008/layout/HalfCircleOrganizationChart"/>
    <dgm:cxn modelId="{D22FBB9E-5E2B-4941-BA93-13B51AD1F2D4}" type="presParOf" srcId="{2402456E-1FA8-8C47-B1FE-7ABD2790B69D}" destId="{4B518504-57B2-494B-A059-1EF0ED10C5E3}" srcOrd="0" destOrd="0" presId="urn:microsoft.com/office/officeart/2008/layout/HalfCircleOrganizationChart"/>
    <dgm:cxn modelId="{1B05E85C-EA6E-2F47-B359-77E0AD0347C9}" type="presParOf" srcId="{2402456E-1FA8-8C47-B1FE-7ABD2790B69D}" destId="{00E50F6C-782F-8445-8B1D-ED9DFE5340B2}" srcOrd="1" destOrd="0" presId="urn:microsoft.com/office/officeart/2008/layout/HalfCircleOrganizationChart"/>
    <dgm:cxn modelId="{847D9317-B371-554F-AF9C-602BBDE94D73}" type="presParOf" srcId="{2402456E-1FA8-8C47-B1FE-7ABD2790B69D}" destId="{A36C5491-28AF-1848-B571-ECB40B7671B6}" srcOrd="2" destOrd="0" presId="urn:microsoft.com/office/officeart/2008/layout/HalfCircleOrganizationChart"/>
    <dgm:cxn modelId="{6354D3DC-017E-5D44-9887-C23BC4473A0E}" type="presParOf" srcId="{2402456E-1FA8-8C47-B1FE-7ABD2790B69D}" destId="{FDCD0874-5A51-834E-9CBE-BAFA804B98FA}" srcOrd="3" destOrd="0" presId="urn:microsoft.com/office/officeart/2008/layout/HalfCircleOrganizationChart"/>
    <dgm:cxn modelId="{ED7499C8-A778-5A40-BED2-09066EAF32DA}" type="presParOf" srcId="{4F5B4916-09EE-7B42-82FF-2B8C90A8B7AA}" destId="{06253135-22F0-1243-B697-F758713AEDB8}" srcOrd="1" destOrd="0" presId="urn:microsoft.com/office/officeart/2008/layout/HalfCircleOrganizationChart"/>
    <dgm:cxn modelId="{44B90B73-A293-3740-8E76-33621C4A6340}" type="presParOf" srcId="{4F5B4916-09EE-7B42-82FF-2B8C90A8B7AA}" destId="{4DF9C11A-CFA9-5144-A26F-2E44214CC521}" srcOrd="2" destOrd="0" presId="urn:microsoft.com/office/officeart/2008/layout/HalfCircleOrganizationChart"/>
    <dgm:cxn modelId="{901353CB-CD02-7C40-B09E-D0E441EBAE9C}" type="presParOf" srcId="{931A6810-866D-9D41-A708-DAD3CB4DCEE1}" destId="{97731615-94F7-4C44-898C-99FC90B87922}" srcOrd="2" destOrd="0" presId="urn:microsoft.com/office/officeart/2008/layout/HalfCircleOrganizationChart"/>
    <dgm:cxn modelId="{5827F3BE-2B5B-6A47-9951-CE642026210F}" type="presParOf" srcId="{931A6810-866D-9D41-A708-DAD3CB4DCEE1}" destId="{DDFB1AFD-CE68-004D-AE7F-4B989F893184}" srcOrd="3" destOrd="0" presId="urn:microsoft.com/office/officeart/2008/layout/HalfCircleOrganizationChart"/>
    <dgm:cxn modelId="{4D029EF2-D6E2-BB49-A7D6-F468C0AB78DF}" type="presParOf" srcId="{DDFB1AFD-CE68-004D-AE7F-4B989F893184}" destId="{CD37CBFA-36DA-DA46-8CC2-605B5B18D55F}" srcOrd="0" destOrd="0" presId="urn:microsoft.com/office/officeart/2008/layout/HalfCircleOrganizationChart"/>
    <dgm:cxn modelId="{38BC2598-746C-FD46-8059-A71E59C20F8E}" type="presParOf" srcId="{CD37CBFA-36DA-DA46-8CC2-605B5B18D55F}" destId="{BCB80047-9E7B-9949-B3B7-A4481CC6A3BB}" srcOrd="0" destOrd="0" presId="urn:microsoft.com/office/officeart/2008/layout/HalfCircleOrganizationChart"/>
    <dgm:cxn modelId="{FC5FBC87-E38B-224E-B6FE-F18D81CBA3BA}" type="presParOf" srcId="{CD37CBFA-36DA-DA46-8CC2-605B5B18D55F}" destId="{CA733425-3814-4C41-A95C-2987F839248D}" srcOrd="1" destOrd="0" presId="urn:microsoft.com/office/officeart/2008/layout/HalfCircleOrganizationChart"/>
    <dgm:cxn modelId="{FCE63495-CA36-7349-BC1E-5A0E0A38E915}" type="presParOf" srcId="{CD37CBFA-36DA-DA46-8CC2-605B5B18D55F}" destId="{A0033995-A094-7040-893D-5F89CC95CEB6}" srcOrd="2" destOrd="0" presId="urn:microsoft.com/office/officeart/2008/layout/HalfCircleOrganizationChart"/>
    <dgm:cxn modelId="{71F04144-A0D6-304C-B777-091C736815B0}" type="presParOf" srcId="{CD37CBFA-36DA-DA46-8CC2-605B5B18D55F}" destId="{63D52B5C-6DC8-FC46-B79A-29115B81DCE3}" srcOrd="3" destOrd="0" presId="urn:microsoft.com/office/officeart/2008/layout/HalfCircleOrganizationChart"/>
    <dgm:cxn modelId="{F9BBC3C3-B2DB-3244-AAF0-D3C9443262A2}" type="presParOf" srcId="{DDFB1AFD-CE68-004D-AE7F-4B989F893184}" destId="{3EA34A7D-7F6A-C84A-B8AF-84C45946F40B}" srcOrd="1" destOrd="0" presId="urn:microsoft.com/office/officeart/2008/layout/HalfCircleOrganizationChart"/>
    <dgm:cxn modelId="{CA44CE45-EABA-D14D-8A6C-5580BEF40592}" type="presParOf" srcId="{DDFB1AFD-CE68-004D-AE7F-4B989F893184}" destId="{872324A6-E936-2447-96EF-E51978D95F90}" srcOrd="2" destOrd="0" presId="urn:microsoft.com/office/officeart/2008/layout/HalfCircleOrganizationChart"/>
    <dgm:cxn modelId="{2B146CFD-A3D8-6A40-8E2C-DD97EEA11B24}" type="presParOf" srcId="{24DD874B-AD6B-414B-A40E-CE56CF7EE881}" destId="{6EECD06D-8EB3-DB45-AB5B-5100466AE35E}" srcOrd="2" destOrd="0" presId="urn:microsoft.com/office/officeart/2008/layout/HalfCircleOrganizationChart"/>
    <dgm:cxn modelId="{56DEB049-F9F2-D44A-B3E9-3AB95870A207}" type="presParOf" srcId="{B54EBFB2-74D2-ED45-8826-8155A1949B2F}" destId="{F6C82816-50E8-CC40-84D7-E3F76E0B46D8}" srcOrd="4" destOrd="0" presId="urn:microsoft.com/office/officeart/2008/layout/HalfCircleOrganizationChart"/>
    <dgm:cxn modelId="{EC4FB789-0CB0-9C42-B810-88C5FF4101A6}" type="presParOf" srcId="{B54EBFB2-74D2-ED45-8826-8155A1949B2F}" destId="{04D3B780-30A6-CC40-B56F-8E2BDF590247}" srcOrd="5" destOrd="0" presId="urn:microsoft.com/office/officeart/2008/layout/HalfCircleOrganizationChart"/>
    <dgm:cxn modelId="{D94752D5-4A25-1045-98A1-95C3EDD58866}" type="presParOf" srcId="{04D3B780-30A6-CC40-B56F-8E2BDF590247}" destId="{019AD1E7-D4E2-974E-82BB-391FEDD4809C}" srcOrd="0" destOrd="0" presId="urn:microsoft.com/office/officeart/2008/layout/HalfCircleOrganizationChart"/>
    <dgm:cxn modelId="{B825833D-B6B6-864D-A105-79D460E394FD}" type="presParOf" srcId="{019AD1E7-D4E2-974E-82BB-391FEDD4809C}" destId="{F4865F43-5E27-C542-8A4E-B7CFBD488DD2}" srcOrd="0" destOrd="0" presId="urn:microsoft.com/office/officeart/2008/layout/HalfCircleOrganizationChart"/>
    <dgm:cxn modelId="{37D3AB4C-79DD-9E44-93D0-44BF4492D34A}" type="presParOf" srcId="{019AD1E7-D4E2-974E-82BB-391FEDD4809C}" destId="{7138ABF8-4FCF-2D4D-A1E4-445F8B768A11}" srcOrd="1" destOrd="0" presId="urn:microsoft.com/office/officeart/2008/layout/HalfCircleOrganizationChart"/>
    <dgm:cxn modelId="{5346DEF8-FEAC-6B46-9189-1E2D39CE9D27}" type="presParOf" srcId="{019AD1E7-D4E2-974E-82BB-391FEDD4809C}" destId="{C1E9A083-8DAA-0045-A466-1F6782AC5BFB}" srcOrd="2" destOrd="0" presId="urn:microsoft.com/office/officeart/2008/layout/HalfCircleOrganizationChart"/>
    <dgm:cxn modelId="{AE3F8398-02DE-5342-9AC3-432C1C1ECBEE}" type="presParOf" srcId="{019AD1E7-D4E2-974E-82BB-391FEDD4809C}" destId="{1BFE0A43-5ED8-1D41-974C-DDF8ABABC6B2}" srcOrd="3" destOrd="0" presId="urn:microsoft.com/office/officeart/2008/layout/HalfCircleOrganizationChart"/>
    <dgm:cxn modelId="{2048F5D6-2242-3740-B056-3A4D7BC02D80}" type="presParOf" srcId="{04D3B780-30A6-CC40-B56F-8E2BDF590247}" destId="{FA559A38-0AB4-F440-A746-BAE024B92388}" srcOrd="1" destOrd="0" presId="urn:microsoft.com/office/officeart/2008/layout/HalfCircleOrganizationChart"/>
    <dgm:cxn modelId="{E5BA5464-253D-7C48-8D1D-6F9FAA9BE906}" type="presParOf" srcId="{04D3B780-30A6-CC40-B56F-8E2BDF590247}" destId="{BDE087EE-2AC0-0D44-9B3F-9623C7146199}" srcOrd="2" destOrd="0" presId="urn:microsoft.com/office/officeart/2008/layout/HalfCircleOrganizationChart"/>
    <dgm:cxn modelId="{30A91F05-DDC1-964F-9FF0-A1CADCB1782E}" type="presParOf" srcId="{9BD35B52-E512-F348-AAD2-171B5C28C0F0}" destId="{814D5C01-A0C0-EE44-A9CA-FA671985DBCD}" srcOrd="2" destOrd="0" presId="urn:microsoft.com/office/officeart/2008/layout/HalfCircleOrganizationChart"/>
    <dgm:cxn modelId="{C1F6B13F-85A1-DD41-AB0C-9304DDE22D7E}" type="presParOf" srcId="{318C9B66-02E9-7F48-B4AE-B9E51B5AE5DA}" destId="{ABA974DD-02AF-AD49-A1D0-EC79BCBB960B}" srcOrd="8" destOrd="0" presId="urn:microsoft.com/office/officeart/2008/layout/HalfCircleOrganizationChart"/>
    <dgm:cxn modelId="{74234504-8648-F644-BCFB-FB7A336DD7C0}" type="presParOf" srcId="{318C9B66-02E9-7F48-B4AE-B9E51B5AE5DA}" destId="{7E918D24-13FD-C244-8943-A6B7B5C05571}" srcOrd="9" destOrd="0" presId="urn:microsoft.com/office/officeart/2008/layout/HalfCircleOrganizationChart"/>
    <dgm:cxn modelId="{1DECD9F7-71D9-7B43-BDFD-AECFA29DDDD0}" type="presParOf" srcId="{7E918D24-13FD-C244-8943-A6B7B5C05571}" destId="{B5B0BA20-34F4-AB45-A0F9-BAE518602E39}" srcOrd="0" destOrd="0" presId="urn:microsoft.com/office/officeart/2008/layout/HalfCircleOrganizationChart"/>
    <dgm:cxn modelId="{FF5075C8-C714-C04D-8C35-80B79B0C48FC}" type="presParOf" srcId="{B5B0BA20-34F4-AB45-A0F9-BAE518602E39}" destId="{3F389F6D-4036-1D48-980E-6DA52D3CCE44}" srcOrd="0" destOrd="0" presId="urn:microsoft.com/office/officeart/2008/layout/HalfCircleOrganizationChart"/>
    <dgm:cxn modelId="{FBF1967F-CEA9-424D-B2DA-D49037B875D5}" type="presParOf" srcId="{B5B0BA20-34F4-AB45-A0F9-BAE518602E39}" destId="{2F9D1C5B-6CD5-1D4D-9086-0C6EB720CC2D}" srcOrd="1" destOrd="0" presId="urn:microsoft.com/office/officeart/2008/layout/HalfCircleOrganizationChart"/>
    <dgm:cxn modelId="{CBC09B05-DE2C-8146-9337-D80EA790C80A}" type="presParOf" srcId="{B5B0BA20-34F4-AB45-A0F9-BAE518602E39}" destId="{86335AF0-A04B-AF4A-87C4-3E35D2AC24EA}" srcOrd="2" destOrd="0" presId="urn:microsoft.com/office/officeart/2008/layout/HalfCircleOrganizationChart"/>
    <dgm:cxn modelId="{3AEB2301-F5CD-BC44-8197-9564EE930267}" type="presParOf" srcId="{B5B0BA20-34F4-AB45-A0F9-BAE518602E39}" destId="{42C1C392-80A6-0043-9041-F79B08D62D82}" srcOrd="3" destOrd="0" presId="urn:microsoft.com/office/officeart/2008/layout/HalfCircleOrganizationChart"/>
    <dgm:cxn modelId="{361E1EA4-168A-6F45-BA87-5583BD4EDFC9}" type="presParOf" srcId="{7E918D24-13FD-C244-8943-A6B7B5C05571}" destId="{38737144-2B93-5846-9A83-975FEAB029B3}" srcOrd="1" destOrd="0" presId="urn:microsoft.com/office/officeart/2008/layout/HalfCircleOrganizationChart"/>
    <dgm:cxn modelId="{1A65F37B-81DE-7341-977C-1819DCA7C397}" type="presParOf" srcId="{38737144-2B93-5846-9A83-975FEAB029B3}" destId="{A779D649-D338-5340-8EB5-A5053F9606AF}" srcOrd="0" destOrd="0" presId="urn:microsoft.com/office/officeart/2008/layout/HalfCircleOrganizationChart"/>
    <dgm:cxn modelId="{C0CE6138-A5AB-864E-8B68-C157E761CEBC}" type="presParOf" srcId="{38737144-2B93-5846-9A83-975FEAB029B3}" destId="{3EF3F9DA-B466-7E46-B77B-242ADA0F18F5}" srcOrd="1" destOrd="0" presId="urn:microsoft.com/office/officeart/2008/layout/HalfCircleOrganizationChart"/>
    <dgm:cxn modelId="{054857A7-B93B-C64C-A746-813DC0EBC9DE}" type="presParOf" srcId="{3EF3F9DA-B466-7E46-B77B-242ADA0F18F5}" destId="{71004A0D-020F-1B4E-AB4B-74134599E1FC}" srcOrd="0" destOrd="0" presId="urn:microsoft.com/office/officeart/2008/layout/HalfCircleOrganizationChart"/>
    <dgm:cxn modelId="{808C8057-00CE-804D-BCA1-91BA8BFBD886}" type="presParOf" srcId="{71004A0D-020F-1B4E-AB4B-74134599E1FC}" destId="{50C8B7D3-29FC-D848-BA23-2E8414598D8C}" srcOrd="0" destOrd="0" presId="urn:microsoft.com/office/officeart/2008/layout/HalfCircleOrganizationChart"/>
    <dgm:cxn modelId="{A76ABC7E-5BD2-4243-AC40-0E4522D1F072}" type="presParOf" srcId="{71004A0D-020F-1B4E-AB4B-74134599E1FC}" destId="{3DB39F3C-18C7-844E-8312-B8284694F5B0}" srcOrd="1" destOrd="0" presId="urn:microsoft.com/office/officeart/2008/layout/HalfCircleOrganizationChart"/>
    <dgm:cxn modelId="{F0806D6B-53C5-774B-8F35-81C5821D7174}" type="presParOf" srcId="{71004A0D-020F-1B4E-AB4B-74134599E1FC}" destId="{75BC49C9-57CB-9341-9EEA-FA8D1F4EA200}" srcOrd="2" destOrd="0" presId="urn:microsoft.com/office/officeart/2008/layout/HalfCircleOrganizationChart"/>
    <dgm:cxn modelId="{E329D2CE-1CC5-DA42-ABE9-5F69CA18A2C2}" type="presParOf" srcId="{71004A0D-020F-1B4E-AB4B-74134599E1FC}" destId="{803CD9A6-7520-194A-A36E-F298AADCBD73}" srcOrd="3" destOrd="0" presId="urn:microsoft.com/office/officeart/2008/layout/HalfCircleOrganizationChart"/>
    <dgm:cxn modelId="{9A51BA3E-B989-E045-A078-ACE458A2A197}" type="presParOf" srcId="{3EF3F9DA-B466-7E46-B77B-242ADA0F18F5}" destId="{2A875C31-BDA9-394E-B342-43B38CE10277}" srcOrd="1" destOrd="0" presId="urn:microsoft.com/office/officeart/2008/layout/HalfCircleOrganizationChart"/>
    <dgm:cxn modelId="{9BF3FCFD-3290-BE46-9FD8-0570B743CA19}" type="presParOf" srcId="{3EF3F9DA-B466-7E46-B77B-242ADA0F18F5}" destId="{FC5820FD-EB5C-FD4E-A488-071984F87110}" srcOrd="2" destOrd="0" presId="urn:microsoft.com/office/officeart/2008/layout/HalfCircleOrganizationChart"/>
    <dgm:cxn modelId="{526CE526-9980-494A-94B4-F7125BFE8335}" type="presParOf" srcId="{38737144-2B93-5846-9A83-975FEAB029B3}" destId="{889853C3-0FD8-F744-A236-835A293BFA06}" srcOrd="2" destOrd="0" presId="urn:microsoft.com/office/officeart/2008/layout/HalfCircleOrganizationChart"/>
    <dgm:cxn modelId="{3C7C3AFA-A76B-5641-BA44-13812C337034}" type="presParOf" srcId="{38737144-2B93-5846-9A83-975FEAB029B3}" destId="{3F255707-0D9B-9540-BBF6-5A4DFCE92A6E}" srcOrd="3" destOrd="0" presId="urn:microsoft.com/office/officeart/2008/layout/HalfCircleOrganizationChart"/>
    <dgm:cxn modelId="{437632C5-3DA4-8443-ABB9-B5592A8E173B}" type="presParOf" srcId="{3F255707-0D9B-9540-BBF6-5A4DFCE92A6E}" destId="{F2FBFBB8-A162-D64B-BD0C-D4F716C728D6}" srcOrd="0" destOrd="0" presId="urn:microsoft.com/office/officeart/2008/layout/HalfCircleOrganizationChart"/>
    <dgm:cxn modelId="{64A2AA48-2E6A-524C-944C-3EC43DFF1310}" type="presParOf" srcId="{F2FBFBB8-A162-D64B-BD0C-D4F716C728D6}" destId="{7CB59FA9-D075-A945-89A2-4107C6F6E234}" srcOrd="0" destOrd="0" presId="urn:microsoft.com/office/officeart/2008/layout/HalfCircleOrganizationChart"/>
    <dgm:cxn modelId="{AEE68729-D2A9-0E45-977E-D8B3BE6DAE7E}" type="presParOf" srcId="{F2FBFBB8-A162-D64B-BD0C-D4F716C728D6}" destId="{5125659E-D4BB-5443-83A4-CD8CFB403BEA}" srcOrd="1" destOrd="0" presId="urn:microsoft.com/office/officeart/2008/layout/HalfCircleOrganizationChart"/>
    <dgm:cxn modelId="{E1B79B2F-B989-F942-9A4E-E1632D315DF1}" type="presParOf" srcId="{F2FBFBB8-A162-D64B-BD0C-D4F716C728D6}" destId="{D326A9C7-1FFD-6542-8177-E08491B9DFF7}" srcOrd="2" destOrd="0" presId="urn:microsoft.com/office/officeart/2008/layout/HalfCircleOrganizationChart"/>
    <dgm:cxn modelId="{D09297AA-19BA-AF41-AE03-07F7FE28EE55}" type="presParOf" srcId="{F2FBFBB8-A162-D64B-BD0C-D4F716C728D6}" destId="{BA0DBF3E-B286-5E42-818A-7064C388DC38}" srcOrd="3" destOrd="0" presId="urn:microsoft.com/office/officeart/2008/layout/HalfCircleOrganizationChart"/>
    <dgm:cxn modelId="{1E10040B-8502-2241-8FC0-F6B32B6988C7}" type="presParOf" srcId="{3F255707-0D9B-9540-BBF6-5A4DFCE92A6E}" destId="{606D36C8-F0C5-AF4E-A8DD-5B7D894B1F5C}" srcOrd="1" destOrd="0" presId="urn:microsoft.com/office/officeart/2008/layout/HalfCircleOrganizationChart"/>
    <dgm:cxn modelId="{ACA18722-C835-C040-9996-0344149EBC71}" type="presParOf" srcId="{3F255707-0D9B-9540-BBF6-5A4DFCE92A6E}" destId="{B8C03E6D-84AF-1E48-ABC5-EF3692BEE2B9}" srcOrd="2" destOrd="0" presId="urn:microsoft.com/office/officeart/2008/layout/HalfCircleOrganizationChart"/>
    <dgm:cxn modelId="{2887ED00-356B-5D4C-9945-98A1F64EE705}" type="presParOf" srcId="{38737144-2B93-5846-9A83-975FEAB029B3}" destId="{D50808C0-1769-A649-97E3-16D3A781D73B}" srcOrd="4" destOrd="0" presId="urn:microsoft.com/office/officeart/2008/layout/HalfCircleOrganizationChart"/>
    <dgm:cxn modelId="{DDABCE26-7B40-AC45-91F1-E42DBF2FC8F0}" type="presParOf" srcId="{38737144-2B93-5846-9A83-975FEAB029B3}" destId="{AC92654E-8609-6E46-B051-BC41AAFE9B9E}" srcOrd="5" destOrd="0" presId="urn:microsoft.com/office/officeart/2008/layout/HalfCircleOrganizationChart"/>
    <dgm:cxn modelId="{C7F41E0E-7481-C14E-B4F9-AA3544EC9BBE}" type="presParOf" srcId="{AC92654E-8609-6E46-B051-BC41AAFE9B9E}" destId="{5B0C58A6-37A6-B947-958D-DA71C51C8AF3}" srcOrd="0" destOrd="0" presId="urn:microsoft.com/office/officeart/2008/layout/HalfCircleOrganizationChart"/>
    <dgm:cxn modelId="{131394F4-DC12-4948-B495-CB4857458078}" type="presParOf" srcId="{5B0C58A6-37A6-B947-958D-DA71C51C8AF3}" destId="{87B40E2C-9A3B-1F45-BCF8-33A8EB76776E}" srcOrd="0" destOrd="0" presId="urn:microsoft.com/office/officeart/2008/layout/HalfCircleOrganizationChart"/>
    <dgm:cxn modelId="{29A19564-CA70-094E-A51B-78C8E409762E}" type="presParOf" srcId="{5B0C58A6-37A6-B947-958D-DA71C51C8AF3}" destId="{0335A82D-320E-5144-8B1D-AA2D11B95865}" srcOrd="1" destOrd="0" presId="urn:microsoft.com/office/officeart/2008/layout/HalfCircleOrganizationChart"/>
    <dgm:cxn modelId="{0EC94B73-BEDC-8F44-AE1C-C7BE95F86B5C}" type="presParOf" srcId="{5B0C58A6-37A6-B947-958D-DA71C51C8AF3}" destId="{D54D6DD9-5577-9A4E-A136-2B6A48E1BC76}" srcOrd="2" destOrd="0" presId="urn:microsoft.com/office/officeart/2008/layout/HalfCircleOrganizationChart"/>
    <dgm:cxn modelId="{686C6956-B00C-5B40-8FD5-0BC33BA60C25}" type="presParOf" srcId="{5B0C58A6-37A6-B947-958D-DA71C51C8AF3}" destId="{21D44E73-455D-1243-8843-724DA6B523D4}" srcOrd="3" destOrd="0" presId="urn:microsoft.com/office/officeart/2008/layout/HalfCircleOrganizationChart"/>
    <dgm:cxn modelId="{1716EA18-20BC-7741-9B35-CE18FDF8E358}" type="presParOf" srcId="{AC92654E-8609-6E46-B051-BC41AAFE9B9E}" destId="{DBCEB9F6-217C-FE47-BFA7-0E03095F61F8}" srcOrd="1" destOrd="0" presId="urn:microsoft.com/office/officeart/2008/layout/HalfCircleOrganizationChart"/>
    <dgm:cxn modelId="{63A216B8-7C07-9C4C-9D76-2B9365027180}" type="presParOf" srcId="{AC92654E-8609-6E46-B051-BC41AAFE9B9E}" destId="{0EF67E27-96FC-5B43-B099-F18273405EFF}" srcOrd="2" destOrd="0" presId="urn:microsoft.com/office/officeart/2008/layout/HalfCircleOrganizationChart"/>
    <dgm:cxn modelId="{8E5B6B84-E0CB-5040-AA20-0271B88D8EF4}" type="presParOf" srcId="{38737144-2B93-5846-9A83-975FEAB029B3}" destId="{055AFF23-3282-4B4F-8FF3-9AB8CB88101E}" srcOrd="6" destOrd="0" presId="urn:microsoft.com/office/officeart/2008/layout/HalfCircleOrganizationChart"/>
    <dgm:cxn modelId="{B8EE44EA-569B-4243-B3FE-E403D7D56CE2}" type="presParOf" srcId="{38737144-2B93-5846-9A83-975FEAB029B3}" destId="{B80B0206-0619-E94B-AA32-684F7E245AC7}" srcOrd="7" destOrd="0" presId="urn:microsoft.com/office/officeart/2008/layout/HalfCircleOrganizationChart"/>
    <dgm:cxn modelId="{166AA578-663F-2344-AB71-400AFA4ACC98}" type="presParOf" srcId="{B80B0206-0619-E94B-AA32-684F7E245AC7}" destId="{68DB240F-23B7-3E45-A180-108CF6E720AB}" srcOrd="0" destOrd="0" presId="urn:microsoft.com/office/officeart/2008/layout/HalfCircleOrganizationChart"/>
    <dgm:cxn modelId="{C8A73580-8A2F-6C46-9A86-14CA16088C7F}" type="presParOf" srcId="{68DB240F-23B7-3E45-A180-108CF6E720AB}" destId="{CE19142C-FE74-D14A-90F1-5A1AA481AC79}" srcOrd="0" destOrd="0" presId="urn:microsoft.com/office/officeart/2008/layout/HalfCircleOrganizationChart"/>
    <dgm:cxn modelId="{5FD877E8-663B-7645-A06F-FC167490820B}" type="presParOf" srcId="{68DB240F-23B7-3E45-A180-108CF6E720AB}" destId="{97EA8F42-099B-B849-A90A-87D62EEA6BAE}" srcOrd="1" destOrd="0" presId="urn:microsoft.com/office/officeart/2008/layout/HalfCircleOrganizationChart"/>
    <dgm:cxn modelId="{23D26BE2-7182-7243-A2D0-50535CE7C74E}" type="presParOf" srcId="{68DB240F-23B7-3E45-A180-108CF6E720AB}" destId="{3DCBDD2A-D8BC-4147-B0D8-9A1595CF0E75}" srcOrd="2" destOrd="0" presId="urn:microsoft.com/office/officeart/2008/layout/HalfCircleOrganizationChart"/>
    <dgm:cxn modelId="{4A5E8E94-8A22-4E43-A8A9-4C2D6C788C26}" type="presParOf" srcId="{68DB240F-23B7-3E45-A180-108CF6E720AB}" destId="{1307561D-E139-1F4A-92E6-8166E0550467}" srcOrd="3" destOrd="0" presId="urn:microsoft.com/office/officeart/2008/layout/HalfCircleOrganizationChart"/>
    <dgm:cxn modelId="{1AB91799-342F-4C4A-8A98-9A620B20CC42}" type="presParOf" srcId="{B80B0206-0619-E94B-AA32-684F7E245AC7}" destId="{9C2C79D8-EC54-3E44-AEF7-52A4D58681D9}" srcOrd="1" destOrd="0" presId="urn:microsoft.com/office/officeart/2008/layout/HalfCircleOrganizationChart"/>
    <dgm:cxn modelId="{31954CAE-CC53-F140-80F0-57DBB6714BFD}" type="presParOf" srcId="{B80B0206-0619-E94B-AA32-684F7E245AC7}" destId="{68A52961-D904-E54B-BB86-045AC6DFF5AB}" srcOrd="2" destOrd="0" presId="urn:microsoft.com/office/officeart/2008/layout/HalfCircleOrganizationChart"/>
    <dgm:cxn modelId="{EA526975-702B-3D49-ACCC-D39B8D141C04}" type="presParOf" srcId="{38737144-2B93-5846-9A83-975FEAB029B3}" destId="{5BFA2522-D410-314D-843B-2023C0525281}" srcOrd="8" destOrd="0" presId="urn:microsoft.com/office/officeart/2008/layout/HalfCircleOrganizationChart"/>
    <dgm:cxn modelId="{B8DA9F3A-FAF8-BD48-AAC5-D0FBFBF03963}" type="presParOf" srcId="{38737144-2B93-5846-9A83-975FEAB029B3}" destId="{B44E0918-095F-D048-860B-E63D479C2011}" srcOrd="9" destOrd="0" presId="urn:microsoft.com/office/officeart/2008/layout/HalfCircleOrganizationChart"/>
    <dgm:cxn modelId="{36F206BC-03FF-6146-B231-845DF5E17FB2}" type="presParOf" srcId="{B44E0918-095F-D048-860B-E63D479C2011}" destId="{2F163A01-385A-2A43-B08A-E273BAE5D219}" srcOrd="0" destOrd="0" presId="urn:microsoft.com/office/officeart/2008/layout/HalfCircleOrganizationChart"/>
    <dgm:cxn modelId="{9C16D9C0-431B-7046-AE2C-61AD6990553D}" type="presParOf" srcId="{2F163A01-385A-2A43-B08A-E273BAE5D219}" destId="{232808AA-4A93-3040-9402-D6DD23E7C791}" srcOrd="0" destOrd="0" presId="urn:microsoft.com/office/officeart/2008/layout/HalfCircleOrganizationChart"/>
    <dgm:cxn modelId="{BBE0194A-377B-5445-B08B-2E137E4A1079}" type="presParOf" srcId="{2F163A01-385A-2A43-B08A-E273BAE5D219}" destId="{F7DD9313-F5BB-EF43-A08B-592E1C872B9C}" srcOrd="1" destOrd="0" presId="urn:microsoft.com/office/officeart/2008/layout/HalfCircleOrganizationChart"/>
    <dgm:cxn modelId="{C65794D9-ABC5-E94C-B3A2-3A8611F87811}" type="presParOf" srcId="{2F163A01-385A-2A43-B08A-E273BAE5D219}" destId="{27142ACF-D68E-254A-BEC8-AD2DDAA2B1E3}" srcOrd="2" destOrd="0" presId="urn:microsoft.com/office/officeart/2008/layout/HalfCircleOrganizationChart"/>
    <dgm:cxn modelId="{23B1BB69-D32C-724E-8D1C-875415B86266}" type="presParOf" srcId="{2F163A01-385A-2A43-B08A-E273BAE5D219}" destId="{F122DC97-77C0-9B4F-AD60-0F0EA11FFF6A}" srcOrd="3" destOrd="0" presId="urn:microsoft.com/office/officeart/2008/layout/HalfCircleOrganizationChart"/>
    <dgm:cxn modelId="{3AB0E456-9BD5-D54D-BB80-5DE9F62D73EA}" type="presParOf" srcId="{B44E0918-095F-D048-860B-E63D479C2011}" destId="{596E166F-DC51-094B-92FE-97A86EDF5866}" srcOrd="1" destOrd="0" presId="urn:microsoft.com/office/officeart/2008/layout/HalfCircleOrganizationChart"/>
    <dgm:cxn modelId="{9BEF9FD1-96C0-4044-A76B-DECDD1D3AC28}" type="presParOf" srcId="{B44E0918-095F-D048-860B-E63D479C2011}" destId="{754501AF-6579-F44B-B310-526AA93B434B}" srcOrd="2" destOrd="0" presId="urn:microsoft.com/office/officeart/2008/layout/HalfCircleOrganizationChart"/>
    <dgm:cxn modelId="{DACED443-E961-2345-AD2C-B90F0B7BD0F7}" type="presParOf" srcId="{7E918D24-13FD-C244-8943-A6B7B5C05571}" destId="{1A88F07C-0FB9-2440-9551-CD6793440FF8}" srcOrd="2" destOrd="0" presId="urn:microsoft.com/office/officeart/2008/layout/HalfCircleOrganizationChart"/>
    <dgm:cxn modelId="{B64C0171-EA4D-FF4C-AF78-4693170D281A}" type="presParOf" srcId="{318C9B66-02E9-7F48-B4AE-B9E51B5AE5DA}" destId="{95EFC0C1-BFE8-CC4E-8C8E-189DE4B5ECDE}" srcOrd="10" destOrd="0" presId="urn:microsoft.com/office/officeart/2008/layout/HalfCircleOrganizationChart"/>
    <dgm:cxn modelId="{2EB2DB3E-18E9-9445-BEBB-B700B08F2B00}" type="presParOf" srcId="{318C9B66-02E9-7F48-B4AE-B9E51B5AE5DA}" destId="{F7E7F3E8-4DFB-AC4E-B2BA-452B50E55BC1}" srcOrd="11" destOrd="0" presId="urn:microsoft.com/office/officeart/2008/layout/HalfCircleOrganizationChart"/>
    <dgm:cxn modelId="{AF7A9542-C579-5642-B08E-93EA08F452FD}" type="presParOf" srcId="{F7E7F3E8-4DFB-AC4E-B2BA-452B50E55BC1}" destId="{E7984D23-286F-DA4D-8C0A-F990A247D542}" srcOrd="0" destOrd="0" presId="urn:microsoft.com/office/officeart/2008/layout/HalfCircleOrganizationChart"/>
    <dgm:cxn modelId="{C9E952A6-53B5-B54E-B710-6A7242AD8B74}" type="presParOf" srcId="{E7984D23-286F-DA4D-8C0A-F990A247D542}" destId="{6AA256DE-62F6-A949-BAE3-22417F4C3F6E}" srcOrd="0" destOrd="0" presId="urn:microsoft.com/office/officeart/2008/layout/HalfCircleOrganizationChart"/>
    <dgm:cxn modelId="{5E3A59E6-D18B-1F4C-A6B9-95D0760224F6}" type="presParOf" srcId="{E7984D23-286F-DA4D-8C0A-F990A247D542}" destId="{8F50F4D4-8B61-E848-8D35-D1530B777ECA}" srcOrd="1" destOrd="0" presId="urn:microsoft.com/office/officeart/2008/layout/HalfCircleOrganizationChart"/>
    <dgm:cxn modelId="{4073DFB6-B3FD-1540-BC28-CDD97315C518}" type="presParOf" srcId="{E7984D23-286F-DA4D-8C0A-F990A247D542}" destId="{36D983FA-18EB-9247-9122-2174DA2A3741}" srcOrd="2" destOrd="0" presId="urn:microsoft.com/office/officeart/2008/layout/HalfCircleOrganizationChart"/>
    <dgm:cxn modelId="{81934D68-3C50-8D4E-AE0A-2940B7B54415}" type="presParOf" srcId="{E7984D23-286F-DA4D-8C0A-F990A247D542}" destId="{53E390DB-687D-4640-A5B1-361ACA0E49CF}" srcOrd="3" destOrd="0" presId="urn:microsoft.com/office/officeart/2008/layout/HalfCircleOrganizationChart"/>
    <dgm:cxn modelId="{753B9B3A-1FA6-814F-8C15-D999D6FD0F12}" type="presParOf" srcId="{F7E7F3E8-4DFB-AC4E-B2BA-452B50E55BC1}" destId="{27ED6CF7-ECF0-2D46-A26E-26C5738EDBBC}" srcOrd="1" destOrd="0" presId="urn:microsoft.com/office/officeart/2008/layout/HalfCircleOrganizationChart"/>
    <dgm:cxn modelId="{DB6748F1-A728-B648-8356-1989E427B262}" type="presParOf" srcId="{27ED6CF7-ECF0-2D46-A26E-26C5738EDBBC}" destId="{0593F0DD-6C7F-FE43-B62D-49B5331178D0}" srcOrd="0" destOrd="0" presId="urn:microsoft.com/office/officeart/2008/layout/HalfCircleOrganizationChart"/>
    <dgm:cxn modelId="{90C7F389-211D-0F46-B511-93C6698AA35C}" type="presParOf" srcId="{27ED6CF7-ECF0-2D46-A26E-26C5738EDBBC}" destId="{6F67632C-61BF-4940-8D3E-8C696771EF23}" srcOrd="1" destOrd="0" presId="urn:microsoft.com/office/officeart/2008/layout/HalfCircleOrganizationChart"/>
    <dgm:cxn modelId="{EF9084A4-6BD5-3A43-858C-DBDD48F98E74}" type="presParOf" srcId="{6F67632C-61BF-4940-8D3E-8C696771EF23}" destId="{F779FD36-6328-934D-885E-F845477BEDDF}" srcOrd="0" destOrd="0" presId="urn:microsoft.com/office/officeart/2008/layout/HalfCircleOrganizationChart"/>
    <dgm:cxn modelId="{F31442FF-915E-B540-AEDA-6EFC1A9F606D}" type="presParOf" srcId="{F779FD36-6328-934D-885E-F845477BEDDF}" destId="{BD265068-681E-174B-A022-B34117254EEE}" srcOrd="0" destOrd="0" presId="urn:microsoft.com/office/officeart/2008/layout/HalfCircleOrganizationChart"/>
    <dgm:cxn modelId="{80629AF9-9095-C74F-9369-3FCC854FA67A}" type="presParOf" srcId="{F779FD36-6328-934D-885E-F845477BEDDF}" destId="{CD847222-2374-7A4C-8D9B-CB31527C6BAB}" srcOrd="1" destOrd="0" presId="urn:microsoft.com/office/officeart/2008/layout/HalfCircleOrganizationChart"/>
    <dgm:cxn modelId="{0CE1DE9C-B9A8-9148-BF26-FA08BC23F3B4}" type="presParOf" srcId="{F779FD36-6328-934D-885E-F845477BEDDF}" destId="{D4061431-3772-6642-92C9-9724DC041440}" srcOrd="2" destOrd="0" presId="urn:microsoft.com/office/officeart/2008/layout/HalfCircleOrganizationChart"/>
    <dgm:cxn modelId="{75B29DA4-436B-164D-9541-20452A5E4593}" type="presParOf" srcId="{F779FD36-6328-934D-885E-F845477BEDDF}" destId="{08F34CEC-9763-554E-B241-4F7A9191CBCE}" srcOrd="3" destOrd="0" presId="urn:microsoft.com/office/officeart/2008/layout/HalfCircleOrganizationChart"/>
    <dgm:cxn modelId="{657A4B78-9242-314A-9E1A-87A179469432}" type="presParOf" srcId="{6F67632C-61BF-4940-8D3E-8C696771EF23}" destId="{E4C0BC5C-2CD3-354F-BB92-C451D9A68013}" srcOrd="1" destOrd="0" presId="urn:microsoft.com/office/officeart/2008/layout/HalfCircleOrganizationChart"/>
    <dgm:cxn modelId="{A18CBCA6-A38D-DA44-8DA7-A6000698FECF}" type="presParOf" srcId="{6F67632C-61BF-4940-8D3E-8C696771EF23}" destId="{D141FDED-EAB4-324E-9E57-778D6DC5BFDB}" srcOrd="2" destOrd="0" presId="urn:microsoft.com/office/officeart/2008/layout/HalfCircleOrganizationChart"/>
    <dgm:cxn modelId="{4C10D9FB-412A-0449-8F9D-25423A47F175}" type="presParOf" srcId="{27ED6CF7-ECF0-2D46-A26E-26C5738EDBBC}" destId="{B67F7B62-1534-D740-9A7B-754134898EC6}" srcOrd="2" destOrd="0" presId="urn:microsoft.com/office/officeart/2008/layout/HalfCircleOrganizationChart"/>
    <dgm:cxn modelId="{F9FCAF42-DA21-C145-A030-17DC66A332D3}" type="presParOf" srcId="{27ED6CF7-ECF0-2D46-A26E-26C5738EDBBC}" destId="{C7C733A5-EC3F-B64E-8001-197B53C9DA42}" srcOrd="3" destOrd="0" presId="urn:microsoft.com/office/officeart/2008/layout/HalfCircleOrganizationChart"/>
    <dgm:cxn modelId="{69ADEBBF-790B-B345-A32C-173A8F8E6DB2}" type="presParOf" srcId="{C7C733A5-EC3F-B64E-8001-197B53C9DA42}" destId="{568773A3-866A-F349-A45F-EF4916B86B58}" srcOrd="0" destOrd="0" presId="urn:microsoft.com/office/officeart/2008/layout/HalfCircleOrganizationChart"/>
    <dgm:cxn modelId="{65FE4CCF-352B-9643-A554-8D21848FD343}" type="presParOf" srcId="{568773A3-866A-F349-A45F-EF4916B86B58}" destId="{C671B2AD-E64A-7F4C-B6E0-79FBA1E016DC}" srcOrd="0" destOrd="0" presId="urn:microsoft.com/office/officeart/2008/layout/HalfCircleOrganizationChart"/>
    <dgm:cxn modelId="{135A6DDB-2485-7F4A-83C0-38E7BBDBFD89}" type="presParOf" srcId="{568773A3-866A-F349-A45F-EF4916B86B58}" destId="{8EF360B0-6E29-D84E-800C-243EEE390910}" srcOrd="1" destOrd="0" presId="urn:microsoft.com/office/officeart/2008/layout/HalfCircleOrganizationChart"/>
    <dgm:cxn modelId="{F2B7386D-D88F-0F49-B354-FD55DB7B7DAC}" type="presParOf" srcId="{568773A3-866A-F349-A45F-EF4916B86B58}" destId="{0C068745-FEC9-664C-AEEF-75C2193E3D67}" srcOrd="2" destOrd="0" presId="urn:microsoft.com/office/officeart/2008/layout/HalfCircleOrganizationChart"/>
    <dgm:cxn modelId="{271DDBCE-5B29-1D40-9896-F488BF8DA7B4}" type="presParOf" srcId="{568773A3-866A-F349-A45F-EF4916B86B58}" destId="{EFEDA4B4-A31B-0441-9CF8-B1855D419104}" srcOrd="3" destOrd="0" presId="urn:microsoft.com/office/officeart/2008/layout/HalfCircleOrganizationChart"/>
    <dgm:cxn modelId="{9CDFFED5-87F5-134C-9C6A-328EB0357CC4}" type="presParOf" srcId="{C7C733A5-EC3F-B64E-8001-197B53C9DA42}" destId="{4BB9F07C-8899-1B44-8258-96618A38124A}" srcOrd="1" destOrd="0" presId="urn:microsoft.com/office/officeart/2008/layout/HalfCircleOrganizationChart"/>
    <dgm:cxn modelId="{E6775CAE-112F-6540-9B5C-FDA6DEBC7A49}" type="presParOf" srcId="{C7C733A5-EC3F-B64E-8001-197B53C9DA42}" destId="{A5CEF3E3-12B9-8E42-9241-D2A2978C5947}" srcOrd="2" destOrd="0" presId="urn:microsoft.com/office/officeart/2008/layout/HalfCircleOrganizationChart"/>
    <dgm:cxn modelId="{21920C35-B339-7947-9714-30342A9FB88C}" type="presParOf" srcId="{27ED6CF7-ECF0-2D46-A26E-26C5738EDBBC}" destId="{1A51EEB5-0A5D-5945-97A1-C3F51D7AE81C}" srcOrd="4" destOrd="0" presId="urn:microsoft.com/office/officeart/2008/layout/HalfCircleOrganizationChart"/>
    <dgm:cxn modelId="{8AD7E1AE-F455-DD48-AD86-C469980355D7}" type="presParOf" srcId="{27ED6CF7-ECF0-2D46-A26E-26C5738EDBBC}" destId="{0B9F674C-7D0C-3440-AD3A-31CDA829DA8B}" srcOrd="5" destOrd="0" presId="urn:microsoft.com/office/officeart/2008/layout/HalfCircleOrganizationChart"/>
    <dgm:cxn modelId="{9F7C948B-FF37-E147-8F7C-C23DC9886D0C}" type="presParOf" srcId="{0B9F674C-7D0C-3440-AD3A-31CDA829DA8B}" destId="{A0EA94DC-A5C4-0543-8A5F-8FEB8DAB3622}" srcOrd="0" destOrd="0" presId="urn:microsoft.com/office/officeart/2008/layout/HalfCircleOrganizationChart"/>
    <dgm:cxn modelId="{48660C37-F807-A34E-8DF2-93A0E80574EF}" type="presParOf" srcId="{A0EA94DC-A5C4-0543-8A5F-8FEB8DAB3622}" destId="{1A692CAA-B877-484C-9C34-5B4EBC1610A0}" srcOrd="0" destOrd="0" presId="urn:microsoft.com/office/officeart/2008/layout/HalfCircleOrganizationChart"/>
    <dgm:cxn modelId="{471885E7-50A2-3541-9EB5-E1821CCD5B48}" type="presParOf" srcId="{A0EA94DC-A5C4-0543-8A5F-8FEB8DAB3622}" destId="{3E859830-A1AF-7941-AABC-1ADB12B8B826}" srcOrd="1" destOrd="0" presId="urn:microsoft.com/office/officeart/2008/layout/HalfCircleOrganizationChart"/>
    <dgm:cxn modelId="{0260A481-DE00-9A4F-9866-F089BAB7A325}" type="presParOf" srcId="{A0EA94DC-A5C4-0543-8A5F-8FEB8DAB3622}" destId="{1641875B-38DD-F045-B551-C62DEE964EFC}" srcOrd="2" destOrd="0" presId="urn:microsoft.com/office/officeart/2008/layout/HalfCircleOrganizationChart"/>
    <dgm:cxn modelId="{7A7E6454-6CD9-CE47-BA4A-4201042DA2AF}" type="presParOf" srcId="{A0EA94DC-A5C4-0543-8A5F-8FEB8DAB3622}" destId="{0CEE2D10-07C1-6548-B8CA-BD4E88A79D54}" srcOrd="3" destOrd="0" presId="urn:microsoft.com/office/officeart/2008/layout/HalfCircleOrganizationChart"/>
    <dgm:cxn modelId="{9569FF69-31B3-A94D-87E6-249C50EC67EF}" type="presParOf" srcId="{0B9F674C-7D0C-3440-AD3A-31CDA829DA8B}" destId="{46B7682C-2ABE-6647-BB87-3EC5D2A6DD2F}" srcOrd="1" destOrd="0" presId="urn:microsoft.com/office/officeart/2008/layout/HalfCircleOrganizationChart"/>
    <dgm:cxn modelId="{E09FD88C-BAA2-1448-B6A9-C4C4278DF370}" type="presParOf" srcId="{0B9F674C-7D0C-3440-AD3A-31CDA829DA8B}" destId="{2CEE61C4-2019-0C4D-95DC-4FF49C5F14ED}" srcOrd="2" destOrd="0" presId="urn:microsoft.com/office/officeart/2008/layout/HalfCircleOrganizationChart"/>
    <dgm:cxn modelId="{19F31151-841F-8B4F-B2CE-43D9787E9EA6}" type="presParOf" srcId="{27ED6CF7-ECF0-2D46-A26E-26C5738EDBBC}" destId="{3FA67519-A9A2-8145-B025-0BD2E7CB1AC1}" srcOrd="6" destOrd="0" presId="urn:microsoft.com/office/officeart/2008/layout/HalfCircleOrganizationChart"/>
    <dgm:cxn modelId="{7E1ADDEB-843F-2545-9961-02DED3E6E442}" type="presParOf" srcId="{27ED6CF7-ECF0-2D46-A26E-26C5738EDBBC}" destId="{FDC43607-CCBE-8E48-A197-4F86DB70B27E}" srcOrd="7" destOrd="0" presId="urn:microsoft.com/office/officeart/2008/layout/HalfCircleOrganizationChart"/>
    <dgm:cxn modelId="{F6747983-A639-F04C-B560-42A2F32037B7}" type="presParOf" srcId="{FDC43607-CCBE-8E48-A197-4F86DB70B27E}" destId="{B215DAA8-F4B3-CF4F-9971-6543389D13B6}" srcOrd="0" destOrd="0" presId="urn:microsoft.com/office/officeart/2008/layout/HalfCircleOrganizationChart"/>
    <dgm:cxn modelId="{46FDB2F2-5C4E-3148-8867-7880F4143775}" type="presParOf" srcId="{B215DAA8-F4B3-CF4F-9971-6543389D13B6}" destId="{9A962746-901F-9C46-8263-DAB8223373ED}" srcOrd="0" destOrd="0" presId="urn:microsoft.com/office/officeart/2008/layout/HalfCircleOrganizationChart"/>
    <dgm:cxn modelId="{9391B4CC-5202-AD4D-9C4C-FCB8D019F8D6}" type="presParOf" srcId="{B215DAA8-F4B3-CF4F-9971-6543389D13B6}" destId="{F3B6F845-24E1-EA4A-91B0-297D0475D508}" srcOrd="1" destOrd="0" presId="urn:microsoft.com/office/officeart/2008/layout/HalfCircleOrganizationChart"/>
    <dgm:cxn modelId="{F855AC2B-F83C-3846-B9CE-0C584B297F7E}" type="presParOf" srcId="{B215DAA8-F4B3-CF4F-9971-6543389D13B6}" destId="{BAFAAA52-5780-F74A-B105-77F0033ED917}" srcOrd="2" destOrd="0" presId="urn:microsoft.com/office/officeart/2008/layout/HalfCircleOrganizationChart"/>
    <dgm:cxn modelId="{936D88E7-C861-F74F-B11C-DE25FB3B9059}" type="presParOf" srcId="{B215DAA8-F4B3-CF4F-9971-6543389D13B6}" destId="{53DECA53-66B9-0445-B1AD-2DABD32D36D0}" srcOrd="3" destOrd="0" presId="urn:microsoft.com/office/officeart/2008/layout/HalfCircleOrganizationChart"/>
    <dgm:cxn modelId="{9F542014-CF31-2149-B189-721C593A6D60}" type="presParOf" srcId="{FDC43607-CCBE-8E48-A197-4F86DB70B27E}" destId="{8A85FD0D-C142-3544-AB46-1DF9C9D38E1C}" srcOrd="1" destOrd="0" presId="urn:microsoft.com/office/officeart/2008/layout/HalfCircleOrganizationChart"/>
    <dgm:cxn modelId="{0E9491C3-2B48-C44F-A697-000CEE04EA05}" type="presParOf" srcId="{FDC43607-CCBE-8E48-A197-4F86DB70B27E}" destId="{4C6B08A7-FEA6-064C-BD43-24D17DB07DC2}" srcOrd="2" destOrd="0" presId="urn:microsoft.com/office/officeart/2008/layout/HalfCircleOrganizationChart"/>
    <dgm:cxn modelId="{836F85EF-7C36-FF4E-B789-7CE12E889DDB}" type="presParOf" srcId="{27ED6CF7-ECF0-2D46-A26E-26C5738EDBBC}" destId="{B50B06F7-B251-9C42-A25E-573861F705B7}" srcOrd="8" destOrd="0" presId="urn:microsoft.com/office/officeart/2008/layout/HalfCircleOrganizationChart"/>
    <dgm:cxn modelId="{E34A7B71-5695-DD41-B582-D5BDC3C62265}" type="presParOf" srcId="{27ED6CF7-ECF0-2D46-A26E-26C5738EDBBC}" destId="{3651E5B0-4D05-8C42-8637-F391C3DB202D}" srcOrd="9" destOrd="0" presId="urn:microsoft.com/office/officeart/2008/layout/HalfCircleOrganizationChart"/>
    <dgm:cxn modelId="{8DC410DC-CE0A-C441-9051-5BFCE17506E3}" type="presParOf" srcId="{3651E5B0-4D05-8C42-8637-F391C3DB202D}" destId="{0C1CE706-0F5F-F84B-95A3-BAF8A31DEAB0}" srcOrd="0" destOrd="0" presId="urn:microsoft.com/office/officeart/2008/layout/HalfCircleOrganizationChart"/>
    <dgm:cxn modelId="{9FD0D4B9-A911-904F-9E82-78DF92A37687}" type="presParOf" srcId="{0C1CE706-0F5F-F84B-95A3-BAF8A31DEAB0}" destId="{B37F0ADE-2E9D-5A45-A1B7-ECF6AFBFB243}" srcOrd="0" destOrd="0" presId="urn:microsoft.com/office/officeart/2008/layout/HalfCircleOrganizationChart"/>
    <dgm:cxn modelId="{A9C4F3E3-6239-D649-A4C4-E49E0D0A2BAF}" type="presParOf" srcId="{0C1CE706-0F5F-F84B-95A3-BAF8A31DEAB0}" destId="{4096A669-50F9-FC49-925C-B0483AC5B936}" srcOrd="1" destOrd="0" presId="urn:microsoft.com/office/officeart/2008/layout/HalfCircleOrganizationChart"/>
    <dgm:cxn modelId="{F6D07900-6E36-EF48-BB58-CB6CE5CA9F33}" type="presParOf" srcId="{0C1CE706-0F5F-F84B-95A3-BAF8A31DEAB0}" destId="{C95A8778-1A1A-1A4F-AFA4-24F61C57FD7E}" srcOrd="2" destOrd="0" presId="urn:microsoft.com/office/officeart/2008/layout/HalfCircleOrganizationChart"/>
    <dgm:cxn modelId="{4871049D-72A3-8F4B-9261-7B0B1B99B603}" type="presParOf" srcId="{0C1CE706-0F5F-F84B-95A3-BAF8A31DEAB0}" destId="{B1987609-C8D4-DC44-96D2-82C82BDD3264}" srcOrd="3" destOrd="0" presId="urn:microsoft.com/office/officeart/2008/layout/HalfCircleOrganizationChart"/>
    <dgm:cxn modelId="{49513FE5-1E40-FF4F-8D06-CB7A1FF51A38}" type="presParOf" srcId="{3651E5B0-4D05-8C42-8637-F391C3DB202D}" destId="{8491B415-F469-5E49-83CE-11690ABBBA68}" srcOrd="1" destOrd="0" presId="urn:microsoft.com/office/officeart/2008/layout/HalfCircleOrganizationChart"/>
    <dgm:cxn modelId="{0EAA678B-8E06-6044-AA89-825C2143EA74}" type="presParOf" srcId="{3651E5B0-4D05-8C42-8637-F391C3DB202D}" destId="{F61A1CF4-F369-7A43-BDA7-1EE69CFAE1DF}" srcOrd="2" destOrd="0" presId="urn:microsoft.com/office/officeart/2008/layout/HalfCircleOrganizationChart"/>
    <dgm:cxn modelId="{D1324E48-6F1C-F747-BB3F-6B56672FB667}" type="presParOf" srcId="{F7E7F3E8-4DFB-AC4E-B2BA-452B50E55BC1}" destId="{74A90F19-32D9-B54F-AD8A-3E7780CD99B6}" srcOrd="2" destOrd="0" presId="urn:microsoft.com/office/officeart/2008/layout/HalfCircleOrganizationChart"/>
    <dgm:cxn modelId="{1D79F8E7-BCCB-D949-8EC0-108695BD096B}" type="presParOf" srcId="{318C9B66-02E9-7F48-B4AE-B9E51B5AE5DA}" destId="{92A3B70B-0913-3145-B5EC-9F80272753F8}" srcOrd="12" destOrd="0" presId="urn:microsoft.com/office/officeart/2008/layout/HalfCircleOrganizationChart"/>
    <dgm:cxn modelId="{433BF1B4-027E-6942-9E0C-E19FF1A75559}" type="presParOf" srcId="{318C9B66-02E9-7F48-B4AE-B9E51B5AE5DA}" destId="{6371C2F6-79F6-3E49-A9FD-8530D95A5DF4}" srcOrd="13" destOrd="0" presId="urn:microsoft.com/office/officeart/2008/layout/HalfCircleOrganizationChart"/>
    <dgm:cxn modelId="{67FFCE0C-40C6-9D43-8C56-FB7FAAE2E8A8}" type="presParOf" srcId="{6371C2F6-79F6-3E49-A9FD-8530D95A5DF4}" destId="{E03BB790-D1AC-4540-9AAA-653749FE7BBD}" srcOrd="0" destOrd="0" presId="urn:microsoft.com/office/officeart/2008/layout/HalfCircleOrganizationChart"/>
    <dgm:cxn modelId="{98683368-2A62-C44D-B016-0730FDE1AE37}" type="presParOf" srcId="{E03BB790-D1AC-4540-9AAA-653749FE7BBD}" destId="{22ED1441-BD00-7C43-A23E-E8124D706F44}" srcOrd="0" destOrd="0" presId="urn:microsoft.com/office/officeart/2008/layout/HalfCircleOrganizationChart"/>
    <dgm:cxn modelId="{BF06D62D-1CD8-EE44-B6C0-FD1915F3D51E}" type="presParOf" srcId="{E03BB790-D1AC-4540-9AAA-653749FE7BBD}" destId="{397131EC-9DEA-7B4D-95B8-C882EB83E34C}" srcOrd="1" destOrd="0" presId="urn:microsoft.com/office/officeart/2008/layout/HalfCircleOrganizationChart"/>
    <dgm:cxn modelId="{F6556774-FD9D-5648-860E-9FCEC214A676}" type="presParOf" srcId="{E03BB790-D1AC-4540-9AAA-653749FE7BBD}" destId="{7879260A-9FF4-9A4C-9595-7AB54074B325}" srcOrd="2" destOrd="0" presId="urn:microsoft.com/office/officeart/2008/layout/HalfCircleOrganizationChart"/>
    <dgm:cxn modelId="{1BDB7AEB-FD1A-2E46-8AEB-ADABD4FF8FB2}" type="presParOf" srcId="{E03BB790-D1AC-4540-9AAA-653749FE7BBD}" destId="{04F05E71-37D6-7A47-9768-50786860BADE}" srcOrd="3" destOrd="0" presId="urn:microsoft.com/office/officeart/2008/layout/HalfCircleOrganizationChart"/>
    <dgm:cxn modelId="{B645A9BC-7A69-A546-A77A-8418A2E2474C}" type="presParOf" srcId="{6371C2F6-79F6-3E49-A9FD-8530D95A5DF4}" destId="{BF7963A3-C645-844E-BCF0-0288206141D4}" srcOrd="1" destOrd="0" presId="urn:microsoft.com/office/officeart/2008/layout/HalfCircleOrganizationChart"/>
    <dgm:cxn modelId="{B8284755-C091-9E41-A3FD-96D903E4789E}" type="presParOf" srcId="{BF7963A3-C645-844E-BCF0-0288206141D4}" destId="{9AE00E8D-87F9-6448-BF9D-A57878D98916}" srcOrd="0" destOrd="0" presId="urn:microsoft.com/office/officeart/2008/layout/HalfCircleOrganizationChart"/>
    <dgm:cxn modelId="{EDDBF637-A276-6E48-BD81-2365179A965D}" type="presParOf" srcId="{BF7963A3-C645-844E-BCF0-0288206141D4}" destId="{F38E1952-2E1A-9B45-BA72-2AB90C0D2ADB}" srcOrd="1" destOrd="0" presId="urn:microsoft.com/office/officeart/2008/layout/HalfCircleOrganizationChart"/>
    <dgm:cxn modelId="{B4075079-0AD9-B743-BF5E-3F661D66C07F}" type="presParOf" srcId="{F38E1952-2E1A-9B45-BA72-2AB90C0D2ADB}" destId="{9C3C6815-3D3A-3E43-986B-8B50446F80A1}" srcOrd="0" destOrd="0" presId="urn:microsoft.com/office/officeart/2008/layout/HalfCircleOrganizationChart"/>
    <dgm:cxn modelId="{3A5C2ECD-83D3-2E4B-B442-F9C2CB53C047}" type="presParOf" srcId="{9C3C6815-3D3A-3E43-986B-8B50446F80A1}" destId="{BF2D86F4-BF3B-2B43-93F9-8733A6983B1D}" srcOrd="0" destOrd="0" presId="urn:microsoft.com/office/officeart/2008/layout/HalfCircleOrganizationChart"/>
    <dgm:cxn modelId="{33E3886F-292B-594B-8290-FD38C9E63364}" type="presParOf" srcId="{9C3C6815-3D3A-3E43-986B-8B50446F80A1}" destId="{8DAED0DA-8085-154A-A2D6-CB2B481E9ACF}" srcOrd="1" destOrd="0" presId="urn:microsoft.com/office/officeart/2008/layout/HalfCircleOrganizationChart"/>
    <dgm:cxn modelId="{765D4D51-4E57-CA4E-ADCB-09FB2D42247C}" type="presParOf" srcId="{9C3C6815-3D3A-3E43-986B-8B50446F80A1}" destId="{EDCEAE71-42C0-8941-BAF6-6B51997FA5D1}" srcOrd="2" destOrd="0" presId="urn:microsoft.com/office/officeart/2008/layout/HalfCircleOrganizationChart"/>
    <dgm:cxn modelId="{D25B6413-47E5-824B-8965-30F60CF0A923}" type="presParOf" srcId="{9C3C6815-3D3A-3E43-986B-8B50446F80A1}" destId="{A2063317-A573-2242-8B77-7F9C5A4F3FFE}" srcOrd="3" destOrd="0" presId="urn:microsoft.com/office/officeart/2008/layout/HalfCircleOrganizationChart"/>
    <dgm:cxn modelId="{36E91DA1-0B55-A848-AA53-674221C3A2BA}" type="presParOf" srcId="{F38E1952-2E1A-9B45-BA72-2AB90C0D2ADB}" destId="{A12B3AD3-7770-1A4E-BFCB-441286C090A5}" srcOrd="1" destOrd="0" presId="urn:microsoft.com/office/officeart/2008/layout/HalfCircleOrganizationChart"/>
    <dgm:cxn modelId="{34741BFD-C47D-954E-8B04-283E96779211}" type="presParOf" srcId="{F38E1952-2E1A-9B45-BA72-2AB90C0D2ADB}" destId="{EFB64441-6534-B141-824C-19F55C4B315B}" srcOrd="2" destOrd="0" presId="urn:microsoft.com/office/officeart/2008/layout/HalfCircleOrganizationChart"/>
    <dgm:cxn modelId="{88311BC7-72C0-3C4E-9BE4-10E8EFD58DC4}" type="presParOf" srcId="{BF7963A3-C645-844E-BCF0-0288206141D4}" destId="{8528087D-8AE3-3448-8672-C9C30674AFF7}" srcOrd="2" destOrd="0" presId="urn:microsoft.com/office/officeart/2008/layout/HalfCircleOrganizationChart"/>
    <dgm:cxn modelId="{24A7419C-9918-414C-97DE-75D62CF9D339}" type="presParOf" srcId="{BF7963A3-C645-844E-BCF0-0288206141D4}" destId="{F5373A42-675F-A446-8413-6A1E7848698B}" srcOrd="3" destOrd="0" presId="urn:microsoft.com/office/officeart/2008/layout/HalfCircleOrganizationChart"/>
    <dgm:cxn modelId="{19E10AE2-4F52-2E47-9280-B443AC9D73CD}" type="presParOf" srcId="{F5373A42-675F-A446-8413-6A1E7848698B}" destId="{A94B8F84-10A3-F143-BEDE-6866D8E9BC12}" srcOrd="0" destOrd="0" presId="urn:microsoft.com/office/officeart/2008/layout/HalfCircleOrganizationChart"/>
    <dgm:cxn modelId="{139C9767-B059-2F43-B3F1-0FF88F5C004F}" type="presParOf" srcId="{A94B8F84-10A3-F143-BEDE-6866D8E9BC12}" destId="{EDFA77E9-1B85-F447-BA82-99DB99C23B2B}" srcOrd="0" destOrd="0" presId="urn:microsoft.com/office/officeart/2008/layout/HalfCircleOrganizationChart"/>
    <dgm:cxn modelId="{94A3585A-97E7-8645-AFD9-2FBE990C6BAD}" type="presParOf" srcId="{A94B8F84-10A3-F143-BEDE-6866D8E9BC12}" destId="{8001BA65-19BA-444A-997C-273AD946A8CA}" srcOrd="1" destOrd="0" presId="urn:microsoft.com/office/officeart/2008/layout/HalfCircleOrganizationChart"/>
    <dgm:cxn modelId="{9C785AE9-A8FF-E342-80C6-DD16C2276D63}" type="presParOf" srcId="{A94B8F84-10A3-F143-BEDE-6866D8E9BC12}" destId="{1235393E-310E-F24F-94B6-208D2E9415C7}" srcOrd="2" destOrd="0" presId="urn:microsoft.com/office/officeart/2008/layout/HalfCircleOrganizationChart"/>
    <dgm:cxn modelId="{589EE341-D7B8-5849-A9E0-42DB677EB132}" type="presParOf" srcId="{A94B8F84-10A3-F143-BEDE-6866D8E9BC12}" destId="{954A150B-9C78-DE41-B52A-C9B2350CEC00}" srcOrd="3" destOrd="0" presId="urn:microsoft.com/office/officeart/2008/layout/HalfCircleOrganizationChart"/>
    <dgm:cxn modelId="{9CEDBEDD-48B1-3646-9F5C-A9B14AEA4016}" type="presParOf" srcId="{F5373A42-675F-A446-8413-6A1E7848698B}" destId="{3340B415-5532-4148-8C2F-4CA0BADB7EF8}" srcOrd="1" destOrd="0" presId="urn:microsoft.com/office/officeart/2008/layout/HalfCircleOrganizationChart"/>
    <dgm:cxn modelId="{989604F0-29C4-3147-AFA0-FEE046077277}" type="presParOf" srcId="{F5373A42-675F-A446-8413-6A1E7848698B}" destId="{1038CDAD-25E1-B945-ABFB-BA36FEACC5C2}" srcOrd="2" destOrd="0" presId="urn:microsoft.com/office/officeart/2008/layout/HalfCircleOrganizationChart"/>
    <dgm:cxn modelId="{969CBFCF-4EB5-2C41-BE44-03332F6DA7DE}" type="presParOf" srcId="{6371C2F6-79F6-3E49-A9FD-8530D95A5DF4}" destId="{E5F1C90D-222B-0245-BEC9-77154217C65A}" srcOrd="2" destOrd="0" presId="urn:microsoft.com/office/officeart/2008/layout/HalfCircleOrganizationChart"/>
    <dgm:cxn modelId="{69384F88-FB3A-D14D-9D83-1717327E678B}" type="presParOf" srcId="{5F8B2EB8-A61E-B648-9E98-08DB6E653DE0}" destId="{05794E81-77B9-B345-A445-6C694936862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4DA0-BE2B-5541-960D-376DBBE4763C}">
      <dsp:nvSpPr>
        <dsp:cNvPr id="0" name=""/>
        <dsp:cNvSpPr/>
      </dsp:nvSpPr>
      <dsp:spPr>
        <a:xfrm>
          <a:off x="6063830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D6E5-B2B4-4041-ABAE-CE1EE070B43B}">
      <dsp:nvSpPr>
        <dsp:cNvPr id="0" name=""/>
        <dsp:cNvSpPr/>
      </dsp:nvSpPr>
      <dsp:spPr>
        <a:xfrm>
          <a:off x="10473541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6E16-DAE1-604E-BD60-A2AB73A4D39D}">
      <dsp:nvSpPr>
        <dsp:cNvPr id="0" name=""/>
        <dsp:cNvSpPr/>
      </dsp:nvSpPr>
      <dsp:spPr>
        <a:xfrm>
          <a:off x="10473541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1906-DD83-F94E-B7BA-CFEF2C0A9CCA}">
      <dsp:nvSpPr>
        <dsp:cNvPr id="0" name=""/>
        <dsp:cNvSpPr/>
      </dsp:nvSpPr>
      <dsp:spPr>
        <a:xfrm>
          <a:off x="10473541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D6358-26D9-FE45-ACD6-1072A658D602}">
      <dsp:nvSpPr>
        <dsp:cNvPr id="0" name=""/>
        <dsp:cNvSpPr/>
      </dsp:nvSpPr>
      <dsp:spPr>
        <a:xfrm>
          <a:off x="10473541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0B139-9D11-2745-9670-FE61539C8110}">
      <dsp:nvSpPr>
        <dsp:cNvPr id="0" name=""/>
        <dsp:cNvSpPr/>
      </dsp:nvSpPr>
      <dsp:spPr>
        <a:xfrm>
          <a:off x="5478769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4994771" y="101539"/>
              </a:lnTo>
              <a:lnTo>
                <a:pt x="4994771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9FAFD-BDAC-924E-9B27-E40BDBAE2A0A}">
      <dsp:nvSpPr>
        <dsp:cNvPr id="0" name=""/>
        <dsp:cNvSpPr/>
      </dsp:nvSpPr>
      <dsp:spPr>
        <a:xfrm>
          <a:off x="9303420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DD486-2A33-DF47-853B-7A1A74621765}">
      <dsp:nvSpPr>
        <dsp:cNvPr id="0" name=""/>
        <dsp:cNvSpPr/>
      </dsp:nvSpPr>
      <dsp:spPr>
        <a:xfrm>
          <a:off x="9303420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5A980-4A44-0341-BF5D-69DBDCA07147}">
      <dsp:nvSpPr>
        <dsp:cNvPr id="0" name=""/>
        <dsp:cNvSpPr/>
      </dsp:nvSpPr>
      <dsp:spPr>
        <a:xfrm>
          <a:off x="9303420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EE663-C0A9-EC49-A954-5CCAED885CCD}">
      <dsp:nvSpPr>
        <dsp:cNvPr id="0" name=""/>
        <dsp:cNvSpPr/>
      </dsp:nvSpPr>
      <dsp:spPr>
        <a:xfrm>
          <a:off x="9303420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6AAF0-B1D7-FC4F-9EA0-E58BA825447E}">
      <dsp:nvSpPr>
        <dsp:cNvPr id="0" name=""/>
        <dsp:cNvSpPr/>
      </dsp:nvSpPr>
      <dsp:spPr>
        <a:xfrm>
          <a:off x="547876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3824650" y="101539"/>
              </a:lnTo>
              <a:lnTo>
                <a:pt x="3824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4A7D7-B0DA-0E46-9FDD-FD71E6107DCA}">
      <dsp:nvSpPr>
        <dsp:cNvPr id="0" name=""/>
        <dsp:cNvSpPr/>
      </dsp:nvSpPr>
      <dsp:spPr>
        <a:xfrm>
          <a:off x="5478769" y="1884965"/>
          <a:ext cx="1776939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776939" y="101539"/>
              </a:lnTo>
              <a:lnTo>
                <a:pt x="1776939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91C5-AB0E-A84B-BF6E-C2F71FF63ECA}">
      <dsp:nvSpPr>
        <dsp:cNvPr id="0" name=""/>
        <dsp:cNvSpPr/>
      </dsp:nvSpPr>
      <dsp:spPr>
        <a:xfrm>
          <a:off x="8133299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8949-E1CB-5541-887E-755435B73867}">
      <dsp:nvSpPr>
        <dsp:cNvPr id="0" name=""/>
        <dsp:cNvSpPr/>
      </dsp:nvSpPr>
      <dsp:spPr>
        <a:xfrm>
          <a:off x="8133299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32FC7-2592-F04B-804B-5B08233CC4FC}">
      <dsp:nvSpPr>
        <dsp:cNvPr id="0" name=""/>
        <dsp:cNvSpPr/>
      </dsp:nvSpPr>
      <dsp:spPr>
        <a:xfrm>
          <a:off x="754823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AAACA-3FAB-904C-A9FB-6814C00A54D7}">
      <dsp:nvSpPr>
        <dsp:cNvPr id="0" name=""/>
        <dsp:cNvSpPr/>
      </dsp:nvSpPr>
      <dsp:spPr>
        <a:xfrm>
          <a:off x="696317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71C51-B711-ED49-92E8-C3AF085C1EA5}">
      <dsp:nvSpPr>
        <dsp:cNvPr id="0" name=""/>
        <dsp:cNvSpPr/>
      </dsp:nvSpPr>
      <dsp:spPr>
        <a:xfrm>
          <a:off x="6085588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462650" y="101539"/>
              </a:lnTo>
              <a:lnTo>
                <a:pt x="1462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41C1B-D46A-9742-ABDF-A54D1C07EACC}">
      <dsp:nvSpPr>
        <dsp:cNvPr id="0" name=""/>
        <dsp:cNvSpPr/>
      </dsp:nvSpPr>
      <dsp:spPr>
        <a:xfrm>
          <a:off x="462293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170120" y="101539"/>
              </a:lnTo>
              <a:lnTo>
                <a:pt x="11701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EAB-C899-0C48-BB01-EA39FA0529E1}">
      <dsp:nvSpPr>
        <dsp:cNvPr id="0" name=""/>
        <dsp:cNvSpPr/>
      </dsp:nvSpPr>
      <dsp:spPr>
        <a:xfrm>
          <a:off x="4577217" y="3258165"/>
          <a:ext cx="91440" cy="203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0A62E-ABF8-EF47-87DE-FC4F2F936BAF}">
      <dsp:nvSpPr>
        <dsp:cNvPr id="0" name=""/>
        <dsp:cNvSpPr/>
      </dsp:nvSpPr>
      <dsp:spPr>
        <a:xfrm>
          <a:off x="3452817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C4339-7969-C04F-A888-A75DA690C852}">
      <dsp:nvSpPr>
        <dsp:cNvPr id="0" name=""/>
        <dsp:cNvSpPr/>
      </dsp:nvSpPr>
      <dsp:spPr>
        <a:xfrm>
          <a:off x="3452817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CCB03-9821-0241-9012-45D9DA1AE709}">
      <dsp:nvSpPr>
        <dsp:cNvPr id="0" name=""/>
        <dsp:cNvSpPr/>
      </dsp:nvSpPr>
      <dsp:spPr>
        <a:xfrm>
          <a:off x="345281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1170120" y="0"/>
              </a:moveTo>
              <a:lnTo>
                <a:pt x="117012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95F88-9ABF-544B-96AE-90C2F4A6325D}">
      <dsp:nvSpPr>
        <dsp:cNvPr id="0" name=""/>
        <dsp:cNvSpPr/>
      </dsp:nvSpPr>
      <dsp:spPr>
        <a:xfrm>
          <a:off x="4622937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1462650" y="0"/>
              </a:moveTo>
              <a:lnTo>
                <a:pt x="1462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D0B2A-C1BB-5245-9CE4-C134C0BBFE17}">
      <dsp:nvSpPr>
        <dsp:cNvPr id="0" name=""/>
        <dsp:cNvSpPr/>
      </dsp:nvSpPr>
      <dsp:spPr>
        <a:xfrm>
          <a:off x="5478769" y="1884965"/>
          <a:ext cx="606818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606818" y="101539"/>
              </a:lnTo>
              <a:lnTo>
                <a:pt x="606818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C6684-AC3F-9243-BDE1-09F367F1D96C}">
      <dsp:nvSpPr>
        <dsp:cNvPr id="0" name=""/>
        <dsp:cNvSpPr/>
      </dsp:nvSpPr>
      <dsp:spPr>
        <a:xfrm>
          <a:off x="1654119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A287C-CE22-984D-9516-D4F8338DC0EA}">
      <dsp:nvSpPr>
        <dsp:cNvPr id="0" name=""/>
        <dsp:cNvSpPr/>
      </dsp:nvSpPr>
      <dsp:spPr>
        <a:xfrm>
          <a:off x="1654119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896A-0835-FA43-BA08-1762D33732C5}">
      <dsp:nvSpPr>
        <dsp:cNvPr id="0" name=""/>
        <dsp:cNvSpPr/>
      </dsp:nvSpPr>
      <dsp:spPr>
        <a:xfrm>
          <a:off x="165411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3824650" y="0"/>
              </a:moveTo>
              <a:lnTo>
                <a:pt x="3824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D5C4-E170-E04D-8ACE-D285A41C6E4D}">
      <dsp:nvSpPr>
        <dsp:cNvPr id="0" name=""/>
        <dsp:cNvSpPr/>
      </dsp:nvSpPr>
      <dsp:spPr>
        <a:xfrm>
          <a:off x="483998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6E633-B262-2749-B59C-1DB5935D5F3B}">
      <dsp:nvSpPr>
        <dsp:cNvPr id="0" name=""/>
        <dsp:cNvSpPr/>
      </dsp:nvSpPr>
      <dsp:spPr>
        <a:xfrm>
          <a:off x="483998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11FBA-EC1D-5940-BB70-6C485F61BB1D}">
      <dsp:nvSpPr>
        <dsp:cNvPr id="0" name=""/>
        <dsp:cNvSpPr/>
      </dsp:nvSpPr>
      <dsp:spPr>
        <a:xfrm>
          <a:off x="483998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D42D8-3904-3042-BCA7-C5D0FA35219F}">
      <dsp:nvSpPr>
        <dsp:cNvPr id="0" name=""/>
        <dsp:cNvSpPr/>
      </dsp:nvSpPr>
      <dsp:spPr>
        <a:xfrm>
          <a:off x="483998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E7F2-4843-FF4B-974F-E4884C70E7BA}">
      <dsp:nvSpPr>
        <dsp:cNvPr id="0" name=""/>
        <dsp:cNvSpPr/>
      </dsp:nvSpPr>
      <dsp:spPr>
        <a:xfrm>
          <a:off x="483998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4994771" y="0"/>
              </a:moveTo>
              <a:lnTo>
                <a:pt x="4994771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BCA0B-7627-044F-B3D8-CCEF0B081F75}">
      <dsp:nvSpPr>
        <dsp:cNvPr id="0" name=""/>
        <dsp:cNvSpPr/>
      </dsp:nvSpPr>
      <dsp:spPr>
        <a:xfrm>
          <a:off x="5478769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FD28D-B302-9D41-BFFD-1D2E9D7BEFF8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13200000"/>
            <a:gd name="adj2" fmla="val 1920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7931-8FE5-9C44-8700-FE416082A510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A3B86-BE3A-A746-AE21-908B08974F3F}">
      <dsp:nvSpPr>
        <dsp:cNvPr id="0" name=""/>
        <dsp:cNvSpPr/>
      </dsp:nvSpPr>
      <dsp:spPr>
        <a:xfrm>
          <a:off x="5580309" y="8018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1.Will You Test?</a:t>
          </a:r>
        </a:p>
      </dsp:txBody>
      <dsp:txXfrm>
        <a:off x="5580309" y="801878"/>
        <a:ext cx="967041" cy="309453"/>
      </dsp:txXfrm>
    </dsp:sp>
    <dsp:sp modelId="{E971C5E8-B22E-6B44-A80B-8A96CE83CA48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084E-B9F7-5F46-B528-B096F00F06EA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E9661-6D92-E342-856B-D002792D24B6}">
      <dsp:nvSpPr>
        <dsp:cNvPr id="0" name=""/>
        <dsp:cNvSpPr/>
      </dsp:nvSpPr>
      <dsp:spPr>
        <a:xfrm>
          <a:off x="4995248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1a. yes</a:t>
          </a:r>
        </a:p>
      </dsp:txBody>
      <dsp:txXfrm>
        <a:off x="4995248" y="1488478"/>
        <a:ext cx="967041" cy="309453"/>
      </dsp:txXfrm>
    </dsp:sp>
    <dsp:sp modelId="{7D198697-CBC3-B443-B2BD-E59CAAEF7DB7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D08-26F2-EE47-8832-AD3EC94CD32F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AAD9-92C2-0148-B141-228077A1D518}">
      <dsp:nvSpPr>
        <dsp:cNvPr id="0" name=""/>
        <dsp:cNvSpPr/>
      </dsp:nvSpPr>
      <dsp:spPr>
        <a:xfrm>
          <a:off x="47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2.Who?</a:t>
          </a:r>
        </a:p>
      </dsp:txBody>
      <dsp:txXfrm>
        <a:off x="477" y="2175078"/>
        <a:ext cx="967041" cy="309453"/>
      </dsp:txXfrm>
    </dsp:sp>
    <dsp:sp modelId="{3928346B-4FB2-374B-B198-85FC823BDFB0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130E8-7FC4-334B-A40F-206B304DDB31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9A73-C342-2D44-AC34-7075F8045EF8}">
      <dsp:nvSpPr>
        <dsp:cNvPr id="0" name=""/>
        <dsp:cNvSpPr/>
      </dsp:nvSpPr>
      <dsp:spPr>
        <a:xfrm>
          <a:off x="629054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2a.All</a:t>
          </a:r>
        </a:p>
      </dsp:txBody>
      <dsp:txXfrm>
        <a:off x="629054" y="2861678"/>
        <a:ext cx="967041" cy="309453"/>
      </dsp:txXfrm>
    </dsp:sp>
    <dsp:sp modelId="{FE8AA1D8-0D60-0F48-AA7C-A7FF46B3751E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DC78-259A-8C44-A90A-0BF8327CEEB3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1D605-8DB6-6A4B-A8A8-CA6C673AC537}">
      <dsp:nvSpPr>
        <dsp:cNvPr id="0" name=""/>
        <dsp:cNvSpPr/>
      </dsp:nvSpPr>
      <dsp:spPr>
        <a:xfrm>
          <a:off x="629054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2b.Adults</a:t>
          </a:r>
        </a:p>
      </dsp:txBody>
      <dsp:txXfrm>
        <a:off x="629054" y="3548278"/>
        <a:ext cx="967041" cy="309453"/>
      </dsp:txXfrm>
    </dsp:sp>
    <dsp:sp modelId="{A5CA50C4-D611-384A-8DF5-72D74B613306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2366-E582-D644-8273-748801350948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EBD7A-4C59-054F-97ED-C4C1345E9163}">
      <dsp:nvSpPr>
        <dsp:cNvPr id="0" name=""/>
        <dsp:cNvSpPr/>
      </dsp:nvSpPr>
      <dsp:spPr>
        <a:xfrm>
          <a:off x="629054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2c.Random sample</a:t>
          </a:r>
        </a:p>
      </dsp:txBody>
      <dsp:txXfrm>
        <a:off x="629054" y="4234877"/>
        <a:ext cx="967041" cy="309453"/>
      </dsp:txXfrm>
    </dsp:sp>
    <dsp:sp modelId="{A20FFC70-10F1-1440-B3F5-43F82FCAE8F5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C767-AF50-A74C-A151-4115B37A217A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E2338-24F3-5745-BD7B-BDB76C516DA4}">
      <dsp:nvSpPr>
        <dsp:cNvPr id="0" name=""/>
        <dsp:cNvSpPr/>
      </dsp:nvSpPr>
      <dsp:spPr>
        <a:xfrm>
          <a:off x="629054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2d.High risk (sports)</a:t>
          </a:r>
        </a:p>
      </dsp:txBody>
      <dsp:txXfrm>
        <a:off x="629054" y="4921477"/>
        <a:ext cx="967041" cy="309453"/>
      </dsp:txXfrm>
    </dsp:sp>
    <dsp:sp modelId="{2DBF365B-15F4-074B-A455-7A8BE724E850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6056-D6E6-0D47-ACA1-F20AE4BAEB7F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C4E94-F297-704F-8CB4-92AD17DA9A84}">
      <dsp:nvSpPr>
        <dsp:cNvPr id="0" name=""/>
        <dsp:cNvSpPr/>
      </dsp:nvSpPr>
      <dsp:spPr>
        <a:xfrm>
          <a:off x="117059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3.Required?</a:t>
          </a:r>
        </a:p>
      </dsp:txBody>
      <dsp:txXfrm>
        <a:off x="1170598" y="2175078"/>
        <a:ext cx="967041" cy="309453"/>
      </dsp:txXfrm>
    </dsp:sp>
    <dsp:sp modelId="{9AB9B263-5C66-E74C-A6A3-3214FAD3BCB0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7E2F4-B5D0-0849-A956-246BD2296793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93109-8C3F-1345-B2EB-56397082CE3C}">
      <dsp:nvSpPr>
        <dsp:cNvPr id="0" name=""/>
        <dsp:cNvSpPr/>
      </dsp:nvSpPr>
      <dsp:spPr>
        <a:xfrm>
          <a:off x="1799175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3a.Mandatory</a:t>
          </a:r>
        </a:p>
      </dsp:txBody>
      <dsp:txXfrm>
        <a:off x="1799175" y="2861678"/>
        <a:ext cx="967041" cy="309453"/>
      </dsp:txXfrm>
    </dsp:sp>
    <dsp:sp modelId="{72067927-4D2A-8640-8CF5-3A4144F347E1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022F3-7A6B-A54B-9CB1-2B4D4B2CB242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3BC2-5255-5641-9A47-69E887707270}">
      <dsp:nvSpPr>
        <dsp:cNvPr id="0" name=""/>
        <dsp:cNvSpPr/>
      </dsp:nvSpPr>
      <dsp:spPr>
        <a:xfrm>
          <a:off x="1799175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3b.Voluntary</a:t>
          </a:r>
        </a:p>
      </dsp:txBody>
      <dsp:txXfrm>
        <a:off x="1799175" y="3548278"/>
        <a:ext cx="967041" cy="309453"/>
      </dsp:txXfrm>
    </dsp:sp>
    <dsp:sp modelId="{D0168B99-1805-444D-BD47-EFAB34BC6FF2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4783B-BD34-7B4E-84EF-C085C2AA2B78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1D1BD-075A-8E43-A4A0-1DB8A039A02C}">
      <dsp:nvSpPr>
        <dsp:cNvPr id="0" name=""/>
        <dsp:cNvSpPr/>
      </dsp:nvSpPr>
      <dsp:spPr>
        <a:xfrm>
          <a:off x="560206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4.Where?</a:t>
          </a:r>
        </a:p>
      </dsp:txBody>
      <dsp:txXfrm>
        <a:off x="5602067" y="2175078"/>
        <a:ext cx="967041" cy="309453"/>
      </dsp:txXfrm>
    </dsp:sp>
    <dsp:sp modelId="{95FE36C5-CC6E-6D46-870C-E311064CB45D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98309-8735-8A49-B618-B338D2BB78B1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4001F-031D-2F4E-AF3D-8855CF81FE14}">
      <dsp:nvSpPr>
        <dsp:cNvPr id="0" name=""/>
        <dsp:cNvSpPr/>
      </dsp:nvSpPr>
      <dsp:spPr>
        <a:xfrm>
          <a:off x="413941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4a.At home</a:t>
          </a:r>
        </a:p>
      </dsp:txBody>
      <dsp:txXfrm>
        <a:off x="4139416" y="2861678"/>
        <a:ext cx="967041" cy="309453"/>
      </dsp:txXfrm>
    </dsp:sp>
    <dsp:sp modelId="{ADB4CDD1-282F-DC47-B4F6-865EAC4B78B4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AF7D-FBDB-8149-A59F-D788940E0BA1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5853-4218-DE4B-969E-EF255BBAC448}">
      <dsp:nvSpPr>
        <dsp:cNvPr id="0" name=""/>
        <dsp:cNvSpPr/>
      </dsp:nvSpPr>
      <dsp:spPr>
        <a:xfrm>
          <a:off x="296929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4a-i.Collection kits</a:t>
          </a:r>
        </a:p>
      </dsp:txBody>
      <dsp:txXfrm>
        <a:off x="2969296" y="3548278"/>
        <a:ext cx="967041" cy="309453"/>
      </dsp:txXfrm>
    </dsp:sp>
    <dsp:sp modelId="{95BCAE60-B0E1-3244-AABC-ADBD5002E1F1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4DCB-5087-C840-AAC3-3B2352F5910D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8778E-926A-F247-8ADF-BC3F7CDD9041}">
      <dsp:nvSpPr>
        <dsp:cNvPr id="0" name=""/>
        <dsp:cNvSpPr/>
      </dsp:nvSpPr>
      <dsp:spPr>
        <a:xfrm>
          <a:off x="3597873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4a-i-1.Weekly supply</a:t>
          </a:r>
        </a:p>
      </dsp:txBody>
      <dsp:txXfrm>
        <a:off x="3597873" y="4234877"/>
        <a:ext cx="967041" cy="309453"/>
      </dsp:txXfrm>
    </dsp:sp>
    <dsp:sp modelId="{2AAD624C-7B1A-514E-880A-3BF49CCBB9D4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715FA-D025-B74E-BCD0-FACCE14CE365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F1F36-DDD5-A94C-8784-927CE8694126}">
      <dsp:nvSpPr>
        <dsp:cNvPr id="0" name=""/>
        <dsp:cNvSpPr/>
      </dsp:nvSpPr>
      <dsp:spPr>
        <a:xfrm>
          <a:off x="3597873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4a-i-2.Quarterly supply</a:t>
          </a:r>
        </a:p>
      </dsp:txBody>
      <dsp:txXfrm>
        <a:off x="3597873" y="4921477"/>
        <a:ext cx="967041" cy="309453"/>
      </dsp:txXfrm>
    </dsp:sp>
    <dsp:sp modelId="{0C09E2F9-09F1-7A4D-93F3-B6434EAAEE2B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28E5-4927-8343-92E7-5F2F0C649347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AD1D5-F69F-2849-82EE-AD9441029499}">
      <dsp:nvSpPr>
        <dsp:cNvPr id="0" name=""/>
        <dsp:cNvSpPr/>
      </dsp:nvSpPr>
      <dsp:spPr>
        <a:xfrm>
          <a:off x="413941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4a-ii.Chain of custody</a:t>
          </a:r>
        </a:p>
      </dsp:txBody>
      <dsp:txXfrm>
        <a:off x="4139416" y="3548278"/>
        <a:ext cx="967041" cy="309453"/>
      </dsp:txXfrm>
    </dsp:sp>
    <dsp:sp modelId="{AE897A65-73A3-8946-9682-0D3A16EC5FBD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7F68-631E-B648-AAAD-81E5D58CE824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D7544-38D1-EB49-B939-4290C6A762F1}">
      <dsp:nvSpPr>
        <dsp:cNvPr id="0" name=""/>
        <dsp:cNvSpPr/>
      </dsp:nvSpPr>
      <dsp:spPr>
        <a:xfrm>
          <a:off x="530953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4a-iii.How to return</a:t>
          </a:r>
        </a:p>
      </dsp:txBody>
      <dsp:txXfrm>
        <a:off x="5309537" y="3548278"/>
        <a:ext cx="967041" cy="309453"/>
      </dsp:txXfrm>
    </dsp:sp>
    <dsp:sp modelId="{577FAFDA-EEE7-2A4C-A74D-2E25EAE01DDC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00771-C406-C242-81E0-91B4A6A69C46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98DE3-0FF5-E846-A337-F7C2C1815C7D}">
      <dsp:nvSpPr>
        <dsp:cNvPr id="0" name=""/>
        <dsp:cNvSpPr/>
      </dsp:nvSpPr>
      <dsp:spPr>
        <a:xfrm>
          <a:off x="7064718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4b.In person</a:t>
          </a:r>
        </a:p>
      </dsp:txBody>
      <dsp:txXfrm>
        <a:off x="7064718" y="2861678"/>
        <a:ext cx="967041" cy="309453"/>
      </dsp:txXfrm>
    </dsp:sp>
    <dsp:sp modelId="{F1A87115-FC3E-5A48-8586-91B7AB18AA24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25A1-9F00-954A-B9BC-79C92229B5C0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C6DD6-5F6F-C448-805E-692F322783B3}">
      <dsp:nvSpPr>
        <dsp:cNvPr id="0" name=""/>
        <dsp:cNvSpPr/>
      </dsp:nvSpPr>
      <dsp:spPr>
        <a:xfrm>
          <a:off x="6479658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4b-i.Timing</a:t>
          </a:r>
        </a:p>
      </dsp:txBody>
      <dsp:txXfrm>
        <a:off x="6479658" y="3548278"/>
        <a:ext cx="967041" cy="309453"/>
      </dsp:txXfrm>
    </dsp:sp>
    <dsp:sp modelId="{EA474BFC-2A23-EF46-B5FB-B5FC2F35F01A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8586E-A4BC-6D4C-8A83-310168A4B4B1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B227F-83A5-C143-B9D5-127B0C394690}">
      <dsp:nvSpPr>
        <dsp:cNvPr id="0" name=""/>
        <dsp:cNvSpPr/>
      </dsp:nvSpPr>
      <dsp:spPr>
        <a:xfrm>
          <a:off x="7649779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4b-ii.Where</a:t>
          </a:r>
        </a:p>
      </dsp:txBody>
      <dsp:txXfrm>
        <a:off x="7649779" y="3548278"/>
        <a:ext cx="967041" cy="309453"/>
      </dsp:txXfrm>
    </dsp:sp>
    <dsp:sp modelId="{5C4C2C81-2741-1848-9725-CC0E0A0E305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F2E1-2A63-8C4C-A8FA-8FAB3D1D62A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19122-C6D9-D84C-878E-9293201B7666}">
      <dsp:nvSpPr>
        <dsp:cNvPr id="0" name=""/>
        <dsp:cNvSpPr/>
      </dsp:nvSpPr>
      <dsp:spPr>
        <a:xfrm>
          <a:off x="827835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4b-ii-1. in class</a:t>
          </a:r>
        </a:p>
      </dsp:txBody>
      <dsp:txXfrm>
        <a:off x="8278356" y="4234877"/>
        <a:ext cx="967041" cy="309453"/>
      </dsp:txXfrm>
    </dsp:sp>
    <dsp:sp modelId="{3EE3E9D1-7B7D-2C42-B9B4-2FF25B7171D5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6BCC8-8B84-D745-B61C-0E04A9AA8602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72CA6-0B61-2C48-8958-71B593344E65}">
      <dsp:nvSpPr>
        <dsp:cNvPr id="0" name=""/>
        <dsp:cNvSpPr/>
      </dsp:nvSpPr>
      <dsp:spPr>
        <a:xfrm>
          <a:off x="827835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4b-ii-2. testing center</a:t>
          </a:r>
        </a:p>
      </dsp:txBody>
      <dsp:txXfrm>
        <a:off x="8278356" y="4921477"/>
        <a:ext cx="967041" cy="309453"/>
      </dsp:txXfrm>
    </dsp:sp>
    <dsp:sp modelId="{C668999D-A3D3-2549-8E85-0E65FC5B7A03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9B9D-8CD5-4C4C-85DA-229395807ACA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1AF63-397E-3940-B82C-B797F180AA04}">
      <dsp:nvSpPr>
        <dsp:cNvPr id="0" name=""/>
        <dsp:cNvSpPr/>
      </dsp:nvSpPr>
      <dsp:spPr>
        <a:xfrm>
          <a:off x="677218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5.How often?</a:t>
          </a:r>
        </a:p>
      </dsp:txBody>
      <dsp:txXfrm>
        <a:off x="6772188" y="2175078"/>
        <a:ext cx="967041" cy="309453"/>
      </dsp:txXfrm>
    </dsp:sp>
    <dsp:sp modelId="{BFDB613E-C3D8-DD47-B2D8-4991E9F3BAC6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1AB26-1067-0B46-8EA0-044F23223440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249F1-AB35-5546-AC0F-AFCCE16D7E0D}">
      <dsp:nvSpPr>
        <dsp:cNvPr id="0" name=""/>
        <dsp:cNvSpPr/>
      </dsp:nvSpPr>
      <dsp:spPr>
        <a:xfrm>
          <a:off x="8819899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6.How to share results?</a:t>
          </a:r>
        </a:p>
      </dsp:txBody>
      <dsp:txXfrm>
        <a:off x="8819899" y="2175078"/>
        <a:ext cx="967041" cy="309453"/>
      </dsp:txXfrm>
    </dsp:sp>
    <dsp:sp modelId="{1911D4AD-1962-FD4E-9F7A-71E7653F773D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940AE-B120-0949-B461-BEA8BDEA1F44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7C084-FC9D-3149-8725-7DC5BF1C2C47}">
      <dsp:nvSpPr>
        <dsp:cNvPr id="0" name=""/>
        <dsp:cNvSpPr/>
      </dsp:nvSpPr>
      <dsp:spPr>
        <a:xfrm>
          <a:off x="944847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6a.Parents</a:t>
          </a:r>
        </a:p>
      </dsp:txBody>
      <dsp:txXfrm>
        <a:off x="9448476" y="2861678"/>
        <a:ext cx="967041" cy="309453"/>
      </dsp:txXfrm>
    </dsp:sp>
    <dsp:sp modelId="{AA2F87DF-DE08-7442-94B6-BE64C91F3888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E77B5-61D1-F542-B615-D8B940FC169D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42BF3-058E-A742-A0D6-40D84879A513}">
      <dsp:nvSpPr>
        <dsp:cNvPr id="0" name=""/>
        <dsp:cNvSpPr/>
      </dsp:nvSpPr>
      <dsp:spPr>
        <a:xfrm>
          <a:off x="944847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6b.Public Health</a:t>
          </a:r>
        </a:p>
      </dsp:txBody>
      <dsp:txXfrm>
        <a:off x="9448476" y="3548278"/>
        <a:ext cx="967041" cy="309453"/>
      </dsp:txXfrm>
    </dsp:sp>
    <dsp:sp modelId="{5F33AFCB-5839-F044-AA7C-3404CC0A0FBC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3A9A3-A792-994B-A402-87A58792D43A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BBFE-A3C5-FE4C-A2E8-BE9B97640672}">
      <dsp:nvSpPr>
        <dsp:cNvPr id="0" name=""/>
        <dsp:cNvSpPr/>
      </dsp:nvSpPr>
      <dsp:spPr>
        <a:xfrm>
          <a:off x="944847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6c.Community</a:t>
          </a:r>
        </a:p>
      </dsp:txBody>
      <dsp:txXfrm>
        <a:off x="9448476" y="4234877"/>
        <a:ext cx="967041" cy="309453"/>
      </dsp:txXfrm>
    </dsp:sp>
    <dsp:sp modelId="{DCF291ED-C7EC-2644-B1FF-1FC047ADE716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75F7E-D66A-1C49-BAD8-5BA24EBE48E9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99BF-0A96-4440-A22B-A9A0675C08F4}">
      <dsp:nvSpPr>
        <dsp:cNvPr id="0" name=""/>
        <dsp:cNvSpPr/>
      </dsp:nvSpPr>
      <dsp:spPr>
        <a:xfrm>
          <a:off x="944847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6d.Close contacts</a:t>
          </a:r>
        </a:p>
      </dsp:txBody>
      <dsp:txXfrm>
        <a:off x="9448476" y="4921477"/>
        <a:ext cx="967041" cy="309453"/>
      </dsp:txXfrm>
    </dsp:sp>
    <dsp:sp modelId="{382645B4-6819-8B4D-8B46-DA23CFC29EB5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07B1C-0CCC-DC46-B063-1C59432344A3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196AA-2382-9F4C-810B-8CD2FD58B248}">
      <dsp:nvSpPr>
        <dsp:cNvPr id="0" name=""/>
        <dsp:cNvSpPr/>
      </dsp:nvSpPr>
      <dsp:spPr>
        <a:xfrm>
          <a:off x="9990020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7.Which test?</a:t>
          </a:r>
        </a:p>
      </dsp:txBody>
      <dsp:txXfrm>
        <a:off x="9990020" y="2175078"/>
        <a:ext cx="967041" cy="309453"/>
      </dsp:txXfrm>
    </dsp:sp>
    <dsp:sp modelId="{584FDA57-DE16-694C-B9C6-F23938EAFFEC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3B13B-F5DD-0B4C-BFDA-FAE0FE3450F6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F8F9C-680B-E94C-968C-D8F2FDCB0C56}">
      <dsp:nvSpPr>
        <dsp:cNvPr id="0" name=""/>
        <dsp:cNvSpPr/>
      </dsp:nvSpPr>
      <dsp:spPr>
        <a:xfrm>
          <a:off x="10618597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7a.Sample type</a:t>
          </a:r>
        </a:p>
      </dsp:txBody>
      <dsp:txXfrm>
        <a:off x="10618597" y="2861678"/>
        <a:ext cx="967041" cy="309453"/>
      </dsp:txXfrm>
    </dsp:sp>
    <dsp:sp modelId="{90A37D24-85E6-AD47-B95F-1963A6D342A0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6175-8FA0-9345-98AA-948C6B16CE9C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914C-5EF2-7642-9B40-CB8D5FDE148E}">
      <dsp:nvSpPr>
        <dsp:cNvPr id="0" name=""/>
        <dsp:cNvSpPr/>
      </dsp:nvSpPr>
      <dsp:spPr>
        <a:xfrm>
          <a:off x="1061859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7b.Speed of results</a:t>
          </a:r>
        </a:p>
      </dsp:txBody>
      <dsp:txXfrm>
        <a:off x="10618597" y="3548278"/>
        <a:ext cx="967041" cy="309453"/>
      </dsp:txXfrm>
    </dsp:sp>
    <dsp:sp modelId="{011D2F8C-60A2-F349-A553-6588929F0D6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04BBF-3F66-E347-AA7B-9AD247FDFD0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0B90F-DA0B-3A49-992C-FEF83F9F56BC}">
      <dsp:nvSpPr>
        <dsp:cNvPr id="0" name=""/>
        <dsp:cNvSpPr/>
      </dsp:nvSpPr>
      <dsp:spPr>
        <a:xfrm>
          <a:off x="10618597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7c.cost</a:t>
          </a:r>
        </a:p>
      </dsp:txBody>
      <dsp:txXfrm>
        <a:off x="10618597" y="4234877"/>
        <a:ext cx="967041" cy="309453"/>
      </dsp:txXfrm>
    </dsp:sp>
    <dsp:sp modelId="{1CAF6AB1-F55E-3C4E-8355-CEDC782FEFA7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4F9A1-946C-E449-B69A-933E2B6295C8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2610D-ED45-D64B-A94F-B14CEC7A816D}">
      <dsp:nvSpPr>
        <dsp:cNvPr id="0" name=""/>
        <dsp:cNvSpPr/>
      </dsp:nvSpPr>
      <dsp:spPr>
        <a:xfrm>
          <a:off x="10618597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7d.pooling</a:t>
          </a:r>
        </a:p>
      </dsp:txBody>
      <dsp:txXfrm>
        <a:off x="10618597" y="4921477"/>
        <a:ext cx="967041" cy="309453"/>
      </dsp:txXfrm>
    </dsp:sp>
    <dsp:sp modelId="{B833E62D-5537-0B45-84EF-916213582071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A0FC1-4170-5A49-B5B9-7AA9EA782783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FA3A-8E30-7647-9A0E-BB248DE4EC06}">
      <dsp:nvSpPr>
        <dsp:cNvPr id="0" name=""/>
        <dsp:cNvSpPr/>
      </dsp:nvSpPr>
      <dsp:spPr>
        <a:xfrm>
          <a:off x="6165369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165369" y="1488478"/>
        <a:ext cx="967041" cy="3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4DA0-BE2B-5541-960D-376DBBE4763C}">
      <dsp:nvSpPr>
        <dsp:cNvPr id="0" name=""/>
        <dsp:cNvSpPr/>
      </dsp:nvSpPr>
      <dsp:spPr>
        <a:xfrm>
          <a:off x="6063830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D6E5-B2B4-4041-ABAE-CE1EE070B43B}">
      <dsp:nvSpPr>
        <dsp:cNvPr id="0" name=""/>
        <dsp:cNvSpPr/>
      </dsp:nvSpPr>
      <dsp:spPr>
        <a:xfrm>
          <a:off x="10473541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6E16-DAE1-604E-BD60-A2AB73A4D39D}">
      <dsp:nvSpPr>
        <dsp:cNvPr id="0" name=""/>
        <dsp:cNvSpPr/>
      </dsp:nvSpPr>
      <dsp:spPr>
        <a:xfrm>
          <a:off x="10473541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1906-DD83-F94E-B7BA-CFEF2C0A9CCA}">
      <dsp:nvSpPr>
        <dsp:cNvPr id="0" name=""/>
        <dsp:cNvSpPr/>
      </dsp:nvSpPr>
      <dsp:spPr>
        <a:xfrm>
          <a:off x="10473541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D6358-26D9-FE45-ACD6-1072A658D602}">
      <dsp:nvSpPr>
        <dsp:cNvPr id="0" name=""/>
        <dsp:cNvSpPr/>
      </dsp:nvSpPr>
      <dsp:spPr>
        <a:xfrm>
          <a:off x="10473541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0B139-9D11-2745-9670-FE61539C8110}">
      <dsp:nvSpPr>
        <dsp:cNvPr id="0" name=""/>
        <dsp:cNvSpPr/>
      </dsp:nvSpPr>
      <dsp:spPr>
        <a:xfrm>
          <a:off x="5478769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4994771" y="101539"/>
              </a:lnTo>
              <a:lnTo>
                <a:pt x="4994771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9FAFD-BDAC-924E-9B27-E40BDBAE2A0A}">
      <dsp:nvSpPr>
        <dsp:cNvPr id="0" name=""/>
        <dsp:cNvSpPr/>
      </dsp:nvSpPr>
      <dsp:spPr>
        <a:xfrm>
          <a:off x="9303420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DD486-2A33-DF47-853B-7A1A74621765}">
      <dsp:nvSpPr>
        <dsp:cNvPr id="0" name=""/>
        <dsp:cNvSpPr/>
      </dsp:nvSpPr>
      <dsp:spPr>
        <a:xfrm>
          <a:off x="9303420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5A980-4A44-0341-BF5D-69DBDCA07147}">
      <dsp:nvSpPr>
        <dsp:cNvPr id="0" name=""/>
        <dsp:cNvSpPr/>
      </dsp:nvSpPr>
      <dsp:spPr>
        <a:xfrm>
          <a:off x="9303420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EE663-C0A9-EC49-A954-5CCAED885CCD}">
      <dsp:nvSpPr>
        <dsp:cNvPr id="0" name=""/>
        <dsp:cNvSpPr/>
      </dsp:nvSpPr>
      <dsp:spPr>
        <a:xfrm>
          <a:off x="9303420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6AAF0-B1D7-FC4F-9EA0-E58BA825447E}">
      <dsp:nvSpPr>
        <dsp:cNvPr id="0" name=""/>
        <dsp:cNvSpPr/>
      </dsp:nvSpPr>
      <dsp:spPr>
        <a:xfrm>
          <a:off x="547876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3824650" y="101539"/>
              </a:lnTo>
              <a:lnTo>
                <a:pt x="3824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4A7D7-B0DA-0E46-9FDD-FD71E6107DCA}">
      <dsp:nvSpPr>
        <dsp:cNvPr id="0" name=""/>
        <dsp:cNvSpPr/>
      </dsp:nvSpPr>
      <dsp:spPr>
        <a:xfrm>
          <a:off x="5478769" y="1884965"/>
          <a:ext cx="1776939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776939" y="101539"/>
              </a:lnTo>
              <a:lnTo>
                <a:pt x="1776939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91C5-AB0E-A84B-BF6E-C2F71FF63ECA}">
      <dsp:nvSpPr>
        <dsp:cNvPr id="0" name=""/>
        <dsp:cNvSpPr/>
      </dsp:nvSpPr>
      <dsp:spPr>
        <a:xfrm>
          <a:off x="8133299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8949-E1CB-5541-887E-755435B73867}">
      <dsp:nvSpPr>
        <dsp:cNvPr id="0" name=""/>
        <dsp:cNvSpPr/>
      </dsp:nvSpPr>
      <dsp:spPr>
        <a:xfrm>
          <a:off x="8133299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32FC7-2592-F04B-804B-5B08233CC4FC}">
      <dsp:nvSpPr>
        <dsp:cNvPr id="0" name=""/>
        <dsp:cNvSpPr/>
      </dsp:nvSpPr>
      <dsp:spPr>
        <a:xfrm>
          <a:off x="754823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AAACA-3FAB-904C-A9FB-6814C00A54D7}">
      <dsp:nvSpPr>
        <dsp:cNvPr id="0" name=""/>
        <dsp:cNvSpPr/>
      </dsp:nvSpPr>
      <dsp:spPr>
        <a:xfrm>
          <a:off x="696317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71C51-B711-ED49-92E8-C3AF085C1EA5}">
      <dsp:nvSpPr>
        <dsp:cNvPr id="0" name=""/>
        <dsp:cNvSpPr/>
      </dsp:nvSpPr>
      <dsp:spPr>
        <a:xfrm>
          <a:off x="6085588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462650" y="101539"/>
              </a:lnTo>
              <a:lnTo>
                <a:pt x="1462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41C1B-D46A-9742-ABDF-A54D1C07EACC}">
      <dsp:nvSpPr>
        <dsp:cNvPr id="0" name=""/>
        <dsp:cNvSpPr/>
      </dsp:nvSpPr>
      <dsp:spPr>
        <a:xfrm>
          <a:off x="462293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170120" y="101539"/>
              </a:lnTo>
              <a:lnTo>
                <a:pt x="11701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EAB-C899-0C48-BB01-EA39FA0529E1}">
      <dsp:nvSpPr>
        <dsp:cNvPr id="0" name=""/>
        <dsp:cNvSpPr/>
      </dsp:nvSpPr>
      <dsp:spPr>
        <a:xfrm>
          <a:off x="4577217" y="3258165"/>
          <a:ext cx="91440" cy="203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0A62E-ABF8-EF47-87DE-FC4F2F936BAF}">
      <dsp:nvSpPr>
        <dsp:cNvPr id="0" name=""/>
        <dsp:cNvSpPr/>
      </dsp:nvSpPr>
      <dsp:spPr>
        <a:xfrm>
          <a:off x="3452817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C4339-7969-C04F-A888-A75DA690C852}">
      <dsp:nvSpPr>
        <dsp:cNvPr id="0" name=""/>
        <dsp:cNvSpPr/>
      </dsp:nvSpPr>
      <dsp:spPr>
        <a:xfrm>
          <a:off x="3452817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CCB03-9821-0241-9012-45D9DA1AE709}">
      <dsp:nvSpPr>
        <dsp:cNvPr id="0" name=""/>
        <dsp:cNvSpPr/>
      </dsp:nvSpPr>
      <dsp:spPr>
        <a:xfrm>
          <a:off x="345281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1170120" y="0"/>
              </a:moveTo>
              <a:lnTo>
                <a:pt x="117012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95F88-9ABF-544B-96AE-90C2F4A6325D}">
      <dsp:nvSpPr>
        <dsp:cNvPr id="0" name=""/>
        <dsp:cNvSpPr/>
      </dsp:nvSpPr>
      <dsp:spPr>
        <a:xfrm>
          <a:off x="4622937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1462650" y="0"/>
              </a:moveTo>
              <a:lnTo>
                <a:pt x="1462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D0B2A-C1BB-5245-9CE4-C134C0BBFE17}">
      <dsp:nvSpPr>
        <dsp:cNvPr id="0" name=""/>
        <dsp:cNvSpPr/>
      </dsp:nvSpPr>
      <dsp:spPr>
        <a:xfrm>
          <a:off x="5478769" y="1884965"/>
          <a:ext cx="606818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606818" y="101539"/>
              </a:lnTo>
              <a:lnTo>
                <a:pt x="606818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C6684-AC3F-9243-BDE1-09F367F1D96C}">
      <dsp:nvSpPr>
        <dsp:cNvPr id="0" name=""/>
        <dsp:cNvSpPr/>
      </dsp:nvSpPr>
      <dsp:spPr>
        <a:xfrm>
          <a:off x="1654119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A287C-CE22-984D-9516-D4F8338DC0EA}">
      <dsp:nvSpPr>
        <dsp:cNvPr id="0" name=""/>
        <dsp:cNvSpPr/>
      </dsp:nvSpPr>
      <dsp:spPr>
        <a:xfrm>
          <a:off x="1654119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896A-0835-FA43-BA08-1762D33732C5}">
      <dsp:nvSpPr>
        <dsp:cNvPr id="0" name=""/>
        <dsp:cNvSpPr/>
      </dsp:nvSpPr>
      <dsp:spPr>
        <a:xfrm>
          <a:off x="165411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3824650" y="0"/>
              </a:moveTo>
              <a:lnTo>
                <a:pt x="3824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D5C4-E170-E04D-8ACE-D285A41C6E4D}">
      <dsp:nvSpPr>
        <dsp:cNvPr id="0" name=""/>
        <dsp:cNvSpPr/>
      </dsp:nvSpPr>
      <dsp:spPr>
        <a:xfrm>
          <a:off x="483998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6E633-B262-2749-B59C-1DB5935D5F3B}">
      <dsp:nvSpPr>
        <dsp:cNvPr id="0" name=""/>
        <dsp:cNvSpPr/>
      </dsp:nvSpPr>
      <dsp:spPr>
        <a:xfrm>
          <a:off x="483998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11FBA-EC1D-5940-BB70-6C485F61BB1D}">
      <dsp:nvSpPr>
        <dsp:cNvPr id="0" name=""/>
        <dsp:cNvSpPr/>
      </dsp:nvSpPr>
      <dsp:spPr>
        <a:xfrm>
          <a:off x="483998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D42D8-3904-3042-BCA7-C5D0FA35219F}">
      <dsp:nvSpPr>
        <dsp:cNvPr id="0" name=""/>
        <dsp:cNvSpPr/>
      </dsp:nvSpPr>
      <dsp:spPr>
        <a:xfrm>
          <a:off x="483998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E7F2-4843-FF4B-974F-E4884C70E7BA}">
      <dsp:nvSpPr>
        <dsp:cNvPr id="0" name=""/>
        <dsp:cNvSpPr/>
      </dsp:nvSpPr>
      <dsp:spPr>
        <a:xfrm>
          <a:off x="483998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4994771" y="0"/>
              </a:moveTo>
              <a:lnTo>
                <a:pt x="4994771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BCA0B-7627-044F-B3D8-CCEF0B081F75}">
      <dsp:nvSpPr>
        <dsp:cNvPr id="0" name=""/>
        <dsp:cNvSpPr/>
      </dsp:nvSpPr>
      <dsp:spPr>
        <a:xfrm>
          <a:off x="5478769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FD28D-B302-9D41-BFFD-1D2E9D7BEFF8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13200000"/>
            <a:gd name="adj2" fmla="val 1920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7931-8FE5-9C44-8700-FE416082A510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A3B86-BE3A-A746-AE21-908B08974F3F}">
      <dsp:nvSpPr>
        <dsp:cNvPr id="0" name=""/>
        <dsp:cNvSpPr/>
      </dsp:nvSpPr>
      <dsp:spPr>
        <a:xfrm>
          <a:off x="5580309" y="8018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1.Will You Test?</a:t>
          </a:r>
        </a:p>
      </dsp:txBody>
      <dsp:txXfrm>
        <a:off x="5580309" y="801878"/>
        <a:ext cx="967041" cy="309453"/>
      </dsp:txXfrm>
    </dsp:sp>
    <dsp:sp modelId="{E971C5E8-B22E-6B44-A80B-8A96CE83CA48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084E-B9F7-5F46-B528-B096F00F06EA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E9661-6D92-E342-856B-D002792D24B6}">
      <dsp:nvSpPr>
        <dsp:cNvPr id="0" name=""/>
        <dsp:cNvSpPr/>
      </dsp:nvSpPr>
      <dsp:spPr>
        <a:xfrm>
          <a:off x="4995248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1a. yes</a:t>
          </a:r>
        </a:p>
      </dsp:txBody>
      <dsp:txXfrm>
        <a:off x="4995248" y="1488478"/>
        <a:ext cx="967041" cy="309453"/>
      </dsp:txXfrm>
    </dsp:sp>
    <dsp:sp modelId="{7D198697-CBC3-B443-B2BD-E59CAAEF7DB7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D08-26F2-EE47-8832-AD3EC94CD32F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AAD9-92C2-0148-B141-228077A1D518}">
      <dsp:nvSpPr>
        <dsp:cNvPr id="0" name=""/>
        <dsp:cNvSpPr/>
      </dsp:nvSpPr>
      <dsp:spPr>
        <a:xfrm>
          <a:off x="47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2.Who?</a:t>
          </a:r>
        </a:p>
      </dsp:txBody>
      <dsp:txXfrm>
        <a:off x="477" y="2175078"/>
        <a:ext cx="967041" cy="309453"/>
      </dsp:txXfrm>
    </dsp:sp>
    <dsp:sp modelId="{3928346B-4FB2-374B-B198-85FC823BDFB0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130E8-7FC4-334B-A40F-206B304DDB31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9A73-C342-2D44-AC34-7075F8045EF8}">
      <dsp:nvSpPr>
        <dsp:cNvPr id="0" name=""/>
        <dsp:cNvSpPr/>
      </dsp:nvSpPr>
      <dsp:spPr>
        <a:xfrm>
          <a:off x="629054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2a.All</a:t>
          </a:r>
        </a:p>
      </dsp:txBody>
      <dsp:txXfrm>
        <a:off x="629054" y="2861678"/>
        <a:ext cx="967041" cy="309453"/>
      </dsp:txXfrm>
    </dsp:sp>
    <dsp:sp modelId="{FE8AA1D8-0D60-0F48-AA7C-A7FF46B3751E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DC78-259A-8C44-A90A-0BF8327CEEB3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1D605-8DB6-6A4B-A8A8-CA6C673AC537}">
      <dsp:nvSpPr>
        <dsp:cNvPr id="0" name=""/>
        <dsp:cNvSpPr/>
      </dsp:nvSpPr>
      <dsp:spPr>
        <a:xfrm>
          <a:off x="629054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2b.Adults</a:t>
          </a:r>
        </a:p>
      </dsp:txBody>
      <dsp:txXfrm>
        <a:off x="629054" y="3548278"/>
        <a:ext cx="967041" cy="309453"/>
      </dsp:txXfrm>
    </dsp:sp>
    <dsp:sp modelId="{A5CA50C4-D611-384A-8DF5-72D74B613306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2366-E582-D644-8273-748801350948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EBD7A-4C59-054F-97ED-C4C1345E9163}">
      <dsp:nvSpPr>
        <dsp:cNvPr id="0" name=""/>
        <dsp:cNvSpPr/>
      </dsp:nvSpPr>
      <dsp:spPr>
        <a:xfrm>
          <a:off x="629054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2c.Random sample</a:t>
          </a:r>
        </a:p>
      </dsp:txBody>
      <dsp:txXfrm>
        <a:off x="629054" y="4234877"/>
        <a:ext cx="967041" cy="309453"/>
      </dsp:txXfrm>
    </dsp:sp>
    <dsp:sp modelId="{A20FFC70-10F1-1440-B3F5-43F82FCAE8F5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C767-AF50-A74C-A151-4115B37A217A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E2338-24F3-5745-BD7B-BDB76C516DA4}">
      <dsp:nvSpPr>
        <dsp:cNvPr id="0" name=""/>
        <dsp:cNvSpPr/>
      </dsp:nvSpPr>
      <dsp:spPr>
        <a:xfrm>
          <a:off x="629054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2d.High risk (sports)</a:t>
          </a:r>
        </a:p>
      </dsp:txBody>
      <dsp:txXfrm>
        <a:off x="629054" y="4921477"/>
        <a:ext cx="967041" cy="309453"/>
      </dsp:txXfrm>
    </dsp:sp>
    <dsp:sp modelId="{2DBF365B-15F4-074B-A455-7A8BE724E850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6056-D6E6-0D47-ACA1-F20AE4BAEB7F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C4E94-F297-704F-8CB4-92AD17DA9A84}">
      <dsp:nvSpPr>
        <dsp:cNvPr id="0" name=""/>
        <dsp:cNvSpPr/>
      </dsp:nvSpPr>
      <dsp:spPr>
        <a:xfrm>
          <a:off x="117059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3.Required?</a:t>
          </a:r>
        </a:p>
      </dsp:txBody>
      <dsp:txXfrm>
        <a:off x="1170598" y="2175078"/>
        <a:ext cx="967041" cy="309453"/>
      </dsp:txXfrm>
    </dsp:sp>
    <dsp:sp modelId="{9AB9B263-5C66-E74C-A6A3-3214FAD3BCB0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7E2F4-B5D0-0849-A956-246BD2296793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93109-8C3F-1345-B2EB-56397082CE3C}">
      <dsp:nvSpPr>
        <dsp:cNvPr id="0" name=""/>
        <dsp:cNvSpPr/>
      </dsp:nvSpPr>
      <dsp:spPr>
        <a:xfrm>
          <a:off x="1799175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3a.Mandatory</a:t>
          </a:r>
        </a:p>
      </dsp:txBody>
      <dsp:txXfrm>
        <a:off x="1799175" y="2861678"/>
        <a:ext cx="967041" cy="309453"/>
      </dsp:txXfrm>
    </dsp:sp>
    <dsp:sp modelId="{72067927-4D2A-8640-8CF5-3A4144F347E1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022F3-7A6B-A54B-9CB1-2B4D4B2CB242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3BC2-5255-5641-9A47-69E887707270}">
      <dsp:nvSpPr>
        <dsp:cNvPr id="0" name=""/>
        <dsp:cNvSpPr/>
      </dsp:nvSpPr>
      <dsp:spPr>
        <a:xfrm>
          <a:off x="1799175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3b.Voluntary</a:t>
          </a:r>
        </a:p>
      </dsp:txBody>
      <dsp:txXfrm>
        <a:off x="1799175" y="3548278"/>
        <a:ext cx="967041" cy="309453"/>
      </dsp:txXfrm>
    </dsp:sp>
    <dsp:sp modelId="{D0168B99-1805-444D-BD47-EFAB34BC6FF2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4783B-BD34-7B4E-84EF-C085C2AA2B78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1D1BD-075A-8E43-A4A0-1DB8A039A02C}">
      <dsp:nvSpPr>
        <dsp:cNvPr id="0" name=""/>
        <dsp:cNvSpPr/>
      </dsp:nvSpPr>
      <dsp:spPr>
        <a:xfrm>
          <a:off x="560206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4.Where?</a:t>
          </a:r>
        </a:p>
      </dsp:txBody>
      <dsp:txXfrm>
        <a:off x="5602067" y="2175078"/>
        <a:ext cx="967041" cy="309453"/>
      </dsp:txXfrm>
    </dsp:sp>
    <dsp:sp modelId="{95FE36C5-CC6E-6D46-870C-E311064CB45D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98309-8735-8A49-B618-B338D2BB78B1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4001F-031D-2F4E-AF3D-8855CF81FE14}">
      <dsp:nvSpPr>
        <dsp:cNvPr id="0" name=""/>
        <dsp:cNvSpPr/>
      </dsp:nvSpPr>
      <dsp:spPr>
        <a:xfrm>
          <a:off x="413941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4a.At home</a:t>
          </a:r>
        </a:p>
      </dsp:txBody>
      <dsp:txXfrm>
        <a:off x="4139416" y="2861678"/>
        <a:ext cx="967041" cy="309453"/>
      </dsp:txXfrm>
    </dsp:sp>
    <dsp:sp modelId="{ADB4CDD1-282F-DC47-B4F6-865EAC4B78B4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AF7D-FBDB-8149-A59F-D788940E0BA1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5853-4218-DE4B-969E-EF255BBAC448}">
      <dsp:nvSpPr>
        <dsp:cNvPr id="0" name=""/>
        <dsp:cNvSpPr/>
      </dsp:nvSpPr>
      <dsp:spPr>
        <a:xfrm>
          <a:off x="296929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4a-i.Collection kits</a:t>
          </a:r>
        </a:p>
      </dsp:txBody>
      <dsp:txXfrm>
        <a:off x="2969296" y="3548278"/>
        <a:ext cx="967041" cy="309453"/>
      </dsp:txXfrm>
    </dsp:sp>
    <dsp:sp modelId="{95BCAE60-B0E1-3244-AABC-ADBD5002E1F1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4DCB-5087-C840-AAC3-3B2352F5910D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8778E-926A-F247-8ADF-BC3F7CDD9041}">
      <dsp:nvSpPr>
        <dsp:cNvPr id="0" name=""/>
        <dsp:cNvSpPr/>
      </dsp:nvSpPr>
      <dsp:spPr>
        <a:xfrm>
          <a:off x="3597873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4a-i-1.Weekly supply</a:t>
          </a:r>
        </a:p>
      </dsp:txBody>
      <dsp:txXfrm>
        <a:off x="3597873" y="4234877"/>
        <a:ext cx="967041" cy="309453"/>
      </dsp:txXfrm>
    </dsp:sp>
    <dsp:sp modelId="{2AAD624C-7B1A-514E-880A-3BF49CCBB9D4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715FA-D025-B74E-BCD0-FACCE14CE365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F1F36-DDD5-A94C-8784-927CE8694126}">
      <dsp:nvSpPr>
        <dsp:cNvPr id="0" name=""/>
        <dsp:cNvSpPr/>
      </dsp:nvSpPr>
      <dsp:spPr>
        <a:xfrm>
          <a:off x="3597873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4a-i-2.Quarterly supply</a:t>
          </a:r>
        </a:p>
      </dsp:txBody>
      <dsp:txXfrm>
        <a:off x="3597873" y="4921477"/>
        <a:ext cx="967041" cy="309453"/>
      </dsp:txXfrm>
    </dsp:sp>
    <dsp:sp modelId="{0C09E2F9-09F1-7A4D-93F3-B6434EAAEE2B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28E5-4927-8343-92E7-5F2F0C649347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AD1D5-F69F-2849-82EE-AD9441029499}">
      <dsp:nvSpPr>
        <dsp:cNvPr id="0" name=""/>
        <dsp:cNvSpPr/>
      </dsp:nvSpPr>
      <dsp:spPr>
        <a:xfrm>
          <a:off x="413941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4a-ii.Chain of custody</a:t>
          </a:r>
        </a:p>
      </dsp:txBody>
      <dsp:txXfrm>
        <a:off x="4139416" y="3548278"/>
        <a:ext cx="967041" cy="309453"/>
      </dsp:txXfrm>
    </dsp:sp>
    <dsp:sp modelId="{AE897A65-73A3-8946-9682-0D3A16EC5FBD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7F68-631E-B648-AAAD-81E5D58CE824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D7544-38D1-EB49-B939-4290C6A762F1}">
      <dsp:nvSpPr>
        <dsp:cNvPr id="0" name=""/>
        <dsp:cNvSpPr/>
      </dsp:nvSpPr>
      <dsp:spPr>
        <a:xfrm>
          <a:off x="530953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4a-iii.How to return</a:t>
          </a:r>
        </a:p>
      </dsp:txBody>
      <dsp:txXfrm>
        <a:off x="5309537" y="3548278"/>
        <a:ext cx="967041" cy="309453"/>
      </dsp:txXfrm>
    </dsp:sp>
    <dsp:sp modelId="{577FAFDA-EEE7-2A4C-A74D-2E25EAE01DDC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00771-C406-C242-81E0-91B4A6A69C46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98DE3-0FF5-E846-A337-F7C2C1815C7D}">
      <dsp:nvSpPr>
        <dsp:cNvPr id="0" name=""/>
        <dsp:cNvSpPr/>
      </dsp:nvSpPr>
      <dsp:spPr>
        <a:xfrm>
          <a:off x="7064718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4b.In person</a:t>
          </a:r>
        </a:p>
      </dsp:txBody>
      <dsp:txXfrm>
        <a:off x="7064718" y="2861678"/>
        <a:ext cx="967041" cy="309453"/>
      </dsp:txXfrm>
    </dsp:sp>
    <dsp:sp modelId="{F1A87115-FC3E-5A48-8586-91B7AB18AA24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25A1-9F00-954A-B9BC-79C92229B5C0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C6DD6-5F6F-C448-805E-692F322783B3}">
      <dsp:nvSpPr>
        <dsp:cNvPr id="0" name=""/>
        <dsp:cNvSpPr/>
      </dsp:nvSpPr>
      <dsp:spPr>
        <a:xfrm>
          <a:off x="6479658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4b-i.Timing</a:t>
          </a:r>
        </a:p>
      </dsp:txBody>
      <dsp:txXfrm>
        <a:off x="6479658" y="3548278"/>
        <a:ext cx="967041" cy="309453"/>
      </dsp:txXfrm>
    </dsp:sp>
    <dsp:sp modelId="{EA474BFC-2A23-EF46-B5FB-B5FC2F35F01A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8586E-A4BC-6D4C-8A83-310168A4B4B1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B227F-83A5-C143-B9D5-127B0C394690}">
      <dsp:nvSpPr>
        <dsp:cNvPr id="0" name=""/>
        <dsp:cNvSpPr/>
      </dsp:nvSpPr>
      <dsp:spPr>
        <a:xfrm>
          <a:off x="7649779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4b-ii.Where</a:t>
          </a:r>
        </a:p>
      </dsp:txBody>
      <dsp:txXfrm>
        <a:off x="7649779" y="3548278"/>
        <a:ext cx="967041" cy="309453"/>
      </dsp:txXfrm>
    </dsp:sp>
    <dsp:sp modelId="{5C4C2C81-2741-1848-9725-CC0E0A0E305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F2E1-2A63-8C4C-A8FA-8FAB3D1D62A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19122-C6D9-D84C-878E-9293201B7666}">
      <dsp:nvSpPr>
        <dsp:cNvPr id="0" name=""/>
        <dsp:cNvSpPr/>
      </dsp:nvSpPr>
      <dsp:spPr>
        <a:xfrm>
          <a:off x="827835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4b-ii-1. in class</a:t>
          </a:r>
        </a:p>
      </dsp:txBody>
      <dsp:txXfrm>
        <a:off x="8278356" y="4234877"/>
        <a:ext cx="967041" cy="309453"/>
      </dsp:txXfrm>
    </dsp:sp>
    <dsp:sp modelId="{3EE3E9D1-7B7D-2C42-B9B4-2FF25B7171D5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6BCC8-8B84-D745-B61C-0E04A9AA8602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72CA6-0B61-2C48-8958-71B593344E65}">
      <dsp:nvSpPr>
        <dsp:cNvPr id="0" name=""/>
        <dsp:cNvSpPr/>
      </dsp:nvSpPr>
      <dsp:spPr>
        <a:xfrm>
          <a:off x="827835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4b-ii-2. testing center</a:t>
          </a:r>
        </a:p>
      </dsp:txBody>
      <dsp:txXfrm>
        <a:off x="8278356" y="4921477"/>
        <a:ext cx="967041" cy="309453"/>
      </dsp:txXfrm>
    </dsp:sp>
    <dsp:sp modelId="{C668999D-A3D3-2549-8E85-0E65FC5B7A03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9B9D-8CD5-4C4C-85DA-229395807ACA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1AF63-397E-3940-B82C-B797F180AA04}">
      <dsp:nvSpPr>
        <dsp:cNvPr id="0" name=""/>
        <dsp:cNvSpPr/>
      </dsp:nvSpPr>
      <dsp:spPr>
        <a:xfrm>
          <a:off x="677218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5.How often?</a:t>
          </a:r>
        </a:p>
      </dsp:txBody>
      <dsp:txXfrm>
        <a:off x="6772188" y="2175078"/>
        <a:ext cx="967041" cy="309453"/>
      </dsp:txXfrm>
    </dsp:sp>
    <dsp:sp modelId="{BFDB613E-C3D8-DD47-B2D8-4991E9F3BAC6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1AB26-1067-0B46-8EA0-044F23223440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249F1-AB35-5546-AC0F-AFCCE16D7E0D}">
      <dsp:nvSpPr>
        <dsp:cNvPr id="0" name=""/>
        <dsp:cNvSpPr/>
      </dsp:nvSpPr>
      <dsp:spPr>
        <a:xfrm>
          <a:off x="8819899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6.How to share results?</a:t>
          </a:r>
        </a:p>
      </dsp:txBody>
      <dsp:txXfrm>
        <a:off x="8819899" y="2175078"/>
        <a:ext cx="967041" cy="309453"/>
      </dsp:txXfrm>
    </dsp:sp>
    <dsp:sp modelId="{1911D4AD-1962-FD4E-9F7A-71E7653F773D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940AE-B120-0949-B461-BEA8BDEA1F44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7C084-FC9D-3149-8725-7DC5BF1C2C47}">
      <dsp:nvSpPr>
        <dsp:cNvPr id="0" name=""/>
        <dsp:cNvSpPr/>
      </dsp:nvSpPr>
      <dsp:spPr>
        <a:xfrm>
          <a:off x="944847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6a.Parents</a:t>
          </a:r>
        </a:p>
      </dsp:txBody>
      <dsp:txXfrm>
        <a:off x="9448476" y="2861678"/>
        <a:ext cx="967041" cy="309453"/>
      </dsp:txXfrm>
    </dsp:sp>
    <dsp:sp modelId="{AA2F87DF-DE08-7442-94B6-BE64C91F3888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E77B5-61D1-F542-B615-D8B940FC169D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42BF3-058E-A742-A0D6-40D84879A513}">
      <dsp:nvSpPr>
        <dsp:cNvPr id="0" name=""/>
        <dsp:cNvSpPr/>
      </dsp:nvSpPr>
      <dsp:spPr>
        <a:xfrm>
          <a:off x="944847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6b.Public Health</a:t>
          </a:r>
        </a:p>
      </dsp:txBody>
      <dsp:txXfrm>
        <a:off x="9448476" y="3548278"/>
        <a:ext cx="967041" cy="309453"/>
      </dsp:txXfrm>
    </dsp:sp>
    <dsp:sp modelId="{5F33AFCB-5839-F044-AA7C-3404CC0A0FBC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3A9A3-A792-994B-A402-87A58792D43A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BBFE-A3C5-FE4C-A2E8-BE9B97640672}">
      <dsp:nvSpPr>
        <dsp:cNvPr id="0" name=""/>
        <dsp:cNvSpPr/>
      </dsp:nvSpPr>
      <dsp:spPr>
        <a:xfrm>
          <a:off x="944847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6c.Community</a:t>
          </a:r>
        </a:p>
      </dsp:txBody>
      <dsp:txXfrm>
        <a:off x="9448476" y="4234877"/>
        <a:ext cx="967041" cy="309453"/>
      </dsp:txXfrm>
    </dsp:sp>
    <dsp:sp modelId="{DCF291ED-C7EC-2644-B1FF-1FC047ADE716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75F7E-D66A-1C49-BAD8-5BA24EBE48E9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99BF-0A96-4440-A22B-A9A0675C08F4}">
      <dsp:nvSpPr>
        <dsp:cNvPr id="0" name=""/>
        <dsp:cNvSpPr/>
      </dsp:nvSpPr>
      <dsp:spPr>
        <a:xfrm>
          <a:off x="944847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6d.Close contacts</a:t>
          </a:r>
        </a:p>
      </dsp:txBody>
      <dsp:txXfrm>
        <a:off x="9448476" y="4921477"/>
        <a:ext cx="967041" cy="309453"/>
      </dsp:txXfrm>
    </dsp:sp>
    <dsp:sp modelId="{382645B4-6819-8B4D-8B46-DA23CFC29EB5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07B1C-0CCC-DC46-B063-1C59432344A3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196AA-2382-9F4C-810B-8CD2FD58B248}">
      <dsp:nvSpPr>
        <dsp:cNvPr id="0" name=""/>
        <dsp:cNvSpPr/>
      </dsp:nvSpPr>
      <dsp:spPr>
        <a:xfrm>
          <a:off x="9990020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7.Which test?</a:t>
          </a:r>
        </a:p>
      </dsp:txBody>
      <dsp:txXfrm>
        <a:off x="9990020" y="2175078"/>
        <a:ext cx="967041" cy="309453"/>
      </dsp:txXfrm>
    </dsp:sp>
    <dsp:sp modelId="{584FDA57-DE16-694C-B9C6-F23938EAFFEC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3B13B-F5DD-0B4C-BFDA-FAE0FE3450F6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F8F9C-680B-E94C-968C-D8F2FDCB0C56}">
      <dsp:nvSpPr>
        <dsp:cNvPr id="0" name=""/>
        <dsp:cNvSpPr/>
      </dsp:nvSpPr>
      <dsp:spPr>
        <a:xfrm>
          <a:off x="10618597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7a.Sample type</a:t>
          </a:r>
        </a:p>
      </dsp:txBody>
      <dsp:txXfrm>
        <a:off x="10618597" y="2861678"/>
        <a:ext cx="967041" cy="309453"/>
      </dsp:txXfrm>
    </dsp:sp>
    <dsp:sp modelId="{90A37D24-85E6-AD47-B95F-1963A6D342A0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6175-8FA0-9345-98AA-948C6B16CE9C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914C-5EF2-7642-9B40-CB8D5FDE148E}">
      <dsp:nvSpPr>
        <dsp:cNvPr id="0" name=""/>
        <dsp:cNvSpPr/>
      </dsp:nvSpPr>
      <dsp:spPr>
        <a:xfrm>
          <a:off x="1061859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7b.Speed of results</a:t>
          </a:r>
        </a:p>
      </dsp:txBody>
      <dsp:txXfrm>
        <a:off x="10618597" y="3548278"/>
        <a:ext cx="967041" cy="309453"/>
      </dsp:txXfrm>
    </dsp:sp>
    <dsp:sp modelId="{011D2F8C-60A2-F349-A553-6588929F0D6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04BBF-3F66-E347-AA7B-9AD247FDFD0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0B90F-DA0B-3A49-992C-FEF83F9F56BC}">
      <dsp:nvSpPr>
        <dsp:cNvPr id="0" name=""/>
        <dsp:cNvSpPr/>
      </dsp:nvSpPr>
      <dsp:spPr>
        <a:xfrm>
          <a:off x="10618597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7c.cost</a:t>
          </a:r>
        </a:p>
      </dsp:txBody>
      <dsp:txXfrm>
        <a:off x="10618597" y="4234877"/>
        <a:ext cx="967041" cy="309453"/>
      </dsp:txXfrm>
    </dsp:sp>
    <dsp:sp modelId="{1CAF6AB1-F55E-3C4E-8355-CEDC782FEFA7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4F9A1-946C-E449-B69A-933E2B6295C8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2610D-ED45-D64B-A94F-B14CEC7A816D}">
      <dsp:nvSpPr>
        <dsp:cNvPr id="0" name=""/>
        <dsp:cNvSpPr/>
      </dsp:nvSpPr>
      <dsp:spPr>
        <a:xfrm>
          <a:off x="10618597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7d.pooling</a:t>
          </a:r>
        </a:p>
      </dsp:txBody>
      <dsp:txXfrm>
        <a:off x="10618597" y="4921477"/>
        <a:ext cx="967041" cy="309453"/>
      </dsp:txXfrm>
    </dsp:sp>
    <dsp:sp modelId="{B833E62D-5537-0B45-84EF-916213582071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A0FC1-4170-5A49-B5B9-7AA9EA782783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FA3A-8E30-7647-9A0E-BB248DE4EC06}">
      <dsp:nvSpPr>
        <dsp:cNvPr id="0" name=""/>
        <dsp:cNvSpPr/>
      </dsp:nvSpPr>
      <dsp:spPr>
        <a:xfrm>
          <a:off x="6165369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165369" y="1488478"/>
        <a:ext cx="967041" cy="30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DA38D-3776-B943-BA2A-D874F38DF5E1}">
      <dsp:nvSpPr>
        <dsp:cNvPr id="0" name=""/>
        <dsp:cNvSpPr/>
      </dsp:nvSpPr>
      <dsp:spPr>
        <a:xfrm>
          <a:off x="7395161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40DCD-C864-2F41-9B5F-6E469E8A469E}">
      <dsp:nvSpPr>
        <dsp:cNvPr id="0" name=""/>
        <dsp:cNvSpPr/>
      </dsp:nvSpPr>
      <dsp:spPr>
        <a:xfrm>
          <a:off x="7395161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AECCF-BF87-F94E-A04E-5D034CC03C00}">
      <dsp:nvSpPr>
        <dsp:cNvPr id="0" name=""/>
        <dsp:cNvSpPr/>
      </dsp:nvSpPr>
      <dsp:spPr>
        <a:xfrm>
          <a:off x="7395161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98146-4E6B-2740-9630-3FE24A71F82E}">
      <dsp:nvSpPr>
        <dsp:cNvPr id="0" name=""/>
        <dsp:cNvSpPr/>
      </dsp:nvSpPr>
      <dsp:spPr>
        <a:xfrm>
          <a:off x="7395161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8C9EF-457A-E94A-8F4F-5CC5B537AB1F}">
      <dsp:nvSpPr>
        <dsp:cNvPr id="0" name=""/>
        <dsp:cNvSpPr/>
      </dsp:nvSpPr>
      <dsp:spPr>
        <a:xfrm>
          <a:off x="4791597" y="718351"/>
          <a:ext cx="2603564" cy="30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19"/>
              </a:lnTo>
              <a:lnTo>
                <a:pt x="2603564" y="150619"/>
              </a:lnTo>
              <a:lnTo>
                <a:pt x="2603564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DE6F-EC5E-984A-9602-EABA03822739}">
      <dsp:nvSpPr>
        <dsp:cNvPr id="0" name=""/>
        <dsp:cNvSpPr/>
      </dsp:nvSpPr>
      <dsp:spPr>
        <a:xfrm>
          <a:off x="5659451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11487-7249-054E-AF6F-A37812B6A5C6}">
      <dsp:nvSpPr>
        <dsp:cNvPr id="0" name=""/>
        <dsp:cNvSpPr/>
      </dsp:nvSpPr>
      <dsp:spPr>
        <a:xfrm>
          <a:off x="5659451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0F90B-6D2E-914C-A9F2-3FB9499ED387}">
      <dsp:nvSpPr>
        <dsp:cNvPr id="0" name=""/>
        <dsp:cNvSpPr/>
      </dsp:nvSpPr>
      <dsp:spPr>
        <a:xfrm>
          <a:off x="5659451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8149D-CDBA-674A-8E3E-CB96C6EA5A22}">
      <dsp:nvSpPr>
        <dsp:cNvPr id="0" name=""/>
        <dsp:cNvSpPr/>
      </dsp:nvSpPr>
      <dsp:spPr>
        <a:xfrm>
          <a:off x="5659451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32BD9-3DA4-064B-A99B-C14760933F20}">
      <dsp:nvSpPr>
        <dsp:cNvPr id="0" name=""/>
        <dsp:cNvSpPr/>
      </dsp:nvSpPr>
      <dsp:spPr>
        <a:xfrm>
          <a:off x="4791597" y="718351"/>
          <a:ext cx="867854" cy="30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19"/>
              </a:lnTo>
              <a:lnTo>
                <a:pt x="867854" y="150619"/>
              </a:lnTo>
              <a:lnTo>
                <a:pt x="867854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24FB2-FF90-E846-B765-889FADC88D59}">
      <dsp:nvSpPr>
        <dsp:cNvPr id="0" name=""/>
        <dsp:cNvSpPr/>
      </dsp:nvSpPr>
      <dsp:spPr>
        <a:xfrm>
          <a:off x="3923742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1F398-E49A-4546-A69E-B40A79E936D6}">
      <dsp:nvSpPr>
        <dsp:cNvPr id="0" name=""/>
        <dsp:cNvSpPr/>
      </dsp:nvSpPr>
      <dsp:spPr>
        <a:xfrm>
          <a:off x="3923742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E047-9812-9E45-9A86-0F4EB24203B5}">
      <dsp:nvSpPr>
        <dsp:cNvPr id="0" name=""/>
        <dsp:cNvSpPr/>
      </dsp:nvSpPr>
      <dsp:spPr>
        <a:xfrm>
          <a:off x="3923742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9ABD4-FA25-5E45-B09F-39DFEFD256F5}">
      <dsp:nvSpPr>
        <dsp:cNvPr id="0" name=""/>
        <dsp:cNvSpPr/>
      </dsp:nvSpPr>
      <dsp:spPr>
        <a:xfrm>
          <a:off x="3923742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0CF3A-2F73-6747-AC53-2287B7FBE9ED}">
      <dsp:nvSpPr>
        <dsp:cNvPr id="0" name=""/>
        <dsp:cNvSpPr/>
      </dsp:nvSpPr>
      <dsp:spPr>
        <a:xfrm>
          <a:off x="3923742" y="718351"/>
          <a:ext cx="867854" cy="301238"/>
        </a:xfrm>
        <a:custGeom>
          <a:avLst/>
          <a:gdLst/>
          <a:ahLst/>
          <a:cxnLst/>
          <a:rect l="0" t="0" r="0" b="0"/>
          <a:pathLst>
            <a:path>
              <a:moveTo>
                <a:pt x="867854" y="0"/>
              </a:moveTo>
              <a:lnTo>
                <a:pt x="867854" y="150619"/>
              </a:lnTo>
              <a:lnTo>
                <a:pt x="0" y="150619"/>
              </a:lnTo>
              <a:lnTo>
                <a:pt x="0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E1B53-C645-B94B-917C-36BB69746EB9}">
      <dsp:nvSpPr>
        <dsp:cNvPr id="0" name=""/>
        <dsp:cNvSpPr/>
      </dsp:nvSpPr>
      <dsp:spPr>
        <a:xfrm>
          <a:off x="2188032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6E201-F23B-3245-A756-6CA312E82063}">
      <dsp:nvSpPr>
        <dsp:cNvPr id="0" name=""/>
        <dsp:cNvSpPr/>
      </dsp:nvSpPr>
      <dsp:spPr>
        <a:xfrm>
          <a:off x="2188032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EB668-F2EB-FB41-A906-9E20C29E1DA9}">
      <dsp:nvSpPr>
        <dsp:cNvPr id="0" name=""/>
        <dsp:cNvSpPr/>
      </dsp:nvSpPr>
      <dsp:spPr>
        <a:xfrm>
          <a:off x="2188032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59F6C-0AF4-2B4F-BE4A-4469B6901B3A}">
      <dsp:nvSpPr>
        <dsp:cNvPr id="0" name=""/>
        <dsp:cNvSpPr/>
      </dsp:nvSpPr>
      <dsp:spPr>
        <a:xfrm>
          <a:off x="2188032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9DC14-E7AC-E747-A9AA-047518482F0D}">
      <dsp:nvSpPr>
        <dsp:cNvPr id="0" name=""/>
        <dsp:cNvSpPr/>
      </dsp:nvSpPr>
      <dsp:spPr>
        <a:xfrm>
          <a:off x="2188032" y="718351"/>
          <a:ext cx="2603564" cy="301238"/>
        </a:xfrm>
        <a:custGeom>
          <a:avLst/>
          <a:gdLst/>
          <a:ahLst/>
          <a:cxnLst/>
          <a:rect l="0" t="0" r="0" b="0"/>
          <a:pathLst>
            <a:path>
              <a:moveTo>
                <a:pt x="2603564" y="0"/>
              </a:moveTo>
              <a:lnTo>
                <a:pt x="2603564" y="150619"/>
              </a:lnTo>
              <a:lnTo>
                <a:pt x="0" y="150619"/>
              </a:lnTo>
              <a:lnTo>
                <a:pt x="0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F733D-D6C7-1B4C-B15F-5134023545F9}">
      <dsp:nvSpPr>
        <dsp:cNvPr id="0" name=""/>
        <dsp:cNvSpPr/>
      </dsp:nvSpPr>
      <dsp:spPr>
        <a:xfrm>
          <a:off x="4432979" y="111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BB2E7-B7DB-3F42-BA94-EF883F91E284}">
      <dsp:nvSpPr>
        <dsp:cNvPr id="0" name=""/>
        <dsp:cNvSpPr/>
      </dsp:nvSpPr>
      <dsp:spPr>
        <a:xfrm>
          <a:off x="4432979" y="111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4BE2B-F998-364B-A8D6-7E3CD6D4CA8B}">
      <dsp:nvSpPr>
        <dsp:cNvPr id="0" name=""/>
        <dsp:cNvSpPr/>
      </dsp:nvSpPr>
      <dsp:spPr>
        <a:xfrm>
          <a:off x="4074361" y="13021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Resources</a:t>
          </a:r>
        </a:p>
      </dsp:txBody>
      <dsp:txXfrm>
        <a:off x="4074361" y="130218"/>
        <a:ext cx="1434470" cy="459030"/>
      </dsp:txXfrm>
    </dsp:sp>
    <dsp:sp modelId="{7AB7BD29-07DD-014B-977D-1733E114AB8D}">
      <dsp:nvSpPr>
        <dsp:cNvPr id="0" name=""/>
        <dsp:cNvSpPr/>
      </dsp:nvSpPr>
      <dsp:spPr>
        <a:xfrm>
          <a:off x="1829415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9BDA9-1F67-E84F-802B-2EF5CA5EDFB4}">
      <dsp:nvSpPr>
        <dsp:cNvPr id="0" name=""/>
        <dsp:cNvSpPr/>
      </dsp:nvSpPr>
      <dsp:spPr>
        <a:xfrm>
          <a:off x="1829415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4426D-2266-EF4B-AE23-4C087324ED96}">
      <dsp:nvSpPr>
        <dsp:cNvPr id="0" name=""/>
        <dsp:cNvSpPr/>
      </dsp:nvSpPr>
      <dsp:spPr>
        <a:xfrm>
          <a:off x="1470797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Tests</a:t>
          </a:r>
        </a:p>
      </dsp:txBody>
      <dsp:txXfrm>
        <a:off x="1470797" y="1148692"/>
        <a:ext cx="1434470" cy="459030"/>
      </dsp:txXfrm>
    </dsp:sp>
    <dsp:sp modelId="{9B80C679-CEEE-094D-9887-FF29CC0509DB}">
      <dsp:nvSpPr>
        <dsp:cNvPr id="0" name=""/>
        <dsp:cNvSpPr/>
      </dsp:nvSpPr>
      <dsp:spPr>
        <a:xfrm>
          <a:off x="2761821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5B7F0-BF89-004E-B5ED-681E10EE5C92}">
      <dsp:nvSpPr>
        <dsp:cNvPr id="0" name=""/>
        <dsp:cNvSpPr/>
      </dsp:nvSpPr>
      <dsp:spPr>
        <a:xfrm>
          <a:off x="2761821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5EB95-CB97-194E-9766-455819BDB1C8}">
      <dsp:nvSpPr>
        <dsp:cNvPr id="0" name=""/>
        <dsp:cNvSpPr/>
      </dsp:nvSpPr>
      <dsp:spPr>
        <a:xfrm>
          <a:off x="2403203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2403203" y="2167166"/>
        <a:ext cx="1434470" cy="459030"/>
      </dsp:txXfrm>
    </dsp:sp>
    <dsp:sp modelId="{4AC0E1EE-62FA-E449-9F22-E3A82E82E376}">
      <dsp:nvSpPr>
        <dsp:cNvPr id="0" name=""/>
        <dsp:cNvSpPr/>
      </dsp:nvSpPr>
      <dsp:spPr>
        <a:xfrm>
          <a:off x="2761821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DEAE-FE42-954E-8701-B6E8E10554F4}">
      <dsp:nvSpPr>
        <dsp:cNvPr id="0" name=""/>
        <dsp:cNvSpPr/>
      </dsp:nvSpPr>
      <dsp:spPr>
        <a:xfrm>
          <a:off x="2761821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B6A67-2A62-BC47-9D5A-7025C3DFA8E2}">
      <dsp:nvSpPr>
        <dsp:cNvPr id="0" name=""/>
        <dsp:cNvSpPr/>
      </dsp:nvSpPr>
      <dsp:spPr>
        <a:xfrm>
          <a:off x="2403203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</a:t>
          </a:r>
        </a:p>
      </dsp:txBody>
      <dsp:txXfrm>
        <a:off x="2403203" y="3185640"/>
        <a:ext cx="1434470" cy="459030"/>
      </dsp:txXfrm>
    </dsp:sp>
    <dsp:sp modelId="{D82D5EB9-43B7-054E-AD15-CC8C2F078FFF}">
      <dsp:nvSpPr>
        <dsp:cNvPr id="0" name=""/>
        <dsp:cNvSpPr/>
      </dsp:nvSpPr>
      <dsp:spPr>
        <a:xfrm>
          <a:off x="2761821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8EEA9-9FE5-4C4C-A096-43DD12BC3153}">
      <dsp:nvSpPr>
        <dsp:cNvPr id="0" name=""/>
        <dsp:cNvSpPr/>
      </dsp:nvSpPr>
      <dsp:spPr>
        <a:xfrm>
          <a:off x="2761821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FDD69-7BB3-CF4C-93D2-2741494D54C1}">
      <dsp:nvSpPr>
        <dsp:cNvPr id="0" name=""/>
        <dsp:cNvSpPr/>
      </dsp:nvSpPr>
      <dsp:spPr>
        <a:xfrm>
          <a:off x="2403203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Frequency</a:t>
          </a:r>
        </a:p>
      </dsp:txBody>
      <dsp:txXfrm>
        <a:off x="2403203" y="4204114"/>
        <a:ext cx="1434470" cy="459030"/>
      </dsp:txXfrm>
    </dsp:sp>
    <dsp:sp modelId="{8653712F-7B0F-1F45-949B-83301090C4AB}">
      <dsp:nvSpPr>
        <dsp:cNvPr id="0" name=""/>
        <dsp:cNvSpPr/>
      </dsp:nvSpPr>
      <dsp:spPr>
        <a:xfrm>
          <a:off x="2761821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A31C5-1E77-9245-AD34-592230EF865D}">
      <dsp:nvSpPr>
        <dsp:cNvPr id="0" name=""/>
        <dsp:cNvSpPr/>
      </dsp:nvSpPr>
      <dsp:spPr>
        <a:xfrm>
          <a:off x="2761821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FC870-475E-4344-8FF1-EA18A96FD5B7}">
      <dsp:nvSpPr>
        <dsp:cNvPr id="0" name=""/>
        <dsp:cNvSpPr/>
      </dsp:nvSpPr>
      <dsp:spPr>
        <a:xfrm>
          <a:off x="2403203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Duration</a:t>
          </a:r>
        </a:p>
      </dsp:txBody>
      <dsp:txXfrm>
        <a:off x="2403203" y="5222588"/>
        <a:ext cx="1434470" cy="459030"/>
      </dsp:txXfrm>
    </dsp:sp>
    <dsp:sp modelId="{3EE4E0AC-CF56-1A43-9933-4898B68E55B6}">
      <dsp:nvSpPr>
        <dsp:cNvPr id="0" name=""/>
        <dsp:cNvSpPr/>
      </dsp:nvSpPr>
      <dsp:spPr>
        <a:xfrm>
          <a:off x="3565124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6AD36-39B1-3843-9CDD-83E6B141411E}">
      <dsp:nvSpPr>
        <dsp:cNvPr id="0" name=""/>
        <dsp:cNvSpPr/>
      </dsp:nvSpPr>
      <dsp:spPr>
        <a:xfrm>
          <a:off x="3565124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E66D6-6E06-B248-90ED-905C15CEE112}">
      <dsp:nvSpPr>
        <dsp:cNvPr id="0" name=""/>
        <dsp:cNvSpPr/>
      </dsp:nvSpPr>
      <dsp:spPr>
        <a:xfrm>
          <a:off x="3206507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 Collection</a:t>
          </a:r>
        </a:p>
      </dsp:txBody>
      <dsp:txXfrm>
        <a:off x="3206507" y="1148692"/>
        <a:ext cx="1434470" cy="459030"/>
      </dsp:txXfrm>
    </dsp:sp>
    <dsp:sp modelId="{DA09CA14-4BC0-A64F-931E-80CDF3F97C47}">
      <dsp:nvSpPr>
        <dsp:cNvPr id="0" name=""/>
        <dsp:cNvSpPr/>
      </dsp:nvSpPr>
      <dsp:spPr>
        <a:xfrm>
          <a:off x="4497530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F4874-F8A3-8249-9DF1-1064C9008052}">
      <dsp:nvSpPr>
        <dsp:cNvPr id="0" name=""/>
        <dsp:cNvSpPr/>
      </dsp:nvSpPr>
      <dsp:spPr>
        <a:xfrm>
          <a:off x="4497530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7A263-76C9-394D-A40D-1647A29F47C3}">
      <dsp:nvSpPr>
        <dsp:cNvPr id="0" name=""/>
        <dsp:cNvSpPr/>
      </dsp:nvSpPr>
      <dsp:spPr>
        <a:xfrm>
          <a:off x="4138912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4138912" y="2167166"/>
        <a:ext cx="1434470" cy="459030"/>
      </dsp:txXfrm>
    </dsp:sp>
    <dsp:sp modelId="{DEFBFF5B-5366-A84E-9E9D-EADCA5BC3574}">
      <dsp:nvSpPr>
        <dsp:cNvPr id="0" name=""/>
        <dsp:cNvSpPr/>
      </dsp:nvSpPr>
      <dsp:spPr>
        <a:xfrm>
          <a:off x="4497530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3F0F4-ACC5-2848-B0D3-F826B40256CE}">
      <dsp:nvSpPr>
        <dsp:cNvPr id="0" name=""/>
        <dsp:cNvSpPr/>
      </dsp:nvSpPr>
      <dsp:spPr>
        <a:xfrm>
          <a:off x="4497530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7B451-D0AE-0E44-9E09-6B7A6DBB19B4}">
      <dsp:nvSpPr>
        <dsp:cNvPr id="0" name=""/>
        <dsp:cNvSpPr/>
      </dsp:nvSpPr>
      <dsp:spPr>
        <a:xfrm>
          <a:off x="4138912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138912" y="3185640"/>
        <a:ext cx="1434470" cy="459030"/>
      </dsp:txXfrm>
    </dsp:sp>
    <dsp:sp modelId="{3A65B982-1104-604C-8FD6-CDC85387A2DE}">
      <dsp:nvSpPr>
        <dsp:cNvPr id="0" name=""/>
        <dsp:cNvSpPr/>
      </dsp:nvSpPr>
      <dsp:spPr>
        <a:xfrm>
          <a:off x="4497530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5915F-ADC0-DF41-A41D-CFC76517D0D6}">
      <dsp:nvSpPr>
        <dsp:cNvPr id="0" name=""/>
        <dsp:cNvSpPr/>
      </dsp:nvSpPr>
      <dsp:spPr>
        <a:xfrm>
          <a:off x="4497530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5932-A60B-2446-B8CB-7AACE53E7822}">
      <dsp:nvSpPr>
        <dsp:cNvPr id="0" name=""/>
        <dsp:cNvSpPr/>
      </dsp:nvSpPr>
      <dsp:spPr>
        <a:xfrm>
          <a:off x="4138912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Supplies</a:t>
          </a:r>
        </a:p>
      </dsp:txBody>
      <dsp:txXfrm>
        <a:off x="4138912" y="4204114"/>
        <a:ext cx="1434470" cy="459030"/>
      </dsp:txXfrm>
    </dsp:sp>
    <dsp:sp modelId="{C33EC84A-3C7B-284C-98AF-AA48B90891E6}">
      <dsp:nvSpPr>
        <dsp:cNvPr id="0" name=""/>
        <dsp:cNvSpPr/>
      </dsp:nvSpPr>
      <dsp:spPr>
        <a:xfrm>
          <a:off x="4497530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61456-ABEF-7648-B2E1-5E5A47AA4777}">
      <dsp:nvSpPr>
        <dsp:cNvPr id="0" name=""/>
        <dsp:cNvSpPr/>
      </dsp:nvSpPr>
      <dsp:spPr>
        <a:xfrm>
          <a:off x="4497530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31229-8971-494D-82C0-4C50FB4445F8}">
      <dsp:nvSpPr>
        <dsp:cNvPr id="0" name=""/>
        <dsp:cNvSpPr/>
      </dsp:nvSpPr>
      <dsp:spPr>
        <a:xfrm>
          <a:off x="4138912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Labels</a:t>
          </a:r>
        </a:p>
      </dsp:txBody>
      <dsp:txXfrm>
        <a:off x="4138912" y="5222588"/>
        <a:ext cx="1434470" cy="459030"/>
      </dsp:txXfrm>
    </dsp:sp>
    <dsp:sp modelId="{3AA363E3-0995-2E49-A61E-2B8395C4F3CC}">
      <dsp:nvSpPr>
        <dsp:cNvPr id="0" name=""/>
        <dsp:cNvSpPr/>
      </dsp:nvSpPr>
      <dsp:spPr>
        <a:xfrm>
          <a:off x="5300834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62E61-BE23-6147-8331-F35C3BEB09D7}">
      <dsp:nvSpPr>
        <dsp:cNvPr id="0" name=""/>
        <dsp:cNvSpPr/>
      </dsp:nvSpPr>
      <dsp:spPr>
        <a:xfrm>
          <a:off x="5300834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F27B9-B3BD-C242-9507-F7364BBFCFA6}">
      <dsp:nvSpPr>
        <dsp:cNvPr id="0" name=""/>
        <dsp:cNvSpPr/>
      </dsp:nvSpPr>
      <dsp:spPr>
        <a:xfrm>
          <a:off x="4942216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4942216" y="1148692"/>
        <a:ext cx="1434470" cy="459030"/>
      </dsp:txXfrm>
    </dsp:sp>
    <dsp:sp modelId="{55C565E4-44F1-654A-A018-0D553FCF2171}">
      <dsp:nvSpPr>
        <dsp:cNvPr id="0" name=""/>
        <dsp:cNvSpPr/>
      </dsp:nvSpPr>
      <dsp:spPr>
        <a:xfrm>
          <a:off x="6233239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F6D41-D9E7-7E4A-9A44-43D2E648BA09}">
      <dsp:nvSpPr>
        <dsp:cNvPr id="0" name=""/>
        <dsp:cNvSpPr/>
      </dsp:nvSpPr>
      <dsp:spPr>
        <a:xfrm>
          <a:off x="6233239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B507A-CFA9-0242-8140-405FF82D51D1}">
      <dsp:nvSpPr>
        <dsp:cNvPr id="0" name=""/>
        <dsp:cNvSpPr/>
      </dsp:nvSpPr>
      <dsp:spPr>
        <a:xfrm>
          <a:off x="5874622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Identifiers</a:t>
          </a:r>
        </a:p>
      </dsp:txBody>
      <dsp:txXfrm>
        <a:off x="5874622" y="2167166"/>
        <a:ext cx="1434470" cy="459030"/>
      </dsp:txXfrm>
    </dsp:sp>
    <dsp:sp modelId="{99A0696B-8963-7940-BA88-BAF0688C4236}">
      <dsp:nvSpPr>
        <dsp:cNvPr id="0" name=""/>
        <dsp:cNvSpPr/>
      </dsp:nvSpPr>
      <dsp:spPr>
        <a:xfrm>
          <a:off x="6233239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1BFE9-32C7-B243-B0B2-402FEB866049}">
      <dsp:nvSpPr>
        <dsp:cNvPr id="0" name=""/>
        <dsp:cNvSpPr/>
      </dsp:nvSpPr>
      <dsp:spPr>
        <a:xfrm>
          <a:off x="6233239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AFD31-87CD-724F-8CF8-7B2308FF39CF}">
      <dsp:nvSpPr>
        <dsp:cNvPr id="0" name=""/>
        <dsp:cNvSpPr/>
      </dsp:nvSpPr>
      <dsp:spPr>
        <a:xfrm>
          <a:off x="5874622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State requirements</a:t>
          </a:r>
        </a:p>
      </dsp:txBody>
      <dsp:txXfrm>
        <a:off x="5874622" y="3185640"/>
        <a:ext cx="1434470" cy="459030"/>
      </dsp:txXfrm>
    </dsp:sp>
    <dsp:sp modelId="{2F503A0E-8F12-C84E-B903-117761BDC897}">
      <dsp:nvSpPr>
        <dsp:cNvPr id="0" name=""/>
        <dsp:cNvSpPr/>
      </dsp:nvSpPr>
      <dsp:spPr>
        <a:xfrm>
          <a:off x="6233239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6DF9A-58D2-3248-9DD6-DE4A2DD226D1}">
      <dsp:nvSpPr>
        <dsp:cNvPr id="0" name=""/>
        <dsp:cNvSpPr/>
      </dsp:nvSpPr>
      <dsp:spPr>
        <a:xfrm>
          <a:off x="6233239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CC020-CEBC-2044-870F-1C3ACE320EE7}">
      <dsp:nvSpPr>
        <dsp:cNvPr id="0" name=""/>
        <dsp:cNvSpPr/>
      </dsp:nvSpPr>
      <dsp:spPr>
        <a:xfrm>
          <a:off x="5874622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Sharing</a:t>
          </a:r>
        </a:p>
      </dsp:txBody>
      <dsp:txXfrm>
        <a:off x="5874622" y="4204114"/>
        <a:ext cx="1434470" cy="459030"/>
      </dsp:txXfrm>
    </dsp:sp>
    <dsp:sp modelId="{F632712D-BB9D-B54E-A050-8B38D074E84F}">
      <dsp:nvSpPr>
        <dsp:cNvPr id="0" name=""/>
        <dsp:cNvSpPr/>
      </dsp:nvSpPr>
      <dsp:spPr>
        <a:xfrm>
          <a:off x="6233239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E6E2C-7ECB-E64A-85D7-410BA2046968}">
      <dsp:nvSpPr>
        <dsp:cNvPr id="0" name=""/>
        <dsp:cNvSpPr/>
      </dsp:nvSpPr>
      <dsp:spPr>
        <a:xfrm>
          <a:off x="6233239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4B7BF-0C1C-5945-8A97-8DB3D3971736}">
      <dsp:nvSpPr>
        <dsp:cNvPr id="0" name=""/>
        <dsp:cNvSpPr/>
      </dsp:nvSpPr>
      <dsp:spPr>
        <a:xfrm>
          <a:off x="5874622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Security</a:t>
          </a:r>
        </a:p>
      </dsp:txBody>
      <dsp:txXfrm>
        <a:off x="5874622" y="5222588"/>
        <a:ext cx="1434470" cy="459030"/>
      </dsp:txXfrm>
    </dsp:sp>
    <dsp:sp modelId="{39496655-7BF2-3345-905B-5C1294A5881B}">
      <dsp:nvSpPr>
        <dsp:cNvPr id="0" name=""/>
        <dsp:cNvSpPr/>
      </dsp:nvSpPr>
      <dsp:spPr>
        <a:xfrm>
          <a:off x="7036543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03631-CB3C-C944-B4F9-08D665FE80AD}">
      <dsp:nvSpPr>
        <dsp:cNvPr id="0" name=""/>
        <dsp:cNvSpPr/>
      </dsp:nvSpPr>
      <dsp:spPr>
        <a:xfrm>
          <a:off x="7036543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EFD9-0E2D-1E4C-890C-DCD05DD485D4}">
      <dsp:nvSpPr>
        <dsp:cNvPr id="0" name=""/>
        <dsp:cNvSpPr/>
      </dsp:nvSpPr>
      <dsp:spPr>
        <a:xfrm>
          <a:off x="6677925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Communication</a:t>
          </a:r>
        </a:p>
      </dsp:txBody>
      <dsp:txXfrm>
        <a:off x="6677925" y="1148692"/>
        <a:ext cx="1434470" cy="459030"/>
      </dsp:txXfrm>
    </dsp:sp>
    <dsp:sp modelId="{E45906F4-C4B9-DB48-9FB8-8519AB08A962}">
      <dsp:nvSpPr>
        <dsp:cNvPr id="0" name=""/>
        <dsp:cNvSpPr/>
      </dsp:nvSpPr>
      <dsp:spPr>
        <a:xfrm>
          <a:off x="7968949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C8430-1ED7-8340-985E-5EA1F5168132}">
      <dsp:nvSpPr>
        <dsp:cNvPr id="0" name=""/>
        <dsp:cNvSpPr/>
      </dsp:nvSpPr>
      <dsp:spPr>
        <a:xfrm>
          <a:off x="7968949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D7D4C-DB79-224D-9326-88749AACEC56}">
      <dsp:nvSpPr>
        <dsp:cNvPr id="0" name=""/>
        <dsp:cNvSpPr/>
      </dsp:nvSpPr>
      <dsp:spPr>
        <a:xfrm>
          <a:off x="7610331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Public Health</a:t>
          </a:r>
        </a:p>
      </dsp:txBody>
      <dsp:txXfrm>
        <a:off x="7610331" y="2167166"/>
        <a:ext cx="1434470" cy="459030"/>
      </dsp:txXfrm>
    </dsp:sp>
    <dsp:sp modelId="{FF89FA68-2106-A140-938B-2E4F69B24B7A}">
      <dsp:nvSpPr>
        <dsp:cNvPr id="0" name=""/>
        <dsp:cNvSpPr/>
      </dsp:nvSpPr>
      <dsp:spPr>
        <a:xfrm>
          <a:off x="7968949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79B69-DB85-5845-A768-B7F354436EE3}">
      <dsp:nvSpPr>
        <dsp:cNvPr id="0" name=""/>
        <dsp:cNvSpPr/>
      </dsp:nvSpPr>
      <dsp:spPr>
        <a:xfrm>
          <a:off x="7968949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7DFFF-9B90-4849-93AF-03856E1C8065}">
      <dsp:nvSpPr>
        <dsp:cNvPr id="0" name=""/>
        <dsp:cNvSpPr/>
      </dsp:nvSpPr>
      <dsp:spPr>
        <a:xfrm>
          <a:off x="7610331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Staff</a:t>
          </a:r>
        </a:p>
      </dsp:txBody>
      <dsp:txXfrm>
        <a:off x="7610331" y="3185640"/>
        <a:ext cx="1434470" cy="459030"/>
      </dsp:txXfrm>
    </dsp:sp>
    <dsp:sp modelId="{C171D154-1AF3-074D-8A28-672D3538772D}">
      <dsp:nvSpPr>
        <dsp:cNvPr id="0" name=""/>
        <dsp:cNvSpPr/>
      </dsp:nvSpPr>
      <dsp:spPr>
        <a:xfrm>
          <a:off x="7968949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F04E6-1110-3B46-A387-62A93B6958CF}">
      <dsp:nvSpPr>
        <dsp:cNvPr id="0" name=""/>
        <dsp:cNvSpPr/>
      </dsp:nvSpPr>
      <dsp:spPr>
        <a:xfrm>
          <a:off x="7968949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198F7-E8AA-DE46-AF4F-BCEAD12872BB}">
      <dsp:nvSpPr>
        <dsp:cNvPr id="0" name=""/>
        <dsp:cNvSpPr/>
      </dsp:nvSpPr>
      <dsp:spPr>
        <a:xfrm>
          <a:off x="7610331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Parents</a:t>
          </a:r>
        </a:p>
      </dsp:txBody>
      <dsp:txXfrm>
        <a:off x="7610331" y="4204114"/>
        <a:ext cx="1434470" cy="459030"/>
      </dsp:txXfrm>
    </dsp:sp>
    <dsp:sp modelId="{2B813C1F-97E4-2B4F-AC24-A770621E9DA6}">
      <dsp:nvSpPr>
        <dsp:cNvPr id="0" name=""/>
        <dsp:cNvSpPr/>
      </dsp:nvSpPr>
      <dsp:spPr>
        <a:xfrm>
          <a:off x="7968949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7B0C6-969D-8143-82B1-DD555E9D58F2}">
      <dsp:nvSpPr>
        <dsp:cNvPr id="0" name=""/>
        <dsp:cNvSpPr/>
      </dsp:nvSpPr>
      <dsp:spPr>
        <a:xfrm>
          <a:off x="7968949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5A22F-B403-1244-80D5-DE521B2A5A00}">
      <dsp:nvSpPr>
        <dsp:cNvPr id="0" name=""/>
        <dsp:cNvSpPr/>
      </dsp:nvSpPr>
      <dsp:spPr>
        <a:xfrm>
          <a:off x="7610331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Students</a:t>
          </a:r>
        </a:p>
      </dsp:txBody>
      <dsp:txXfrm>
        <a:off x="7610331" y="5222588"/>
        <a:ext cx="1434470" cy="459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E138B-8FBA-454F-BF67-76DFC8C9D76B}">
      <dsp:nvSpPr>
        <dsp:cNvPr id="0" name=""/>
        <dsp:cNvSpPr/>
      </dsp:nvSpPr>
      <dsp:spPr>
        <a:xfrm>
          <a:off x="6027608" y="965492"/>
          <a:ext cx="3849042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3849042" y="133603"/>
              </a:lnTo>
              <a:lnTo>
                <a:pt x="3849042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81881-C598-8A4E-A420-82FFB2A45662}">
      <dsp:nvSpPr>
        <dsp:cNvPr id="0" name=""/>
        <dsp:cNvSpPr/>
      </dsp:nvSpPr>
      <dsp:spPr>
        <a:xfrm>
          <a:off x="8337033" y="1868904"/>
          <a:ext cx="585308" cy="218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46"/>
              </a:lnTo>
              <a:lnTo>
                <a:pt x="585308" y="2188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38D78-A956-EC4F-ACFD-FF90D119715D}">
      <dsp:nvSpPr>
        <dsp:cNvPr id="0" name=""/>
        <dsp:cNvSpPr/>
      </dsp:nvSpPr>
      <dsp:spPr>
        <a:xfrm>
          <a:off x="8337033" y="1868904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3A4B-9BB6-2144-99AB-DFF1A38D739B}">
      <dsp:nvSpPr>
        <dsp:cNvPr id="0" name=""/>
        <dsp:cNvSpPr/>
      </dsp:nvSpPr>
      <dsp:spPr>
        <a:xfrm>
          <a:off x="8337033" y="1868904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32E0F-F76C-5C46-8EBD-7D10F4FA366F}">
      <dsp:nvSpPr>
        <dsp:cNvPr id="0" name=""/>
        <dsp:cNvSpPr/>
      </dsp:nvSpPr>
      <dsp:spPr>
        <a:xfrm>
          <a:off x="6027608" y="965492"/>
          <a:ext cx="2309425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2309425" y="133603"/>
              </a:lnTo>
              <a:lnTo>
                <a:pt x="2309425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8F34-A6B8-334E-BB64-CE4F48D2CCF8}">
      <dsp:nvSpPr>
        <dsp:cNvPr id="0" name=""/>
        <dsp:cNvSpPr/>
      </dsp:nvSpPr>
      <dsp:spPr>
        <a:xfrm>
          <a:off x="6797416" y="2772315"/>
          <a:ext cx="585308" cy="218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46"/>
              </a:lnTo>
              <a:lnTo>
                <a:pt x="585308" y="2188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BB8A1-4636-5843-9D7D-5F08FB418082}">
      <dsp:nvSpPr>
        <dsp:cNvPr id="0" name=""/>
        <dsp:cNvSpPr/>
      </dsp:nvSpPr>
      <dsp:spPr>
        <a:xfrm>
          <a:off x="6797416" y="2772315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0FE2-927E-DB4E-B4D4-9F43486D9B15}">
      <dsp:nvSpPr>
        <dsp:cNvPr id="0" name=""/>
        <dsp:cNvSpPr/>
      </dsp:nvSpPr>
      <dsp:spPr>
        <a:xfrm>
          <a:off x="6797416" y="2772315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F9A5-F320-F641-908E-8FCA3A22944C}">
      <dsp:nvSpPr>
        <dsp:cNvPr id="0" name=""/>
        <dsp:cNvSpPr/>
      </dsp:nvSpPr>
      <dsp:spPr>
        <a:xfrm>
          <a:off x="6027608" y="1868904"/>
          <a:ext cx="769808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769808" y="133603"/>
              </a:lnTo>
              <a:lnTo>
                <a:pt x="769808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8796A-9C42-B24A-9FF5-8BC6AADFA992}">
      <dsp:nvSpPr>
        <dsp:cNvPr id="0" name=""/>
        <dsp:cNvSpPr/>
      </dsp:nvSpPr>
      <dsp:spPr>
        <a:xfrm>
          <a:off x="5257799" y="2772315"/>
          <a:ext cx="585308" cy="218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46"/>
              </a:lnTo>
              <a:lnTo>
                <a:pt x="585308" y="2188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CBF5D-2809-344D-AB64-DC62D47641CD}">
      <dsp:nvSpPr>
        <dsp:cNvPr id="0" name=""/>
        <dsp:cNvSpPr/>
      </dsp:nvSpPr>
      <dsp:spPr>
        <a:xfrm>
          <a:off x="5257799" y="2772315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1342B-DA13-5543-92B5-E433D1B3A240}">
      <dsp:nvSpPr>
        <dsp:cNvPr id="0" name=""/>
        <dsp:cNvSpPr/>
      </dsp:nvSpPr>
      <dsp:spPr>
        <a:xfrm>
          <a:off x="5257799" y="2772315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0ADB5-5ADD-8A46-94AB-F15B4A54188F}">
      <dsp:nvSpPr>
        <dsp:cNvPr id="0" name=""/>
        <dsp:cNvSpPr/>
      </dsp:nvSpPr>
      <dsp:spPr>
        <a:xfrm>
          <a:off x="5257799" y="1868904"/>
          <a:ext cx="769808" cy="267206"/>
        </a:xfrm>
        <a:custGeom>
          <a:avLst/>
          <a:gdLst/>
          <a:ahLst/>
          <a:cxnLst/>
          <a:rect l="0" t="0" r="0" b="0"/>
          <a:pathLst>
            <a:path>
              <a:moveTo>
                <a:pt x="769808" y="0"/>
              </a:moveTo>
              <a:lnTo>
                <a:pt x="769808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BB083-E23E-034A-8431-D115B5E6A43E}">
      <dsp:nvSpPr>
        <dsp:cNvPr id="0" name=""/>
        <dsp:cNvSpPr/>
      </dsp:nvSpPr>
      <dsp:spPr>
        <a:xfrm>
          <a:off x="5981888" y="965492"/>
          <a:ext cx="91440" cy="267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65A6A-4F30-1F46-A6C7-0495EC3CD548}">
      <dsp:nvSpPr>
        <dsp:cNvPr id="0" name=""/>
        <dsp:cNvSpPr/>
      </dsp:nvSpPr>
      <dsp:spPr>
        <a:xfrm>
          <a:off x="2178566" y="1868904"/>
          <a:ext cx="1539616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1539616" y="133603"/>
              </a:lnTo>
              <a:lnTo>
                <a:pt x="1539616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F2406-657B-2A49-A944-C643B8EC421B}">
      <dsp:nvSpPr>
        <dsp:cNvPr id="0" name=""/>
        <dsp:cNvSpPr/>
      </dsp:nvSpPr>
      <dsp:spPr>
        <a:xfrm>
          <a:off x="2132846" y="1868904"/>
          <a:ext cx="91440" cy="267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6B514-F6D4-2144-A869-C66278012B72}">
      <dsp:nvSpPr>
        <dsp:cNvPr id="0" name=""/>
        <dsp:cNvSpPr/>
      </dsp:nvSpPr>
      <dsp:spPr>
        <a:xfrm>
          <a:off x="638949" y="2772315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28A12-3796-5F46-AB0C-542725367BD1}">
      <dsp:nvSpPr>
        <dsp:cNvPr id="0" name=""/>
        <dsp:cNvSpPr/>
      </dsp:nvSpPr>
      <dsp:spPr>
        <a:xfrm>
          <a:off x="638949" y="2772315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59688-DD09-8844-AD27-155BA1851222}">
      <dsp:nvSpPr>
        <dsp:cNvPr id="0" name=""/>
        <dsp:cNvSpPr/>
      </dsp:nvSpPr>
      <dsp:spPr>
        <a:xfrm>
          <a:off x="638949" y="1868904"/>
          <a:ext cx="1539616" cy="267206"/>
        </a:xfrm>
        <a:custGeom>
          <a:avLst/>
          <a:gdLst/>
          <a:ahLst/>
          <a:cxnLst/>
          <a:rect l="0" t="0" r="0" b="0"/>
          <a:pathLst>
            <a:path>
              <a:moveTo>
                <a:pt x="1539616" y="0"/>
              </a:moveTo>
              <a:lnTo>
                <a:pt x="1539616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67BFA-18C2-BD49-A9C7-A24BCD0944C2}">
      <dsp:nvSpPr>
        <dsp:cNvPr id="0" name=""/>
        <dsp:cNvSpPr/>
      </dsp:nvSpPr>
      <dsp:spPr>
        <a:xfrm>
          <a:off x="2178566" y="965492"/>
          <a:ext cx="3849042" cy="267206"/>
        </a:xfrm>
        <a:custGeom>
          <a:avLst/>
          <a:gdLst/>
          <a:ahLst/>
          <a:cxnLst/>
          <a:rect l="0" t="0" r="0" b="0"/>
          <a:pathLst>
            <a:path>
              <a:moveTo>
                <a:pt x="3849042" y="0"/>
              </a:moveTo>
              <a:lnTo>
                <a:pt x="3849042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AA0CC-4E72-BB4B-9ECD-A25A118C7162}">
      <dsp:nvSpPr>
        <dsp:cNvPr id="0" name=""/>
        <dsp:cNvSpPr/>
      </dsp:nvSpPr>
      <dsp:spPr>
        <a:xfrm>
          <a:off x="5709505" y="329287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A4797-0FB5-C143-A399-5B50E17256FB}">
      <dsp:nvSpPr>
        <dsp:cNvPr id="0" name=""/>
        <dsp:cNvSpPr/>
      </dsp:nvSpPr>
      <dsp:spPr>
        <a:xfrm>
          <a:off x="5709505" y="329287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43A2A-1CF3-A042-BCF7-1E399ADCDE30}">
      <dsp:nvSpPr>
        <dsp:cNvPr id="0" name=""/>
        <dsp:cNvSpPr/>
      </dsp:nvSpPr>
      <dsp:spPr>
        <a:xfrm>
          <a:off x="5391403" y="443804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Groupings</a:t>
          </a:r>
        </a:p>
      </dsp:txBody>
      <dsp:txXfrm>
        <a:off x="5391403" y="443804"/>
        <a:ext cx="1272410" cy="407171"/>
      </dsp:txXfrm>
    </dsp:sp>
    <dsp:sp modelId="{24D0855F-ACC8-6A40-BEF5-2E47FEBB62B9}">
      <dsp:nvSpPr>
        <dsp:cNvPr id="0" name=""/>
        <dsp:cNvSpPr/>
      </dsp:nvSpPr>
      <dsp:spPr>
        <a:xfrm>
          <a:off x="1860463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72FF2-2E65-BA48-BD57-4C100FACC418}">
      <dsp:nvSpPr>
        <dsp:cNvPr id="0" name=""/>
        <dsp:cNvSpPr/>
      </dsp:nvSpPr>
      <dsp:spPr>
        <a:xfrm>
          <a:off x="1860463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E5A8A-3083-754A-B734-64FC90C1E15A}">
      <dsp:nvSpPr>
        <dsp:cNvPr id="0" name=""/>
        <dsp:cNvSpPr/>
      </dsp:nvSpPr>
      <dsp:spPr>
        <a:xfrm>
          <a:off x="1542360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 size</a:t>
          </a:r>
        </a:p>
      </dsp:txBody>
      <dsp:txXfrm>
        <a:off x="1542360" y="1347215"/>
        <a:ext cx="1272410" cy="407171"/>
      </dsp:txXfrm>
    </dsp:sp>
    <dsp:sp modelId="{159E3601-2743-C941-8E9D-D6066B1A166A}">
      <dsp:nvSpPr>
        <dsp:cNvPr id="0" name=""/>
        <dsp:cNvSpPr/>
      </dsp:nvSpPr>
      <dsp:spPr>
        <a:xfrm>
          <a:off x="320846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5EFD5-FE9D-AE45-AFAE-10F2AE12549A}">
      <dsp:nvSpPr>
        <dsp:cNvPr id="0" name=""/>
        <dsp:cNvSpPr/>
      </dsp:nvSpPr>
      <dsp:spPr>
        <a:xfrm>
          <a:off x="320846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D8D82-1160-FB48-8D1B-6ECE0474358C}">
      <dsp:nvSpPr>
        <dsp:cNvPr id="0" name=""/>
        <dsp:cNvSpPr/>
      </dsp:nvSpPr>
      <dsp:spPr>
        <a:xfrm>
          <a:off x="2743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Classes as Pods</a:t>
          </a:r>
        </a:p>
      </dsp:txBody>
      <dsp:txXfrm>
        <a:off x="2743" y="2250627"/>
        <a:ext cx="1272410" cy="407171"/>
      </dsp:txXfrm>
    </dsp:sp>
    <dsp:sp modelId="{CBA20510-5370-DD4E-8FC8-6595FB11AB3C}">
      <dsp:nvSpPr>
        <dsp:cNvPr id="0" name=""/>
        <dsp:cNvSpPr/>
      </dsp:nvSpPr>
      <dsp:spPr>
        <a:xfrm>
          <a:off x="1147913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B5F83-5D60-C545-A10E-6527556A1B04}">
      <dsp:nvSpPr>
        <dsp:cNvPr id="0" name=""/>
        <dsp:cNvSpPr/>
      </dsp:nvSpPr>
      <dsp:spPr>
        <a:xfrm>
          <a:off x="1147913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395F9-D0F1-3B48-A60C-FCC77443ABCF}">
      <dsp:nvSpPr>
        <dsp:cNvPr id="0" name=""/>
        <dsp:cNvSpPr/>
      </dsp:nvSpPr>
      <dsp:spPr>
        <a:xfrm>
          <a:off x="829810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Floaters</a:t>
          </a:r>
        </a:p>
      </dsp:txBody>
      <dsp:txXfrm>
        <a:off x="829810" y="3154039"/>
        <a:ext cx="1272410" cy="407171"/>
      </dsp:txXfrm>
    </dsp:sp>
    <dsp:sp modelId="{4A6A0A56-7F1F-4A4C-8449-FA6CE2A393AF}">
      <dsp:nvSpPr>
        <dsp:cNvPr id="0" name=""/>
        <dsp:cNvSpPr/>
      </dsp:nvSpPr>
      <dsp:spPr>
        <a:xfrm>
          <a:off x="1147913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A203A-5339-344B-AB42-E3F6ED3774C4}">
      <dsp:nvSpPr>
        <dsp:cNvPr id="0" name=""/>
        <dsp:cNvSpPr/>
      </dsp:nvSpPr>
      <dsp:spPr>
        <a:xfrm>
          <a:off x="1147913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B5971-9FF9-CD4B-9CD8-54679DE4CFFC}">
      <dsp:nvSpPr>
        <dsp:cNvPr id="0" name=""/>
        <dsp:cNvSpPr/>
      </dsp:nvSpPr>
      <dsp:spPr>
        <a:xfrm>
          <a:off x="829810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Specials</a:t>
          </a:r>
        </a:p>
      </dsp:txBody>
      <dsp:txXfrm>
        <a:off x="829810" y="4057450"/>
        <a:ext cx="1272410" cy="407171"/>
      </dsp:txXfrm>
    </dsp:sp>
    <dsp:sp modelId="{DE3C3491-D99D-D04B-A525-4CBC82854F02}">
      <dsp:nvSpPr>
        <dsp:cNvPr id="0" name=""/>
        <dsp:cNvSpPr/>
      </dsp:nvSpPr>
      <dsp:spPr>
        <a:xfrm>
          <a:off x="1860463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B247C-656B-0246-A6F1-3065B0CD40A9}">
      <dsp:nvSpPr>
        <dsp:cNvPr id="0" name=""/>
        <dsp:cNvSpPr/>
      </dsp:nvSpPr>
      <dsp:spPr>
        <a:xfrm>
          <a:off x="1860463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C430-4DE7-0A4E-996A-B31B2DA4454F}">
      <dsp:nvSpPr>
        <dsp:cNvPr id="0" name=""/>
        <dsp:cNvSpPr/>
      </dsp:nvSpPr>
      <dsp:spPr>
        <a:xfrm>
          <a:off x="1542360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Lunch</a:t>
          </a:r>
        </a:p>
      </dsp:txBody>
      <dsp:txXfrm>
        <a:off x="1542360" y="2250627"/>
        <a:ext cx="1272410" cy="407171"/>
      </dsp:txXfrm>
    </dsp:sp>
    <dsp:sp modelId="{3A12A388-0388-AF4C-AFEB-4A6BC83A3D25}">
      <dsp:nvSpPr>
        <dsp:cNvPr id="0" name=""/>
        <dsp:cNvSpPr/>
      </dsp:nvSpPr>
      <dsp:spPr>
        <a:xfrm>
          <a:off x="3400080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02409-4F9A-1E4D-BAF4-F1A0689DDB55}">
      <dsp:nvSpPr>
        <dsp:cNvPr id="0" name=""/>
        <dsp:cNvSpPr/>
      </dsp:nvSpPr>
      <dsp:spPr>
        <a:xfrm>
          <a:off x="3400080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AA41-2658-9549-828B-0CAD95ED8B75}">
      <dsp:nvSpPr>
        <dsp:cNvPr id="0" name=""/>
        <dsp:cNvSpPr/>
      </dsp:nvSpPr>
      <dsp:spPr>
        <a:xfrm>
          <a:off x="3081977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Recess</a:t>
          </a:r>
        </a:p>
      </dsp:txBody>
      <dsp:txXfrm>
        <a:off x="3081977" y="2250627"/>
        <a:ext cx="1272410" cy="407171"/>
      </dsp:txXfrm>
    </dsp:sp>
    <dsp:sp modelId="{15E3F697-2735-AC41-BE0C-E6BB6784B598}">
      <dsp:nvSpPr>
        <dsp:cNvPr id="0" name=""/>
        <dsp:cNvSpPr/>
      </dsp:nvSpPr>
      <dsp:spPr>
        <a:xfrm>
          <a:off x="5709505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FC584-C7CB-8A4F-BE50-38F810333260}">
      <dsp:nvSpPr>
        <dsp:cNvPr id="0" name=""/>
        <dsp:cNvSpPr/>
      </dsp:nvSpPr>
      <dsp:spPr>
        <a:xfrm>
          <a:off x="5709505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B1AC4-B4A2-C146-B746-6122DB4CCAA1}">
      <dsp:nvSpPr>
        <dsp:cNvPr id="0" name=""/>
        <dsp:cNvSpPr/>
      </dsp:nvSpPr>
      <dsp:spPr>
        <a:xfrm>
          <a:off x="5391403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Structure</a:t>
          </a:r>
        </a:p>
      </dsp:txBody>
      <dsp:txXfrm>
        <a:off x="5391403" y="1347215"/>
        <a:ext cx="1272410" cy="407171"/>
      </dsp:txXfrm>
    </dsp:sp>
    <dsp:sp modelId="{404F3F14-291E-CD4B-AC5C-C27C77BB7236}">
      <dsp:nvSpPr>
        <dsp:cNvPr id="0" name=""/>
        <dsp:cNvSpPr/>
      </dsp:nvSpPr>
      <dsp:spPr>
        <a:xfrm>
          <a:off x="4939697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616AD-2EC0-C440-A2BF-678AD76AEB0A}">
      <dsp:nvSpPr>
        <dsp:cNvPr id="0" name=""/>
        <dsp:cNvSpPr/>
      </dsp:nvSpPr>
      <dsp:spPr>
        <a:xfrm>
          <a:off x="4939697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84171-10DD-EB46-B03A-E50415748CFC}">
      <dsp:nvSpPr>
        <dsp:cNvPr id="0" name=""/>
        <dsp:cNvSpPr/>
      </dsp:nvSpPr>
      <dsp:spPr>
        <a:xfrm>
          <a:off x="4621594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Schedule</a:t>
          </a:r>
        </a:p>
      </dsp:txBody>
      <dsp:txXfrm>
        <a:off x="4621594" y="2250627"/>
        <a:ext cx="1272410" cy="407171"/>
      </dsp:txXfrm>
    </dsp:sp>
    <dsp:sp modelId="{2373DB5D-F5C0-F544-97FA-93DE1002112B}">
      <dsp:nvSpPr>
        <dsp:cNvPr id="0" name=""/>
        <dsp:cNvSpPr/>
      </dsp:nvSpPr>
      <dsp:spPr>
        <a:xfrm>
          <a:off x="5766764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8C041-171E-1740-ABFF-949572EEBDD5}">
      <dsp:nvSpPr>
        <dsp:cNvPr id="0" name=""/>
        <dsp:cNvSpPr/>
      </dsp:nvSpPr>
      <dsp:spPr>
        <a:xfrm>
          <a:off x="5766764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77DB1-3F90-9348-A4A8-24F17F141477}">
      <dsp:nvSpPr>
        <dsp:cNvPr id="0" name=""/>
        <dsp:cNvSpPr/>
      </dsp:nvSpPr>
      <dsp:spPr>
        <a:xfrm>
          <a:off x="5448661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Full virtual</a:t>
          </a:r>
        </a:p>
      </dsp:txBody>
      <dsp:txXfrm>
        <a:off x="5448661" y="3154039"/>
        <a:ext cx="1272410" cy="407171"/>
      </dsp:txXfrm>
    </dsp:sp>
    <dsp:sp modelId="{CABBDD4D-5F86-AF4C-BA3B-97BA5C4A35CE}">
      <dsp:nvSpPr>
        <dsp:cNvPr id="0" name=""/>
        <dsp:cNvSpPr/>
      </dsp:nvSpPr>
      <dsp:spPr>
        <a:xfrm>
          <a:off x="5766764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47709-20F7-3648-8348-6ADDCF7DFD90}">
      <dsp:nvSpPr>
        <dsp:cNvPr id="0" name=""/>
        <dsp:cNvSpPr/>
      </dsp:nvSpPr>
      <dsp:spPr>
        <a:xfrm>
          <a:off x="5766764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EBC9-676E-E647-9ADF-667B8244D104}">
      <dsp:nvSpPr>
        <dsp:cNvPr id="0" name=""/>
        <dsp:cNvSpPr/>
      </dsp:nvSpPr>
      <dsp:spPr>
        <a:xfrm>
          <a:off x="5448661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A/B</a:t>
          </a:r>
        </a:p>
      </dsp:txBody>
      <dsp:txXfrm>
        <a:off x="5448661" y="4057450"/>
        <a:ext cx="1272410" cy="407171"/>
      </dsp:txXfrm>
    </dsp:sp>
    <dsp:sp modelId="{9C401CDB-0251-394A-AB21-760CD65093D6}">
      <dsp:nvSpPr>
        <dsp:cNvPr id="0" name=""/>
        <dsp:cNvSpPr/>
      </dsp:nvSpPr>
      <dsp:spPr>
        <a:xfrm>
          <a:off x="5766764" y="4846345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A8AB-5C4A-1641-B58B-B6BEB53EB1C8}">
      <dsp:nvSpPr>
        <dsp:cNvPr id="0" name=""/>
        <dsp:cNvSpPr/>
      </dsp:nvSpPr>
      <dsp:spPr>
        <a:xfrm>
          <a:off x="5766764" y="4846345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FB951-2117-EB46-A9D1-EEBDB9A486C8}">
      <dsp:nvSpPr>
        <dsp:cNvPr id="0" name=""/>
        <dsp:cNvSpPr/>
      </dsp:nvSpPr>
      <dsp:spPr>
        <a:xfrm>
          <a:off x="5448661" y="4960862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Full in person</a:t>
          </a:r>
        </a:p>
      </dsp:txBody>
      <dsp:txXfrm>
        <a:off x="5448661" y="4960862"/>
        <a:ext cx="1272410" cy="407171"/>
      </dsp:txXfrm>
    </dsp:sp>
    <dsp:sp modelId="{5746CFFB-0C41-0C43-BC9B-5C9E6D4F7902}">
      <dsp:nvSpPr>
        <dsp:cNvPr id="0" name=""/>
        <dsp:cNvSpPr/>
      </dsp:nvSpPr>
      <dsp:spPr>
        <a:xfrm>
          <a:off x="6479314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A9D2-141E-9A40-80FA-2E9FA03058F0}">
      <dsp:nvSpPr>
        <dsp:cNvPr id="0" name=""/>
        <dsp:cNvSpPr/>
      </dsp:nvSpPr>
      <dsp:spPr>
        <a:xfrm>
          <a:off x="6479314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C79A-562A-F04C-9D88-3C334BFAE94D}">
      <dsp:nvSpPr>
        <dsp:cNvPr id="0" name=""/>
        <dsp:cNvSpPr/>
      </dsp:nvSpPr>
      <dsp:spPr>
        <a:xfrm>
          <a:off x="6161211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Movement</a:t>
          </a:r>
        </a:p>
      </dsp:txBody>
      <dsp:txXfrm>
        <a:off x="6161211" y="2250627"/>
        <a:ext cx="1272410" cy="407171"/>
      </dsp:txXfrm>
    </dsp:sp>
    <dsp:sp modelId="{3B179DDE-4112-3049-B547-D0488130C546}">
      <dsp:nvSpPr>
        <dsp:cNvPr id="0" name=""/>
        <dsp:cNvSpPr/>
      </dsp:nvSpPr>
      <dsp:spPr>
        <a:xfrm>
          <a:off x="7306381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3790C-1D90-BB47-8AB3-A186962DDD3A}">
      <dsp:nvSpPr>
        <dsp:cNvPr id="0" name=""/>
        <dsp:cNvSpPr/>
      </dsp:nvSpPr>
      <dsp:spPr>
        <a:xfrm>
          <a:off x="7306381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715E-EDD0-594F-949C-D562A8B43723}">
      <dsp:nvSpPr>
        <dsp:cNvPr id="0" name=""/>
        <dsp:cNvSpPr/>
      </dsp:nvSpPr>
      <dsp:spPr>
        <a:xfrm>
          <a:off x="6988278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Hallway direction</a:t>
          </a:r>
        </a:p>
      </dsp:txBody>
      <dsp:txXfrm>
        <a:off x="6988278" y="3154039"/>
        <a:ext cx="1272410" cy="407171"/>
      </dsp:txXfrm>
    </dsp:sp>
    <dsp:sp modelId="{858B3C40-7177-7F42-93CC-E1E1349C4E9A}">
      <dsp:nvSpPr>
        <dsp:cNvPr id="0" name=""/>
        <dsp:cNvSpPr/>
      </dsp:nvSpPr>
      <dsp:spPr>
        <a:xfrm>
          <a:off x="7306381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16738-A77E-9742-86B1-A30379CB4EC8}">
      <dsp:nvSpPr>
        <dsp:cNvPr id="0" name=""/>
        <dsp:cNvSpPr/>
      </dsp:nvSpPr>
      <dsp:spPr>
        <a:xfrm>
          <a:off x="7306381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4ED8B-CB60-E34C-9659-249230E4B7C7}">
      <dsp:nvSpPr>
        <dsp:cNvPr id="0" name=""/>
        <dsp:cNvSpPr/>
      </dsp:nvSpPr>
      <dsp:spPr>
        <a:xfrm>
          <a:off x="6988278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Entry points and time</a:t>
          </a:r>
        </a:p>
      </dsp:txBody>
      <dsp:txXfrm>
        <a:off x="6988278" y="4057450"/>
        <a:ext cx="1272410" cy="407171"/>
      </dsp:txXfrm>
    </dsp:sp>
    <dsp:sp modelId="{6481743B-3470-2F4B-98EE-92FFE4E9F19A}">
      <dsp:nvSpPr>
        <dsp:cNvPr id="0" name=""/>
        <dsp:cNvSpPr/>
      </dsp:nvSpPr>
      <dsp:spPr>
        <a:xfrm>
          <a:off x="7306381" y="4846345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9F078-B71A-9D49-9B87-83C1AF82FBB4}">
      <dsp:nvSpPr>
        <dsp:cNvPr id="0" name=""/>
        <dsp:cNvSpPr/>
      </dsp:nvSpPr>
      <dsp:spPr>
        <a:xfrm>
          <a:off x="7306381" y="4846345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7DAC9-75EC-4445-A199-111CC236DBD7}">
      <dsp:nvSpPr>
        <dsp:cNvPr id="0" name=""/>
        <dsp:cNvSpPr/>
      </dsp:nvSpPr>
      <dsp:spPr>
        <a:xfrm>
          <a:off x="6988278" y="4960862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Exit points and time</a:t>
          </a:r>
        </a:p>
      </dsp:txBody>
      <dsp:txXfrm>
        <a:off x="6988278" y="4960862"/>
        <a:ext cx="1272410" cy="407171"/>
      </dsp:txXfrm>
    </dsp:sp>
    <dsp:sp modelId="{F33EBBCC-4D5B-6C44-A67E-772482ADDFEA}">
      <dsp:nvSpPr>
        <dsp:cNvPr id="0" name=""/>
        <dsp:cNvSpPr/>
      </dsp:nvSpPr>
      <dsp:spPr>
        <a:xfrm>
          <a:off x="8018931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B90C4-E2E1-7940-A722-852488DAD40D}">
      <dsp:nvSpPr>
        <dsp:cNvPr id="0" name=""/>
        <dsp:cNvSpPr/>
      </dsp:nvSpPr>
      <dsp:spPr>
        <a:xfrm>
          <a:off x="8018931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E88D5-BBE5-154F-AAB8-ED5ABC0D517C}">
      <dsp:nvSpPr>
        <dsp:cNvPr id="0" name=""/>
        <dsp:cNvSpPr/>
      </dsp:nvSpPr>
      <dsp:spPr>
        <a:xfrm>
          <a:off x="7700828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Extracurricular</a:t>
          </a:r>
        </a:p>
      </dsp:txBody>
      <dsp:txXfrm>
        <a:off x="7700828" y="1347215"/>
        <a:ext cx="1272410" cy="407171"/>
      </dsp:txXfrm>
    </dsp:sp>
    <dsp:sp modelId="{A18B7FB4-26DD-AF49-AD06-534E429D58FD}">
      <dsp:nvSpPr>
        <dsp:cNvPr id="0" name=""/>
        <dsp:cNvSpPr/>
      </dsp:nvSpPr>
      <dsp:spPr>
        <a:xfrm>
          <a:off x="8845998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13B6-C017-4E46-96BD-64B8D4F04B02}">
      <dsp:nvSpPr>
        <dsp:cNvPr id="0" name=""/>
        <dsp:cNvSpPr/>
      </dsp:nvSpPr>
      <dsp:spPr>
        <a:xfrm>
          <a:off x="8845998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6103-695D-1C4D-BFCC-ECBE63B8F305}">
      <dsp:nvSpPr>
        <dsp:cNvPr id="0" name=""/>
        <dsp:cNvSpPr/>
      </dsp:nvSpPr>
      <dsp:spPr>
        <a:xfrm>
          <a:off x="8527895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Sports Teams</a:t>
          </a:r>
        </a:p>
      </dsp:txBody>
      <dsp:txXfrm>
        <a:off x="8527895" y="2250627"/>
        <a:ext cx="1272410" cy="407171"/>
      </dsp:txXfrm>
    </dsp:sp>
    <dsp:sp modelId="{1004BBC3-8C8D-BF43-B76C-9099E03ECDB9}">
      <dsp:nvSpPr>
        <dsp:cNvPr id="0" name=""/>
        <dsp:cNvSpPr/>
      </dsp:nvSpPr>
      <dsp:spPr>
        <a:xfrm>
          <a:off x="8845998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38B77-97FD-9F47-9DFC-3D2A9CD2DCC1}">
      <dsp:nvSpPr>
        <dsp:cNvPr id="0" name=""/>
        <dsp:cNvSpPr/>
      </dsp:nvSpPr>
      <dsp:spPr>
        <a:xfrm>
          <a:off x="8845998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2AF07-DD81-6745-89FC-FCB6E5DAF7E0}">
      <dsp:nvSpPr>
        <dsp:cNvPr id="0" name=""/>
        <dsp:cNvSpPr/>
      </dsp:nvSpPr>
      <dsp:spPr>
        <a:xfrm>
          <a:off x="8527895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Music</a:t>
          </a:r>
        </a:p>
      </dsp:txBody>
      <dsp:txXfrm>
        <a:off x="8527895" y="3154039"/>
        <a:ext cx="1272410" cy="407171"/>
      </dsp:txXfrm>
    </dsp:sp>
    <dsp:sp modelId="{9FA1DAD0-A7F7-B946-AA02-31AF75B16D0D}">
      <dsp:nvSpPr>
        <dsp:cNvPr id="0" name=""/>
        <dsp:cNvSpPr/>
      </dsp:nvSpPr>
      <dsp:spPr>
        <a:xfrm>
          <a:off x="8845998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1FE1-EE38-CD4D-A294-D0CB19380E04}">
      <dsp:nvSpPr>
        <dsp:cNvPr id="0" name=""/>
        <dsp:cNvSpPr/>
      </dsp:nvSpPr>
      <dsp:spPr>
        <a:xfrm>
          <a:off x="8845998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39DF2-08DD-7D45-B5D6-4FB70CA368C3}">
      <dsp:nvSpPr>
        <dsp:cNvPr id="0" name=""/>
        <dsp:cNvSpPr/>
      </dsp:nvSpPr>
      <dsp:spPr>
        <a:xfrm>
          <a:off x="8527895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Academic/other</a:t>
          </a:r>
        </a:p>
      </dsp:txBody>
      <dsp:txXfrm>
        <a:off x="8527895" y="4057450"/>
        <a:ext cx="1272410" cy="407171"/>
      </dsp:txXfrm>
    </dsp:sp>
    <dsp:sp modelId="{2D26C19F-22BE-0349-BA2C-5323F986BAC3}">
      <dsp:nvSpPr>
        <dsp:cNvPr id="0" name=""/>
        <dsp:cNvSpPr/>
      </dsp:nvSpPr>
      <dsp:spPr>
        <a:xfrm>
          <a:off x="9558548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68D3F-2F13-F643-B921-D11F1F5BBBD7}">
      <dsp:nvSpPr>
        <dsp:cNvPr id="0" name=""/>
        <dsp:cNvSpPr/>
      </dsp:nvSpPr>
      <dsp:spPr>
        <a:xfrm>
          <a:off x="9558548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83608-8C58-5748-939F-57BCEE23346E}">
      <dsp:nvSpPr>
        <dsp:cNvPr id="0" name=""/>
        <dsp:cNvSpPr/>
      </dsp:nvSpPr>
      <dsp:spPr>
        <a:xfrm>
          <a:off x="9240445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Transportation</a:t>
          </a:r>
        </a:p>
      </dsp:txBody>
      <dsp:txXfrm>
        <a:off x="9240445" y="1347215"/>
        <a:ext cx="1272410" cy="407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E2677-F85D-F84A-BD14-A03010837FD8}">
      <dsp:nvSpPr>
        <dsp:cNvPr id="0" name=""/>
        <dsp:cNvSpPr/>
      </dsp:nvSpPr>
      <dsp:spPr>
        <a:xfrm>
          <a:off x="7671149" y="962789"/>
          <a:ext cx="365852" cy="249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339"/>
              </a:lnTo>
              <a:lnTo>
                <a:pt x="365852" y="2497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C54A-B971-044A-B938-A09A6FA661E1}">
      <dsp:nvSpPr>
        <dsp:cNvPr id="0" name=""/>
        <dsp:cNvSpPr/>
      </dsp:nvSpPr>
      <dsp:spPr>
        <a:xfrm>
          <a:off x="7671149" y="962789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637F-3120-874C-9FB0-182B5F57CFCA}">
      <dsp:nvSpPr>
        <dsp:cNvPr id="0" name=""/>
        <dsp:cNvSpPr/>
      </dsp:nvSpPr>
      <dsp:spPr>
        <a:xfrm>
          <a:off x="7671149" y="962789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2D3CA-C3F1-F746-B7B6-21B5406A6136}">
      <dsp:nvSpPr>
        <dsp:cNvPr id="0" name=""/>
        <dsp:cNvSpPr/>
      </dsp:nvSpPr>
      <dsp:spPr>
        <a:xfrm>
          <a:off x="7671149" y="962789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DF86C-CCDC-AF4E-AF8F-24ADD2507C06}">
      <dsp:nvSpPr>
        <dsp:cNvPr id="0" name=""/>
        <dsp:cNvSpPr/>
      </dsp:nvSpPr>
      <dsp:spPr>
        <a:xfrm>
          <a:off x="7671149" y="962789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56CF9-8194-9241-941F-2EA70FACF476}">
      <dsp:nvSpPr>
        <dsp:cNvPr id="0" name=""/>
        <dsp:cNvSpPr/>
      </dsp:nvSpPr>
      <dsp:spPr>
        <a:xfrm>
          <a:off x="7189974" y="398104"/>
          <a:ext cx="481175" cy="167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09"/>
              </a:lnTo>
              <a:lnTo>
                <a:pt x="481175" y="83509"/>
              </a:lnTo>
              <a:lnTo>
                <a:pt x="481175" y="167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9EFC3-67B3-1C48-83D3-0A07536A0CE6}">
      <dsp:nvSpPr>
        <dsp:cNvPr id="0" name=""/>
        <dsp:cNvSpPr/>
      </dsp:nvSpPr>
      <dsp:spPr>
        <a:xfrm>
          <a:off x="6708799" y="962789"/>
          <a:ext cx="365852" cy="249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339"/>
              </a:lnTo>
              <a:lnTo>
                <a:pt x="365852" y="2497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B2D4A-C4D5-0649-AF5D-A9B3C3D630D4}">
      <dsp:nvSpPr>
        <dsp:cNvPr id="0" name=""/>
        <dsp:cNvSpPr/>
      </dsp:nvSpPr>
      <dsp:spPr>
        <a:xfrm>
          <a:off x="6708799" y="962789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35656-184D-3F42-9251-708200DF6956}">
      <dsp:nvSpPr>
        <dsp:cNvPr id="0" name=""/>
        <dsp:cNvSpPr/>
      </dsp:nvSpPr>
      <dsp:spPr>
        <a:xfrm>
          <a:off x="6708799" y="962789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7EB52-0E26-1348-8B5E-52553ABEF159}">
      <dsp:nvSpPr>
        <dsp:cNvPr id="0" name=""/>
        <dsp:cNvSpPr/>
      </dsp:nvSpPr>
      <dsp:spPr>
        <a:xfrm>
          <a:off x="6708799" y="962789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36AC6-6500-A74F-B40E-B525411E5E81}">
      <dsp:nvSpPr>
        <dsp:cNvPr id="0" name=""/>
        <dsp:cNvSpPr/>
      </dsp:nvSpPr>
      <dsp:spPr>
        <a:xfrm>
          <a:off x="6708799" y="962789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6D6F8-4F3E-8948-8C28-666035A0E53B}">
      <dsp:nvSpPr>
        <dsp:cNvPr id="0" name=""/>
        <dsp:cNvSpPr/>
      </dsp:nvSpPr>
      <dsp:spPr>
        <a:xfrm>
          <a:off x="6708799" y="398104"/>
          <a:ext cx="481175" cy="167019"/>
        </a:xfrm>
        <a:custGeom>
          <a:avLst/>
          <a:gdLst/>
          <a:ahLst/>
          <a:cxnLst/>
          <a:rect l="0" t="0" r="0" b="0"/>
          <a:pathLst>
            <a:path>
              <a:moveTo>
                <a:pt x="481175" y="0"/>
              </a:moveTo>
              <a:lnTo>
                <a:pt x="481175" y="83509"/>
              </a:lnTo>
              <a:lnTo>
                <a:pt x="0" y="83509"/>
              </a:lnTo>
              <a:lnTo>
                <a:pt x="0" y="167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906E2-AD0C-144F-8FE2-4FC1427A976E}">
      <dsp:nvSpPr>
        <dsp:cNvPr id="0" name=""/>
        <dsp:cNvSpPr/>
      </dsp:nvSpPr>
      <dsp:spPr>
        <a:xfrm>
          <a:off x="4904058" y="954530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D2945-C243-A040-9F2B-5ECB1A2559CD}">
      <dsp:nvSpPr>
        <dsp:cNvPr id="0" name=""/>
        <dsp:cNvSpPr/>
      </dsp:nvSpPr>
      <dsp:spPr>
        <a:xfrm>
          <a:off x="4904058" y="954530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15C7B-6A52-3C45-9FA0-ECE5E45146B5}">
      <dsp:nvSpPr>
        <dsp:cNvPr id="0" name=""/>
        <dsp:cNvSpPr/>
      </dsp:nvSpPr>
      <dsp:spPr>
        <a:xfrm>
          <a:off x="4904058" y="954530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EB92B-FF45-6B43-8875-4A3553DEE3B2}">
      <dsp:nvSpPr>
        <dsp:cNvPr id="0" name=""/>
        <dsp:cNvSpPr/>
      </dsp:nvSpPr>
      <dsp:spPr>
        <a:xfrm>
          <a:off x="4904058" y="954530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92D5-6B98-734A-9F0A-0B04546253DC}">
      <dsp:nvSpPr>
        <dsp:cNvPr id="0" name=""/>
        <dsp:cNvSpPr/>
      </dsp:nvSpPr>
      <dsp:spPr>
        <a:xfrm>
          <a:off x="3900398" y="406368"/>
          <a:ext cx="1003659" cy="15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7"/>
              </a:lnTo>
              <a:lnTo>
                <a:pt x="1003659" y="66987"/>
              </a:lnTo>
              <a:lnTo>
                <a:pt x="1003659" y="150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E09BA-0D06-7E44-900C-BB74ED6752F8}">
      <dsp:nvSpPr>
        <dsp:cNvPr id="0" name=""/>
        <dsp:cNvSpPr/>
      </dsp:nvSpPr>
      <dsp:spPr>
        <a:xfrm>
          <a:off x="3941707" y="954530"/>
          <a:ext cx="463176" cy="305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3350"/>
              </a:lnTo>
              <a:lnTo>
                <a:pt x="463176" y="3053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3B9F-3F77-1C4F-BDC1-05CDABBA4768}">
      <dsp:nvSpPr>
        <dsp:cNvPr id="0" name=""/>
        <dsp:cNvSpPr/>
      </dsp:nvSpPr>
      <dsp:spPr>
        <a:xfrm>
          <a:off x="3941707" y="954530"/>
          <a:ext cx="426901" cy="252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341"/>
              </a:lnTo>
              <a:lnTo>
                <a:pt x="426901" y="252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34DF3-A446-9B47-9EEB-E57550506F9E}">
      <dsp:nvSpPr>
        <dsp:cNvPr id="0" name=""/>
        <dsp:cNvSpPr/>
      </dsp:nvSpPr>
      <dsp:spPr>
        <a:xfrm>
          <a:off x="3941707" y="954530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DE670-98AF-C74F-8804-10E43817DE38}">
      <dsp:nvSpPr>
        <dsp:cNvPr id="0" name=""/>
        <dsp:cNvSpPr/>
      </dsp:nvSpPr>
      <dsp:spPr>
        <a:xfrm>
          <a:off x="3941707" y="954530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1EAC8-5EA3-7A43-A635-171D335A7108}">
      <dsp:nvSpPr>
        <dsp:cNvPr id="0" name=""/>
        <dsp:cNvSpPr/>
      </dsp:nvSpPr>
      <dsp:spPr>
        <a:xfrm>
          <a:off x="3941707" y="954530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399F4-89E2-544C-9FA3-C7627A3172A1}">
      <dsp:nvSpPr>
        <dsp:cNvPr id="0" name=""/>
        <dsp:cNvSpPr/>
      </dsp:nvSpPr>
      <dsp:spPr>
        <a:xfrm>
          <a:off x="3941707" y="954530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5D7C8-D5FB-B845-A43F-2260BDBB4A90}">
      <dsp:nvSpPr>
        <dsp:cNvPr id="0" name=""/>
        <dsp:cNvSpPr/>
      </dsp:nvSpPr>
      <dsp:spPr>
        <a:xfrm>
          <a:off x="3854678" y="406368"/>
          <a:ext cx="91440" cy="150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87"/>
              </a:lnTo>
              <a:lnTo>
                <a:pt x="87029" y="66987"/>
              </a:lnTo>
              <a:lnTo>
                <a:pt x="87029" y="150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72A89-7D78-D34D-A337-6A287541E8E4}">
      <dsp:nvSpPr>
        <dsp:cNvPr id="0" name=""/>
        <dsp:cNvSpPr/>
      </dsp:nvSpPr>
      <dsp:spPr>
        <a:xfrm>
          <a:off x="2979357" y="954530"/>
          <a:ext cx="294216" cy="1361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486"/>
              </a:lnTo>
              <a:lnTo>
                <a:pt x="294216" y="1361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3B31B-2737-A543-A193-68F8E65049D5}">
      <dsp:nvSpPr>
        <dsp:cNvPr id="0" name=""/>
        <dsp:cNvSpPr/>
      </dsp:nvSpPr>
      <dsp:spPr>
        <a:xfrm>
          <a:off x="2979357" y="954530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22566-BD3A-7245-881D-4382352592A9}">
      <dsp:nvSpPr>
        <dsp:cNvPr id="0" name=""/>
        <dsp:cNvSpPr/>
      </dsp:nvSpPr>
      <dsp:spPr>
        <a:xfrm>
          <a:off x="2979357" y="954530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8E08F-7207-EB43-B690-6B2CE49110D8}">
      <dsp:nvSpPr>
        <dsp:cNvPr id="0" name=""/>
        <dsp:cNvSpPr/>
      </dsp:nvSpPr>
      <dsp:spPr>
        <a:xfrm>
          <a:off x="2979357" y="406368"/>
          <a:ext cx="921040" cy="150496"/>
        </a:xfrm>
        <a:custGeom>
          <a:avLst/>
          <a:gdLst/>
          <a:ahLst/>
          <a:cxnLst/>
          <a:rect l="0" t="0" r="0" b="0"/>
          <a:pathLst>
            <a:path>
              <a:moveTo>
                <a:pt x="921040" y="0"/>
              </a:moveTo>
              <a:lnTo>
                <a:pt x="921040" y="66987"/>
              </a:lnTo>
              <a:lnTo>
                <a:pt x="0" y="66987"/>
              </a:lnTo>
              <a:lnTo>
                <a:pt x="0" y="150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9EEA3-3A82-B248-B0BA-80D1F96619D5}">
      <dsp:nvSpPr>
        <dsp:cNvPr id="0" name=""/>
        <dsp:cNvSpPr/>
      </dsp:nvSpPr>
      <dsp:spPr>
        <a:xfrm>
          <a:off x="3701565" y="8702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F94C5-2B3E-DA47-9070-B6992BA5EB41}">
      <dsp:nvSpPr>
        <dsp:cNvPr id="0" name=""/>
        <dsp:cNvSpPr/>
      </dsp:nvSpPr>
      <dsp:spPr>
        <a:xfrm>
          <a:off x="3701565" y="8702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91DD8-A51E-724A-9D7E-E680ACD59CD9}">
      <dsp:nvSpPr>
        <dsp:cNvPr id="0" name=""/>
        <dsp:cNvSpPr/>
      </dsp:nvSpPr>
      <dsp:spPr>
        <a:xfrm>
          <a:off x="3502733" y="80282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Masks</a:t>
          </a:r>
        </a:p>
      </dsp:txBody>
      <dsp:txXfrm>
        <a:off x="3502733" y="80282"/>
        <a:ext cx="795330" cy="254505"/>
      </dsp:txXfrm>
    </dsp:sp>
    <dsp:sp modelId="{02EE645C-27EB-7A4C-9F8A-90C3037A0B8D}">
      <dsp:nvSpPr>
        <dsp:cNvPr id="0" name=""/>
        <dsp:cNvSpPr/>
      </dsp:nvSpPr>
      <dsp:spPr>
        <a:xfrm>
          <a:off x="2780524" y="55686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D6E60-47BC-274B-AD10-8ED169BBA619}">
      <dsp:nvSpPr>
        <dsp:cNvPr id="0" name=""/>
        <dsp:cNvSpPr/>
      </dsp:nvSpPr>
      <dsp:spPr>
        <a:xfrm>
          <a:off x="2780524" y="55686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C0EE6-4839-2D45-B4BC-51DD01C18B5D}">
      <dsp:nvSpPr>
        <dsp:cNvPr id="0" name=""/>
        <dsp:cNvSpPr/>
      </dsp:nvSpPr>
      <dsp:spPr>
        <a:xfrm>
          <a:off x="2581692" y="628445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Supplies</a:t>
          </a:r>
        </a:p>
      </dsp:txBody>
      <dsp:txXfrm>
        <a:off x="2581692" y="628445"/>
        <a:ext cx="795330" cy="254505"/>
      </dsp:txXfrm>
    </dsp:sp>
    <dsp:sp modelId="{F0CF98CD-405D-2148-AA67-1722A50926E7}">
      <dsp:nvSpPr>
        <dsp:cNvPr id="0" name=""/>
        <dsp:cNvSpPr/>
      </dsp:nvSpPr>
      <dsp:spPr>
        <a:xfrm>
          <a:off x="3297489" y="112155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FFE76-0AFB-C146-AB2B-2A5B6A5C1A64}">
      <dsp:nvSpPr>
        <dsp:cNvPr id="0" name=""/>
        <dsp:cNvSpPr/>
      </dsp:nvSpPr>
      <dsp:spPr>
        <a:xfrm>
          <a:off x="3297489" y="112155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6932-1B86-5D48-9CA0-BC0038390B1C}">
      <dsp:nvSpPr>
        <dsp:cNvPr id="0" name=""/>
        <dsp:cNvSpPr/>
      </dsp:nvSpPr>
      <dsp:spPr>
        <a:xfrm>
          <a:off x="3098657" y="119312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backups</a:t>
          </a:r>
        </a:p>
      </dsp:txBody>
      <dsp:txXfrm>
        <a:off x="3098657" y="1193129"/>
        <a:ext cx="795330" cy="254505"/>
      </dsp:txXfrm>
    </dsp:sp>
    <dsp:sp modelId="{A306E4A5-A854-DE45-B091-2A702372F862}">
      <dsp:nvSpPr>
        <dsp:cNvPr id="0" name=""/>
        <dsp:cNvSpPr/>
      </dsp:nvSpPr>
      <dsp:spPr>
        <a:xfrm>
          <a:off x="3297489" y="168623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5D75C-8DEE-5C4A-91DC-BD4E0C2F66B1}">
      <dsp:nvSpPr>
        <dsp:cNvPr id="0" name=""/>
        <dsp:cNvSpPr/>
      </dsp:nvSpPr>
      <dsp:spPr>
        <a:xfrm>
          <a:off x="3297489" y="168623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28CCA-61D0-CD41-924D-D6573F7CB1F2}">
      <dsp:nvSpPr>
        <dsp:cNvPr id="0" name=""/>
        <dsp:cNvSpPr/>
      </dsp:nvSpPr>
      <dsp:spPr>
        <a:xfrm>
          <a:off x="3098657" y="175781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disposal</a:t>
          </a:r>
        </a:p>
      </dsp:txBody>
      <dsp:txXfrm>
        <a:off x="3098657" y="1757814"/>
        <a:ext cx="795330" cy="254505"/>
      </dsp:txXfrm>
    </dsp:sp>
    <dsp:sp modelId="{952A6310-EC2D-2645-8598-713E7086C776}">
      <dsp:nvSpPr>
        <dsp:cNvPr id="0" name=""/>
        <dsp:cNvSpPr/>
      </dsp:nvSpPr>
      <dsp:spPr>
        <a:xfrm>
          <a:off x="3225854" y="2244437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83579-1615-184D-87B6-5F4E37DF90BB}">
      <dsp:nvSpPr>
        <dsp:cNvPr id="0" name=""/>
        <dsp:cNvSpPr/>
      </dsp:nvSpPr>
      <dsp:spPr>
        <a:xfrm>
          <a:off x="3225854" y="2244437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8A9FB-8098-C846-A9CF-9BCEE828F891}">
      <dsp:nvSpPr>
        <dsp:cNvPr id="0" name=""/>
        <dsp:cNvSpPr/>
      </dsp:nvSpPr>
      <dsp:spPr>
        <a:xfrm>
          <a:off x="3027021" y="2316017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accessible styles</a:t>
          </a:r>
        </a:p>
      </dsp:txBody>
      <dsp:txXfrm>
        <a:off x="3027021" y="2316017"/>
        <a:ext cx="795330" cy="254505"/>
      </dsp:txXfrm>
    </dsp:sp>
    <dsp:sp modelId="{9DE1FDDA-9ABC-1940-943E-042F2C340BAE}">
      <dsp:nvSpPr>
        <dsp:cNvPr id="0" name=""/>
        <dsp:cNvSpPr/>
      </dsp:nvSpPr>
      <dsp:spPr>
        <a:xfrm>
          <a:off x="3742875" y="55686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0ED02-DEAB-724D-A13E-5BBF66E7EBBD}">
      <dsp:nvSpPr>
        <dsp:cNvPr id="0" name=""/>
        <dsp:cNvSpPr/>
      </dsp:nvSpPr>
      <dsp:spPr>
        <a:xfrm>
          <a:off x="3742875" y="55686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2229E-9432-874D-B8F9-C927CA3CA782}">
      <dsp:nvSpPr>
        <dsp:cNvPr id="0" name=""/>
        <dsp:cNvSpPr/>
      </dsp:nvSpPr>
      <dsp:spPr>
        <a:xfrm>
          <a:off x="3544042" y="628445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Policies</a:t>
          </a:r>
        </a:p>
      </dsp:txBody>
      <dsp:txXfrm>
        <a:off x="3544042" y="628445"/>
        <a:ext cx="795330" cy="254505"/>
      </dsp:txXfrm>
    </dsp:sp>
    <dsp:sp modelId="{F20B90D2-E022-814B-8394-BDC70A29E5C6}">
      <dsp:nvSpPr>
        <dsp:cNvPr id="0" name=""/>
        <dsp:cNvSpPr/>
      </dsp:nvSpPr>
      <dsp:spPr>
        <a:xfrm>
          <a:off x="4259840" y="112155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BB2E6-9A6F-6842-B00B-22C2FC65BA89}">
      <dsp:nvSpPr>
        <dsp:cNvPr id="0" name=""/>
        <dsp:cNvSpPr/>
      </dsp:nvSpPr>
      <dsp:spPr>
        <a:xfrm>
          <a:off x="4259840" y="112155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B74A3-8B7E-C44C-A611-A1F0F3790F35}">
      <dsp:nvSpPr>
        <dsp:cNvPr id="0" name=""/>
        <dsp:cNvSpPr/>
      </dsp:nvSpPr>
      <dsp:spPr>
        <a:xfrm>
          <a:off x="4061007" y="119312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classroom</a:t>
          </a:r>
        </a:p>
      </dsp:txBody>
      <dsp:txXfrm>
        <a:off x="4061007" y="1193129"/>
        <a:ext cx="795330" cy="254505"/>
      </dsp:txXfrm>
    </dsp:sp>
    <dsp:sp modelId="{BE163BB1-B24E-654E-8825-022F8FB45B81}">
      <dsp:nvSpPr>
        <dsp:cNvPr id="0" name=""/>
        <dsp:cNvSpPr/>
      </dsp:nvSpPr>
      <dsp:spPr>
        <a:xfrm>
          <a:off x="4259840" y="168623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4B40-C937-2C44-83FD-A5DC4CAC19D7}">
      <dsp:nvSpPr>
        <dsp:cNvPr id="0" name=""/>
        <dsp:cNvSpPr/>
      </dsp:nvSpPr>
      <dsp:spPr>
        <a:xfrm>
          <a:off x="4259840" y="168623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391F8-CD78-C544-AD7F-B59B579EBCB1}">
      <dsp:nvSpPr>
        <dsp:cNvPr id="0" name=""/>
        <dsp:cNvSpPr/>
      </dsp:nvSpPr>
      <dsp:spPr>
        <a:xfrm>
          <a:off x="4061007" y="175781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hallway</a:t>
          </a:r>
        </a:p>
      </dsp:txBody>
      <dsp:txXfrm>
        <a:off x="4061007" y="1757814"/>
        <a:ext cx="795330" cy="254505"/>
      </dsp:txXfrm>
    </dsp:sp>
    <dsp:sp modelId="{B1C8080D-D226-6A47-86D7-605522449D78}">
      <dsp:nvSpPr>
        <dsp:cNvPr id="0" name=""/>
        <dsp:cNvSpPr/>
      </dsp:nvSpPr>
      <dsp:spPr>
        <a:xfrm>
          <a:off x="4259840" y="225092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094F5-C600-DD42-A7FD-872E5FF1C95F}">
      <dsp:nvSpPr>
        <dsp:cNvPr id="0" name=""/>
        <dsp:cNvSpPr/>
      </dsp:nvSpPr>
      <dsp:spPr>
        <a:xfrm>
          <a:off x="4259840" y="225092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1F2BA-C6B7-E240-8F18-B4E0C10B4B26}">
      <dsp:nvSpPr>
        <dsp:cNvPr id="0" name=""/>
        <dsp:cNvSpPr/>
      </dsp:nvSpPr>
      <dsp:spPr>
        <a:xfrm>
          <a:off x="4061007" y="232249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recess</a:t>
          </a:r>
        </a:p>
      </dsp:txBody>
      <dsp:txXfrm>
        <a:off x="4061007" y="2322499"/>
        <a:ext cx="795330" cy="254505"/>
      </dsp:txXfrm>
    </dsp:sp>
    <dsp:sp modelId="{FE513D47-2D09-CB46-906C-6FA3E4508AEC}">
      <dsp:nvSpPr>
        <dsp:cNvPr id="0" name=""/>
        <dsp:cNvSpPr/>
      </dsp:nvSpPr>
      <dsp:spPr>
        <a:xfrm>
          <a:off x="4259840" y="2815604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8A84-0EE8-5447-9D6C-3D8E61960F6E}">
      <dsp:nvSpPr>
        <dsp:cNvPr id="0" name=""/>
        <dsp:cNvSpPr/>
      </dsp:nvSpPr>
      <dsp:spPr>
        <a:xfrm>
          <a:off x="4259840" y="2815604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915C-AB13-7E4F-8359-6356C2B691B2}">
      <dsp:nvSpPr>
        <dsp:cNvPr id="0" name=""/>
        <dsp:cNvSpPr/>
      </dsp:nvSpPr>
      <dsp:spPr>
        <a:xfrm>
          <a:off x="4061007" y="288718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cafeteria</a:t>
          </a:r>
        </a:p>
      </dsp:txBody>
      <dsp:txXfrm>
        <a:off x="4061007" y="2887184"/>
        <a:ext cx="795330" cy="254505"/>
      </dsp:txXfrm>
    </dsp:sp>
    <dsp:sp modelId="{D378C9C5-E082-4247-9880-7E400636B0B1}">
      <dsp:nvSpPr>
        <dsp:cNvPr id="0" name=""/>
        <dsp:cNvSpPr/>
      </dsp:nvSpPr>
      <dsp:spPr>
        <a:xfrm>
          <a:off x="4320889" y="3403292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B368B-CC57-9D4F-9724-775A33E048D4}">
      <dsp:nvSpPr>
        <dsp:cNvPr id="0" name=""/>
        <dsp:cNvSpPr/>
      </dsp:nvSpPr>
      <dsp:spPr>
        <a:xfrm>
          <a:off x="4320889" y="3403292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47551-7F48-3B4A-A0DB-E327EF5DE4BF}">
      <dsp:nvSpPr>
        <dsp:cNvPr id="0" name=""/>
        <dsp:cNvSpPr/>
      </dsp:nvSpPr>
      <dsp:spPr>
        <a:xfrm>
          <a:off x="4122057" y="3474871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extracurricular</a:t>
          </a:r>
        </a:p>
      </dsp:txBody>
      <dsp:txXfrm>
        <a:off x="4122057" y="3474871"/>
        <a:ext cx="795330" cy="254505"/>
      </dsp:txXfrm>
    </dsp:sp>
    <dsp:sp modelId="{538C7560-FAE5-2341-BE66-0E17887F050B}">
      <dsp:nvSpPr>
        <dsp:cNvPr id="0" name=""/>
        <dsp:cNvSpPr/>
      </dsp:nvSpPr>
      <dsp:spPr>
        <a:xfrm>
          <a:off x="4357164" y="3936301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5BD91-0393-0F4A-AD82-01DD58E534E2}">
      <dsp:nvSpPr>
        <dsp:cNvPr id="0" name=""/>
        <dsp:cNvSpPr/>
      </dsp:nvSpPr>
      <dsp:spPr>
        <a:xfrm>
          <a:off x="4357164" y="3936301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14A14-CAFE-CF45-B47E-4E5778BBCCC6}">
      <dsp:nvSpPr>
        <dsp:cNvPr id="0" name=""/>
        <dsp:cNvSpPr/>
      </dsp:nvSpPr>
      <dsp:spPr>
        <a:xfrm>
          <a:off x="4158332" y="4007881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Contact sports</a:t>
          </a:r>
        </a:p>
      </dsp:txBody>
      <dsp:txXfrm>
        <a:off x="4158332" y="4007881"/>
        <a:ext cx="795330" cy="254505"/>
      </dsp:txXfrm>
    </dsp:sp>
    <dsp:sp modelId="{B3495FAE-E09C-C647-B301-9CFB5F8F728A}">
      <dsp:nvSpPr>
        <dsp:cNvPr id="0" name=""/>
        <dsp:cNvSpPr/>
      </dsp:nvSpPr>
      <dsp:spPr>
        <a:xfrm>
          <a:off x="4705225" y="55686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106EF-A04B-BC45-A889-ED3D46A1B838}">
      <dsp:nvSpPr>
        <dsp:cNvPr id="0" name=""/>
        <dsp:cNvSpPr/>
      </dsp:nvSpPr>
      <dsp:spPr>
        <a:xfrm>
          <a:off x="4705225" y="55686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50E04-380C-D841-AF82-DD9D71B76358}">
      <dsp:nvSpPr>
        <dsp:cNvPr id="0" name=""/>
        <dsp:cNvSpPr/>
      </dsp:nvSpPr>
      <dsp:spPr>
        <a:xfrm>
          <a:off x="4506392" y="628445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Messaging</a:t>
          </a:r>
        </a:p>
      </dsp:txBody>
      <dsp:txXfrm>
        <a:off x="4506392" y="628445"/>
        <a:ext cx="795330" cy="254505"/>
      </dsp:txXfrm>
    </dsp:sp>
    <dsp:sp modelId="{60B83BBF-3204-2B48-8231-E7B0B17194E3}">
      <dsp:nvSpPr>
        <dsp:cNvPr id="0" name=""/>
        <dsp:cNvSpPr/>
      </dsp:nvSpPr>
      <dsp:spPr>
        <a:xfrm>
          <a:off x="5222190" y="112155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0D4C4-C5F1-6542-B657-8F057D4E596D}">
      <dsp:nvSpPr>
        <dsp:cNvPr id="0" name=""/>
        <dsp:cNvSpPr/>
      </dsp:nvSpPr>
      <dsp:spPr>
        <a:xfrm>
          <a:off x="5222190" y="112155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56C85-7974-5647-8A5C-94D2940658EB}">
      <dsp:nvSpPr>
        <dsp:cNvPr id="0" name=""/>
        <dsp:cNvSpPr/>
      </dsp:nvSpPr>
      <dsp:spPr>
        <a:xfrm>
          <a:off x="5023357" y="119312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within school</a:t>
          </a:r>
        </a:p>
      </dsp:txBody>
      <dsp:txXfrm>
        <a:off x="5023357" y="1193129"/>
        <a:ext cx="795330" cy="254505"/>
      </dsp:txXfrm>
    </dsp:sp>
    <dsp:sp modelId="{8BA65AD4-E88B-1C4D-8AAC-DF43486FFF56}">
      <dsp:nvSpPr>
        <dsp:cNvPr id="0" name=""/>
        <dsp:cNvSpPr/>
      </dsp:nvSpPr>
      <dsp:spPr>
        <a:xfrm>
          <a:off x="5222190" y="168623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44719-3BC2-F24A-9084-7A24FF48D9ED}">
      <dsp:nvSpPr>
        <dsp:cNvPr id="0" name=""/>
        <dsp:cNvSpPr/>
      </dsp:nvSpPr>
      <dsp:spPr>
        <a:xfrm>
          <a:off x="5222190" y="168623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A2C70-A47D-B647-A60E-F9312C88D074}">
      <dsp:nvSpPr>
        <dsp:cNvPr id="0" name=""/>
        <dsp:cNvSpPr/>
      </dsp:nvSpPr>
      <dsp:spPr>
        <a:xfrm>
          <a:off x="5023357" y="175781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 parents</a:t>
          </a:r>
        </a:p>
      </dsp:txBody>
      <dsp:txXfrm>
        <a:off x="5023357" y="1757814"/>
        <a:ext cx="795330" cy="254505"/>
      </dsp:txXfrm>
    </dsp:sp>
    <dsp:sp modelId="{EAF37850-ED5A-F14C-902A-6024B5DD42EC}">
      <dsp:nvSpPr>
        <dsp:cNvPr id="0" name=""/>
        <dsp:cNvSpPr/>
      </dsp:nvSpPr>
      <dsp:spPr>
        <a:xfrm>
          <a:off x="5222190" y="225092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3ED47-3E8B-4544-80B5-9739C3B46F7C}">
      <dsp:nvSpPr>
        <dsp:cNvPr id="0" name=""/>
        <dsp:cNvSpPr/>
      </dsp:nvSpPr>
      <dsp:spPr>
        <a:xfrm>
          <a:off x="5222190" y="225092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E71D-A506-A64C-ABB9-090451895E5E}">
      <dsp:nvSpPr>
        <dsp:cNvPr id="0" name=""/>
        <dsp:cNvSpPr/>
      </dsp:nvSpPr>
      <dsp:spPr>
        <a:xfrm>
          <a:off x="5023357" y="232249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 students</a:t>
          </a:r>
        </a:p>
      </dsp:txBody>
      <dsp:txXfrm>
        <a:off x="5023357" y="2322499"/>
        <a:ext cx="795330" cy="254505"/>
      </dsp:txXfrm>
    </dsp:sp>
    <dsp:sp modelId="{F2AD9EBE-3D95-E742-A4CE-884340445D85}">
      <dsp:nvSpPr>
        <dsp:cNvPr id="0" name=""/>
        <dsp:cNvSpPr/>
      </dsp:nvSpPr>
      <dsp:spPr>
        <a:xfrm>
          <a:off x="5222190" y="2815604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6EFE9-E3FA-B640-9871-BAA97986C7E1}">
      <dsp:nvSpPr>
        <dsp:cNvPr id="0" name=""/>
        <dsp:cNvSpPr/>
      </dsp:nvSpPr>
      <dsp:spPr>
        <a:xfrm>
          <a:off x="5222190" y="2815604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91A0F-1F53-8F48-AE77-9D607084A7FB}">
      <dsp:nvSpPr>
        <dsp:cNvPr id="0" name=""/>
        <dsp:cNvSpPr/>
      </dsp:nvSpPr>
      <dsp:spPr>
        <a:xfrm>
          <a:off x="5023357" y="288718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signs</a:t>
          </a:r>
        </a:p>
      </dsp:txBody>
      <dsp:txXfrm>
        <a:off x="5023357" y="2887184"/>
        <a:ext cx="795330" cy="254505"/>
      </dsp:txXfrm>
    </dsp:sp>
    <dsp:sp modelId="{A70A30A9-F5CE-4142-B189-B9918290D2CB}">
      <dsp:nvSpPr>
        <dsp:cNvPr id="0" name=""/>
        <dsp:cNvSpPr/>
      </dsp:nvSpPr>
      <dsp:spPr>
        <a:xfrm>
          <a:off x="6991141" y="439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67B7-FA37-7A45-BE49-C5BD023CA132}">
      <dsp:nvSpPr>
        <dsp:cNvPr id="0" name=""/>
        <dsp:cNvSpPr/>
      </dsp:nvSpPr>
      <dsp:spPr>
        <a:xfrm>
          <a:off x="6991141" y="439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4E39E-C264-0E4D-8A1D-BA7C289A733D}">
      <dsp:nvSpPr>
        <dsp:cNvPr id="0" name=""/>
        <dsp:cNvSpPr/>
      </dsp:nvSpPr>
      <dsp:spPr>
        <a:xfrm>
          <a:off x="6792309" y="7201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Ventilation</a:t>
          </a:r>
        </a:p>
      </dsp:txBody>
      <dsp:txXfrm>
        <a:off x="6792309" y="72018"/>
        <a:ext cx="795330" cy="254505"/>
      </dsp:txXfrm>
    </dsp:sp>
    <dsp:sp modelId="{8D689359-95B0-C143-B8EC-0D3D84FC7F82}">
      <dsp:nvSpPr>
        <dsp:cNvPr id="0" name=""/>
        <dsp:cNvSpPr/>
      </dsp:nvSpPr>
      <dsp:spPr>
        <a:xfrm>
          <a:off x="6509966" y="56512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F05D7-1B26-344F-B2F9-6CD7F4AE06F7}">
      <dsp:nvSpPr>
        <dsp:cNvPr id="0" name=""/>
        <dsp:cNvSpPr/>
      </dsp:nvSpPr>
      <dsp:spPr>
        <a:xfrm>
          <a:off x="6509966" y="56512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A01A-4C37-F740-82CB-07A302E57CE1}">
      <dsp:nvSpPr>
        <dsp:cNvPr id="0" name=""/>
        <dsp:cNvSpPr/>
      </dsp:nvSpPr>
      <dsp:spPr>
        <a:xfrm>
          <a:off x="6311133" y="63670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Air change rate</a:t>
          </a:r>
        </a:p>
      </dsp:txBody>
      <dsp:txXfrm>
        <a:off x="6311133" y="636703"/>
        <a:ext cx="795330" cy="254505"/>
      </dsp:txXfrm>
    </dsp:sp>
    <dsp:sp modelId="{2AAD50D9-ECB7-D743-8895-9D09683E27AB}">
      <dsp:nvSpPr>
        <dsp:cNvPr id="0" name=""/>
        <dsp:cNvSpPr/>
      </dsp:nvSpPr>
      <dsp:spPr>
        <a:xfrm>
          <a:off x="7026931" y="112980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7C8C9-D037-BB48-9575-9D69D6D2935F}">
      <dsp:nvSpPr>
        <dsp:cNvPr id="0" name=""/>
        <dsp:cNvSpPr/>
      </dsp:nvSpPr>
      <dsp:spPr>
        <a:xfrm>
          <a:off x="7026931" y="112980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17BE-3E8D-AE4D-B7E5-F060C7CD9C86}">
      <dsp:nvSpPr>
        <dsp:cNvPr id="0" name=""/>
        <dsp:cNvSpPr/>
      </dsp:nvSpPr>
      <dsp:spPr>
        <a:xfrm>
          <a:off x="6828098" y="120138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classrooms</a:t>
          </a:r>
        </a:p>
      </dsp:txBody>
      <dsp:txXfrm>
        <a:off x="6828098" y="1201388"/>
        <a:ext cx="795330" cy="254505"/>
      </dsp:txXfrm>
    </dsp:sp>
    <dsp:sp modelId="{96C3E794-6802-EE4A-9182-F7A488576E03}">
      <dsp:nvSpPr>
        <dsp:cNvPr id="0" name=""/>
        <dsp:cNvSpPr/>
      </dsp:nvSpPr>
      <dsp:spPr>
        <a:xfrm>
          <a:off x="7026931" y="169449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1330C-0B7B-0347-81A3-D022C8C8F8C9}">
      <dsp:nvSpPr>
        <dsp:cNvPr id="0" name=""/>
        <dsp:cNvSpPr/>
      </dsp:nvSpPr>
      <dsp:spPr>
        <a:xfrm>
          <a:off x="7026931" y="169449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3244-32EE-5F42-A24E-F13DB9755083}">
      <dsp:nvSpPr>
        <dsp:cNvPr id="0" name=""/>
        <dsp:cNvSpPr/>
      </dsp:nvSpPr>
      <dsp:spPr>
        <a:xfrm>
          <a:off x="6828098" y="176607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hallways</a:t>
          </a:r>
        </a:p>
      </dsp:txBody>
      <dsp:txXfrm>
        <a:off x="6828098" y="1766073"/>
        <a:ext cx="795330" cy="254505"/>
      </dsp:txXfrm>
    </dsp:sp>
    <dsp:sp modelId="{8E2E7CE8-4ECA-C544-AAA9-59FDBB1ADA4E}">
      <dsp:nvSpPr>
        <dsp:cNvPr id="0" name=""/>
        <dsp:cNvSpPr/>
      </dsp:nvSpPr>
      <dsp:spPr>
        <a:xfrm>
          <a:off x="7026931" y="225917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46843-96C6-9A4A-B3F6-6CA2A50D613E}">
      <dsp:nvSpPr>
        <dsp:cNvPr id="0" name=""/>
        <dsp:cNvSpPr/>
      </dsp:nvSpPr>
      <dsp:spPr>
        <a:xfrm>
          <a:off x="7026931" y="225917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64E66-847F-B848-96FA-97845797C38B}">
      <dsp:nvSpPr>
        <dsp:cNvPr id="0" name=""/>
        <dsp:cNvSpPr/>
      </dsp:nvSpPr>
      <dsp:spPr>
        <a:xfrm>
          <a:off x="6828098" y="233075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cafeteria</a:t>
          </a:r>
        </a:p>
      </dsp:txBody>
      <dsp:txXfrm>
        <a:off x="6828098" y="2330758"/>
        <a:ext cx="795330" cy="254505"/>
      </dsp:txXfrm>
    </dsp:sp>
    <dsp:sp modelId="{6CA10837-155A-324D-BC0B-48CC712DB70C}">
      <dsp:nvSpPr>
        <dsp:cNvPr id="0" name=""/>
        <dsp:cNvSpPr/>
      </dsp:nvSpPr>
      <dsp:spPr>
        <a:xfrm>
          <a:off x="7026931" y="282386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195B0-D053-494C-9FA7-DC8431B4C57E}">
      <dsp:nvSpPr>
        <dsp:cNvPr id="0" name=""/>
        <dsp:cNvSpPr/>
      </dsp:nvSpPr>
      <dsp:spPr>
        <a:xfrm>
          <a:off x="7026931" y="282386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7CD6B-1175-B74B-A04A-8D57652FC80B}">
      <dsp:nvSpPr>
        <dsp:cNvPr id="0" name=""/>
        <dsp:cNvSpPr/>
      </dsp:nvSpPr>
      <dsp:spPr>
        <a:xfrm>
          <a:off x="6828098" y="289544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Gymnasium</a:t>
          </a:r>
        </a:p>
      </dsp:txBody>
      <dsp:txXfrm>
        <a:off x="6828098" y="2895443"/>
        <a:ext cx="795330" cy="254505"/>
      </dsp:txXfrm>
    </dsp:sp>
    <dsp:sp modelId="{AFF3BA2B-FB33-4245-B6EF-B82E2846F0C0}">
      <dsp:nvSpPr>
        <dsp:cNvPr id="0" name=""/>
        <dsp:cNvSpPr/>
      </dsp:nvSpPr>
      <dsp:spPr>
        <a:xfrm>
          <a:off x="7026931" y="338854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3D52-CBC9-2344-9AF4-0F376ED89BD6}">
      <dsp:nvSpPr>
        <dsp:cNvPr id="0" name=""/>
        <dsp:cNvSpPr/>
      </dsp:nvSpPr>
      <dsp:spPr>
        <a:xfrm>
          <a:off x="7026931" y="338854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37318-F67E-0D46-A8FD-3853070EF12A}">
      <dsp:nvSpPr>
        <dsp:cNvPr id="0" name=""/>
        <dsp:cNvSpPr/>
      </dsp:nvSpPr>
      <dsp:spPr>
        <a:xfrm>
          <a:off x="6828098" y="346012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bathrooms</a:t>
          </a:r>
        </a:p>
      </dsp:txBody>
      <dsp:txXfrm>
        <a:off x="6828098" y="3460128"/>
        <a:ext cx="795330" cy="254505"/>
      </dsp:txXfrm>
    </dsp:sp>
    <dsp:sp modelId="{2D01A44B-1AA1-4247-9219-08A62F6882D8}">
      <dsp:nvSpPr>
        <dsp:cNvPr id="0" name=""/>
        <dsp:cNvSpPr/>
      </dsp:nvSpPr>
      <dsp:spPr>
        <a:xfrm>
          <a:off x="7472316" y="56512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7340-DCFB-3748-A6FA-8DEBE8D15408}">
      <dsp:nvSpPr>
        <dsp:cNvPr id="0" name=""/>
        <dsp:cNvSpPr/>
      </dsp:nvSpPr>
      <dsp:spPr>
        <a:xfrm>
          <a:off x="7472316" y="56512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757D9-10F6-4C42-927E-3FD8FF23B3D7}">
      <dsp:nvSpPr>
        <dsp:cNvPr id="0" name=""/>
        <dsp:cNvSpPr/>
      </dsp:nvSpPr>
      <dsp:spPr>
        <a:xfrm>
          <a:off x="7273484" y="63670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Ways to improve</a:t>
          </a:r>
        </a:p>
      </dsp:txBody>
      <dsp:txXfrm>
        <a:off x="7273484" y="636703"/>
        <a:ext cx="795330" cy="254505"/>
      </dsp:txXfrm>
    </dsp:sp>
    <dsp:sp modelId="{512488C3-36F2-664F-91C8-866F39C1CDF9}">
      <dsp:nvSpPr>
        <dsp:cNvPr id="0" name=""/>
        <dsp:cNvSpPr/>
      </dsp:nvSpPr>
      <dsp:spPr>
        <a:xfrm>
          <a:off x="7989282" y="112980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0C9D-10E5-6B4D-9B1A-95A5066A4B8B}">
      <dsp:nvSpPr>
        <dsp:cNvPr id="0" name=""/>
        <dsp:cNvSpPr/>
      </dsp:nvSpPr>
      <dsp:spPr>
        <a:xfrm>
          <a:off x="7989282" y="112980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34CB5-3894-3E4B-953D-89AF6573E95C}">
      <dsp:nvSpPr>
        <dsp:cNvPr id="0" name=""/>
        <dsp:cNvSpPr/>
      </dsp:nvSpPr>
      <dsp:spPr>
        <a:xfrm>
          <a:off x="7790449" y="120138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windows</a:t>
          </a:r>
        </a:p>
      </dsp:txBody>
      <dsp:txXfrm>
        <a:off x="7790449" y="1201388"/>
        <a:ext cx="795330" cy="254505"/>
      </dsp:txXfrm>
    </dsp:sp>
    <dsp:sp modelId="{F42166A9-E5B8-214E-B0C5-6BE6E86C398C}">
      <dsp:nvSpPr>
        <dsp:cNvPr id="0" name=""/>
        <dsp:cNvSpPr/>
      </dsp:nvSpPr>
      <dsp:spPr>
        <a:xfrm>
          <a:off x="7989282" y="169449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2445-9C18-EE4F-B6F0-0769E02D9F6D}">
      <dsp:nvSpPr>
        <dsp:cNvPr id="0" name=""/>
        <dsp:cNvSpPr/>
      </dsp:nvSpPr>
      <dsp:spPr>
        <a:xfrm>
          <a:off x="7989282" y="169449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AA051-53E8-8F42-A5B1-331F12D6FE51}">
      <dsp:nvSpPr>
        <dsp:cNvPr id="0" name=""/>
        <dsp:cNvSpPr/>
      </dsp:nvSpPr>
      <dsp:spPr>
        <a:xfrm>
          <a:off x="7790449" y="176607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increase outdoor air intake</a:t>
          </a:r>
        </a:p>
      </dsp:txBody>
      <dsp:txXfrm>
        <a:off x="7790449" y="1766073"/>
        <a:ext cx="795330" cy="254505"/>
      </dsp:txXfrm>
    </dsp:sp>
    <dsp:sp modelId="{08AF4492-5B35-E040-AC52-654B90D9345C}">
      <dsp:nvSpPr>
        <dsp:cNvPr id="0" name=""/>
        <dsp:cNvSpPr/>
      </dsp:nvSpPr>
      <dsp:spPr>
        <a:xfrm>
          <a:off x="7989282" y="225917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0870F-5E5D-A548-B944-5E9CE4F88F8A}">
      <dsp:nvSpPr>
        <dsp:cNvPr id="0" name=""/>
        <dsp:cNvSpPr/>
      </dsp:nvSpPr>
      <dsp:spPr>
        <a:xfrm>
          <a:off x="7989282" y="225917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94003-969F-8942-8E2A-97D48F92C3D2}">
      <dsp:nvSpPr>
        <dsp:cNvPr id="0" name=""/>
        <dsp:cNvSpPr/>
      </dsp:nvSpPr>
      <dsp:spPr>
        <a:xfrm>
          <a:off x="7790449" y="233075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filtration</a:t>
          </a:r>
        </a:p>
      </dsp:txBody>
      <dsp:txXfrm>
        <a:off x="7790449" y="2330758"/>
        <a:ext cx="795330" cy="254505"/>
      </dsp:txXfrm>
    </dsp:sp>
    <dsp:sp modelId="{7EF43E32-0653-2E43-92A3-E95BA76362B9}">
      <dsp:nvSpPr>
        <dsp:cNvPr id="0" name=""/>
        <dsp:cNvSpPr/>
      </dsp:nvSpPr>
      <dsp:spPr>
        <a:xfrm>
          <a:off x="7989282" y="282386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39209-FCB2-8A4D-A9AB-00F2AD5CF736}">
      <dsp:nvSpPr>
        <dsp:cNvPr id="0" name=""/>
        <dsp:cNvSpPr/>
      </dsp:nvSpPr>
      <dsp:spPr>
        <a:xfrm>
          <a:off x="7989282" y="282386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4EC92-6430-EC46-B7BC-B97885275410}">
      <dsp:nvSpPr>
        <dsp:cNvPr id="0" name=""/>
        <dsp:cNvSpPr/>
      </dsp:nvSpPr>
      <dsp:spPr>
        <a:xfrm>
          <a:off x="7790449" y="289544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portable filters</a:t>
          </a:r>
        </a:p>
      </dsp:txBody>
      <dsp:txXfrm>
        <a:off x="7790449" y="2895443"/>
        <a:ext cx="795330" cy="254505"/>
      </dsp:txXfrm>
    </dsp:sp>
    <dsp:sp modelId="{F7C7A701-FD2E-8F4D-A0C4-3B9CEBE8CA79}">
      <dsp:nvSpPr>
        <dsp:cNvPr id="0" name=""/>
        <dsp:cNvSpPr/>
      </dsp:nvSpPr>
      <dsp:spPr>
        <a:xfrm>
          <a:off x="7989282" y="338854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DE9DC-792A-5745-A147-C06C47AE5E02}">
      <dsp:nvSpPr>
        <dsp:cNvPr id="0" name=""/>
        <dsp:cNvSpPr/>
      </dsp:nvSpPr>
      <dsp:spPr>
        <a:xfrm>
          <a:off x="7989282" y="338854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E8528-FC75-694E-986A-6D03323BE106}">
      <dsp:nvSpPr>
        <dsp:cNvPr id="0" name=""/>
        <dsp:cNvSpPr/>
      </dsp:nvSpPr>
      <dsp:spPr>
        <a:xfrm>
          <a:off x="7790449" y="346012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empty time</a:t>
          </a:r>
        </a:p>
      </dsp:txBody>
      <dsp:txXfrm>
        <a:off x="7790449" y="3460128"/>
        <a:ext cx="795330" cy="254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60024-3971-AA4B-B4F6-A2718AE7AC82}">
      <dsp:nvSpPr>
        <dsp:cNvPr id="0" name=""/>
        <dsp:cNvSpPr/>
      </dsp:nvSpPr>
      <dsp:spPr>
        <a:xfrm>
          <a:off x="9631088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57E2-C3CD-5642-94D7-92B404D4C044}">
      <dsp:nvSpPr>
        <dsp:cNvPr id="0" name=""/>
        <dsp:cNvSpPr/>
      </dsp:nvSpPr>
      <dsp:spPr>
        <a:xfrm>
          <a:off x="9147166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5F18C-283F-8642-BFC7-B2A1448F831C}">
      <dsp:nvSpPr>
        <dsp:cNvPr id="0" name=""/>
        <dsp:cNvSpPr/>
      </dsp:nvSpPr>
      <dsp:spPr>
        <a:xfrm>
          <a:off x="7695403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108E7-332A-2C43-A78B-B75ED220A154}">
      <dsp:nvSpPr>
        <dsp:cNvPr id="0" name=""/>
        <dsp:cNvSpPr/>
      </dsp:nvSpPr>
      <dsp:spPr>
        <a:xfrm>
          <a:off x="7211481" y="1239821"/>
          <a:ext cx="367940" cy="1375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776"/>
              </a:lnTo>
              <a:lnTo>
                <a:pt x="367940" y="1375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E4AB5-8FC6-094A-87C4-690F90A7FCEB}">
      <dsp:nvSpPr>
        <dsp:cNvPr id="0" name=""/>
        <dsp:cNvSpPr/>
      </dsp:nvSpPr>
      <dsp:spPr>
        <a:xfrm>
          <a:off x="7211481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CB8E-6C0A-AC46-8A58-88936500562F}">
      <dsp:nvSpPr>
        <dsp:cNvPr id="0" name=""/>
        <dsp:cNvSpPr/>
      </dsp:nvSpPr>
      <dsp:spPr>
        <a:xfrm>
          <a:off x="7211481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FBBF-58F3-3344-818A-3C671C53EF98}">
      <dsp:nvSpPr>
        <dsp:cNvPr id="0" name=""/>
        <dsp:cNvSpPr/>
      </dsp:nvSpPr>
      <dsp:spPr>
        <a:xfrm>
          <a:off x="7211481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939F2-203F-384E-B7D6-9831A4805B68}">
      <dsp:nvSpPr>
        <dsp:cNvPr id="0" name=""/>
        <dsp:cNvSpPr/>
      </dsp:nvSpPr>
      <dsp:spPr>
        <a:xfrm>
          <a:off x="6243639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8984D-4833-FB4C-8FE3-8C3FF166338B}">
      <dsp:nvSpPr>
        <dsp:cNvPr id="0" name=""/>
        <dsp:cNvSpPr/>
      </dsp:nvSpPr>
      <dsp:spPr>
        <a:xfrm>
          <a:off x="5759718" y="1807728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CAB9-5853-974B-84A0-ABF7066DDD6A}">
      <dsp:nvSpPr>
        <dsp:cNvPr id="0" name=""/>
        <dsp:cNvSpPr/>
      </dsp:nvSpPr>
      <dsp:spPr>
        <a:xfrm>
          <a:off x="5759718" y="1807728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209F-4442-8346-A4F0-33E5C45C0FC6}">
      <dsp:nvSpPr>
        <dsp:cNvPr id="0" name=""/>
        <dsp:cNvSpPr/>
      </dsp:nvSpPr>
      <dsp:spPr>
        <a:xfrm>
          <a:off x="5759718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0D00-4998-BB4C-8AB1-0143FCA32A1A}">
      <dsp:nvSpPr>
        <dsp:cNvPr id="0" name=""/>
        <dsp:cNvSpPr/>
      </dsp:nvSpPr>
      <dsp:spPr>
        <a:xfrm>
          <a:off x="4289957" y="671913"/>
          <a:ext cx="195368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1953681" y="83986"/>
              </a:lnTo>
              <a:lnTo>
                <a:pt x="1953681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56739-8808-FC48-9D29-38E1EF40BE63}">
      <dsp:nvSpPr>
        <dsp:cNvPr id="0" name=""/>
        <dsp:cNvSpPr/>
      </dsp:nvSpPr>
      <dsp:spPr>
        <a:xfrm>
          <a:off x="4271960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D9C1D-D8F5-7343-8CA9-8BB3C57B33C2}">
      <dsp:nvSpPr>
        <dsp:cNvPr id="0" name=""/>
        <dsp:cNvSpPr/>
      </dsp:nvSpPr>
      <dsp:spPr>
        <a:xfrm>
          <a:off x="4271960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5D638-72A3-694A-8F2D-5B77E5A6E49E}">
      <dsp:nvSpPr>
        <dsp:cNvPr id="0" name=""/>
        <dsp:cNvSpPr/>
      </dsp:nvSpPr>
      <dsp:spPr>
        <a:xfrm>
          <a:off x="4226240" y="671913"/>
          <a:ext cx="91440" cy="167972"/>
        </a:xfrm>
        <a:custGeom>
          <a:avLst/>
          <a:gdLst/>
          <a:ahLst/>
          <a:cxnLst/>
          <a:rect l="0" t="0" r="0" b="0"/>
          <a:pathLst>
            <a:path>
              <a:moveTo>
                <a:pt x="63717" y="0"/>
              </a:moveTo>
              <a:lnTo>
                <a:pt x="63717" y="83986"/>
              </a:lnTo>
              <a:lnTo>
                <a:pt x="45720" y="83986"/>
              </a:lnTo>
              <a:lnTo>
                <a:pt x="4572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E5271-4C70-EF41-85E5-ACED2E384FF6}">
      <dsp:nvSpPr>
        <dsp:cNvPr id="0" name=""/>
        <dsp:cNvSpPr/>
      </dsp:nvSpPr>
      <dsp:spPr>
        <a:xfrm>
          <a:off x="3304118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9DE0B-35FE-B940-AEAC-F39B41960322}">
      <dsp:nvSpPr>
        <dsp:cNvPr id="0" name=""/>
        <dsp:cNvSpPr/>
      </dsp:nvSpPr>
      <dsp:spPr>
        <a:xfrm>
          <a:off x="3304118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0D2E3-DC02-4F48-8CF7-658F95C70AD9}">
      <dsp:nvSpPr>
        <dsp:cNvPr id="0" name=""/>
        <dsp:cNvSpPr/>
      </dsp:nvSpPr>
      <dsp:spPr>
        <a:xfrm>
          <a:off x="3304118" y="671913"/>
          <a:ext cx="985839" cy="167972"/>
        </a:xfrm>
        <a:custGeom>
          <a:avLst/>
          <a:gdLst/>
          <a:ahLst/>
          <a:cxnLst/>
          <a:rect l="0" t="0" r="0" b="0"/>
          <a:pathLst>
            <a:path>
              <a:moveTo>
                <a:pt x="985839" y="0"/>
              </a:moveTo>
              <a:lnTo>
                <a:pt x="985839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CBE3-6095-8D4A-B3AF-71A4AEB7AF58}">
      <dsp:nvSpPr>
        <dsp:cNvPr id="0" name=""/>
        <dsp:cNvSpPr/>
      </dsp:nvSpPr>
      <dsp:spPr>
        <a:xfrm>
          <a:off x="2336275" y="1239821"/>
          <a:ext cx="367940" cy="1375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776"/>
              </a:lnTo>
              <a:lnTo>
                <a:pt x="367940" y="1375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8AE64-02A6-2649-9C67-44F0D5F22F91}">
      <dsp:nvSpPr>
        <dsp:cNvPr id="0" name=""/>
        <dsp:cNvSpPr/>
      </dsp:nvSpPr>
      <dsp:spPr>
        <a:xfrm>
          <a:off x="2336275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027AF-F428-664B-B77B-A6EC842A9921}">
      <dsp:nvSpPr>
        <dsp:cNvPr id="0" name=""/>
        <dsp:cNvSpPr/>
      </dsp:nvSpPr>
      <dsp:spPr>
        <a:xfrm>
          <a:off x="2336275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2D79-D867-CB42-9814-A3E98683AFFF}">
      <dsp:nvSpPr>
        <dsp:cNvPr id="0" name=""/>
        <dsp:cNvSpPr/>
      </dsp:nvSpPr>
      <dsp:spPr>
        <a:xfrm>
          <a:off x="2336275" y="671913"/>
          <a:ext cx="1953681" cy="167972"/>
        </a:xfrm>
        <a:custGeom>
          <a:avLst/>
          <a:gdLst/>
          <a:ahLst/>
          <a:cxnLst/>
          <a:rect l="0" t="0" r="0" b="0"/>
          <a:pathLst>
            <a:path>
              <a:moveTo>
                <a:pt x="1953681" y="0"/>
              </a:moveTo>
              <a:lnTo>
                <a:pt x="195368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22875-C71C-F74E-B763-39133323811B}">
      <dsp:nvSpPr>
        <dsp:cNvPr id="0" name=""/>
        <dsp:cNvSpPr/>
      </dsp:nvSpPr>
      <dsp:spPr>
        <a:xfrm>
          <a:off x="1368433" y="1807728"/>
          <a:ext cx="367940" cy="194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683"/>
              </a:lnTo>
              <a:lnTo>
                <a:pt x="367940" y="1943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CD3E3-9381-0F45-A124-0EC8E5FE46E0}">
      <dsp:nvSpPr>
        <dsp:cNvPr id="0" name=""/>
        <dsp:cNvSpPr/>
      </dsp:nvSpPr>
      <dsp:spPr>
        <a:xfrm>
          <a:off x="1368433" y="1807728"/>
          <a:ext cx="367940" cy="1375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776"/>
              </a:lnTo>
              <a:lnTo>
                <a:pt x="367940" y="1375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07A2-634D-214C-84D1-A4EB8C56887D}">
      <dsp:nvSpPr>
        <dsp:cNvPr id="0" name=""/>
        <dsp:cNvSpPr/>
      </dsp:nvSpPr>
      <dsp:spPr>
        <a:xfrm>
          <a:off x="1368433" y="1807728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FDBFA-3136-4D4F-A244-6A9B72CD4954}">
      <dsp:nvSpPr>
        <dsp:cNvPr id="0" name=""/>
        <dsp:cNvSpPr/>
      </dsp:nvSpPr>
      <dsp:spPr>
        <a:xfrm>
          <a:off x="1368433" y="1807728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B8E9-313A-2247-82FE-0D0F004802DB}">
      <dsp:nvSpPr>
        <dsp:cNvPr id="0" name=""/>
        <dsp:cNvSpPr/>
      </dsp:nvSpPr>
      <dsp:spPr>
        <a:xfrm>
          <a:off x="884511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22730-53B0-DF4E-A1BF-8EBD3BDE7A80}">
      <dsp:nvSpPr>
        <dsp:cNvPr id="0" name=""/>
        <dsp:cNvSpPr/>
      </dsp:nvSpPr>
      <dsp:spPr>
        <a:xfrm>
          <a:off x="400590" y="1807728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3141E-D126-BF4D-994A-DCF00EF3242F}">
      <dsp:nvSpPr>
        <dsp:cNvPr id="0" name=""/>
        <dsp:cNvSpPr/>
      </dsp:nvSpPr>
      <dsp:spPr>
        <a:xfrm>
          <a:off x="400590" y="1807728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68AC0-7B68-5E40-A8AE-ACA180F348EA}">
      <dsp:nvSpPr>
        <dsp:cNvPr id="0" name=""/>
        <dsp:cNvSpPr/>
      </dsp:nvSpPr>
      <dsp:spPr>
        <a:xfrm>
          <a:off x="400590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48A49-40FD-ED49-B2B4-2E4A1C2A0C18}">
      <dsp:nvSpPr>
        <dsp:cNvPr id="0" name=""/>
        <dsp:cNvSpPr/>
      </dsp:nvSpPr>
      <dsp:spPr>
        <a:xfrm>
          <a:off x="838791" y="671913"/>
          <a:ext cx="91440" cy="167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E146-C5F0-994D-B3AC-FEAF90960C15}">
      <dsp:nvSpPr>
        <dsp:cNvPr id="0" name=""/>
        <dsp:cNvSpPr/>
      </dsp:nvSpPr>
      <dsp:spPr>
        <a:xfrm>
          <a:off x="684544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D044F-B617-4E4D-ACF1-24A7F05372FB}">
      <dsp:nvSpPr>
        <dsp:cNvPr id="0" name=""/>
        <dsp:cNvSpPr/>
      </dsp:nvSpPr>
      <dsp:spPr>
        <a:xfrm>
          <a:off x="684544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3A802-2653-9A4C-9DE5-4840B4502EDA}">
      <dsp:nvSpPr>
        <dsp:cNvPr id="0" name=""/>
        <dsp:cNvSpPr/>
      </dsp:nvSpPr>
      <dsp:spPr>
        <a:xfrm>
          <a:off x="484577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Who</a:t>
          </a:r>
        </a:p>
      </dsp:txBody>
      <dsp:txXfrm>
        <a:off x="484577" y="343967"/>
        <a:ext cx="799869" cy="255958"/>
      </dsp:txXfrm>
    </dsp:sp>
    <dsp:sp modelId="{99205ED2-47D4-E040-90AE-3BB3B905A2F5}">
      <dsp:nvSpPr>
        <dsp:cNvPr id="0" name=""/>
        <dsp:cNvSpPr/>
      </dsp:nvSpPr>
      <dsp:spPr>
        <a:xfrm>
          <a:off x="684544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16BA9-84BB-CC41-BBF1-84C9927E4390}">
      <dsp:nvSpPr>
        <dsp:cNvPr id="0" name=""/>
        <dsp:cNvSpPr/>
      </dsp:nvSpPr>
      <dsp:spPr>
        <a:xfrm>
          <a:off x="684544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05D4-DCFF-4D4A-8860-B6D8AFECC25C}">
      <dsp:nvSpPr>
        <dsp:cNvPr id="0" name=""/>
        <dsp:cNvSpPr/>
      </dsp:nvSpPr>
      <dsp:spPr>
        <a:xfrm>
          <a:off x="484577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janitors</a:t>
          </a:r>
        </a:p>
      </dsp:txBody>
      <dsp:txXfrm>
        <a:off x="484577" y="911874"/>
        <a:ext cx="799869" cy="255958"/>
      </dsp:txXfrm>
    </dsp:sp>
    <dsp:sp modelId="{6B03FB03-40AD-3945-9840-97D4208DA6EC}">
      <dsp:nvSpPr>
        <dsp:cNvPr id="0" name=""/>
        <dsp:cNvSpPr/>
      </dsp:nvSpPr>
      <dsp:spPr>
        <a:xfrm>
          <a:off x="200623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89781-7D4A-8B4D-A952-40EA4CDABA17}">
      <dsp:nvSpPr>
        <dsp:cNvPr id="0" name=""/>
        <dsp:cNvSpPr/>
      </dsp:nvSpPr>
      <dsp:spPr>
        <a:xfrm>
          <a:off x="200623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256D-65CB-EC45-87D6-304D6775E73D}">
      <dsp:nvSpPr>
        <dsp:cNvPr id="0" name=""/>
        <dsp:cNvSpPr/>
      </dsp:nvSpPr>
      <dsp:spPr>
        <a:xfrm>
          <a:off x="655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timing to avoid contact</a:t>
          </a:r>
        </a:p>
      </dsp:txBody>
      <dsp:txXfrm>
        <a:off x="655" y="1479782"/>
        <a:ext cx="799869" cy="255958"/>
      </dsp:txXfrm>
    </dsp:sp>
    <dsp:sp modelId="{D0C5F6CA-2933-3F4C-800F-B9F3008FF8BE}">
      <dsp:nvSpPr>
        <dsp:cNvPr id="0" name=""/>
        <dsp:cNvSpPr/>
      </dsp:nvSpPr>
      <dsp:spPr>
        <a:xfrm>
          <a:off x="720538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4268C-52FE-4040-937F-CDE748DF2583}">
      <dsp:nvSpPr>
        <dsp:cNvPr id="0" name=""/>
        <dsp:cNvSpPr/>
      </dsp:nvSpPr>
      <dsp:spPr>
        <a:xfrm>
          <a:off x="720538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90A55-D1ED-6940-910F-D2BD8C60CE18}">
      <dsp:nvSpPr>
        <dsp:cNvPr id="0" name=""/>
        <dsp:cNvSpPr/>
      </dsp:nvSpPr>
      <dsp:spPr>
        <a:xfrm>
          <a:off x="520571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during school hours</a:t>
          </a:r>
        </a:p>
      </dsp:txBody>
      <dsp:txXfrm>
        <a:off x="520571" y="2047689"/>
        <a:ext cx="799869" cy="255958"/>
      </dsp:txXfrm>
    </dsp:sp>
    <dsp:sp modelId="{7C88D6AC-DC7E-7746-BD54-4D32A66AAF21}">
      <dsp:nvSpPr>
        <dsp:cNvPr id="0" name=""/>
        <dsp:cNvSpPr/>
      </dsp:nvSpPr>
      <dsp:spPr>
        <a:xfrm>
          <a:off x="720538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2253D-D11E-664B-9E0A-D554B6829E8C}">
      <dsp:nvSpPr>
        <dsp:cNvPr id="0" name=""/>
        <dsp:cNvSpPr/>
      </dsp:nvSpPr>
      <dsp:spPr>
        <a:xfrm>
          <a:off x="720538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66C01-20B1-8743-BD21-E132C94B2B81}">
      <dsp:nvSpPr>
        <dsp:cNvPr id="0" name=""/>
        <dsp:cNvSpPr/>
      </dsp:nvSpPr>
      <dsp:spPr>
        <a:xfrm>
          <a:off x="520571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outside school hours</a:t>
          </a:r>
        </a:p>
      </dsp:txBody>
      <dsp:txXfrm>
        <a:off x="520571" y="2615597"/>
        <a:ext cx="799869" cy="255958"/>
      </dsp:txXfrm>
    </dsp:sp>
    <dsp:sp modelId="{4FF18117-0486-8B43-9C43-29BC40C531F6}">
      <dsp:nvSpPr>
        <dsp:cNvPr id="0" name=""/>
        <dsp:cNvSpPr/>
      </dsp:nvSpPr>
      <dsp:spPr>
        <a:xfrm>
          <a:off x="1168465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5D6B9-CC69-1F4C-B3B7-9A59A4FB2736}">
      <dsp:nvSpPr>
        <dsp:cNvPr id="0" name=""/>
        <dsp:cNvSpPr/>
      </dsp:nvSpPr>
      <dsp:spPr>
        <a:xfrm>
          <a:off x="1168465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69321-AE6B-8840-A88D-F82C636DFC3E}">
      <dsp:nvSpPr>
        <dsp:cNvPr id="0" name=""/>
        <dsp:cNvSpPr/>
      </dsp:nvSpPr>
      <dsp:spPr>
        <a:xfrm>
          <a:off x="968498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PPE</a:t>
          </a:r>
        </a:p>
      </dsp:txBody>
      <dsp:txXfrm>
        <a:off x="968498" y="1479782"/>
        <a:ext cx="799869" cy="255958"/>
      </dsp:txXfrm>
    </dsp:sp>
    <dsp:sp modelId="{1A8BD772-CBAB-994F-951D-48C9D8B38CAF}">
      <dsp:nvSpPr>
        <dsp:cNvPr id="0" name=""/>
        <dsp:cNvSpPr/>
      </dsp:nvSpPr>
      <dsp:spPr>
        <a:xfrm>
          <a:off x="1688381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7C37-E77D-CE41-BDCB-1545873B82BC}">
      <dsp:nvSpPr>
        <dsp:cNvPr id="0" name=""/>
        <dsp:cNvSpPr/>
      </dsp:nvSpPr>
      <dsp:spPr>
        <a:xfrm>
          <a:off x="1688381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CD93E-3777-924C-B989-A23BCFF303C8}">
      <dsp:nvSpPr>
        <dsp:cNvPr id="0" name=""/>
        <dsp:cNvSpPr/>
      </dsp:nvSpPr>
      <dsp:spPr>
        <a:xfrm>
          <a:off x="1488413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gloves</a:t>
          </a:r>
        </a:p>
      </dsp:txBody>
      <dsp:txXfrm>
        <a:off x="1488413" y="2047689"/>
        <a:ext cx="799869" cy="255958"/>
      </dsp:txXfrm>
    </dsp:sp>
    <dsp:sp modelId="{62885088-0B7C-C64C-A62C-6B62AD9A041B}">
      <dsp:nvSpPr>
        <dsp:cNvPr id="0" name=""/>
        <dsp:cNvSpPr/>
      </dsp:nvSpPr>
      <dsp:spPr>
        <a:xfrm>
          <a:off x="1688381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EDF5B-04F0-464F-9455-EF363C81A7D1}">
      <dsp:nvSpPr>
        <dsp:cNvPr id="0" name=""/>
        <dsp:cNvSpPr/>
      </dsp:nvSpPr>
      <dsp:spPr>
        <a:xfrm>
          <a:off x="1688381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99864-A473-CB44-A315-378E88EE5DAD}">
      <dsp:nvSpPr>
        <dsp:cNvPr id="0" name=""/>
        <dsp:cNvSpPr/>
      </dsp:nvSpPr>
      <dsp:spPr>
        <a:xfrm>
          <a:off x="1488413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masks</a:t>
          </a:r>
        </a:p>
      </dsp:txBody>
      <dsp:txXfrm>
        <a:off x="1488413" y="2615597"/>
        <a:ext cx="799869" cy="255958"/>
      </dsp:txXfrm>
    </dsp:sp>
    <dsp:sp modelId="{FDD39497-B874-AA41-A64C-2867DA49551B}">
      <dsp:nvSpPr>
        <dsp:cNvPr id="0" name=""/>
        <dsp:cNvSpPr/>
      </dsp:nvSpPr>
      <dsp:spPr>
        <a:xfrm>
          <a:off x="1688381" y="311151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E76BE-18D0-A243-836C-3F1C17C32EEF}">
      <dsp:nvSpPr>
        <dsp:cNvPr id="0" name=""/>
        <dsp:cNvSpPr/>
      </dsp:nvSpPr>
      <dsp:spPr>
        <a:xfrm>
          <a:off x="1688381" y="311151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1DC39-9216-2D47-8C75-E7D28A9688CE}">
      <dsp:nvSpPr>
        <dsp:cNvPr id="0" name=""/>
        <dsp:cNvSpPr/>
      </dsp:nvSpPr>
      <dsp:spPr>
        <a:xfrm>
          <a:off x="1488413" y="318350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goggles or face shields</a:t>
          </a:r>
        </a:p>
      </dsp:txBody>
      <dsp:txXfrm>
        <a:off x="1488413" y="3183504"/>
        <a:ext cx="799869" cy="255958"/>
      </dsp:txXfrm>
    </dsp:sp>
    <dsp:sp modelId="{6462D3AB-9512-F845-9A82-7FAB9A3F515C}">
      <dsp:nvSpPr>
        <dsp:cNvPr id="0" name=""/>
        <dsp:cNvSpPr/>
      </dsp:nvSpPr>
      <dsp:spPr>
        <a:xfrm>
          <a:off x="1688381" y="367942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7BFCB-15D9-BB4F-8C1C-0B33FAADE9B3}">
      <dsp:nvSpPr>
        <dsp:cNvPr id="0" name=""/>
        <dsp:cNvSpPr/>
      </dsp:nvSpPr>
      <dsp:spPr>
        <a:xfrm>
          <a:off x="1688381" y="367942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F268F-4313-9842-89CF-49BCADDB881F}">
      <dsp:nvSpPr>
        <dsp:cNvPr id="0" name=""/>
        <dsp:cNvSpPr/>
      </dsp:nvSpPr>
      <dsp:spPr>
        <a:xfrm>
          <a:off x="1488413" y="375141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gowns</a:t>
          </a:r>
        </a:p>
      </dsp:txBody>
      <dsp:txXfrm>
        <a:off x="1488413" y="3751412"/>
        <a:ext cx="799869" cy="255958"/>
      </dsp:txXfrm>
    </dsp:sp>
    <dsp:sp modelId="{555D9BC1-E947-B240-B427-E59D3EBFA09A}">
      <dsp:nvSpPr>
        <dsp:cNvPr id="0" name=""/>
        <dsp:cNvSpPr/>
      </dsp:nvSpPr>
      <dsp:spPr>
        <a:xfrm>
          <a:off x="4089990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143C2-1064-F347-8894-0376A5BC82DF}">
      <dsp:nvSpPr>
        <dsp:cNvPr id="0" name=""/>
        <dsp:cNvSpPr/>
      </dsp:nvSpPr>
      <dsp:spPr>
        <a:xfrm>
          <a:off x="4089990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063D1-89E3-4241-BA9E-DE6191E0A0A3}">
      <dsp:nvSpPr>
        <dsp:cNvPr id="0" name=""/>
        <dsp:cNvSpPr/>
      </dsp:nvSpPr>
      <dsp:spPr>
        <a:xfrm>
          <a:off x="3890022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teachers</a:t>
          </a:r>
        </a:p>
      </dsp:txBody>
      <dsp:txXfrm>
        <a:off x="3890022" y="343967"/>
        <a:ext cx="799869" cy="255958"/>
      </dsp:txXfrm>
    </dsp:sp>
    <dsp:sp modelId="{5CDC7EB7-658C-2441-9A9D-1DD8E162CFC2}">
      <dsp:nvSpPr>
        <dsp:cNvPr id="0" name=""/>
        <dsp:cNvSpPr/>
      </dsp:nvSpPr>
      <dsp:spPr>
        <a:xfrm>
          <a:off x="2136308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28252-BE82-E04B-8025-3EDBF8D338F7}">
      <dsp:nvSpPr>
        <dsp:cNvPr id="0" name=""/>
        <dsp:cNvSpPr/>
      </dsp:nvSpPr>
      <dsp:spPr>
        <a:xfrm>
          <a:off x="2136308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8B15B-E066-D547-ABFC-A4844A8075D4}">
      <dsp:nvSpPr>
        <dsp:cNvPr id="0" name=""/>
        <dsp:cNvSpPr/>
      </dsp:nvSpPr>
      <dsp:spPr>
        <a:xfrm>
          <a:off x="1936340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frequency</a:t>
          </a:r>
        </a:p>
      </dsp:txBody>
      <dsp:txXfrm>
        <a:off x="1936340" y="911874"/>
        <a:ext cx="799869" cy="255958"/>
      </dsp:txXfrm>
    </dsp:sp>
    <dsp:sp modelId="{FF4FF75C-79FA-1B41-9C42-630AEEA3C5E6}">
      <dsp:nvSpPr>
        <dsp:cNvPr id="0" name=""/>
        <dsp:cNvSpPr/>
      </dsp:nvSpPr>
      <dsp:spPr>
        <a:xfrm>
          <a:off x="2656223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CA2E-00A3-F449-83F9-CF36B771C065}">
      <dsp:nvSpPr>
        <dsp:cNvPr id="0" name=""/>
        <dsp:cNvSpPr/>
      </dsp:nvSpPr>
      <dsp:spPr>
        <a:xfrm>
          <a:off x="2656223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7897-DDCF-934A-932C-F399A59A8E9B}">
      <dsp:nvSpPr>
        <dsp:cNvPr id="0" name=""/>
        <dsp:cNvSpPr/>
      </dsp:nvSpPr>
      <dsp:spPr>
        <a:xfrm>
          <a:off x="2456256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 needed</a:t>
          </a:r>
        </a:p>
      </dsp:txBody>
      <dsp:txXfrm>
        <a:off x="2456256" y="1479782"/>
        <a:ext cx="799869" cy="255958"/>
      </dsp:txXfrm>
    </dsp:sp>
    <dsp:sp modelId="{3CAF93B5-9830-7E45-8438-6F201162EE62}">
      <dsp:nvSpPr>
        <dsp:cNvPr id="0" name=""/>
        <dsp:cNvSpPr/>
      </dsp:nvSpPr>
      <dsp:spPr>
        <a:xfrm>
          <a:off x="2656223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D6507-BEFE-5D40-904A-899143F6AB48}">
      <dsp:nvSpPr>
        <dsp:cNvPr id="0" name=""/>
        <dsp:cNvSpPr/>
      </dsp:nvSpPr>
      <dsp:spPr>
        <a:xfrm>
          <a:off x="2656223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A03FB-2B5B-C54A-B908-DBEA31588EFE}">
      <dsp:nvSpPr>
        <dsp:cNvPr id="0" name=""/>
        <dsp:cNvSpPr/>
      </dsp:nvSpPr>
      <dsp:spPr>
        <a:xfrm>
          <a:off x="2456256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 intervals</a:t>
          </a:r>
        </a:p>
      </dsp:txBody>
      <dsp:txXfrm>
        <a:off x="2456256" y="2047689"/>
        <a:ext cx="799869" cy="255958"/>
      </dsp:txXfrm>
    </dsp:sp>
    <dsp:sp modelId="{2498201D-A8A7-9A4C-9012-77049BCC20A2}">
      <dsp:nvSpPr>
        <dsp:cNvPr id="0" name=""/>
        <dsp:cNvSpPr/>
      </dsp:nvSpPr>
      <dsp:spPr>
        <a:xfrm>
          <a:off x="2656223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ACB8-4EF1-3047-97A5-936FCDAF4DBB}">
      <dsp:nvSpPr>
        <dsp:cNvPr id="0" name=""/>
        <dsp:cNvSpPr/>
      </dsp:nvSpPr>
      <dsp:spPr>
        <a:xfrm>
          <a:off x="2656223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59025-C3CA-0644-88D2-1865865026B7}">
      <dsp:nvSpPr>
        <dsp:cNvPr id="0" name=""/>
        <dsp:cNvSpPr/>
      </dsp:nvSpPr>
      <dsp:spPr>
        <a:xfrm>
          <a:off x="2456256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 particular times</a:t>
          </a:r>
        </a:p>
      </dsp:txBody>
      <dsp:txXfrm>
        <a:off x="2456256" y="2615597"/>
        <a:ext cx="799869" cy="255958"/>
      </dsp:txXfrm>
    </dsp:sp>
    <dsp:sp modelId="{D2A8A7AA-94D7-CE43-8D7B-E8936AEED135}">
      <dsp:nvSpPr>
        <dsp:cNvPr id="0" name=""/>
        <dsp:cNvSpPr/>
      </dsp:nvSpPr>
      <dsp:spPr>
        <a:xfrm>
          <a:off x="3104150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12BBA-BDE1-1C46-A6B6-3518E1584F91}">
      <dsp:nvSpPr>
        <dsp:cNvPr id="0" name=""/>
        <dsp:cNvSpPr/>
      </dsp:nvSpPr>
      <dsp:spPr>
        <a:xfrm>
          <a:off x="3104150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E2F49-E1DD-4C49-AF0E-B819A97DEEA3}">
      <dsp:nvSpPr>
        <dsp:cNvPr id="0" name=""/>
        <dsp:cNvSpPr/>
      </dsp:nvSpPr>
      <dsp:spPr>
        <a:xfrm>
          <a:off x="2904183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PPE</a:t>
          </a:r>
        </a:p>
      </dsp:txBody>
      <dsp:txXfrm>
        <a:off x="2904183" y="911874"/>
        <a:ext cx="799869" cy="255958"/>
      </dsp:txXfrm>
    </dsp:sp>
    <dsp:sp modelId="{B645A6E8-E664-7F49-B252-5994901F2E19}">
      <dsp:nvSpPr>
        <dsp:cNvPr id="0" name=""/>
        <dsp:cNvSpPr/>
      </dsp:nvSpPr>
      <dsp:spPr>
        <a:xfrm>
          <a:off x="3624065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D5B5B-E27C-0D44-9708-DA4A42546629}">
      <dsp:nvSpPr>
        <dsp:cNvPr id="0" name=""/>
        <dsp:cNvSpPr/>
      </dsp:nvSpPr>
      <dsp:spPr>
        <a:xfrm>
          <a:off x="3624065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A3B4B-A5F1-ED43-BF28-3E461A884EF5}">
      <dsp:nvSpPr>
        <dsp:cNvPr id="0" name=""/>
        <dsp:cNvSpPr/>
      </dsp:nvSpPr>
      <dsp:spPr>
        <a:xfrm>
          <a:off x="3424098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gloves</a:t>
          </a:r>
        </a:p>
      </dsp:txBody>
      <dsp:txXfrm>
        <a:off x="3424098" y="1479782"/>
        <a:ext cx="799869" cy="255958"/>
      </dsp:txXfrm>
    </dsp:sp>
    <dsp:sp modelId="{01B7963D-748E-2D45-9936-D4C31234AE42}">
      <dsp:nvSpPr>
        <dsp:cNvPr id="0" name=""/>
        <dsp:cNvSpPr/>
      </dsp:nvSpPr>
      <dsp:spPr>
        <a:xfrm>
          <a:off x="3624065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11D08-8B65-0E4A-8E84-9577BB2E21AD}">
      <dsp:nvSpPr>
        <dsp:cNvPr id="0" name=""/>
        <dsp:cNvSpPr/>
      </dsp:nvSpPr>
      <dsp:spPr>
        <a:xfrm>
          <a:off x="3624065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CAC20-2FA4-CF43-BA2B-E9639124BFD3}">
      <dsp:nvSpPr>
        <dsp:cNvPr id="0" name=""/>
        <dsp:cNvSpPr/>
      </dsp:nvSpPr>
      <dsp:spPr>
        <a:xfrm>
          <a:off x="3424098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face shields</a:t>
          </a:r>
        </a:p>
      </dsp:txBody>
      <dsp:txXfrm>
        <a:off x="3424098" y="2047689"/>
        <a:ext cx="799869" cy="255958"/>
      </dsp:txXfrm>
    </dsp:sp>
    <dsp:sp modelId="{F1D82DEB-28DA-CE41-A7F9-F20B4C384197}">
      <dsp:nvSpPr>
        <dsp:cNvPr id="0" name=""/>
        <dsp:cNvSpPr/>
      </dsp:nvSpPr>
      <dsp:spPr>
        <a:xfrm>
          <a:off x="4071993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FC8EF-67DF-FA45-8F6D-C00965B3F760}">
      <dsp:nvSpPr>
        <dsp:cNvPr id="0" name=""/>
        <dsp:cNvSpPr/>
      </dsp:nvSpPr>
      <dsp:spPr>
        <a:xfrm>
          <a:off x="4071993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3111-C23F-FB4B-A4B3-DD19E8DB0FE0}">
      <dsp:nvSpPr>
        <dsp:cNvPr id="0" name=""/>
        <dsp:cNvSpPr/>
      </dsp:nvSpPr>
      <dsp:spPr>
        <a:xfrm>
          <a:off x="3872025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classroom cleaning supplies</a:t>
          </a:r>
        </a:p>
      </dsp:txBody>
      <dsp:txXfrm>
        <a:off x="3872025" y="911874"/>
        <a:ext cx="799869" cy="255958"/>
      </dsp:txXfrm>
    </dsp:sp>
    <dsp:sp modelId="{4CCE68C4-AB5C-6040-A31F-9DA43FEA0D84}">
      <dsp:nvSpPr>
        <dsp:cNvPr id="0" name=""/>
        <dsp:cNvSpPr/>
      </dsp:nvSpPr>
      <dsp:spPr>
        <a:xfrm>
          <a:off x="4591908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DFDC7-469E-174D-B610-AB39A85E17AE}">
      <dsp:nvSpPr>
        <dsp:cNvPr id="0" name=""/>
        <dsp:cNvSpPr/>
      </dsp:nvSpPr>
      <dsp:spPr>
        <a:xfrm>
          <a:off x="4591908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FA96-9AD1-CB45-AD1A-623BD27F25E3}">
      <dsp:nvSpPr>
        <dsp:cNvPr id="0" name=""/>
        <dsp:cNvSpPr/>
      </dsp:nvSpPr>
      <dsp:spPr>
        <a:xfrm>
          <a:off x="4391940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wipes</a:t>
          </a:r>
        </a:p>
      </dsp:txBody>
      <dsp:txXfrm>
        <a:off x="4391940" y="1479782"/>
        <a:ext cx="799869" cy="255958"/>
      </dsp:txXfrm>
    </dsp:sp>
    <dsp:sp modelId="{C8AE7415-6D70-2946-A01E-91DBFB247E08}">
      <dsp:nvSpPr>
        <dsp:cNvPr id="0" name=""/>
        <dsp:cNvSpPr/>
      </dsp:nvSpPr>
      <dsp:spPr>
        <a:xfrm>
          <a:off x="4591908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CFD7C-9D61-E34D-9D16-00E5726BC7B9}">
      <dsp:nvSpPr>
        <dsp:cNvPr id="0" name=""/>
        <dsp:cNvSpPr/>
      </dsp:nvSpPr>
      <dsp:spPr>
        <a:xfrm>
          <a:off x="4591908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46A11-E068-EB45-B429-BBA7EEC1CB47}">
      <dsp:nvSpPr>
        <dsp:cNvPr id="0" name=""/>
        <dsp:cNvSpPr/>
      </dsp:nvSpPr>
      <dsp:spPr>
        <a:xfrm>
          <a:off x="4391940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sprays</a:t>
          </a:r>
        </a:p>
      </dsp:txBody>
      <dsp:txXfrm>
        <a:off x="4391940" y="2047689"/>
        <a:ext cx="799869" cy="255958"/>
      </dsp:txXfrm>
    </dsp:sp>
    <dsp:sp modelId="{B28C1E37-FA93-6249-B469-6323F8ACC82C}">
      <dsp:nvSpPr>
        <dsp:cNvPr id="0" name=""/>
        <dsp:cNvSpPr/>
      </dsp:nvSpPr>
      <dsp:spPr>
        <a:xfrm>
          <a:off x="6043672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E2183-0A28-E546-940F-9E5A4AE31DCD}">
      <dsp:nvSpPr>
        <dsp:cNvPr id="0" name=""/>
        <dsp:cNvSpPr/>
      </dsp:nvSpPr>
      <dsp:spPr>
        <a:xfrm>
          <a:off x="6043672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16D51-2EE0-224D-B48D-54902CD294A8}">
      <dsp:nvSpPr>
        <dsp:cNvPr id="0" name=""/>
        <dsp:cNvSpPr/>
      </dsp:nvSpPr>
      <dsp:spPr>
        <a:xfrm>
          <a:off x="5843704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Students</a:t>
          </a:r>
        </a:p>
      </dsp:txBody>
      <dsp:txXfrm>
        <a:off x="5843704" y="911874"/>
        <a:ext cx="799869" cy="255958"/>
      </dsp:txXfrm>
    </dsp:sp>
    <dsp:sp modelId="{099405FD-AAE5-DA4B-A681-1C6AD7090370}">
      <dsp:nvSpPr>
        <dsp:cNvPr id="0" name=""/>
        <dsp:cNvSpPr/>
      </dsp:nvSpPr>
      <dsp:spPr>
        <a:xfrm>
          <a:off x="5559750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66EDC-5105-9D4E-8935-13FF7DA4AE5A}">
      <dsp:nvSpPr>
        <dsp:cNvPr id="0" name=""/>
        <dsp:cNvSpPr/>
      </dsp:nvSpPr>
      <dsp:spPr>
        <a:xfrm>
          <a:off x="5559750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AE02D-466E-0A49-B0A4-78B9A189C775}">
      <dsp:nvSpPr>
        <dsp:cNvPr id="0" name=""/>
        <dsp:cNvSpPr/>
      </dsp:nvSpPr>
      <dsp:spPr>
        <a:xfrm>
          <a:off x="5359783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When</a:t>
          </a:r>
        </a:p>
      </dsp:txBody>
      <dsp:txXfrm>
        <a:off x="5359783" y="1479782"/>
        <a:ext cx="799869" cy="255958"/>
      </dsp:txXfrm>
    </dsp:sp>
    <dsp:sp modelId="{9B214E9B-6FFD-784A-AC0E-1ECE10744F9A}">
      <dsp:nvSpPr>
        <dsp:cNvPr id="0" name=""/>
        <dsp:cNvSpPr/>
      </dsp:nvSpPr>
      <dsp:spPr>
        <a:xfrm>
          <a:off x="6079666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7E958-3F75-A24A-AB82-2A96B953D17A}">
      <dsp:nvSpPr>
        <dsp:cNvPr id="0" name=""/>
        <dsp:cNvSpPr/>
      </dsp:nvSpPr>
      <dsp:spPr>
        <a:xfrm>
          <a:off x="6079666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3E954-F729-A943-8417-C5CCAEEBBCDE}">
      <dsp:nvSpPr>
        <dsp:cNvPr id="0" name=""/>
        <dsp:cNvSpPr/>
      </dsp:nvSpPr>
      <dsp:spPr>
        <a:xfrm>
          <a:off x="5879698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Before class</a:t>
          </a:r>
        </a:p>
      </dsp:txBody>
      <dsp:txXfrm>
        <a:off x="5879698" y="2047689"/>
        <a:ext cx="799869" cy="255958"/>
      </dsp:txXfrm>
    </dsp:sp>
    <dsp:sp modelId="{CA584CD2-1F16-414B-BB45-69766384E905}">
      <dsp:nvSpPr>
        <dsp:cNvPr id="0" name=""/>
        <dsp:cNvSpPr/>
      </dsp:nvSpPr>
      <dsp:spPr>
        <a:xfrm>
          <a:off x="6079666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3B768-F73B-EC4B-B51B-9ABF054F47F0}">
      <dsp:nvSpPr>
        <dsp:cNvPr id="0" name=""/>
        <dsp:cNvSpPr/>
      </dsp:nvSpPr>
      <dsp:spPr>
        <a:xfrm>
          <a:off x="6079666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D7FAE-51DE-8444-82F9-20DA06C7AAC3}">
      <dsp:nvSpPr>
        <dsp:cNvPr id="0" name=""/>
        <dsp:cNvSpPr/>
      </dsp:nvSpPr>
      <dsp:spPr>
        <a:xfrm>
          <a:off x="5879698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After class</a:t>
          </a:r>
        </a:p>
      </dsp:txBody>
      <dsp:txXfrm>
        <a:off x="5879698" y="2615597"/>
        <a:ext cx="799869" cy="255958"/>
      </dsp:txXfrm>
    </dsp:sp>
    <dsp:sp modelId="{46C8BCD7-5B46-6F4F-BBB5-33378B345486}">
      <dsp:nvSpPr>
        <dsp:cNvPr id="0" name=""/>
        <dsp:cNvSpPr/>
      </dsp:nvSpPr>
      <dsp:spPr>
        <a:xfrm>
          <a:off x="6527593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5DDAA-3A6B-D541-8630-FC402E2DBCDD}">
      <dsp:nvSpPr>
        <dsp:cNvPr id="0" name=""/>
        <dsp:cNvSpPr/>
      </dsp:nvSpPr>
      <dsp:spPr>
        <a:xfrm>
          <a:off x="6527593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9D6FA-8060-D74A-B276-A207BC7007AD}">
      <dsp:nvSpPr>
        <dsp:cNvPr id="0" name=""/>
        <dsp:cNvSpPr/>
      </dsp:nvSpPr>
      <dsp:spPr>
        <a:xfrm>
          <a:off x="6327625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Supplies</a:t>
          </a:r>
        </a:p>
      </dsp:txBody>
      <dsp:txXfrm>
        <a:off x="6327625" y="1479782"/>
        <a:ext cx="799869" cy="255958"/>
      </dsp:txXfrm>
    </dsp:sp>
    <dsp:sp modelId="{C4039A2C-7DDD-C243-916A-FC7B1D299DD3}">
      <dsp:nvSpPr>
        <dsp:cNvPr id="0" name=""/>
        <dsp:cNvSpPr/>
      </dsp:nvSpPr>
      <dsp:spPr>
        <a:xfrm>
          <a:off x="7495435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2F72-081A-E645-BC54-57B2077B7F09}">
      <dsp:nvSpPr>
        <dsp:cNvPr id="0" name=""/>
        <dsp:cNvSpPr/>
      </dsp:nvSpPr>
      <dsp:spPr>
        <a:xfrm>
          <a:off x="7495435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FC891-D779-4043-8AC1-118A2A871774}">
      <dsp:nvSpPr>
        <dsp:cNvPr id="0" name=""/>
        <dsp:cNvSpPr/>
      </dsp:nvSpPr>
      <dsp:spPr>
        <a:xfrm>
          <a:off x="7295468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Supplies</a:t>
          </a:r>
        </a:p>
      </dsp:txBody>
      <dsp:txXfrm>
        <a:off x="7295468" y="343967"/>
        <a:ext cx="799869" cy="255958"/>
      </dsp:txXfrm>
    </dsp:sp>
    <dsp:sp modelId="{482D974C-7B0F-EF41-BECC-6DC25F7CCB46}">
      <dsp:nvSpPr>
        <dsp:cNvPr id="0" name=""/>
        <dsp:cNvSpPr/>
      </dsp:nvSpPr>
      <dsp:spPr>
        <a:xfrm>
          <a:off x="7011514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B1B09-CA2C-6D43-BA20-4251CAB2FAB7}">
      <dsp:nvSpPr>
        <dsp:cNvPr id="0" name=""/>
        <dsp:cNvSpPr/>
      </dsp:nvSpPr>
      <dsp:spPr>
        <a:xfrm>
          <a:off x="7011514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F4493-E890-2A4C-BCBB-C6BAE34BC704}">
      <dsp:nvSpPr>
        <dsp:cNvPr id="0" name=""/>
        <dsp:cNvSpPr/>
      </dsp:nvSpPr>
      <dsp:spPr>
        <a:xfrm>
          <a:off x="6811547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Surfaces</a:t>
          </a:r>
        </a:p>
      </dsp:txBody>
      <dsp:txXfrm>
        <a:off x="6811547" y="911874"/>
        <a:ext cx="799869" cy="255958"/>
      </dsp:txXfrm>
    </dsp:sp>
    <dsp:sp modelId="{28EFA02F-A50E-7D4E-9733-28C63C967927}">
      <dsp:nvSpPr>
        <dsp:cNvPr id="0" name=""/>
        <dsp:cNvSpPr/>
      </dsp:nvSpPr>
      <dsp:spPr>
        <a:xfrm>
          <a:off x="7531429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26C4-0183-CB45-A8A3-AAF7DBBA9B17}">
      <dsp:nvSpPr>
        <dsp:cNvPr id="0" name=""/>
        <dsp:cNvSpPr/>
      </dsp:nvSpPr>
      <dsp:spPr>
        <a:xfrm>
          <a:off x="7531429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25C02-49C8-624D-9E95-ED5B04B27C78}">
      <dsp:nvSpPr>
        <dsp:cNvPr id="0" name=""/>
        <dsp:cNvSpPr/>
      </dsp:nvSpPr>
      <dsp:spPr>
        <a:xfrm>
          <a:off x="7331462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solutions</a:t>
          </a:r>
        </a:p>
      </dsp:txBody>
      <dsp:txXfrm>
        <a:off x="7331462" y="1479782"/>
        <a:ext cx="799869" cy="255958"/>
      </dsp:txXfrm>
    </dsp:sp>
    <dsp:sp modelId="{B4243E66-37E1-8D4E-9B8A-3F78DA346247}">
      <dsp:nvSpPr>
        <dsp:cNvPr id="0" name=""/>
        <dsp:cNvSpPr/>
      </dsp:nvSpPr>
      <dsp:spPr>
        <a:xfrm>
          <a:off x="7531429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5471-C139-7F41-8362-5B5AE3EA0196}">
      <dsp:nvSpPr>
        <dsp:cNvPr id="0" name=""/>
        <dsp:cNvSpPr/>
      </dsp:nvSpPr>
      <dsp:spPr>
        <a:xfrm>
          <a:off x="7531429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B5226-0EFE-6B46-8917-80AEDE748606}">
      <dsp:nvSpPr>
        <dsp:cNvPr id="0" name=""/>
        <dsp:cNvSpPr/>
      </dsp:nvSpPr>
      <dsp:spPr>
        <a:xfrm>
          <a:off x="7331462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wipes</a:t>
          </a:r>
        </a:p>
      </dsp:txBody>
      <dsp:txXfrm>
        <a:off x="7331462" y="2047689"/>
        <a:ext cx="799869" cy="255958"/>
      </dsp:txXfrm>
    </dsp:sp>
    <dsp:sp modelId="{B9588C87-A4B5-9C4A-A5B3-737773686BFA}">
      <dsp:nvSpPr>
        <dsp:cNvPr id="0" name=""/>
        <dsp:cNvSpPr/>
      </dsp:nvSpPr>
      <dsp:spPr>
        <a:xfrm>
          <a:off x="7531429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92EF3-28DF-674F-9D7C-6B2B8DC758A5}">
      <dsp:nvSpPr>
        <dsp:cNvPr id="0" name=""/>
        <dsp:cNvSpPr/>
      </dsp:nvSpPr>
      <dsp:spPr>
        <a:xfrm>
          <a:off x="7531429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A6E4E-559D-9745-AC33-C6ABBC79CEBA}">
      <dsp:nvSpPr>
        <dsp:cNvPr id="0" name=""/>
        <dsp:cNvSpPr/>
      </dsp:nvSpPr>
      <dsp:spPr>
        <a:xfrm>
          <a:off x="7331462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equipment</a:t>
          </a:r>
        </a:p>
      </dsp:txBody>
      <dsp:txXfrm>
        <a:off x="7331462" y="2615597"/>
        <a:ext cx="799869" cy="255958"/>
      </dsp:txXfrm>
    </dsp:sp>
    <dsp:sp modelId="{2696BDDB-18E3-CC4D-AFC7-FB9F85E5C7E1}">
      <dsp:nvSpPr>
        <dsp:cNvPr id="0" name=""/>
        <dsp:cNvSpPr/>
      </dsp:nvSpPr>
      <dsp:spPr>
        <a:xfrm>
          <a:off x="7979356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5DE52-2C07-F546-B6C9-046220650525}">
      <dsp:nvSpPr>
        <dsp:cNvPr id="0" name=""/>
        <dsp:cNvSpPr/>
      </dsp:nvSpPr>
      <dsp:spPr>
        <a:xfrm>
          <a:off x="7979356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35432-AC3A-1748-AE00-A7414EB9FE99}">
      <dsp:nvSpPr>
        <dsp:cNvPr id="0" name=""/>
        <dsp:cNvSpPr/>
      </dsp:nvSpPr>
      <dsp:spPr>
        <a:xfrm>
          <a:off x="7779389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Filters</a:t>
          </a:r>
        </a:p>
      </dsp:txBody>
      <dsp:txXfrm>
        <a:off x="7779389" y="911874"/>
        <a:ext cx="799869" cy="255958"/>
      </dsp:txXfrm>
    </dsp:sp>
    <dsp:sp modelId="{A2540635-FE8E-374A-829B-459DB13AB4AD}">
      <dsp:nvSpPr>
        <dsp:cNvPr id="0" name=""/>
        <dsp:cNvSpPr/>
      </dsp:nvSpPr>
      <dsp:spPr>
        <a:xfrm>
          <a:off x="9431120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9AF1F-879A-614F-9077-9B2199192A1E}">
      <dsp:nvSpPr>
        <dsp:cNvPr id="0" name=""/>
        <dsp:cNvSpPr/>
      </dsp:nvSpPr>
      <dsp:spPr>
        <a:xfrm>
          <a:off x="9431120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058A-31A9-594D-A578-539417E12D4E}">
      <dsp:nvSpPr>
        <dsp:cNvPr id="0" name=""/>
        <dsp:cNvSpPr/>
      </dsp:nvSpPr>
      <dsp:spPr>
        <a:xfrm>
          <a:off x="9231153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Communication</a:t>
          </a:r>
        </a:p>
      </dsp:txBody>
      <dsp:txXfrm>
        <a:off x="9231153" y="343967"/>
        <a:ext cx="799869" cy="255958"/>
      </dsp:txXfrm>
    </dsp:sp>
    <dsp:sp modelId="{1A1EA084-878C-7F4F-B49E-A8E53ADA657C}">
      <dsp:nvSpPr>
        <dsp:cNvPr id="0" name=""/>
        <dsp:cNvSpPr/>
      </dsp:nvSpPr>
      <dsp:spPr>
        <a:xfrm>
          <a:off x="8947199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EF51-8D10-6F48-899C-974B24CFF819}">
      <dsp:nvSpPr>
        <dsp:cNvPr id="0" name=""/>
        <dsp:cNvSpPr/>
      </dsp:nvSpPr>
      <dsp:spPr>
        <a:xfrm>
          <a:off x="8947199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BC3F8-2B25-0E4A-A993-087F70270A7C}">
      <dsp:nvSpPr>
        <dsp:cNvPr id="0" name=""/>
        <dsp:cNvSpPr/>
      </dsp:nvSpPr>
      <dsp:spPr>
        <a:xfrm>
          <a:off x="8747231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flip tags</a:t>
          </a:r>
        </a:p>
      </dsp:txBody>
      <dsp:txXfrm>
        <a:off x="8747231" y="911874"/>
        <a:ext cx="799869" cy="255958"/>
      </dsp:txXfrm>
    </dsp:sp>
    <dsp:sp modelId="{2BA4A48D-9C43-6F44-B1F9-6F0E6250A656}">
      <dsp:nvSpPr>
        <dsp:cNvPr id="0" name=""/>
        <dsp:cNvSpPr/>
      </dsp:nvSpPr>
      <dsp:spPr>
        <a:xfrm>
          <a:off x="9915041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B9A7-67EF-4049-BA7B-0BFD53CE9CB0}">
      <dsp:nvSpPr>
        <dsp:cNvPr id="0" name=""/>
        <dsp:cNvSpPr/>
      </dsp:nvSpPr>
      <dsp:spPr>
        <a:xfrm>
          <a:off x="9915041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0DB4E-561F-534C-9DC5-076578492C37}">
      <dsp:nvSpPr>
        <dsp:cNvPr id="0" name=""/>
        <dsp:cNvSpPr/>
      </dsp:nvSpPr>
      <dsp:spPr>
        <a:xfrm>
          <a:off x="9715074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checklists</a:t>
          </a:r>
        </a:p>
      </dsp:txBody>
      <dsp:txXfrm>
        <a:off x="9715074" y="911874"/>
        <a:ext cx="799869" cy="255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8087D-8AE3-3448-8672-C9C30674AFF7}">
      <dsp:nvSpPr>
        <dsp:cNvPr id="0" name=""/>
        <dsp:cNvSpPr/>
      </dsp:nvSpPr>
      <dsp:spPr>
        <a:xfrm>
          <a:off x="9379953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00E8D-87F9-6448-BF9D-A57878D98916}">
      <dsp:nvSpPr>
        <dsp:cNvPr id="0" name=""/>
        <dsp:cNvSpPr/>
      </dsp:nvSpPr>
      <dsp:spPr>
        <a:xfrm>
          <a:off x="9379953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B70B-0913-3145-B5EC-9F80272753F8}">
      <dsp:nvSpPr>
        <dsp:cNvPr id="0" name=""/>
        <dsp:cNvSpPr/>
      </dsp:nvSpPr>
      <dsp:spPr>
        <a:xfrm>
          <a:off x="4961077" y="459246"/>
          <a:ext cx="4418875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4418875" y="95864"/>
              </a:lnTo>
              <a:lnTo>
                <a:pt x="4418875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B06F7-B251-9C42-A25E-573861F705B7}">
      <dsp:nvSpPr>
        <dsp:cNvPr id="0" name=""/>
        <dsp:cNvSpPr/>
      </dsp:nvSpPr>
      <dsp:spPr>
        <a:xfrm>
          <a:off x="8275234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67519-A9A2-8145-B025-0BD2E7CB1AC1}">
      <dsp:nvSpPr>
        <dsp:cNvPr id="0" name=""/>
        <dsp:cNvSpPr/>
      </dsp:nvSpPr>
      <dsp:spPr>
        <a:xfrm>
          <a:off x="8275234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1EEB5-0A5D-5945-97A1-C3F51D7AE81C}">
      <dsp:nvSpPr>
        <dsp:cNvPr id="0" name=""/>
        <dsp:cNvSpPr/>
      </dsp:nvSpPr>
      <dsp:spPr>
        <a:xfrm>
          <a:off x="8275234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F7B62-1534-D740-9A7B-754134898EC6}">
      <dsp:nvSpPr>
        <dsp:cNvPr id="0" name=""/>
        <dsp:cNvSpPr/>
      </dsp:nvSpPr>
      <dsp:spPr>
        <a:xfrm>
          <a:off x="8275234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3F0DD-6C7F-FE43-B62D-49B5331178D0}">
      <dsp:nvSpPr>
        <dsp:cNvPr id="0" name=""/>
        <dsp:cNvSpPr/>
      </dsp:nvSpPr>
      <dsp:spPr>
        <a:xfrm>
          <a:off x="8275234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FC0C1-BFE8-CC4E-8C8E-189DE4B5ECDE}">
      <dsp:nvSpPr>
        <dsp:cNvPr id="0" name=""/>
        <dsp:cNvSpPr/>
      </dsp:nvSpPr>
      <dsp:spPr>
        <a:xfrm>
          <a:off x="4961077" y="459246"/>
          <a:ext cx="3314156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3314156" y="95864"/>
              </a:lnTo>
              <a:lnTo>
                <a:pt x="3314156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A2522-D410-314D-843B-2023C0525281}">
      <dsp:nvSpPr>
        <dsp:cNvPr id="0" name=""/>
        <dsp:cNvSpPr/>
      </dsp:nvSpPr>
      <dsp:spPr>
        <a:xfrm>
          <a:off x="7170515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AFF23-3282-4B4F-8FF3-9AB8CB88101E}">
      <dsp:nvSpPr>
        <dsp:cNvPr id="0" name=""/>
        <dsp:cNvSpPr/>
      </dsp:nvSpPr>
      <dsp:spPr>
        <a:xfrm>
          <a:off x="7170515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808C0-1769-A649-97E3-16D3A781D73B}">
      <dsp:nvSpPr>
        <dsp:cNvPr id="0" name=""/>
        <dsp:cNvSpPr/>
      </dsp:nvSpPr>
      <dsp:spPr>
        <a:xfrm>
          <a:off x="7170515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853C3-0FD8-F744-A236-835A293BFA06}">
      <dsp:nvSpPr>
        <dsp:cNvPr id="0" name=""/>
        <dsp:cNvSpPr/>
      </dsp:nvSpPr>
      <dsp:spPr>
        <a:xfrm>
          <a:off x="7170515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649-D338-5340-8EB5-A5053F9606AF}">
      <dsp:nvSpPr>
        <dsp:cNvPr id="0" name=""/>
        <dsp:cNvSpPr/>
      </dsp:nvSpPr>
      <dsp:spPr>
        <a:xfrm>
          <a:off x="7170515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74DD-02AF-AD49-A1D0-EC79BCBB960B}">
      <dsp:nvSpPr>
        <dsp:cNvPr id="0" name=""/>
        <dsp:cNvSpPr/>
      </dsp:nvSpPr>
      <dsp:spPr>
        <a:xfrm>
          <a:off x="4961077" y="459246"/>
          <a:ext cx="2209437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2209437" y="95864"/>
              </a:lnTo>
              <a:lnTo>
                <a:pt x="2209437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82816-50E8-CC40-84D7-E3F76E0B46D8}">
      <dsp:nvSpPr>
        <dsp:cNvPr id="0" name=""/>
        <dsp:cNvSpPr/>
      </dsp:nvSpPr>
      <dsp:spPr>
        <a:xfrm>
          <a:off x="5554522" y="1107469"/>
          <a:ext cx="1104718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1104718" y="95864"/>
              </a:lnTo>
              <a:lnTo>
                <a:pt x="1104718" y="191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31615-94F7-4C44-898C-99FC90B87922}">
      <dsp:nvSpPr>
        <dsp:cNvPr id="0" name=""/>
        <dsp:cNvSpPr/>
      </dsp:nvSpPr>
      <dsp:spPr>
        <a:xfrm>
          <a:off x="5554522" y="1755693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69B38-85B7-9A47-AD33-9FC78E44DE94}">
      <dsp:nvSpPr>
        <dsp:cNvPr id="0" name=""/>
        <dsp:cNvSpPr/>
      </dsp:nvSpPr>
      <dsp:spPr>
        <a:xfrm>
          <a:off x="5554522" y="1755693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2683E-F98C-DB45-B149-85953D45867C}">
      <dsp:nvSpPr>
        <dsp:cNvPr id="0" name=""/>
        <dsp:cNvSpPr/>
      </dsp:nvSpPr>
      <dsp:spPr>
        <a:xfrm>
          <a:off x="5508802" y="1107469"/>
          <a:ext cx="91440" cy="191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A4A82-580E-714A-9E4C-373008CDD341}">
      <dsp:nvSpPr>
        <dsp:cNvPr id="0" name=""/>
        <dsp:cNvSpPr/>
      </dsp:nvSpPr>
      <dsp:spPr>
        <a:xfrm>
          <a:off x="4449803" y="1755693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0E858-BFD3-E342-A2F3-13265F4ACA2D}">
      <dsp:nvSpPr>
        <dsp:cNvPr id="0" name=""/>
        <dsp:cNvSpPr/>
      </dsp:nvSpPr>
      <dsp:spPr>
        <a:xfrm>
          <a:off x="4449803" y="1755693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66966-AE76-B845-8BE6-E60EAA9452C8}">
      <dsp:nvSpPr>
        <dsp:cNvPr id="0" name=""/>
        <dsp:cNvSpPr/>
      </dsp:nvSpPr>
      <dsp:spPr>
        <a:xfrm>
          <a:off x="4449803" y="1107469"/>
          <a:ext cx="1104718" cy="191728"/>
        </a:xfrm>
        <a:custGeom>
          <a:avLst/>
          <a:gdLst/>
          <a:ahLst/>
          <a:cxnLst/>
          <a:rect l="0" t="0" r="0" b="0"/>
          <a:pathLst>
            <a:path>
              <a:moveTo>
                <a:pt x="1104718" y="0"/>
              </a:moveTo>
              <a:lnTo>
                <a:pt x="1104718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2123F-FD11-D446-8220-C0CC982E9C96}">
      <dsp:nvSpPr>
        <dsp:cNvPr id="0" name=""/>
        <dsp:cNvSpPr/>
      </dsp:nvSpPr>
      <dsp:spPr>
        <a:xfrm>
          <a:off x="4961077" y="459246"/>
          <a:ext cx="593444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593444" y="95864"/>
              </a:lnTo>
              <a:lnTo>
                <a:pt x="593444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4BC1B-DEBC-284B-ACED-A3A19F0009B3}">
      <dsp:nvSpPr>
        <dsp:cNvPr id="0" name=""/>
        <dsp:cNvSpPr/>
      </dsp:nvSpPr>
      <dsp:spPr>
        <a:xfrm>
          <a:off x="2751640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197FE-DCDC-CD46-AA50-967210209EF7}">
      <dsp:nvSpPr>
        <dsp:cNvPr id="0" name=""/>
        <dsp:cNvSpPr/>
      </dsp:nvSpPr>
      <dsp:spPr>
        <a:xfrm>
          <a:off x="2751640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0E8A6-71E7-7A4F-AD9F-2A913DA7EB03}">
      <dsp:nvSpPr>
        <dsp:cNvPr id="0" name=""/>
        <dsp:cNvSpPr/>
      </dsp:nvSpPr>
      <dsp:spPr>
        <a:xfrm>
          <a:off x="2751640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CE134-9BDB-CD4A-9122-2F4D67D0B1F5}">
      <dsp:nvSpPr>
        <dsp:cNvPr id="0" name=""/>
        <dsp:cNvSpPr/>
      </dsp:nvSpPr>
      <dsp:spPr>
        <a:xfrm>
          <a:off x="2751640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1EE3F-03EA-6B40-93DA-3772D99ADB55}">
      <dsp:nvSpPr>
        <dsp:cNvPr id="0" name=""/>
        <dsp:cNvSpPr/>
      </dsp:nvSpPr>
      <dsp:spPr>
        <a:xfrm>
          <a:off x="2751640" y="459246"/>
          <a:ext cx="2209437" cy="191728"/>
        </a:xfrm>
        <a:custGeom>
          <a:avLst/>
          <a:gdLst/>
          <a:ahLst/>
          <a:cxnLst/>
          <a:rect l="0" t="0" r="0" b="0"/>
          <a:pathLst>
            <a:path>
              <a:moveTo>
                <a:pt x="2209437" y="0"/>
              </a:moveTo>
              <a:lnTo>
                <a:pt x="2209437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7F86-A334-A344-A390-17EFFD89CF62}">
      <dsp:nvSpPr>
        <dsp:cNvPr id="0" name=""/>
        <dsp:cNvSpPr/>
      </dsp:nvSpPr>
      <dsp:spPr>
        <a:xfrm>
          <a:off x="1646921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18D17-5E22-EB4B-A179-85142817A963}">
      <dsp:nvSpPr>
        <dsp:cNvPr id="0" name=""/>
        <dsp:cNvSpPr/>
      </dsp:nvSpPr>
      <dsp:spPr>
        <a:xfrm>
          <a:off x="1646921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B07D-12DC-7A4F-B441-0AB86859D868}">
      <dsp:nvSpPr>
        <dsp:cNvPr id="0" name=""/>
        <dsp:cNvSpPr/>
      </dsp:nvSpPr>
      <dsp:spPr>
        <a:xfrm>
          <a:off x="1646921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2C0E-5634-CE4B-B64D-ACA55EF464E0}">
      <dsp:nvSpPr>
        <dsp:cNvPr id="0" name=""/>
        <dsp:cNvSpPr/>
      </dsp:nvSpPr>
      <dsp:spPr>
        <a:xfrm>
          <a:off x="1646921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51494-3816-F445-88E5-DDDA519D6C5E}">
      <dsp:nvSpPr>
        <dsp:cNvPr id="0" name=""/>
        <dsp:cNvSpPr/>
      </dsp:nvSpPr>
      <dsp:spPr>
        <a:xfrm>
          <a:off x="1646921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3762F-DE88-774F-9361-184E4C742562}">
      <dsp:nvSpPr>
        <dsp:cNvPr id="0" name=""/>
        <dsp:cNvSpPr/>
      </dsp:nvSpPr>
      <dsp:spPr>
        <a:xfrm>
          <a:off x="1646921" y="459246"/>
          <a:ext cx="3314156" cy="191728"/>
        </a:xfrm>
        <a:custGeom>
          <a:avLst/>
          <a:gdLst/>
          <a:ahLst/>
          <a:cxnLst/>
          <a:rect l="0" t="0" r="0" b="0"/>
          <a:pathLst>
            <a:path>
              <a:moveTo>
                <a:pt x="3314156" y="0"/>
              </a:moveTo>
              <a:lnTo>
                <a:pt x="3314156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143CB-B468-6D46-A3D7-09FFD6C7CA15}">
      <dsp:nvSpPr>
        <dsp:cNvPr id="0" name=""/>
        <dsp:cNvSpPr/>
      </dsp:nvSpPr>
      <dsp:spPr>
        <a:xfrm>
          <a:off x="542202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8140-83C2-664B-B354-CE851DC1A431}">
      <dsp:nvSpPr>
        <dsp:cNvPr id="0" name=""/>
        <dsp:cNvSpPr/>
      </dsp:nvSpPr>
      <dsp:spPr>
        <a:xfrm>
          <a:off x="542202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61F60-09A7-CF4E-A959-00A271E4955C}">
      <dsp:nvSpPr>
        <dsp:cNvPr id="0" name=""/>
        <dsp:cNvSpPr/>
      </dsp:nvSpPr>
      <dsp:spPr>
        <a:xfrm>
          <a:off x="542202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9483E-9EFB-E242-A0D4-31BF6A463048}">
      <dsp:nvSpPr>
        <dsp:cNvPr id="0" name=""/>
        <dsp:cNvSpPr/>
      </dsp:nvSpPr>
      <dsp:spPr>
        <a:xfrm>
          <a:off x="542202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E8A23-8349-9044-AC22-7F4EE20900EB}">
      <dsp:nvSpPr>
        <dsp:cNvPr id="0" name=""/>
        <dsp:cNvSpPr/>
      </dsp:nvSpPr>
      <dsp:spPr>
        <a:xfrm>
          <a:off x="542202" y="459246"/>
          <a:ext cx="4418875" cy="191728"/>
        </a:xfrm>
        <a:custGeom>
          <a:avLst/>
          <a:gdLst/>
          <a:ahLst/>
          <a:cxnLst/>
          <a:rect l="0" t="0" r="0" b="0"/>
          <a:pathLst>
            <a:path>
              <a:moveTo>
                <a:pt x="4418875" y="0"/>
              </a:moveTo>
              <a:lnTo>
                <a:pt x="4418875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3D377-D40C-FD42-B18B-EF104EA1AB8F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16A9-DCCC-7C46-B22E-89022DDBFF8D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C06E1-C6A3-654F-8886-7417922E6F38}">
      <dsp:nvSpPr>
        <dsp:cNvPr id="0" name=""/>
        <dsp:cNvSpPr/>
      </dsp:nvSpPr>
      <dsp:spPr>
        <a:xfrm>
          <a:off x="4504582" y="8492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 infrastructure</a:t>
          </a:r>
        </a:p>
      </dsp:txBody>
      <dsp:txXfrm>
        <a:off x="4504582" y="84920"/>
        <a:ext cx="912990" cy="292157"/>
      </dsp:txXfrm>
    </dsp:sp>
    <dsp:sp modelId="{9267FFFB-EEBD-0941-8DB6-EE280EE66204}">
      <dsp:nvSpPr>
        <dsp:cNvPr id="0" name=""/>
        <dsp:cNvSpPr/>
      </dsp:nvSpPr>
      <dsp:spPr>
        <a:xfrm>
          <a:off x="313954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5D56E-7C0B-2146-B7D0-2E08F34F330B}">
      <dsp:nvSpPr>
        <dsp:cNvPr id="0" name=""/>
        <dsp:cNvSpPr/>
      </dsp:nvSpPr>
      <dsp:spPr>
        <a:xfrm>
          <a:off x="313954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8C323-EA8B-4849-A407-D8BD635179B6}">
      <dsp:nvSpPr>
        <dsp:cNvPr id="0" name=""/>
        <dsp:cNvSpPr/>
      </dsp:nvSpPr>
      <dsp:spPr>
        <a:xfrm>
          <a:off x="85707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Governance</a:t>
          </a:r>
        </a:p>
      </dsp:txBody>
      <dsp:txXfrm>
        <a:off x="85707" y="733143"/>
        <a:ext cx="912990" cy="292157"/>
      </dsp:txXfrm>
    </dsp:sp>
    <dsp:sp modelId="{C064ADA4-717A-3447-8669-7D7FBC002199}">
      <dsp:nvSpPr>
        <dsp:cNvPr id="0" name=""/>
        <dsp:cNvSpPr/>
      </dsp:nvSpPr>
      <dsp:spPr>
        <a:xfrm>
          <a:off x="907398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99AF5-DE7A-9B47-99C5-0B7ACBFD233E}">
      <dsp:nvSpPr>
        <dsp:cNvPr id="0" name=""/>
        <dsp:cNvSpPr/>
      </dsp:nvSpPr>
      <dsp:spPr>
        <a:xfrm>
          <a:off x="907398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EDF3F-28F6-D74A-804E-372D8DD40E6A}">
      <dsp:nvSpPr>
        <dsp:cNvPr id="0" name=""/>
        <dsp:cNvSpPr/>
      </dsp:nvSpPr>
      <dsp:spPr>
        <a:xfrm>
          <a:off x="679151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 can see data</a:t>
          </a:r>
        </a:p>
      </dsp:txBody>
      <dsp:txXfrm>
        <a:off x="679151" y="1381367"/>
        <a:ext cx="912990" cy="292157"/>
      </dsp:txXfrm>
    </dsp:sp>
    <dsp:sp modelId="{8F268FCB-6140-FF43-A902-3100F58E38A7}">
      <dsp:nvSpPr>
        <dsp:cNvPr id="0" name=""/>
        <dsp:cNvSpPr/>
      </dsp:nvSpPr>
      <dsp:spPr>
        <a:xfrm>
          <a:off x="907398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9918A-E4FF-0A4F-801C-E0239E31C11A}">
      <dsp:nvSpPr>
        <dsp:cNvPr id="0" name=""/>
        <dsp:cNvSpPr/>
      </dsp:nvSpPr>
      <dsp:spPr>
        <a:xfrm>
          <a:off x="907398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A9F6D-C253-9041-99C2-BDF442D7CBA9}">
      <dsp:nvSpPr>
        <dsp:cNvPr id="0" name=""/>
        <dsp:cNvSpPr/>
      </dsp:nvSpPr>
      <dsp:spPr>
        <a:xfrm>
          <a:off x="679151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What will be shared</a:t>
          </a:r>
        </a:p>
      </dsp:txBody>
      <dsp:txXfrm>
        <a:off x="679151" y="2029590"/>
        <a:ext cx="912990" cy="292157"/>
      </dsp:txXfrm>
    </dsp:sp>
    <dsp:sp modelId="{3B0EB9C0-5AF7-F449-90B1-C4FF08825E90}">
      <dsp:nvSpPr>
        <dsp:cNvPr id="0" name=""/>
        <dsp:cNvSpPr/>
      </dsp:nvSpPr>
      <dsp:spPr>
        <a:xfrm>
          <a:off x="907398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35F6-758C-484D-A14B-A24191DAC989}">
      <dsp:nvSpPr>
        <dsp:cNvPr id="0" name=""/>
        <dsp:cNvSpPr/>
      </dsp:nvSpPr>
      <dsp:spPr>
        <a:xfrm>
          <a:off x="907398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0FD5-DAD5-B042-BC97-2F904E767936}">
      <dsp:nvSpPr>
        <dsp:cNvPr id="0" name=""/>
        <dsp:cNvSpPr/>
      </dsp:nvSpPr>
      <dsp:spPr>
        <a:xfrm>
          <a:off x="679151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Training about data</a:t>
          </a:r>
        </a:p>
      </dsp:txBody>
      <dsp:txXfrm>
        <a:off x="679151" y="2677813"/>
        <a:ext cx="912990" cy="292157"/>
      </dsp:txXfrm>
    </dsp:sp>
    <dsp:sp modelId="{CBB89F1D-D99F-844D-B933-C03A0E423646}">
      <dsp:nvSpPr>
        <dsp:cNvPr id="0" name=""/>
        <dsp:cNvSpPr/>
      </dsp:nvSpPr>
      <dsp:spPr>
        <a:xfrm>
          <a:off x="907398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E0A57-92B9-1743-90DC-23FF9D00C2BA}">
      <dsp:nvSpPr>
        <dsp:cNvPr id="0" name=""/>
        <dsp:cNvSpPr/>
      </dsp:nvSpPr>
      <dsp:spPr>
        <a:xfrm>
          <a:off x="907398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8D1E3-E0EE-984A-9247-6B01C2D99C54}">
      <dsp:nvSpPr>
        <dsp:cNvPr id="0" name=""/>
        <dsp:cNvSpPr/>
      </dsp:nvSpPr>
      <dsp:spPr>
        <a:xfrm>
          <a:off x="679151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retention</a:t>
          </a:r>
        </a:p>
      </dsp:txBody>
      <dsp:txXfrm>
        <a:off x="679151" y="3326037"/>
        <a:ext cx="912990" cy="292157"/>
      </dsp:txXfrm>
    </dsp:sp>
    <dsp:sp modelId="{8FDA6098-D056-6445-9B8D-7F3A21F559B0}">
      <dsp:nvSpPr>
        <dsp:cNvPr id="0" name=""/>
        <dsp:cNvSpPr/>
      </dsp:nvSpPr>
      <dsp:spPr>
        <a:xfrm>
          <a:off x="1418673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FC7C3-B913-E040-A4A8-BF0425390F55}">
      <dsp:nvSpPr>
        <dsp:cNvPr id="0" name=""/>
        <dsp:cNvSpPr/>
      </dsp:nvSpPr>
      <dsp:spPr>
        <a:xfrm>
          <a:off x="1418673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32AF-4514-F04C-94EB-FEAC0DE27541}">
      <dsp:nvSpPr>
        <dsp:cNvPr id="0" name=""/>
        <dsp:cNvSpPr/>
      </dsp:nvSpPr>
      <dsp:spPr>
        <a:xfrm>
          <a:off x="1190426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Collecting Data</a:t>
          </a:r>
        </a:p>
      </dsp:txBody>
      <dsp:txXfrm>
        <a:off x="1190426" y="733143"/>
        <a:ext cx="912990" cy="292157"/>
      </dsp:txXfrm>
    </dsp:sp>
    <dsp:sp modelId="{01A0573B-A5DB-E940-A9E7-69568EFC6F92}">
      <dsp:nvSpPr>
        <dsp:cNvPr id="0" name=""/>
        <dsp:cNvSpPr/>
      </dsp:nvSpPr>
      <dsp:spPr>
        <a:xfrm>
          <a:off x="2012117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C6685-1134-0C4D-A779-4E35B12C7BBC}">
      <dsp:nvSpPr>
        <dsp:cNvPr id="0" name=""/>
        <dsp:cNvSpPr/>
      </dsp:nvSpPr>
      <dsp:spPr>
        <a:xfrm>
          <a:off x="2012117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50ADE-F5EE-7B48-B202-A2D094C2A7AE}">
      <dsp:nvSpPr>
        <dsp:cNvPr id="0" name=""/>
        <dsp:cNvSpPr/>
      </dsp:nvSpPr>
      <dsp:spPr>
        <a:xfrm>
          <a:off x="1783870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cases</a:t>
          </a:r>
        </a:p>
      </dsp:txBody>
      <dsp:txXfrm>
        <a:off x="1783870" y="1381367"/>
        <a:ext cx="912990" cy="292157"/>
      </dsp:txXfrm>
    </dsp:sp>
    <dsp:sp modelId="{8BBFD75E-4ABE-4A43-9B20-E57742B5A573}">
      <dsp:nvSpPr>
        <dsp:cNvPr id="0" name=""/>
        <dsp:cNvSpPr/>
      </dsp:nvSpPr>
      <dsp:spPr>
        <a:xfrm>
          <a:off x="2012117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C0ABF-1EA8-554A-B305-D415375C9906}">
      <dsp:nvSpPr>
        <dsp:cNvPr id="0" name=""/>
        <dsp:cNvSpPr/>
      </dsp:nvSpPr>
      <dsp:spPr>
        <a:xfrm>
          <a:off x="2012117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AD019-8DCF-7B4A-8F78-00181814FF38}">
      <dsp:nvSpPr>
        <dsp:cNvPr id="0" name=""/>
        <dsp:cNvSpPr/>
      </dsp:nvSpPr>
      <dsp:spPr>
        <a:xfrm>
          <a:off x="1783870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quarantine</a:t>
          </a:r>
        </a:p>
      </dsp:txBody>
      <dsp:txXfrm>
        <a:off x="1783870" y="2029590"/>
        <a:ext cx="912990" cy="292157"/>
      </dsp:txXfrm>
    </dsp:sp>
    <dsp:sp modelId="{91B42E4A-5673-9647-BB54-71D265BB68EE}">
      <dsp:nvSpPr>
        <dsp:cNvPr id="0" name=""/>
        <dsp:cNvSpPr/>
      </dsp:nvSpPr>
      <dsp:spPr>
        <a:xfrm>
          <a:off x="2012117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6449A-92AB-4B45-B54B-007836616803}">
      <dsp:nvSpPr>
        <dsp:cNvPr id="0" name=""/>
        <dsp:cNvSpPr/>
      </dsp:nvSpPr>
      <dsp:spPr>
        <a:xfrm>
          <a:off x="2012117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3D01B-02FD-0F4B-8420-A67F3281C866}">
      <dsp:nvSpPr>
        <dsp:cNvPr id="0" name=""/>
        <dsp:cNvSpPr/>
      </dsp:nvSpPr>
      <dsp:spPr>
        <a:xfrm>
          <a:off x="1783870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staffing</a:t>
          </a:r>
        </a:p>
      </dsp:txBody>
      <dsp:txXfrm>
        <a:off x="1783870" y="2677813"/>
        <a:ext cx="912990" cy="292157"/>
      </dsp:txXfrm>
    </dsp:sp>
    <dsp:sp modelId="{756139F0-1EDA-0B4A-9695-BD9C7E8E31F1}">
      <dsp:nvSpPr>
        <dsp:cNvPr id="0" name=""/>
        <dsp:cNvSpPr/>
      </dsp:nvSpPr>
      <dsp:spPr>
        <a:xfrm>
          <a:off x="2012117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52B-8959-914A-A94E-50368DAA9824}">
      <dsp:nvSpPr>
        <dsp:cNvPr id="0" name=""/>
        <dsp:cNvSpPr/>
      </dsp:nvSpPr>
      <dsp:spPr>
        <a:xfrm>
          <a:off x="2012117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0872-BB89-324F-A0BD-8CA4EDC8764F}">
      <dsp:nvSpPr>
        <dsp:cNvPr id="0" name=""/>
        <dsp:cNvSpPr/>
      </dsp:nvSpPr>
      <dsp:spPr>
        <a:xfrm>
          <a:off x="1783870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Lists of eligible testers</a:t>
          </a:r>
        </a:p>
      </dsp:txBody>
      <dsp:txXfrm>
        <a:off x="1783870" y="3326037"/>
        <a:ext cx="912990" cy="292157"/>
      </dsp:txXfrm>
    </dsp:sp>
    <dsp:sp modelId="{F3BF1968-FA7A-A648-BD79-2BE77E09CA4C}">
      <dsp:nvSpPr>
        <dsp:cNvPr id="0" name=""/>
        <dsp:cNvSpPr/>
      </dsp:nvSpPr>
      <dsp:spPr>
        <a:xfrm>
          <a:off x="2012117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3E86-E2BC-8449-A607-CA1B8EC34355}">
      <dsp:nvSpPr>
        <dsp:cNvPr id="0" name=""/>
        <dsp:cNvSpPr/>
      </dsp:nvSpPr>
      <dsp:spPr>
        <a:xfrm>
          <a:off x="2012117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FB765-DED3-594B-952A-D6AAF0633915}">
      <dsp:nvSpPr>
        <dsp:cNvPr id="0" name=""/>
        <dsp:cNvSpPr/>
      </dsp:nvSpPr>
      <dsp:spPr>
        <a:xfrm>
          <a:off x="1783870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Contacts </a:t>
          </a:r>
        </a:p>
      </dsp:txBody>
      <dsp:txXfrm>
        <a:off x="1783870" y="3974260"/>
        <a:ext cx="912990" cy="292157"/>
      </dsp:txXfrm>
    </dsp:sp>
    <dsp:sp modelId="{A86510F3-D209-A846-98D5-99F9C215E65F}">
      <dsp:nvSpPr>
        <dsp:cNvPr id="0" name=""/>
        <dsp:cNvSpPr/>
      </dsp:nvSpPr>
      <dsp:spPr>
        <a:xfrm>
          <a:off x="2523392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CF2BC-1B72-6C44-84F3-19D4607A30F4}">
      <dsp:nvSpPr>
        <dsp:cNvPr id="0" name=""/>
        <dsp:cNvSpPr/>
      </dsp:nvSpPr>
      <dsp:spPr>
        <a:xfrm>
          <a:off x="2523392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B57B6-5993-2140-8484-469691C24F3D}">
      <dsp:nvSpPr>
        <dsp:cNvPr id="0" name=""/>
        <dsp:cNvSpPr/>
      </dsp:nvSpPr>
      <dsp:spPr>
        <a:xfrm>
          <a:off x="2295144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Monitoring data</a:t>
          </a:r>
        </a:p>
      </dsp:txBody>
      <dsp:txXfrm>
        <a:off x="2295144" y="733143"/>
        <a:ext cx="912990" cy="292157"/>
      </dsp:txXfrm>
    </dsp:sp>
    <dsp:sp modelId="{F293E961-7F17-5345-A708-87D2EF6F4256}">
      <dsp:nvSpPr>
        <dsp:cNvPr id="0" name=""/>
        <dsp:cNvSpPr/>
      </dsp:nvSpPr>
      <dsp:spPr>
        <a:xfrm>
          <a:off x="3116836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1B463-966F-9D4B-8957-79290EBED7C2}">
      <dsp:nvSpPr>
        <dsp:cNvPr id="0" name=""/>
        <dsp:cNvSpPr/>
      </dsp:nvSpPr>
      <dsp:spPr>
        <a:xfrm>
          <a:off x="3116836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4796C-5417-CB42-A12A-77019E9C55B3}">
      <dsp:nvSpPr>
        <dsp:cNvPr id="0" name=""/>
        <dsp:cNvSpPr/>
      </dsp:nvSpPr>
      <dsp:spPr>
        <a:xfrm>
          <a:off x="2888588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targets</a:t>
          </a:r>
        </a:p>
      </dsp:txBody>
      <dsp:txXfrm>
        <a:off x="2888588" y="1381367"/>
        <a:ext cx="912990" cy="292157"/>
      </dsp:txXfrm>
    </dsp:sp>
    <dsp:sp modelId="{7861A6A2-5123-1749-B307-13E5AE8127A3}">
      <dsp:nvSpPr>
        <dsp:cNvPr id="0" name=""/>
        <dsp:cNvSpPr/>
      </dsp:nvSpPr>
      <dsp:spPr>
        <a:xfrm>
          <a:off x="3116836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5DC76-025E-9546-A703-0DC03E9D545D}">
      <dsp:nvSpPr>
        <dsp:cNvPr id="0" name=""/>
        <dsp:cNvSpPr/>
      </dsp:nvSpPr>
      <dsp:spPr>
        <a:xfrm>
          <a:off x="3116836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DC025-64FD-944B-B242-38CF3DDD19C0}">
      <dsp:nvSpPr>
        <dsp:cNvPr id="0" name=""/>
        <dsp:cNvSpPr/>
      </dsp:nvSpPr>
      <dsp:spPr>
        <a:xfrm>
          <a:off x="2888588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frequency</a:t>
          </a:r>
        </a:p>
      </dsp:txBody>
      <dsp:txXfrm>
        <a:off x="2888588" y="2029590"/>
        <a:ext cx="912990" cy="292157"/>
      </dsp:txXfrm>
    </dsp:sp>
    <dsp:sp modelId="{C082905C-1FC1-694E-A3E8-971C1E212633}">
      <dsp:nvSpPr>
        <dsp:cNvPr id="0" name=""/>
        <dsp:cNvSpPr/>
      </dsp:nvSpPr>
      <dsp:spPr>
        <a:xfrm>
          <a:off x="3116836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7CD3-9B93-7441-A2E0-5C60C9BEDE0D}">
      <dsp:nvSpPr>
        <dsp:cNvPr id="0" name=""/>
        <dsp:cNvSpPr/>
      </dsp:nvSpPr>
      <dsp:spPr>
        <a:xfrm>
          <a:off x="3116836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F4699-FB62-B24F-959E-352A9DB906A0}">
      <dsp:nvSpPr>
        <dsp:cNvPr id="0" name=""/>
        <dsp:cNvSpPr/>
      </dsp:nvSpPr>
      <dsp:spPr>
        <a:xfrm>
          <a:off x="2888588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analysis team</a:t>
          </a:r>
        </a:p>
      </dsp:txBody>
      <dsp:txXfrm>
        <a:off x="2888588" y="2677813"/>
        <a:ext cx="912990" cy="292157"/>
      </dsp:txXfrm>
    </dsp:sp>
    <dsp:sp modelId="{DF1E902C-704F-9A47-8E3E-B1683E737F8F}">
      <dsp:nvSpPr>
        <dsp:cNvPr id="0" name=""/>
        <dsp:cNvSpPr/>
      </dsp:nvSpPr>
      <dsp:spPr>
        <a:xfrm>
          <a:off x="3116836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EB951-C886-D447-9DE5-7B8AB49FBE52}">
      <dsp:nvSpPr>
        <dsp:cNvPr id="0" name=""/>
        <dsp:cNvSpPr/>
      </dsp:nvSpPr>
      <dsp:spPr>
        <a:xfrm>
          <a:off x="3116836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ED84-5ED2-574C-9959-F32905AAECED}">
      <dsp:nvSpPr>
        <dsp:cNvPr id="0" name=""/>
        <dsp:cNvSpPr/>
      </dsp:nvSpPr>
      <dsp:spPr>
        <a:xfrm>
          <a:off x="2888588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Compliance</a:t>
          </a:r>
        </a:p>
      </dsp:txBody>
      <dsp:txXfrm>
        <a:off x="2888588" y="3326037"/>
        <a:ext cx="912990" cy="292157"/>
      </dsp:txXfrm>
    </dsp:sp>
    <dsp:sp modelId="{B589097F-8528-7647-B3E9-7E33EEEEE0A0}">
      <dsp:nvSpPr>
        <dsp:cNvPr id="0" name=""/>
        <dsp:cNvSpPr/>
      </dsp:nvSpPr>
      <dsp:spPr>
        <a:xfrm>
          <a:off x="5326274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C0F9F-ABBC-F046-8E06-F049498DF11F}">
      <dsp:nvSpPr>
        <dsp:cNvPr id="0" name=""/>
        <dsp:cNvSpPr/>
      </dsp:nvSpPr>
      <dsp:spPr>
        <a:xfrm>
          <a:off x="5326274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3601C-C930-C941-A10E-2D3F99A5E1CC}">
      <dsp:nvSpPr>
        <dsp:cNvPr id="0" name=""/>
        <dsp:cNvSpPr/>
      </dsp:nvSpPr>
      <dsp:spPr>
        <a:xfrm>
          <a:off x="5098026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Reporting data</a:t>
          </a:r>
        </a:p>
      </dsp:txBody>
      <dsp:txXfrm>
        <a:off x="5098026" y="733143"/>
        <a:ext cx="912990" cy="292157"/>
      </dsp:txXfrm>
    </dsp:sp>
    <dsp:sp modelId="{78E0C4B4-5F98-8C4F-AD24-020803FE4D9F}">
      <dsp:nvSpPr>
        <dsp:cNvPr id="0" name=""/>
        <dsp:cNvSpPr/>
      </dsp:nvSpPr>
      <dsp:spPr>
        <a:xfrm>
          <a:off x="4221555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1AE4A-8049-ED4B-90D2-BC59774677B7}">
      <dsp:nvSpPr>
        <dsp:cNvPr id="0" name=""/>
        <dsp:cNvSpPr/>
      </dsp:nvSpPr>
      <dsp:spPr>
        <a:xfrm>
          <a:off x="4221555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BF770-EE3C-4B44-9365-7C50066E2E90}">
      <dsp:nvSpPr>
        <dsp:cNvPr id="0" name=""/>
        <dsp:cNvSpPr/>
      </dsp:nvSpPr>
      <dsp:spPr>
        <a:xfrm>
          <a:off x="3993307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Formats</a:t>
          </a:r>
        </a:p>
      </dsp:txBody>
      <dsp:txXfrm>
        <a:off x="3993307" y="1381367"/>
        <a:ext cx="912990" cy="292157"/>
      </dsp:txXfrm>
    </dsp:sp>
    <dsp:sp modelId="{21C69D2B-ACBE-494A-8F8E-B66D251C4F8F}">
      <dsp:nvSpPr>
        <dsp:cNvPr id="0" name=""/>
        <dsp:cNvSpPr/>
      </dsp:nvSpPr>
      <dsp:spPr>
        <a:xfrm>
          <a:off x="4814999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849F-EB49-7E4E-A186-E9A1111C80B0}">
      <dsp:nvSpPr>
        <dsp:cNvPr id="0" name=""/>
        <dsp:cNvSpPr/>
      </dsp:nvSpPr>
      <dsp:spPr>
        <a:xfrm>
          <a:off x="4814999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B24A3-3074-BA42-B922-416EA42AE2DF}">
      <dsp:nvSpPr>
        <dsp:cNvPr id="0" name=""/>
        <dsp:cNvSpPr/>
      </dsp:nvSpPr>
      <dsp:spPr>
        <a:xfrm>
          <a:off x="4586751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</a:t>
          </a:r>
        </a:p>
      </dsp:txBody>
      <dsp:txXfrm>
        <a:off x="4586751" y="2029590"/>
        <a:ext cx="912990" cy="292157"/>
      </dsp:txXfrm>
    </dsp:sp>
    <dsp:sp modelId="{48F55FB5-DD0B-4548-AAF0-7A03AA000F71}">
      <dsp:nvSpPr>
        <dsp:cNvPr id="0" name=""/>
        <dsp:cNvSpPr/>
      </dsp:nvSpPr>
      <dsp:spPr>
        <a:xfrm>
          <a:off x="4814999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93B87-40D1-2C48-8693-DA8AE2F56500}">
      <dsp:nvSpPr>
        <dsp:cNvPr id="0" name=""/>
        <dsp:cNvSpPr/>
      </dsp:nvSpPr>
      <dsp:spPr>
        <a:xfrm>
          <a:off x="4814999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CE15-8A22-454E-8D3C-0191B6CE1102}">
      <dsp:nvSpPr>
        <dsp:cNvPr id="0" name=""/>
        <dsp:cNvSpPr/>
      </dsp:nvSpPr>
      <dsp:spPr>
        <a:xfrm>
          <a:off x="4586751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Digital</a:t>
          </a:r>
        </a:p>
      </dsp:txBody>
      <dsp:txXfrm>
        <a:off x="4586751" y="2677813"/>
        <a:ext cx="912990" cy="292157"/>
      </dsp:txXfrm>
    </dsp:sp>
    <dsp:sp modelId="{6FDEB1CA-8EC3-9D43-87F1-2929992E2C50}">
      <dsp:nvSpPr>
        <dsp:cNvPr id="0" name=""/>
        <dsp:cNvSpPr/>
      </dsp:nvSpPr>
      <dsp:spPr>
        <a:xfrm>
          <a:off x="5326274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CCA1-AF5E-7643-A9AA-BFFF40BC4761}">
      <dsp:nvSpPr>
        <dsp:cNvPr id="0" name=""/>
        <dsp:cNvSpPr/>
      </dsp:nvSpPr>
      <dsp:spPr>
        <a:xfrm>
          <a:off x="5326274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D70EC-F8DB-7742-8800-A81C15E78521}">
      <dsp:nvSpPr>
        <dsp:cNvPr id="0" name=""/>
        <dsp:cNvSpPr/>
      </dsp:nvSpPr>
      <dsp:spPr>
        <a:xfrm>
          <a:off x="5098026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dashboard</a:t>
          </a:r>
        </a:p>
      </dsp:txBody>
      <dsp:txXfrm>
        <a:off x="5098026" y="1381367"/>
        <a:ext cx="912990" cy="292157"/>
      </dsp:txXfrm>
    </dsp:sp>
    <dsp:sp modelId="{00E50F6C-782F-8445-8B1D-ED9DFE5340B2}">
      <dsp:nvSpPr>
        <dsp:cNvPr id="0" name=""/>
        <dsp:cNvSpPr/>
      </dsp:nvSpPr>
      <dsp:spPr>
        <a:xfrm>
          <a:off x="5919718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C5491-28AF-1848-B571-ECB40B7671B6}">
      <dsp:nvSpPr>
        <dsp:cNvPr id="0" name=""/>
        <dsp:cNvSpPr/>
      </dsp:nvSpPr>
      <dsp:spPr>
        <a:xfrm>
          <a:off x="5919718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18504-57B2-494B-A059-1EF0ED10C5E3}">
      <dsp:nvSpPr>
        <dsp:cNvPr id="0" name=""/>
        <dsp:cNvSpPr/>
      </dsp:nvSpPr>
      <dsp:spPr>
        <a:xfrm>
          <a:off x="5691470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public</a:t>
          </a:r>
        </a:p>
      </dsp:txBody>
      <dsp:txXfrm>
        <a:off x="5691470" y="2029590"/>
        <a:ext cx="912990" cy="292157"/>
      </dsp:txXfrm>
    </dsp:sp>
    <dsp:sp modelId="{CA733425-3814-4C41-A95C-2987F839248D}">
      <dsp:nvSpPr>
        <dsp:cNvPr id="0" name=""/>
        <dsp:cNvSpPr/>
      </dsp:nvSpPr>
      <dsp:spPr>
        <a:xfrm>
          <a:off x="5919718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3995-A094-7040-893D-5F89CC95CEB6}">
      <dsp:nvSpPr>
        <dsp:cNvPr id="0" name=""/>
        <dsp:cNvSpPr/>
      </dsp:nvSpPr>
      <dsp:spPr>
        <a:xfrm>
          <a:off x="5919718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80047-9E7B-9949-B3B7-A4481CC6A3BB}">
      <dsp:nvSpPr>
        <dsp:cNvPr id="0" name=""/>
        <dsp:cNvSpPr/>
      </dsp:nvSpPr>
      <dsp:spPr>
        <a:xfrm>
          <a:off x="5691470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private</a:t>
          </a:r>
        </a:p>
      </dsp:txBody>
      <dsp:txXfrm>
        <a:off x="5691470" y="2677813"/>
        <a:ext cx="912990" cy="292157"/>
      </dsp:txXfrm>
    </dsp:sp>
    <dsp:sp modelId="{7138ABF8-4FCF-2D4D-A1E4-445F8B768A11}">
      <dsp:nvSpPr>
        <dsp:cNvPr id="0" name=""/>
        <dsp:cNvSpPr/>
      </dsp:nvSpPr>
      <dsp:spPr>
        <a:xfrm>
          <a:off x="6430993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9A083-8DAA-0045-A466-1F6782AC5BFB}">
      <dsp:nvSpPr>
        <dsp:cNvPr id="0" name=""/>
        <dsp:cNvSpPr/>
      </dsp:nvSpPr>
      <dsp:spPr>
        <a:xfrm>
          <a:off x="6430993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5F43-5E27-C542-8A4E-B7CFBD488DD2}">
      <dsp:nvSpPr>
        <dsp:cNvPr id="0" name=""/>
        <dsp:cNvSpPr/>
      </dsp:nvSpPr>
      <dsp:spPr>
        <a:xfrm>
          <a:off x="6202745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outreach</a:t>
          </a:r>
        </a:p>
      </dsp:txBody>
      <dsp:txXfrm>
        <a:off x="6202745" y="1381367"/>
        <a:ext cx="912990" cy="292157"/>
      </dsp:txXfrm>
    </dsp:sp>
    <dsp:sp modelId="{2F9D1C5B-6CD5-1D4D-9086-0C6EB720CC2D}">
      <dsp:nvSpPr>
        <dsp:cNvPr id="0" name=""/>
        <dsp:cNvSpPr/>
      </dsp:nvSpPr>
      <dsp:spPr>
        <a:xfrm>
          <a:off x="6942267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5AF0-A04B-AF4A-87C4-3E35D2AC24EA}">
      <dsp:nvSpPr>
        <dsp:cNvPr id="0" name=""/>
        <dsp:cNvSpPr/>
      </dsp:nvSpPr>
      <dsp:spPr>
        <a:xfrm>
          <a:off x="6942267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89F6D-4036-1D48-980E-6DA52D3CCE44}">
      <dsp:nvSpPr>
        <dsp:cNvPr id="0" name=""/>
        <dsp:cNvSpPr/>
      </dsp:nvSpPr>
      <dsp:spPr>
        <a:xfrm>
          <a:off x="6714020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safety</a:t>
          </a:r>
        </a:p>
      </dsp:txBody>
      <dsp:txXfrm>
        <a:off x="6714020" y="733143"/>
        <a:ext cx="912990" cy="292157"/>
      </dsp:txXfrm>
    </dsp:sp>
    <dsp:sp modelId="{3DB39F3C-18C7-844E-8312-B8284694F5B0}">
      <dsp:nvSpPr>
        <dsp:cNvPr id="0" name=""/>
        <dsp:cNvSpPr/>
      </dsp:nvSpPr>
      <dsp:spPr>
        <a:xfrm>
          <a:off x="7535712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49C9-57CB-9341-9EEA-FA8D1F4EA200}">
      <dsp:nvSpPr>
        <dsp:cNvPr id="0" name=""/>
        <dsp:cNvSpPr/>
      </dsp:nvSpPr>
      <dsp:spPr>
        <a:xfrm>
          <a:off x="7535712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B7D3-29FC-D848-BA23-2E8414598D8C}">
      <dsp:nvSpPr>
        <dsp:cNvPr id="0" name=""/>
        <dsp:cNvSpPr/>
      </dsp:nvSpPr>
      <dsp:spPr>
        <a:xfrm>
          <a:off x="7307464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Relevant regulations</a:t>
          </a:r>
        </a:p>
      </dsp:txBody>
      <dsp:txXfrm>
        <a:off x="7307464" y="1381367"/>
        <a:ext cx="912990" cy="292157"/>
      </dsp:txXfrm>
    </dsp:sp>
    <dsp:sp modelId="{5125659E-D4BB-5443-83A4-CD8CFB403BEA}">
      <dsp:nvSpPr>
        <dsp:cNvPr id="0" name=""/>
        <dsp:cNvSpPr/>
      </dsp:nvSpPr>
      <dsp:spPr>
        <a:xfrm>
          <a:off x="7535712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A9C7-1FFD-6542-8177-E08491B9DFF7}">
      <dsp:nvSpPr>
        <dsp:cNvPr id="0" name=""/>
        <dsp:cNvSpPr/>
      </dsp:nvSpPr>
      <dsp:spPr>
        <a:xfrm>
          <a:off x="7535712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59FA9-D075-A945-89A2-4107C6F6E234}">
      <dsp:nvSpPr>
        <dsp:cNvPr id="0" name=""/>
        <dsp:cNvSpPr/>
      </dsp:nvSpPr>
      <dsp:spPr>
        <a:xfrm>
          <a:off x="7307464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access</a:t>
          </a:r>
        </a:p>
      </dsp:txBody>
      <dsp:txXfrm>
        <a:off x="7307464" y="2029590"/>
        <a:ext cx="912990" cy="292157"/>
      </dsp:txXfrm>
    </dsp:sp>
    <dsp:sp modelId="{0335A82D-320E-5144-8B1D-AA2D11B95865}">
      <dsp:nvSpPr>
        <dsp:cNvPr id="0" name=""/>
        <dsp:cNvSpPr/>
      </dsp:nvSpPr>
      <dsp:spPr>
        <a:xfrm>
          <a:off x="7535712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D6DD9-5577-9A4E-A136-2B6A48E1BC76}">
      <dsp:nvSpPr>
        <dsp:cNvPr id="0" name=""/>
        <dsp:cNvSpPr/>
      </dsp:nvSpPr>
      <dsp:spPr>
        <a:xfrm>
          <a:off x="7535712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40E2C-9A3B-1F45-BCF8-33A8EB76776E}">
      <dsp:nvSpPr>
        <dsp:cNvPr id="0" name=""/>
        <dsp:cNvSpPr/>
      </dsp:nvSpPr>
      <dsp:spPr>
        <a:xfrm>
          <a:off x="7307464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storage</a:t>
          </a:r>
        </a:p>
      </dsp:txBody>
      <dsp:txXfrm>
        <a:off x="7307464" y="2677813"/>
        <a:ext cx="912990" cy="292157"/>
      </dsp:txXfrm>
    </dsp:sp>
    <dsp:sp modelId="{97EA8F42-099B-B849-A90A-87D62EEA6BAE}">
      <dsp:nvSpPr>
        <dsp:cNvPr id="0" name=""/>
        <dsp:cNvSpPr/>
      </dsp:nvSpPr>
      <dsp:spPr>
        <a:xfrm>
          <a:off x="7535712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BDD2A-D8BC-4147-B0D8-9A1595CF0E75}">
      <dsp:nvSpPr>
        <dsp:cNvPr id="0" name=""/>
        <dsp:cNvSpPr/>
      </dsp:nvSpPr>
      <dsp:spPr>
        <a:xfrm>
          <a:off x="7535712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9142C-FE74-D14A-90F1-5A1AA481AC79}">
      <dsp:nvSpPr>
        <dsp:cNvPr id="0" name=""/>
        <dsp:cNvSpPr/>
      </dsp:nvSpPr>
      <dsp:spPr>
        <a:xfrm>
          <a:off x="7307464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Copies</a:t>
          </a:r>
        </a:p>
      </dsp:txBody>
      <dsp:txXfrm>
        <a:off x="7307464" y="3326037"/>
        <a:ext cx="912990" cy="292157"/>
      </dsp:txXfrm>
    </dsp:sp>
    <dsp:sp modelId="{F7DD9313-F5BB-EF43-A08B-592E1C872B9C}">
      <dsp:nvSpPr>
        <dsp:cNvPr id="0" name=""/>
        <dsp:cNvSpPr/>
      </dsp:nvSpPr>
      <dsp:spPr>
        <a:xfrm>
          <a:off x="7535712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42ACF-D68E-254A-BEC8-AD2DDAA2B1E3}">
      <dsp:nvSpPr>
        <dsp:cNvPr id="0" name=""/>
        <dsp:cNvSpPr/>
      </dsp:nvSpPr>
      <dsp:spPr>
        <a:xfrm>
          <a:off x="7535712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808AA-4A93-3040-9402-D6DD23E7C791}">
      <dsp:nvSpPr>
        <dsp:cNvPr id="0" name=""/>
        <dsp:cNvSpPr/>
      </dsp:nvSpPr>
      <dsp:spPr>
        <a:xfrm>
          <a:off x="7307464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Audit capability</a:t>
          </a:r>
        </a:p>
      </dsp:txBody>
      <dsp:txXfrm>
        <a:off x="7307464" y="3974260"/>
        <a:ext cx="912990" cy="292157"/>
      </dsp:txXfrm>
    </dsp:sp>
    <dsp:sp modelId="{8F50F4D4-8B61-E848-8D35-D1530B777ECA}">
      <dsp:nvSpPr>
        <dsp:cNvPr id="0" name=""/>
        <dsp:cNvSpPr/>
      </dsp:nvSpPr>
      <dsp:spPr>
        <a:xfrm>
          <a:off x="8046986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983FA-18EB-9247-9122-2174DA2A3741}">
      <dsp:nvSpPr>
        <dsp:cNvPr id="0" name=""/>
        <dsp:cNvSpPr/>
      </dsp:nvSpPr>
      <dsp:spPr>
        <a:xfrm>
          <a:off x="8046986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256DE-62F6-A949-BAE3-22417F4C3F6E}">
      <dsp:nvSpPr>
        <dsp:cNvPr id="0" name=""/>
        <dsp:cNvSpPr/>
      </dsp:nvSpPr>
      <dsp:spPr>
        <a:xfrm>
          <a:off x="7818739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</a:t>
          </a:r>
        </a:p>
      </dsp:txBody>
      <dsp:txXfrm>
        <a:off x="7818739" y="733143"/>
        <a:ext cx="912990" cy="292157"/>
      </dsp:txXfrm>
    </dsp:sp>
    <dsp:sp modelId="{CD847222-2374-7A4C-8D9B-CB31527C6BAB}">
      <dsp:nvSpPr>
        <dsp:cNvPr id="0" name=""/>
        <dsp:cNvSpPr/>
      </dsp:nvSpPr>
      <dsp:spPr>
        <a:xfrm>
          <a:off x="8640430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61431-3772-6642-92C9-9724DC041440}">
      <dsp:nvSpPr>
        <dsp:cNvPr id="0" name=""/>
        <dsp:cNvSpPr/>
      </dsp:nvSpPr>
      <dsp:spPr>
        <a:xfrm>
          <a:off x="8640430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65068-681E-174B-A022-B34117254EEE}">
      <dsp:nvSpPr>
        <dsp:cNvPr id="0" name=""/>
        <dsp:cNvSpPr/>
      </dsp:nvSpPr>
      <dsp:spPr>
        <a:xfrm>
          <a:off x="8412183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8412183" y="1381367"/>
        <a:ext cx="912990" cy="292157"/>
      </dsp:txXfrm>
    </dsp:sp>
    <dsp:sp modelId="{8EF360B0-6E29-D84E-800C-243EEE390910}">
      <dsp:nvSpPr>
        <dsp:cNvPr id="0" name=""/>
        <dsp:cNvSpPr/>
      </dsp:nvSpPr>
      <dsp:spPr>
        <a:xfrm>
          <a:off x="8640430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68745-FEC9-664C-AEEF-75C2193E3D67}">
      <dsp:nvSpPr>
        <dsp:cNvPr id="0" name=""/>
        <dsp:cNvSpPr/>
      </dsp:nvSpPr>
      <dsp:spPr>
        <a:xfrm>
          <a:off x="8640430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1B2AD-E64A-7F4C-B6E0-79FBA1E016DC}">
      <dsp:nvSpPr>
        <dsp:cNvPr id="0" name=""/>
        <dsp:cNvSpPr/>
      </dsp:nvSpPr>
      <dsp:spPr>
        <a:xfrm>
          <a:off x="8412183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scale</a:t>
          </a:r>
        </a:p>
      </dsp:txBody>
      <dsp:txXfrm>
        <a:off x="8412183" y="2029590"/>
        <a:ext cx="912990" cy="292157"/>
      </dsp:txXfrm>
    </dsp:sp>
    <dsp:sp modelId="{3E859830-A1AF-7941-AABC-1ADB12B8B826}">
      <dsp:nvSpPr>
        <dsp:cNvPr id="0" name=""/>
        <dsp:cNvSpPr/>
      </dsp:nvSpPr>
      <dsp:spPr>
        <a:xfrm>
          <a:off x="8640430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1875B-38DD-F045-B551-C62DEE964EFC}">
      <dsp:nvSpPr>
        <dsp:cNvPr id="0" name=""/>
        <dsp:cNvSpPr/>
      </dsp:nvSpPr>
      <dsp:spPr>
        <a:xfrm>
          <a:off x="8640430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92CAA-B877-484C-9C34-5B4EBC1610A0}">
      <dsp:nvSpPr>
        <dsp:cNvPr id="0" name=""/>
        <dsp:cNvSpPr/>
      </dsp:nvSpPr>
      <dsp:spPr>
        <a:xfrm>
          <a:off x="8412183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8412183" y="2677813"/>
        <a:ext cx="912990" cy="292157"/>
      </dsp:txXfrm>
    </dsp:sp>
    <dsp:sp modelId="{F3B6F845-24E1-EA4A-91B0-297D0475D508}">
      <dsp:nvSpPr>
        <dsp:cNvPr id="0" name=""/>
        <dsp:cNvSpPr/>
      </dsp:nvSpPr>
      <dsp:spPr>
        <a:xfrm>
          <a:off x="8640430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AAA52-5780-F74A-B105-77F0033ED917}">
      <dsp:nvSpPr>
        <dsp:cNvPr id="0" name=""/>
        <dsp:cNvSpPr/>
      </dsp:nvSpPr>
      <dsp:spPr>
        <a:xfrm>
          <a:off x="8640430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62746-901F-9C46-8263-DAB8223373ED}">
      <dsp:nvSpPr>
        <dsp:cNvPr id="0" name=""/>
        <dsp:cNvSpPr/>
      </dsp:nvSpPr>
      <dsp:spPr>
        <a:xfrm>
          <a:off x="8412183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Integration between systems</a:t>
          </a:r>
        </a:p>
      </dsp:txBody>
      <dsp:txXfrm>
        <a:off x="8412183" y="3326037"/>
        <a:ext cx="912990" cy="292157"/>
      </dsp:txXfrm>
    </dsp:sp>
    <dsp:sp modelId="{4096A669-50F9-FC49-925C-B0483AC5B936}">
      <dsp:nvSpPr>
        <dsp:cNvPr id="0" name=""/>
        <dsp:cNvSpPr/>
      </dsp:nvSpPr>
      <dsp:spPr>
        <a:xfrm>
          <a:off x="8640430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A8778-1A1A-1A4F-AFA4-24F61C57FD7E}">
      <dsp:nvSpPr>
        <dsp:cNvPr id="0" name=""/>
        <dsp:cNvSpPr/>
      </dsp:nvSpPr>
      <dsp:spPr>
        <a:xfrm>
          <a:off x="8640430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F0ADE-2E9D-5A45-A1B7-ECF6AFBFB243}">
      <dsp:nvSpPr>
        <dsp:cNvPr id="0" name=""/>
        <dsp:cNvSpPr/>
      </dsp:nvSpPr>
      <dsp:spPr>
        <a:xfrm>
          <a:off x="8412183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</a:t>
          </a:r>
        </a:p>
      </dsp:txBody>
      <dsp:txXfrm>
        <a:off x="8412183" y="3974260"/>
        <a:ext cx="912990" cy="292157"/>
      </dsp:txXfrm>
    </dsp:sp>
    <dsp:sp modelId="{397131EC-9DEA-7B4D-95B8-C882EB83E34C}">
      <dsp:nvSpPr>
        <dsp:cNvPr id="0" name=""/>
        <dsp:cNvSpPr/>
      </dsp:nvSpPr>
      <dsp:spPr>
        <a:xfrm>
          <a:off x="9151705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9260A-9FF4-9A4C-9595-7AB54074B325}">
      <dsp:nvSpPr>
        <dsp:cNvPr id="0" name=""/>
        <dsp:cNvSpPr/>
      </dsp:nvSpPr>
      <dsp:spPr>
        <a:xfrm>
          <a:off x="9151705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D1441-BD00-7C43-A23E-E8124D706F44}">
      <dsp:nvSpPr>
        <dsp:cNvPr id="0" name=""/>
        <dsp:cNvSpPr/>
      </dsp:nvSpPr>
      <dsp:spPr>
        <a:xfrm>
          <a:off x="8923457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Digital Equity</a:t>
          </a:r>
        </a:p>
      </dsp:txBody>
      <dsp:txXfrm>
        <a:off x="8923457" y="733143"/>
        <a:ext cx="912990" cy="292157"/>
      </dsp:txXfrm>
    </dsp:sp>
    <dsp:sp modelId="{8DAED0DA-8085-154A-A2D6-CB2B481E9ACF}">
      <dsp:nvSpPr>
        <dsp:cNvPr id="0" name=""/>
        <dsp:cNvSpPr/>
      </dsp:nvSpPr>
      <dsp:spPr>
        <a:xfrm>
          <a:off x="9745149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EAE71-42C0-8941-BAF6-6B51997FA5D1}">
      <dsp:nvSpPr>
        <dsp:cNvPr id="0" name=""/>
        <dsp:cNvSpPr/>
      </dsp:nvSpPr>
      <dsp:spPr>
        <a:xfrm>
          <a:off x="9745149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D86F4-BF3B-2B43-93F9-8733A6983B1D}">
      <dsp:nvSpPr>
        <dsp:cNvPr id="0" name=""/>
        <dsp:cNvSpPr/>
      </dsp:nvSpPr>
      <dsp:spPr>
        <a:xfrm>
          <a:off x="9516902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Results delivery</a:t>
          </a:r>
        </a:p>
      </dsp:txBody>
      <dsp:txXfrm>
        <a:off x="9516902" y="1381367"/>
        <a:ext cx="912990" cy="292157"/>
      </dsp:txXfrm>
    </dsp:sp>
    <dsp:sp modelId="{8001BA65-19BA-444A-997C-273AD946A8CA}">
      <dsp:nvSpPr>
        <dsp:cNvPr id="0" name=""/>
        <dsp:cNvSpPr/>
      </dsp:nvSpPr>
      <dsp:spPr>
        <a:xfrm>
          <a:off x="9745149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5393E-310E-F24F-94B6-208D2E9415C7}">
      <dsp:nvSpPr>
        <dsp:cNvPr id="0" name=""/>
        <dsp:cNvSpPr/>
      </dsp:nvSpPr>
      <dsp:spPr>
        <a:xfrm>
          <a:off x="9745149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A77E9-1B85-F447-BA82-99DB99C23B2B}">
      <dsp:nvSpPr>
        <dsp:cNvPr id="0" name=""/>
        <dsp:cNvSpPr/>
      </dsp:nvSpPr>
      <dsp:spPr>
        <a:xfrm>
          <a:off x="9516902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End user support</a:t>
          </a:r>
        </a:p>
      </dsp:txBody>
      <dsp:txXfrm>
        <a:off x="9516902" y="2029590"/>
        <a:ext cx="912990" cy="292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927F-348B-CA44-BB38-935143F28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A26B7-939D-344C-BE39-0408A4B4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7605-1E87-084E-AFF2-0CF13ACB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6F3A-70F5-FE4B-8A37-05196430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D611-6185-D640-A803-ED80E5B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0D5-1C8D-5B46-8774-38E856E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F1DCF-1320-3A40-9205-8A24E3E6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F3D3-E053-8341-B744-52C87574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2357-0449-374C-BB8C-5D25C9AC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1DB-B844-F948-B479-6835BCDC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615A2-1CA1-984D-A882-494C0A0A5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AE141-9C0B-0F4F-802F-FC3D09404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F6A9-6E56-A94D-9EFE-253DDA1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6290-2E15-DE48-AD5F-98D1BE52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BA4A-DAE6-D143-9270-7769D7AC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2783-699D-2945-9E7F-7BFA9319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FD6-850F-0E4E-828A-F97A1144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CB2A2-FA74-4E46-ACD9-98E39B8C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0935-2F02-F54F-987C-88E8503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EFA-CA4A-2745-82D7-790DF331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2046-F0B1-6D4B-87D0-14F55DB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D5D0-29C6-5849-8043-19F78720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7A96-BB26-6F46-90D8-75E1F652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1FA1-BB8E-C245-9FAF-CA2B67F6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6B2-1E38-DF43-BCA8-3DDEDC87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333-1CC0-2541-AD93-C2B47503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048C-8314-7249-9EEB-3943F6AE6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D9DE-1765-7440-96C5-6A929E3A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15E7-A8EB-2544-9089-ED0709CF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753-21B7-3443-9027-5E538C2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6C7D-BF67-C04A-9616-79EA8D5A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8FD-8CA4-914E-A9B8-F894E11B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7A80-C4FF-6544-A115-7BEFCAC5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5DFAF-1653-FD46-898A-DB4F13BB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850D-96DB-DE47-9004-26AB7B0B1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03E52-B4AE-1347-852C-923E70E1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193A-9616-3749-9FCE-1FB8AF4A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1EEEA-849C-994A-BBE0-6EEB5782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319EB-DC6C-4047-9DF9-DA455512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51BD-661A-3447-BE40-527AB0ED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3D841-5143-7F43-A4F7-A6213EB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1E300-AEF7-2842-BA39-5846DA23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1C332-0C4E-8341-BFBF-B60C8A3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49303-994B-5B46-9806-45E97D63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00711-CAD5-7446-BCD8-FE8BC6E5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A7C34-52F2-D44C-9558-96F7D8C5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1F04-8C1C-5246-9125-EBADC82B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AE9B-C588-6240-9B72-1683B56F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AC4A-6D8A-5942-BA19-C877021B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EE540-962C-9A4A-841C-FAA1C69E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723CE-9A3A-674F-A98D-0C2059F7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D870C-17E8-E148-A003-E41FC08A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0B1-FE7B-A34E-B109-564C746F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A3E6-9FB6-9F46-A6BD-862835DF7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913BC-86F0-4748-AD98-BF2B5510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1BEDB-0207-9243-AC52-6DBB88F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E496-D447-684A-8EE3-227F3F8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81A84-3EF9-2040-A30F-FF9CF47E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8CE7B-C4EC-1948-ADB2-A291FF0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479AA-DC54-6146-A012-778AC362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012B-FB81-4042-91E0-986AF4893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CFF4-3C66-FE45-BB92-AB12464E1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CB1E-CAF9-B749-BB24-A0B4A44EE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A3970D-0BF9-F54B-8D23-5822CA303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51528"/>
              </p:ext>
            </p:extLst>
          </p:nvPr>
        </p:nvGraphicFramePr>
        <p:xfrm>
          <a:off x="289663" y="568444"/>
          <a:ext cx="11586117" cy="603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AA7E3C7-5969-484E-B810-9A08BA3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09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decision</a:t>
            </a:r>
            <a:br>
              <a:rPr lang="en-US" dirty="0"/>
            </a:br>
            <a:r>
              <a:rPr lang="en-US" dirty="0"/>
              <a:t>next flow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6EEFA-D82E-164A-B404-2192499AA513}"/>
              </a:ext>
            </a:extLst>
          </p:cNvPr>
          <p:cNvCxnSpPr/>
          <p:nvPr/>
        </p:nvCxnSpPr>
        <p:spPr>
          <a:xfrm flipH="1">
            <a:off x="5854066" y="1964326"/>
            <a:ext cx="286438" cy="2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7935C2-D947-494C-A8FD-2B1B2E968183}"/>
              </a:ext>
            </a:extLst>
          </p:cNvPr>
          <p:cNvCxnSpPr>
            <a:cxnSpLocks/>
          </p:cNvCxnSpPr>
          <p:nvPr/>
        </p:nvCxnSpPr>
        <p:spPr>
          <a:xfrm flipH="1">
            <a:off x="694063" y="2377807"/>
            <a:ext cx="4691349" cy="26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702674-FEC5-834A-A0D7-B162877C35D6}"/>
              </a:ext>
            </a:extLst>
          </p:cNvPr>
          <p:cNvCxnSpPr>
            <a:cxnSpLocks/>
          </p:cNvCxnSpPr>
          <p:nvPr/>
        </p:nvCxnSpPr>
        <p:spPr>
          <a:xfrm>
            <a:off x="925641" y="3111513"/>
            <a:ext cx="373655" cy="14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A34C8-3528-E742-8BF3-F28141467D05}"/>
              </a:ext>
            </a:extLst>
          </p:cNvPr>
          <p:cNvCxnSpPr>
            <a:cxnSpLocks/>
          </p:cNvCxnSpPr>
          <p:nvPr/>
        </p:nvCxnSpPr>
        <p:spPr>
          <a:xfrm>
            <a:off x="839848" y="3205551"/>
            <a:ext cx="353766" cy="7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6801B-D920-CD45-84DC-9BDFCDD1DD48}"/>
              </a:ext>
            </a:extLst>
          </p:cNvPr>
          <p:cNvCxnSpPr>
            <a:cxnSpLocks/>
          </p:cNvCxnSpPr>
          <p:nvPr/>
        </p:nvCxnSpPr>
        <p:spPr>
          <a:xfrm>
            <a:off x="748460" y="3213601"/>
            <a:ext cx="386048" cy="135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72BFE-3388-9443-8262-1120EB163EB3}"/>
              </a:ext>
            </a:extLst>
          </p:cNvPr>
          <p:cNvCxnSpPr>
            <a:cxnSpLocks/>
          </p:cNvCxnSpPr>
          <p:nvPr/>
        </p:nvCxnSpPr>
        <p:spPr>
          <a:xfrm>
            <a:off x="662322" y="3119868"/>
            <a:ext cx="513419" cy="255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C46E0-5CE3-B24B-A2E0-38AD9F201178}"/>
              </a:ext>
            </a:extLst>
          </p:cNvPr>
          <p:cNvCxnSpPr>
            <a:cxnSpLocks/>
          </p:cNvCxnSpPr>
          <p:nvPr/>
        </p:nvCxnSpPr>
        <p:spPr>
          <a:xfrm flipV="1">
            <a:off x="1377108" y="2962061"/>
            <a:ext cx="326834" cy="60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905E92-6772-5442-A8EE-2E09D1E835D5}"/>
              </a:ext>
            </a:extLst>
          </p:cNvPr>
          <p:cNvCxnSpPr>
            <a:cxnSpLocks/>
          </p:cNvCxnSpPr>
          <p:nvPr/>
        </p:nvCxnSpPr>
        <p:spPr>
          <a:xfrm flipV="1">
            <a:off x="1299296" y="2990992"/>
            <a:ext cx="404646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308471-DBC2-DE4A-86B8-610976781E87}"/>
              </a:ext>
            </a:extLst>
          </p:cNvPr>
          <p:cNvCxnSpPr>
            <a:cxnSpLocks/>
          </p:cNvCxnSpPr>
          <p:nvPr/>
        </p:nvCxnSpPr>
        <p:spPr>
          <a:xfrm flipV="1">
            <a:off x="1352726" y="2990993"/>
            <a:ext cx="351216" cy="174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2F16CE-B7FB-C648-8613-A9AD28401D69}"/>
              </a:ext>
            </a:extLst>
          </p:cNvPr>
          <p:cNvCxnSpPr>
            <a:cxnSpLocks/>
          </p:cNvCxnSpPr>
          <p:nvPr/>
        </p:nvCxnSpPr>
        <p:spPr>
          <a:xfrm flipV="1">
            <a:off x="1540525" y="2990993"/>
            <a:ext cx="236024" cy="2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803247-CC5D-7943-A0BC-A64525626FC2}"/>
              </a:ext>
            </a:extLst>
          </p:cNvPr>
          <p:cNvCxnSpPr>
            <a:cxnSpLocks/>
          </p:cNvCxnSpPr>
          <p:nvPr/>
        </p:nvCxnSpPr>
        <p:spPr>
          <a:xfrm>
            <a:off x="2029097" y="2962061"/>
            <a:ext cx="409303" cy="3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E992F3-937A-834C-844F-7EE138307CDB}"/>
              </a:ext>
            </a:extLst>
          </p:cNvPr>
          <p:cNvCxnSpPr>
            <a:cxnSpLocks/>
          </p:cNvCxnSpPr>
          <p:nvPr/>
        </p:nvCxnSpPr>
        <p:spPr>
          <a:xfrm flipV="1">
            <a:off x="2716555" y="2838994"/>
            <a:ext cx="3629161" cy="8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49EE2E-90EA-C94A-968A-1E6B9B54C371}"/>
              </a:ext>
            </a:extLst>
          </p:cNvPr>
          <p:cNvCxnSpPr>
            <a:cxnSpLocks/>
          </p:cNvCxnSpPr>
          <p:nvPr/>
        </p:nvCxnSpPr>
        <p:spPr>
          <a:xfrm>
            <a:off x="2029097" y="2990992"/>
            <a:ext cx="471732" cy="150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82666C-3746-9343-82D2-35D5F417ACE5}"/>
              </a:ext>
            </a:extLst>
          </p:cNvPr>
          <p:cNvCxnSpPr>
            <a:cxnSpLocks/>
          </p:cNvCxnSpPr>
          <p:nvPr/>
        </p:nvCxnSpPr>
        <p:spPr>
          <a:xfrm flipH="1">
            <a:off x="5272932" y="3023781"/>
            <a:ext cx="807915" cy="4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FEC69A-DC0D-BB4F-9C93-34C7B3F4AA0F}"/>
              </a:ext>
            </a:extLst>
          </p:cNvPr>
          <p:cNvCxnSpPr>
            <a:cxnSpLocks/>
          </p:cNvCxnSpPr>
          <p:nvPr/>
        </p:nvCxnSpPr>
        <p:spPr>
          <a:xfrm flipH="1">
            <a:off x="3915159" y="3668618"/>
            <a:ext cx="749147" cy="45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35FD78-DEEB-6646-AFBD-692D93E5086B}"/>
              </a:ext>
            </a:extLst>
          </p:cNvPr>
          <p:cNvCxnSpPr>
            <a:cxnSpLocks/>
          </p:cNvCxnSpPr>
          <p:nvPr/>
        </p:nvCxnSpPr>
        <p:spPr>
          <a:xfrm>
            <a:off x="3911657" y="4404150"/>
            <a:ext cx="301128" cy="3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FAC7F5A-6D58-134D-A59B-FAE36D4971B6}"/>
              </a:ext>
            </a:extLst>
          </p:cNvPr>
          <p:cNvCxnSpPr>
            <a:cxnSpLocks/>
          </p:cNvCxnSpPr>
          <p:nvPr/>
        </p:nvCxnSpPr>
        <p:spPr>
          <a:xfrm>
            <a:off x="3761073" y="4547019"/>
            <a:ext cx="437472" cy="9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536B90-C09A-4D49-AAE9-737F2CC9B238}"/>
              </a:ext>
            </a:extLst>
          </p:cNvPr>
          <p:cNvCxnSpPr>
            <a:cxnSpLocks/>
          </p:cNvCxnSpPr>
          <p:nvPr/>
        </p:nvCxnSpPr>
        <p:spPr>
          <a:xfrm flipV="1">
            <a:off x="4421734" y="4445340"/>
            <a:ext cx="371349" cy="44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C7A499-CC1A-3F46-A58F-5ABA8F82F494}"/>
              </a:ext>
            </a:extLst>
          </p:cNvPr>
          <p:cNvCxnSpPr>
            <a:cxnSpLocks/>
          </p:cNvCxnSpPr>
          <p:nvPr/>
        </p:nvCxnSpPr>
        <p:spPr>
          <a:xfrm flipV="1">
            <a:off x="4446063" y="4532983"/>
            <a:ext cx="410827" cy="95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BE3096-69BC-D947-B423-A07EF25427F4}"/>
              </a:ext>
            </a:extLst>
          </p:cNvPr>
          <p:cNvCxnSpPr>
            <a:cxnSpLocks/>
          </p:cNvCxnSpPr>
          <p:nvPr/>
        </p:nvCxnSpPr>
        <p:spPr>
          <a:xfrm flipV="1">
            <a:off x="5048186" y="4348183"/>
            <a:ext cx="805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7E9E29-7679-5642-B769-5AFFAA74A008}"/>
              </a:ext>
            </a:extLst>
          </p:cNvPr>
          <p:cNvCxnSpPr>
            <a:cxnSpLocks/>
          </p:cNvCxnSpPr>
          <p:nvPr/>
        </p:nvCxnSpPr>
        <p:spPr>
          <a:xfrm flipV="1">
            <a:off x="6231865" y="3073618"/>
            <a:ext cx="996130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CFA361-E041-E64D-A4F0-1AD6DDC31519}"/>
              </a:ext>
            </a:extLst>
          </p:cNvPr>
          <p:cNvCxnSpPr>
            <a:cxnSpLocks/>
          </p:cNvCxnSpPr>
          <p:nvPr/>
        </p:nvCxnSpPr>
        <p:spPr>
          <a:xfrm>
            <a:off x="6528593" y="3020607"/>
            <a:ext cx="1205249" cy="5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49FFE6-4D4E-7F4D-9E3D-F606E27D339E}"/>
              </a:ext>
            </a:extLst>
          </p:cNvPr>
          <p:cNvCxnSpPr>
            <a:cxnSpLocks/>
          </p:cNvCxnSpPr>
          <p:nvPr/>
        </p:nvCxnSpPr>
        <p:spPr>
          <a:xfrm flipH="1">
            <a:off x="7300602" y="3699738"/>
            <a:ext cx="369962" cy="42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6212938-5D91-7147-A2B8-412F26EC0039}"/>
              </a:ext>
            </a:extLst>
          </p:cNvPr>
          <p:cNvCxnSpPr>
            <a:cxnSpLocks/>
          </p:cNvCxnSpPr>
          <p:nvPr/>
        </p:nvCxnSpPr>
        <p:spPr>
          <a:xfrm>
            <a:off x="7562183" y="4222295"/>
            <a:ext cx="591939" cy="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E447D2-3135-194B-84A3-474332526534}"/>
              </a:ext>
            </a:extLst>
          </p:cNvPr>
          <p:cNvCxnSpPr>
            <a:cxnSpLocks/>
          </p:cNvCxnSpPr>
          <p:nvPr/>
        </p:nvCxnSpPr>
        <p:spPr>
          <a:xfrm>
            <a:off x="8432001" y="4403579"/>
            <a:ext cx="266054" cy="112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CE9CF8-D88D-FB43-82C9-6987FEE52358}"/>
              </a:ext>
            </a:extLst>
          </p:cNvPr>
          <p:cNvCxnSpPr>
            <a:cxnSpLocks/>
          </p:cNvCxnSpPr>
          <p:nvPr/>
        </p:nvCxnSpPr>
        <p:spPr>
          <a:xfrm>
            <a:off x="8636448" y="4348183"/>
            <a:ext cx="364333" cy="33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DD47E7B-F547-7042-82DB-868663772790}"/>
              </a:ext>
            </a:extLst>
          </p:cNvPr>
          <p:cNvCxnSpPr>
            <a:cxnSpLocks/>
          </p:cNvCxnSpPr>
          <p:nvPr/>
        </p:nvCxnSpPr>
        <p:spPr>
          <a:xfrm flipH="1" flipV="1">
            <a:off x="7853441" y="2973664"/>
            <a:ext cx="1121129" cy="239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AB870DA-7C46-4746-85A5-3052F55E5B0A}"/>
              </a:ext>
            </a:extLst>
          </p:cNvPr>
          <p:cNvCxnSpPr>
            <a:cxnSpLocks/>
          </p:cNvCxnSpPr>
          <p:nvPr/>
        </p:nvCxnSpPr>
        <p:spPr>
          <a:xfrm flipH="1" flipV="1">
            <a:off x="7932146" y="2962062"/>
            <a:ext cx="1135353" cy="170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5B41F8B-DEF5-264D-B8CC-2B2656A627A1}"/>
              </a:ext>
            </a:extLst>
          </p:cNvPr>
          <p:cNvCxnSpPr>
            <a:cxnSpLocks/>
          </p:cNvCxnSpPr>
          <p:nvPr/>
        </p:nvCxnSpPr>
        <p:spPr>
          <a:xfrm>
            <a:off x="7837605" y="2934354"/>
            <a:ext cx="2067947" cy="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8FA23E-38D7-4946-814B-00FCAFBFA697}"/>
              </a:ext>
            </a:extLst>
          </p:cNvPr>
          <p:cNvCxnSpPr>
            <a:cxnSpLocks/>
          </p:cNvCxnSpPr>
          <p:nvPr/>
        </p:nvCxnSpPr>
        <p:spPr>
          <a:xfrm>
            <a:off x="9887929" y="2947200"/>
            <a:ext cx="380442" cy="5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01D59E2-08A2-CF4A-ABE6-50EE24B872A7}"/>
              </a:ext>
            </a:extLst>
          </p:cNvPr>
          <p:cNvCxnSpPr>
            <a:cxnSpLocks/>
          </p:cNvCxnSpPr>
          <p:nvPr/>
        </p:nvCxnSpPr>
        <p:spPr>
          <a:xfrm>
            <a:off x="9905553" y="3084880"/>
            <a:ext cx="399629" cy="10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96A9513-F638-314C-B21E-99AEDB8BF043}"/>
              </a:ext>
            </a:extLst>
          </p:cNvPr>
          <p:cNvCxnSpPr>
            <a:cxnSpLocks/>
          </p:cNvCxnSpPr>
          <p:nvPr/>
        </p:nvCxnSpPr>
        <p:spPr>
          <a:xfrm>
            <a:off x="9905553" y="3035994"/>
            <a:ext cx="226697" cy="249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15A9D2-58A0-F043-84E2-DA5460635B10}"/>
              </a:ext>
            </a:extLst>
          </p:cNvPr>
          <p:cNvCxnSpPr>
            <a:cxnSpLocks/>
          </p:cNvCxnSpPr>
          <p:nvPr/>
        </p:nvCxnSpPr>
        <p:spPr>
          <a:xfrm>
            <a:off x="10268490" y="2982261"/>
            <a:ext cx="335931" cy="19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1DD7D8-740F-224D-9392-3AB96B529E39}"/>
              </a:ext>
            </a:extLst>
          </p:cNvPr>
          <p:cNvCxnSpPr>
            <a:cxnSpLocks/>
          </p:cNvCxnSpPr>
          <p:nvPr/>
        </p:nvCxnSpPr>
        <p:spPr>
          <a:xfrm flipV="1">
            <a:off x="10345031" y="2911778"/>
            <a:ext cx="469861" cy="65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91BCA8-18F1-1843-91BD-14BACEF63CFB}"/>
              </a:ext>
            </a:extLst>
          </p:cNvPr>
          <p:cNvCxnSpPr>
            <a:cxnSpLocks/>
          </p:cNvCxnSpPr>
          <p:nvPr/>
        </p:nvCxnSpPr>
        <p:spPr>
          <a:xfrm flipV="1">
            <a:off x="10333905" y="2973664"/>
            <a:ext cx="480987" cy="126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E53F7DA-8FA6-554A-B310-9D0B370C0501}"/>
              </a:ext>
            </a:extLst>
          </p:cNvPr>
          <p:cNvCxnSpPr>
            <a:cxnSpLocks/>
          </p:cNvCxnSpPr>
          <p:nvPr/>
        </p:nvCxnSpPr>
        <p:spPr>
          <a:xfrm flipV="1">
            <a:off x="10342358" y="2934354"/>
            <a:ext cx="496916" cy="20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E35EC7-F6AF-E14E-A98D-778096844B58}"/>
              </a:ext>
            </a:extLst>
          </p:cNvPr>
          <p:cNvCxnSpPr>
            <a:cxnSpLocks/>
          </p:cNvCxnSpPr>
          <p:nvPr/>
        </p:nvCxnSpPr>
        <p:spPr>
          <a:xfrm flipV="1">
            <a:off x="10322806" y="2973664"/>
            <a:ext cx="560595" cy="256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35D6D2C-928E-5547-858F-8D012630B2D0}"/>
              </a:ext>
            </a:extLst>
          </p:cNvPr>
          <p:cNvCxnSpPr>
            <a:cxnSpLocks/>
          </p:cNvCxnSpPr>
          <p:nvPr/>
        </p:nvCxnSpPr>
        <p:spPr>
          <a:xfrm>
            <a:off x="10970548" y="2934354"/>
            <a:ext cx="403950" cy="4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50957F4-E4F0-3B44-BF35-5401F57E8D24}"/>
              </a:ext>
            </a:extLst>
          </p:cNvPr>
          <p:cNvCxnSpPr>
            <a:cxnSpLocks/>
          </p:cNvCxnSpPr>
          <p:nvPr/>
        </p:nvCxnSpPr>
        <p:spPr>
          <a:xfrm>
            <a:off x="11397398" y="3649381"/>
            <a:ext cx="0" cy="45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6EB3F50-28AF-F848-A0F7-CBB6B3DB00C9}"/>
              </a:ext>
            </a:extLst>
          </p:cNvPr>
          <p:cNvCxnSpPr>
            <a:cxnSpLocks/>
          </p:cNvCxnSpPr>
          <p:nvPr/>
        </p:nvCxnSpPr>
        <p:spPr>
          <a:xfrm>
            <a:off x="11397398" y="4293669"/>
            <a:ext cx="0" cy="37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2D470B3-E583-9149-8FCA-E4FC37CB9DE6}"/>
              </a:ext>
            </a:extLst>
          </p:cNvPr>
          <p:cNvCxnSpPr>
            <a:cxnSpLocks/>
          </p:cNvCxnSpPr>
          <p:nvPr/>
        </p:nvCxnSpPr>
        <p:spPr>
          <a:xfrm>
            <a:off x="11397398" y="4806922"/>
            <a:ext cx="0" cy="4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9FE6B73-4DE3-004A-824F-50C2D98ED8FA}"/>
              </a:ext>
            </a:extLst>
          </p:cNvPr>
          <p:cNvSpPr/>
          <p:nvPr/>
        </p:nvSpPr>
        <p:spPr>
          <a:xfrm>
            <a:off x="10883401" y="182019"/>
            <a:ext cx="1163176" cy="10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37D08-ED02-954A-AA43-CCB92CB17F6B}"/>
              </a:ext>
            </a:extLst>
          </p:cNvPr>
          <p:cNvCxnSpPr>
            <a:cxnSpLocks/>
          </p:cNvCxnSpPr>
          <p:nvPr/>
        </p:nvCxnSpPr>
        <p:spPr>
          <a:xfrm>
            <a:off x="6345716" y="1964326"/>
            <a:ext cx="286439" cy="2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7F8314-78D9-EB48-B144-06E580F53E3D}"/>
              </a:ext>
            </a:extLst>
          </p:cNvPr>
          <p:cNvCxnSpPr>
            <a:cxnSpLocks/>
          </p:cNvCxnSpPr>
          <p:nvPr/>
        </p:nvCxnSpPr>
        <p:spPr>
          <a:xfrm flipV="1">
            <a:off x="7115699" y="1242207"/>
            <a:ext cx="3399937" cy="9229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E243E65-3237-DC45-8E14-BD58A66A8C12}"/>
              </a:ext>
            </a:extLst>
          </p:cNvPr>
          <p:cNvCxnSpPr>
            <a:cxnSpLocks/>
          </p:cNvCxnSpPr>
          <p:nvPr/>
        </p:nvCxnSpPr>
        <p:spPr>
          <a:xfrm flipV="1">
            <a:off x="2621277" y="2890394"/>
            <a:ext cx="3533470" cy="13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20CBA43D-13FA-3A4E-B4C2-3BE045B4A7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14870" y="3330974"/>
            <a:ext cx="4478134" cy="493730"/>
          </a:xfrm>
          <a:prstGeom prst="bentConnector3">
            <a:avLst>
              <a:gd name="adj1" fmla="val -105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94157A9-39AA-6249-9A78-75C14B2C72CB}"/>
              </a:ext>
            </a:extLst>
          </p:cNvPr>
          <p:cNvCxnSpPr>
            <a:cxnSpLocks/>
          </p:cNvCxnSpPr>
          <p:nvPr/>
        </p:nvCxnSpPr>
        <p:spPr>
          <a:xfrm flipH="1">
            <a:off x="1016731" y="2838994"/>
            <a:ext cx="523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EB892A6-80DD-4B48-915C-328D8F31D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067558"/>
              </p:ext>
            </p:extLst>
          </p:nvPr>
        </p:nvGraphicFramePr>
        <p:xfrm>
          <a:off x="267629" y="546410"/>
          <a:ext cx="11586117" cy="603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F2BED5-1CA8-EF48-BB07-BEABBD954233}"/>
              </a:ext>
            </a:extLst>
          </p:cNvPr>
          <p:cNvSpPr/>
          <p:nvPr/>
        </p:nvSpPr>
        <p:spPr>
          <a:xfrm>
            <a:off x="635306" y="36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Testing decision</a:t>
            </a:r>
          </a:p>
          <a:p>
            <a:r>
              <a:rPr lang="en-US" dirty="0"/>
              <a:t>Flow of going back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609BB1-B437-904B-8E9E-2E3B716D0B2A}"/>
              </a:ext>
            </a:extLst>
          </p:cNvPr>
          <p:cNvCxnSpPr/>
          <p:nvPr/>
        </p:nvCxnSpPr>
        <p:spPr>
          <a:xfrm flipV="1">
            <a:off x="892366" y="1564395"/>
            <a:ext cx="4395730" cy="815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4B54-1FCA-A444-A03F-C86DD1018A73}"/>
              </a:ext>
            </a:extLst>
          </p:cNvPr>
          <p:cNvCxnSpPr>
            <a:cxnSpLocks/>
          </p:cNvCxnSpPr>
          <p:nvPr/>
        </p:nvCxnSpPr>
        <p:spPr>
          <a:xfrm flipH="1">
            <a:off x="1068636" y="2853369"/>
            <a:ext cx="429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250E0-A261-5D41-B795-20C6B23D3DC8}"/>
              </a:ext>
            </a:extLst>
          </p:cNvPr>
          <p:cNvCxnSpPr>
            <a:cxnSpLocks/>
          </p:cNvCxnSpPr>
          <p:nvPr/>
        </p:nvCxnSpPr>
        <p:spPr>
          <a:xfrm flipH="1">
            <a:off x="2416366" y="2853369"/>
            <a:ext cx="346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FD6602-B1F1-2441-9CFC-4DD1C1A3BD06}"/>
              </a:ext>
            </a:extLst>
          </p:cNvPr>
          <p:cNvCxnSpPr>
            <a:cxnSpLocks/>
          </p:cNvCxnSpPr>
          <p:nvPr/>
        </p:nvCxnSpPr>
        <p:spPr>
          <a:xfrm flipV="1">
            <a:off x="3635567" y="2930487"/>
            <a:ext cx="2335575" cy="1024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DC5FB6-0894-CC4A-A71D-626B6EA44300}"/>
              </a:ext>
            </a:extLst>
          </p:cNvPr>
          <p:cNvCxnSpPr>
            <a:cxnSpLocks/>
          </p:cNvCxnSpPr>
          <p:nvPr/>
        </p:nvCxnSpPr>
        <p:spPr>
          <a:xfrm flipH="1">
            <a:off x="4252511" y="4241494"/>
            <a:ext cx="297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9C54C-C701-8241-8792-603C68438BE8}"/>
              </a:ext>
            </a:extLst>
          </p:cNvPr>
          <p:cNvCxnSpPr>
            <a:cxnSpLocks/>
          </p:cNvCxnSpPr>
          <p:nvPr/>
        </p:nvCxnSpPr>
        <p:spPr>
          <a:xfrm flipH="1">
            <a:off x="5288096" y="4241494"/>
            <a:ext cx="429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DE3F7-8F32-D941-86E9-BC300750378E}"/>
              </a:ext>
            </a:extLst>
          </p:cNvPr>
          <p:cNvCxnSpPr>
            <a:cxnSpLocks/>
          </p:cNvCxnSpPr>
          <p:nvPr/>
        </p:nvCxnSpPr>
        <p:spPr>
          <a:xfrm>
            <a:off x="7821977" y="3005769"/>
            <a:ext cx="727112" cy="94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451F1C-B349-3347-92B8-3A5CBAE9CD67}"/>
              </a:ext>
            </a:extLst>
          </p:cNvPr>
          <p:cNvCxnSpPr>
            <a:cxnSpLocks/>
          </p:cNvCxnSpPr>
          <p:nvPr/>
        </p:nvCxnSpPr>
        <p:spPr>
          <a:xfrm flipH="1">
            <a:off x="7642037" y="4241494"/>
            <a:ext cx="323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2F533D-6B2E-A841-B1DA-518A1E3D4AF8}"/>
              </a:ext>
            </a:extLst>
          </p:cNvPr>
          <p:cNvCxnSpPr>
            <a:cxnSpLocks/>
          </p:cNvCxnSpPr>
          <p:nvPr/>
        </p:nvCxnSpPr>
        <p:spPr>
          <a:xfrm flipH="1">
            <a:off x="6356733" y="3005769"/>
            <a:ext cx="837282" cy="105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82C7D3-0A66-FF44-B490-AEA5EB144E8C}"/>
              </a:ext>
            </a:extLst>
          </p:cNvPr>
          <p:cNvCxnSpPr>
            <a:cxnSpLocks/>
          </p:cNvCxnSpPr>
          <p:nvPr/>
        </p:nvCxnSpPr>
        <p:spPr>
          <a:xfrm flipH="1">
            <a:off x="7965195" y="2930487"/>
            <a:ext cx="1024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E8C9C7-14E3-854E-A27F-337B6A26E94D}"/>
              </a:ext>
            </a:extLst>
          </p:cNvPr>
          <p:cNvCxnSpPr>
            <a:cxnSpLocks/>
          </p:cNvCxnSpPr>
          <p:nvPr/>
        </p:nvCxnSpPr>
        <p:spPr>
          <a:xfrm flipH="1">
            <a:off x="9970265" y="2930487"/>
            <a:ext cx="363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3F438F-3A04-B94D-96E7-7A0F108B5A82}"/>
              </a:ext>
            </a:extLst>
          </p:cNvPr>
          <p:cNvCxnSpPr>
            <a:cxnSpLocks/>
          </p:cNvCxnSpPr>
          <p:nvPr/>
        </p:nvCxnSpPr>
        <p:spPr>
          <a:xfrm flipH="1" flipV="1">
            <a:off x="10807547" y="3005769"/>
            <a:ext cx="550843" cy="22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D5D970-F465-474D-9B16-A4271701AE38}"/>
              </a:ext>
            </a:extLst>
          </p:cNvPr>
          <p:cNvCxnSpPr>
            <a:cxnSpLocks/>
          </p:cNvCxnSpPr>
          <p:nvPr/>
        </p:nvCxnSpPr>
        <p:spPr>
          <a:xfrm flipV="1">
            <a:off x="11545677" y="3767769"/>
            <a:ext cx="0" cy="29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F12316-8716-1A45-A6E6-56C95E105178}"/>
              </a:ext>
            </a:extLst>
          </p:cNvPr>
          <p:cNvCxnSpPr>
            <a:cxnSpLocks/>
          </p:cNvCxnSpPr>
          <p:nvPr/>
        </p:nvCxnSpPr>
        <p:spPr>
          <a:xfrm flipV="1">
            <a:off x="11545677" y="4482029"/>
            <a:ext cx="0" cy="29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EDD916-B454-944B-85A8-A3BE5FBF0360}"/>
              </a:ext>
            </a:extLst>
          </p:cNvPr>
          <p:cNvCxnSpPr>
            <a:cxnSpLocks/>
          </p:cNvCxnSpPr>
          <p:nvPr/>
        </p:nvCxnSpPr>
        <p:spPr>
          <a:xfrm flipV="1">
            <a:off x="11543841" y="5187109"/>
            <a:ext cx="0" cy="29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7937C0-8B09-C54D-97AA-FB05CFB13A22}"/>
              </a:ext>
            </a:extLst>
          </p:cNvPr>
          <p:cNvCxnSpPr>
            <a:cxnSpLocks/>
          </p:cNvCxnSpPr>
          <p:nvPr/>
        </p:nvCxnSpPr>
        <p:spPr>
          <a:xfrm flipH="1" flipV="1">
            <a:off x="6566053" y="3005769"/>
            <a:ext cx="705080" cy="113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04098F3-D9FB-1C4D-8A7C-A7F4F77878A3}"/>
              </a:ext>
            </a:extLst>
          </p:cNvPr>
          <p:cNvSpPr txBox="1"/>
          <p:nvPr/>
        </p:nvSpPr>
        <p:spPr>
          <a:xfrm>
            <a:off x="12768549" y="170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110E1-3C57-814A-A703-5C5E3D47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3445BF-CE9E-0D44-A97D-3D1A076B9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9824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FA12-D395-9347-B80C-FBB8991B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1" y="253613"/>
            <a:ext cx="32431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Minimize Contact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DB1A48-A1D5-A640-B79B-9D40C5F6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2458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8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3E9A-5EED-DD4D-9794-882E21B6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3CEE4F-D318-8044-806D-F5215495C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23043"/>
              </p:ext>
            </p:extLst>
          </p:nvPr>
        </p:nvGraphicFramePr>
        <p:xfrm>
          <a:off x="78059" y="1825625"/>
          <a:ext cx="120098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9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7C07-EE57-BD41-A194-CBDD183E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CB7C94-F79E-6040-B131-4D3377A2D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035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DD2-2ABB-D34A-A612-E0363678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Infrastructure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B992EB-8B18-4C46-BB0B-5C93DC9C6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40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9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519</Words>
  <Application>Microsoft Macintosh PowerPoint</Application>
  <PresentationFormat>Widescreen</PresentationFormat>
  <Paragraphs>224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Testing decision next flow</vt:lpstr>
      <vt:lpstr>PowerPoint Presentation</vt:lpstr>
      <vt:lpstr>Testing</vt:lpstr>
      <vt:lpstr>Minimize Contact Networks</vt:lpstr>
      <vt:lpstr>Prevention</vt:lpstr>
      <vt:lpstr>Cleaning</vt:lpstr>
      <vt:lpstr>Data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Smith, Rebecca Lee</dc:creator>
  <cp:lastModifiedBy>Wang, Chen</cp:lastModifiedBy>
  <cp:revision>59</cp:revision>
  <dcterms:created xsi:type="dcterms:W3CDTF">2020-11-11T20:20:39Z</dcterms:created>
  <dcterms:modified xsi:type="dcterms:W3CDTF">2021-01-08T17:56:22Z</dcterms:modified>
</cp:coreProperties>
</file>