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6" r:id="rId6"/>
    <p:sldId id="260" r:id="rId7"/>
  </p:sldIdLst>
  <p:sldSz cx="9144000" cy="5143500" type="screen16x9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</p:embeddedFont>
    <p:embeddedFont>
      <p:font typeface="Oswald" panose="020B0604020202020204" charset="0"/>
      <p:regular r:id="rId15"/>
      <p:bold r:id="rId16"/>
    </p:embeddedFont>
    <p:embeddedFont>
      <p:font typeface="MS PMincho" panose="02020600040205080304" pitchFamily="18" charset="-128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9747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59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56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10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46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298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61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Social Observatory</a:t>
            </a:r>
            <a:endParaRPr lang="en" dirty="0"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</a:t>
            </a:r>
            <a:r>
              <a:rPr lang="en" dirty="0" smtClean="0"/>
              <a:t>raphql data server intro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Topics: GraphQL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Introducing GraphQL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Data Model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Demonstration 1: native interface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Demonstration 2: hacked interface</a:t>
            </a:r>
            <a:endParaRPr lang="en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TRADITIONAL WAY OF API DATA ACCESS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2935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As </a:t>
            </a: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a developer of applications, you typically need to build queries to restful endpoints to get data.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Manually creating http requests can be cumbersome,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On the backend of your application, you may need to make queries to multiple sources (e.g. RDBMS and MongoDB)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Endpoints can, and often, return data in a heterogeneously structured manner  </a:t>
            </a:r>
          </a:p>
          <a:p>
            <a:pPr marL="1428750" lvl="2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E.g. returning JSON of a user model vs JSON of a group </a:t>
            </a:r>
            <a:r>
              <a:rPr lang="en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GraphQL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Represent the data you’re requesting with a </a:t>
            </a:r>
            <a:r>
              <a:rPr lang="en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server defined </a:t>
            </a: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scheme for its data sources and </a:t>
            </a:r>
            <a:r>
              <a:rPr lang="en" u="sng" dirty="0">
                <a:latin typeface="MS PMincho" panose="02020600040205080304" pitchFamily="18" charset="-128"/>
                <a:ea typeface="MS PMincho" panose="02020600040205080304" pitchFamily="18" charset="-128"/>
              </a:rPr>
              <a:t>client defined </a:t>
            </a: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scheme for responses,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Have </a:t>
            </a: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the server you’re requesting validate/verify your queries and perform the additional necessary </a:t>
            </a:r>
            <a:r>
              <a:rPr lang="en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queries (chained API calls)</a:t>
            </a:r>
            <a:endParaRPr lang="en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View application data sources as a </a:t>
            </a:r>
            <a:r>
              <a:rPr lang="en" u="sng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graph</a:t>
            </a:r>
            <a:r>
              <a:rPr lang="en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. The </a:t>
            </a:r>
            <a:r>
              <a:rPr lang="en" dirty="0">
                <a:latin typeface="MS PMincho" panose="02020600040205080304" pitchFamily="18" charset="-128"/>
                <a:ea typeface="MS PMincho" panose="02020600040205080304" pitchFamily="18" charset="-128"/>
              </a:rPr>
              <a:t>query is the root node, one may chain queries together to yield different structured objects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Example Client Query and </a:t>
            </a:r>
            <a:r>
              <a:rPr lang="en" dirty="0" smtClean="0"/>
              <a:t>Response</a:t>
            </a:r>
            <a:endParaRPr lang="en" dirty="0"/>
          </a:p>
        </p:txBody>
      </p:sp>
      <p:sp>
        <p:nvSpPr>
          <p:cNvPr id="124" name="Shape 124"/>
          <p:cNvSpPr txBox="1"/>
          <p:nvPr/>
        </p:nvSpPr>
        <p:spPr>
          <a:xfrm>
            <a:off x="311700" y="1224300"/>
            <a:ext cx="2943291" cy="299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user(q:”Donald Trump”, count:1){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screen_name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friends(count:100){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screen_name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071886" y="1224300"/>
            <a:ext cx="3523500" cy="29934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“data”: 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“user”:[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“screen_name”:”realDonaldTrump”,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 “friends”:[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    “user”:{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        “screen_name”:”BarackObama”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     },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“user”:{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“screen_name”:”PutinRF_Eng”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}]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350526" y="2285999"/>
            <a:ext cx="1637731" cy="55955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8011" y="451058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You’ll get exactly what you expected!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33" y="242944"/>
            <a:ext cx="7331125" cy="45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4885899" y="236121"/>
            <a:ext cx="593677" cy="59367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H="1">
            <a:off x="3418765" y="742856"/>
            <a:ext cx="1554076" cy="175468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18765" y="2715904"/>
            <a:ext cx="191068" cy="82114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09833" y="2673440"/>
            <a:ext cx="1624083" cy="199409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82737" y="1005700"/>
            <a:ext cx="1688911" cy="359359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29451" y="3579508"/>
            <a:ext cx="2129614" cy="101978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081544" y="1005700"/>
            <a:ext cx="480442" cy="239790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8578" y="822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ROOT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08047" y="2354177"/>
            <a:ext cx="593677" cy="59367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18765" y="3282669"/>
            <a:ext cx="593677" cy="59367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65427" y="4429203"/>
            <a:ext cx="593677" cy="59367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48136" y="620911"/>
            <a:ext cx="593677" cy="59367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41813" y="3255374"/>
            <a:ext cx="593677" cy="59367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87544" y="1312420"/>
            <a:ext cx="2258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node is a data object. More intuitive to represent data</a:t>
            </a:r>
          </a:p>
          <a:p>
            <a:endParaRPr lang="en-US" dirty="0"/>
          </a:p>
          <a:p>
            <a:r>
              <a:rPr lang="en-US" dirty="0" smtClean="0"/>
              <a:t>Chained API calls are made easy in </a:t>
            </a:r>
            <a:r>
              <a:rPr lang="en-US" dirty="0" err="1" smtClean="0"/>
              <a:t>Graphql</a:t>
            </a:r>
            <a:r>
              <a:rPr lang="en-US" dirty="0" smtClean="0"/>
              <a:t>, which allows more information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277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Courier New</vt:lpstr>
      <vt:lpstr>Playfair Display</vt:lpstr>
      <vt:lpstr>Montserrat</vt:lpstr>
      <vt:lpstr>Oswald</vt:lpstr>
      <vt:lpstr>Arial</vt:lpstr>
      <vt:lpstr>MS PMincho</vt:lpstr>
      <vt:lpstr>pop</vt:lpstr>
      <vt:lpstr>Social Observatory</vt:lpstr>
      <vt:lpstr>Topics: GraphQL</vt:lpstr>
      <vt:lpstr>TRADITIONAL WAY OF API DATA ACCESS</vt:lpstr>
      <vt:lpstr>GraphQL</vt:lpstr>
      <vt:lpstr>Example Client Query and Response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GraphQL</dc:title>
  <cp:lastModifiedBy>chenwang</cp:lastModifiedBy>
  <cp:revision>6</cp:revision>
  <dcterms:modified xsi:type="dcterms:W3CDTF">2017-04-26T14:22:10Z</dcterms:modified>
</cp:coreProperties>
</file>