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09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Redis基础面试题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2023金九银十面试突击班-缓存篇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183083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2" name="Object 11" descr="https://fynotefile.oss-cn-zhangjiakou.aliyuncs.com/fynote/fyfile/5983/193093/fa3087056c73485ea761ee948033150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608" y="3756159"/>
            <a:ext cx="3350818" cy="13403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cafa3610c4164575bd1a7bd179233ec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" y="0"/>
            <a:ext cx="899896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714973710b9e4916a18af1a30a0fa43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" y="46748"/>
            <a:ext cx="8808760" cy="49171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ac963534bd2b4b43993751dfac32f8b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1" y="65530"/>
            <a:ext cx="9275961" cy="5012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5c7c619361094b5f9b78ca5c48290c6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4582"/>
            <a:ext cx="8778240" cy="4974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8aef43f08d414e81841a1e020aff343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20"/>
            <a:ext cx="9144000" cy="4936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09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Redis面试题-3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2023金九银十面试突击班-缓存篇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183083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2" name="Object 11" descr="https://fynotefile.oss-cn-zhangjiakou.aliyuncs.com/fynote/fyfile/5983/193093/fa3087056c73485ea761ee948033150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608" y="3756159"/>
            <a:ext cx="3350818" cy="13403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1096" y="595011"/>
            <a:ext cx="8629415" cy="45537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14、什么是缓存击穿？该如何解决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15、什么是缓存穿透？该如何解决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16、什么是缓存雪崩？该如何解决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17、什么是BigKey？该如何解决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18、什么是热点Key？该如何解决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19、redis过期策略都有哪些？LRU 算法知道吗？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20、讲一讲Redis缓存的数据一致性问题和处理方案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44731" y="769394"/>
            <a:ext cx="7148180" cy="402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1、为什么要使用Redis做缓存？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2、为什么Redis单线程模型效率也能那么高？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3、Redis6.0为什么要引入多线程呢？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4、讲一讲Redis常见数据结构以及使用场景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5、pipeline有什么好处，为什么要用 pipeline？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3068" y="512802"/>
            <a:ext cx="8629415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6、Redis官方为什么不提供 Windows版本？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7、Redis 持久化方式有哪些？以及有什么区别？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8、说说你对Redis事务的理解！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9、如何在100个亿URL中快速判断某URL是否存在？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09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Redis面试题-2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2023金九银十面试突击班-缓存篇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183083"/>
            <a:ext cx="5349240" cy="5086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2" name="Object 11" descr="https://fynotefile.oss-cn-zhangjiakou.aliyuncs.com/fynote/fyfile/5983/193093/fa3087056c73485ea761ee948033150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608" y="3756159"/>
            <a:ext cx="3350818" cy="1340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3068" y="512802"/>
            <a:ext cx="8629415" cy="44755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10、统计高并发网站每个网页每天的 UV 数据，结合Redis你会如何实现？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11、说一说Redis的Key和Value的数据结构组织?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12、渐进式rehash听过没？讲一讲！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13、讲一讲Redis分布式锁的实现</a:t>
            </a:r>
            <a:endParaRPr lang="en-US" sz="1500" dirty="0"/>
          </a:p>
          <a:p>
            <a:pPr>
              <a:lnSpc>
                <a:spcPct val="1875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7f3ecdb74fac4db09ff444b92e1da69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" y="98298"/>
            <a:ext cx="8935817" cy="5045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a5f97f474c984a578142ef1f69e491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" y="0"/>
            <a:ext cx="8658508" cy="50892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7250c47b4233406fa2e8baea79f10b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94"/>
            <a:ext cx="9144000" cy="5013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93093/cafa3610c4164575bd1a7bd179233ec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" y="0"/>
            <a:ext cx="8998964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2023-02-24T14:56:17Z</dcterms:created>
  <dcterms:modified xsi:type="dcterms:W3CDTF">2023-02-24T14:56:17Z</dcterms:modified>
</cp:coreProperties>
</file>