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6" idx="4"/>
            <a:endCxn id="19" idx="2"/>
          </p:cNvCxnSpPr>
          <p:nvPr/>
        </p:nvCxnSpPr>
        <p:spPr>
          <a:xfrm flipV="1">
            <a:off x="4811395" y="5015230"/>
            <a:ext cx="3723640" cy="688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3290570" y="416560"/>
            <a:ext cx="1717675" cy="14484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Database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/>
              <a:t>extracted_SMILES_reaxys_7M.csv</a:t>
            </a:r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473450" y="2599055"/>
            <a:ext cx="1337945" cy="11214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All reactions</a:t>
            </a:r>
            <a:endParaRPr lang="en-US"/>
          </a:p>
          <a:p>
            <a:pPr algn="ctr"/>
            <a:r>
              <a:rPr lang="en-US"/>
              <a:t>smiles_only.txt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473450" y="5093335"/>
            <a:ext cx="1337945" cy="12198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Dictionary</a:t>
            </a:r>
            <a:endParaRPr lang="en-US"/>
          </a:p>
          <a:p>
            <a:pPr algn="ctr"/>
            <a:r>
              <a:rPr lang="en-US"/>
              <a:t>chem_dictionary.txt</a:t>
            </a:r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H="1">
            <a:off x="4142740" y="1864995"/>
            <a:ext cx="6985" cy="73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142740" y="3720465"/>
            <a:ext cx="0" cy="137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955675" y="1865630"/>
            <a:ext cx="2517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Do: take all reactions</a:t>
            </a:r>
            <a:endParaRPr lang="en-US"/>
          </a:p>
          <a:p>
            <a:pPr algn="l"/>
            <a:r>
              <a:rPr lang="en-US"/>
              <a:t>Script: extra_smiles.py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64235" y="3682365"/>
            <a:ext cx="2609215" cy="1410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Do: extract all substances, sort by length and alphabetical order, name chems by their index</a:t>
            </a:r>
            <a:endParaRPr lang="en-US"/>
          </a:p>
          <a:p>
            <a:pPr algn="l"/>
            <a:r>
              <a:rPr lang="en-US"/>
              <a:t>Script: translate_to_id.py</a:t>
            </a:r>
            <a:endParaRPr lang="en-US"/>
          </a:p>
        </p:txBody>
      </p:sp>
      <p:cxnSp>
        <p:nvCxnSpPr>
          <p:cNvPr id="12" name="Elbow Connector 11"/>
          <p:cNvCxnSpPr>
            <a:stCxn id="5" idx="4"/>
            <a:endCxn id="19" idx="2"/>
          </p:cNvCxnSpPr>
          <p:nvPr/>
        </p:nvCxnSpPr>
        <p:spPr>
          <a:xfrm>
            <a:off x="4811395" y="3159760"/>
            <a:ext cx="3723640" cy="1855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7144385" y="316865"/>
            <a:ext cx="1232535" cy="1350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Rea -&gt; Pro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reaction_traverse.txt</a:t>
            </a:r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9989820" y="316865"/>
            <a:ext cx="1232535" cy="1350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Pro-&gt; Rea</a:t>
            </a:r>
            <a:r>
              <a:rPr lang="en-US"/>
              <a:t> reaction_reverse.txt</a:t>
            </a:r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8535035" y="4326890"/>
            <a:ext cx="1376680" cy="1376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All reactions</a:t>
            </a:r>
            <a:endParaRPr lang="en-US"/>
          </a:p>
          <a:p>
            <a:pPr algn="ctr"/>
            <a:r>
              <a:rPr lang="en-US"/>
              <a:t>reactions_numerical_form.txt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5198745" y="3974465"/>
            <a:ext cx="2541905" cy="1373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Do: convert reactions in SMILES form to numerical form</a:t>
            </a:r>
            <a:endParaRPr lang="en-US"/>
          </a:p>
          <a:p>
            <a:pPr algn="l"/>
            <a:r>
              <a:rPr lang="en-US"/>
              <a:t>Script: numericalize_reaction.py</a:t>
            </a:r>
            <a:endParaRPr lang="en-US"/>
          </a:p>
        </p:txBody>
      </p:sp>
      <p:cxnSp>
        <p:nvCxnSpPr>
          <p:cNvPr id="21" name="Straight Arrow Connector 20"/>
          <p:cNvCxnSpPr>
            <a:stCxn id="19" idx="1"/>
            <a:endCxn id="15" idx="3"/>
          </p:cNvCxnSpPr>
          <p:nvPr/>
        </p:nvCxnSpPr>
        <p:spPr>
          <a:xfrm flipH="1" flipV="1">
            <a:off x="7760970" y="1667510"/>
            <a:ext cx="1462405" cy="265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  <a:endCxn id="18" idx="3"/>
          </p:cNvCxnSpPr>
          <p:nvPr/>
        </p:nvCxnSpPr>
        <p:spPr>
          <a:xfrm flipV="1">
            <a:off x="9223375" y="1667510"/>
            <a:ext cx="1383030" cy="265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456045" y="1864995"/>
            <a:ext cx="2609215" cy="1242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/>
              <a:t>--list all of other chems can directly (using one reaction) be modulated from it</a:t>
            </a:r>
            <a:endParaRPr lang="en-US" sz="1600"/>
          </a:p>
          <a:p>
            <a:pPr algn="l"/>
            <a:r>
              <a:rPr lang="en-US" sz="1600"/>
              <a:t>Script: reactions_to_lib.py</a:t>
            </a:r>
            <a:endParaRPr lang="en-US" sz="1600"/>
          </a:p>
        </p:txBody>
      </p:sp>
      <p:sp>
        <p:nvSpPr>
          <p:cNvPr id="25" name="Rectangles 24"/>
          <p:cNvSpPr/>
          <p:nvPr/>
        </p:nvSpPr>
        <p:spPr>
          <a:xfrm>
            <a:off x="7715885" y="3159760"/>
            <a:ext cx="3014980" cy="64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Do: save reactions as a dictionary, in each entry of a chem--</a:t>
            </a:r>
            <a:endParaRPr lang="en-US" sz="1600">
              <a:sym typeface="+mn-ea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9301480" y="1864995"/>
            <a:ext cx="2609215" cy="1242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/>
              <a:t>--list all of other chems can directly (using one reaction)  modulate it</a:t>
            </a:r>
            <a:endParaRPr lang="en-US" sz="1600"/>
          </a:p>
          <a:p>
            <a:pPr algn="l"/>
            <a:r>
              <a:rPr lang="en-US" sz="1600"/>
              <a:t>Script: reverse_tracking.py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Can 14"/>
          <p:cNvSpPr/>
          <p:nvPr/>
        </p:nvSpPr>
        <p:spPr>
          <a:xfrm>
            <a:off x="695325" y="2890520"/>
            <a:ext cx="1232535" cy="1350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Rea -&gt; Pro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reaction_traverse.txt</a:t>
            </a:r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95325" y="1539875"/>
            <a:ext cx="1232535" cy="1350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Pro-&gt; Rea</a:t>
            </a:r>
            <a:r>
              <a:rPr lang="en-US"/>
              <a:t> reaction_reverse.txt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9632950" y="320040"/>
            <a:ext cx="1337945" cy="12198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Dictionary</a:t>
            </a:r>
            <a:endParaRPr lang="en-US"/>
          </a:p>
          <a:p>
            <a:pPr algn="ctr"/>
            <a:r>
              <a:rPr lang="en-US"/>
              <a:t>chem_dictionary.txt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57900" y="2152650"/>
            <a:ext cx="264731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One tree to each chem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reaction_tree_2.txt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20665" y="4241165"/>
            <a:ext cx="264731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All tree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reaction_tree.txt</a:t>
            </a:r>
            <a:endParaRPr lang="en-US"/>
          </a:p>
        </p:txBody>
      </p:sp>
      <p:cxnSp>
        <p:nvCxnSpPr>
          <p:cNvPr id="8" name="Straight Arrow Connector 7"/>
          <p:cNvCxnSpPr>
            <a:stCxn id="18" idx="3"/>
            <a:endCxn id="5" idx="1"/>
          </p:cNvCxnSpPr>
          <p:nvPr/>
        </p:nvCxnSpPr>
        <p:spPr>
          <a:xfrm flipV="1">
            <a:off x="1311910" y="2552700"/>
            <a:ext cx="474599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3"/>
            <a:endCxn id="7" idx="1"/>
          </p:cNvCxnSpPr>
          <p:nvPr/>
        </p:nvCxnSpPr>
        <p:spPr>
          <a:xfrm>
            <a:off x="1311910" y="2890520"/>
            <a:ext cx="4008755" cy="175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3058160" y="2404110"/>
            <a:ext cx="1783080" cy="63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store_one_tree_each.py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078480" y="3436620"/>
            <a:ext cx="1762760" cy="659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store_all_tree.py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488565" y="1323340"/>
            <a:ext cx="2942590" cy="82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find_tree.py, find_all_reactions_tree.py</a:t>
            </a:r>
            <a:endParaRPr lang="en-US"/>
          </a:p>
          <a:p>
            <a:pPr algn="ctr"/>
            <a:r>
              <a:rPr lang="en-US"/>
              <a:t>help implement 2 below files</a:t>
            </a:r>
            <a:endParaRPr lang="en-US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0302240" y="1539875"/>
            <a:ext cx="3175" cy="206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980170" y="3619500"/>
            <a:ext cx="264731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One tree to each chem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SMILES form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reaction_tree_SMILES.txt</a:t>
            </a:r>
            <a:endParaRPr lang="en-US"/>
          </a:p>
        </p:txBody>
      </p:sp>
      <p:cxnSp>
        <p:nvCxnSpPr>
          <p:cNvPr id="16" name="Elbow Connector 15"/>
          <p:cNvCxnSpPr>
            <a:stCxn id="5" idx="3"/>
            <a:endCxn id="14" idx="0"/>
          </p:cNvCxnSpPr>
          <p:nvPr/>
        </p:nvCxnSpPr>
        <p:spPr>
          <a:xfrm>
            <a:off x="8705215" y="2552700"/>
            <a:ext cx="159893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9269095" y="2152650"/>
            <a:ext cx="2069465" cy="1014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Do: Translate tree from numbers to SMILES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Rectangles 36"/>
          <p:cNvSpPr/>
          <p:nvPr/>
        </p:nvSpPr>
        <p:spPr>
          <a:xfrm>
            <a:off x="8124190" y="1981200"/>
            <a:ext cx="3973830" cy="4602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16585" y="1584960"/>
            <a:ext cx="1232535" cy="1350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Rea -&gt; Pro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reaction_traverse.txt</a:t>
            </a:r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16585" y="234315"/>
            <a:ext cx="1232535" cy="1350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Pro-&gt; Rea</a:t>
            </a:r>
            <a:r>
              <a:rPr lang="en-US"/>
              <a:t> reaction_reverse.txt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22975" y="563880"/>
            <a:ext cx="3473450" cy="1021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All chemicals sorted by the number of connections (NOC)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chem_NOC.csv</a:t>
            </a:r>
            <a:endParaRPr lang="en-US"/>
          </a:p>
        </p:txBody>
      </p:sp>
      <p:cxnSp>
        <p:nvCxnSpPr>
          <p:cNvPr id="5" name="Straight Arrow Connector 4"/>
          <p:cNvCxnSpPr>
            <a:stCxn id="18" idx="3"/>
            <a:endCxn id="4" idx="1"/>
          </p:cNvCxnSpPr>
          <p:nvPr/>
        </p:nvCxnSpPr>
        <p:spPr>
          <a:xfrm flipV="1">
            <a:off x="1233170" y="1074420"/>
            <a:ext cx="4789805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2419350" y="765810"/>
            <a:ext cx="2992755" cy="1129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Do: counting 'in','out','total' NOC and arranging chems</a:t>
            </a:r>
            <a:endParaRPr lang="en-US"/>
          </a:p>
          <a:p>
            <a:pPr algn="l"/>
            <a:r>
              <a:rPr lang="en-US"/>
              <a:t>Script: counting_arranging _by_NOC.py</a:t>
            </a:r>
            <a:endParaRPr lang="en-US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4971415" y="1584960"/>
            <a:ext cx="2788285" cy="173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Diagonal Corner Rectangle 9"/>
          <p:cNvSpPr/>
          <p:nvPr/>
        </p:nvSpPr>
        <p:spPr>
          <a:xfrm>
            <a:off x="6017260" y="2079625"/>
            <a:ext cx="1386205" cy="74422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choose top 10 to form core</a:t>
            </a:r>
            <a:endParaRPr lang="en-US"/>
          </a:p>
        </p:txBody>
      </p: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1233170" y="2935605"/>
            <a:ext cx="2696845" cy="81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27250" y="5146675"/>
            <a:ext cx="3001010" cy="91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patway_from_core.csv</a:t>
            </a:r>
            <a:endParaRPr lang="en-US"/>
          </a:p>
          <a:p>
            <a:pPr algn="ctr"/>
            <a:r>
              <a:rPr lang="en-US"/>
              <a:t>distance_from_core_distribution.png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419350" y="2935605"/>
            <a:ext cx="3269615" cy="148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Do: find the path from core to each chems, set their distance as the number of reactions used (-1 if there is no path)</a:t>
            </a:r>
            <a:endParaRPr lang="en-US"/>
          </a:p>
          <a:p>
            <a:pPr algn="l"/>
            <a:r>
              <a:rPr lang="en-US"/>
              <a:t>Script: distance_from_core.py</a:t>
            </a:r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 flipH="1">
            <a:off x="3627755" y="4417695"/>
            <a:ext cx="426720" cy="72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6931025" y="3283585"/>
            <a:ext cx="1171575" cy="7861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Algorithm</a:t>
            </a:r>
            <a:endParaRPr lang="en-US"/>
          </a:p>
        </p:txBody>
      </p:sp>
      <p:sp>
        <p:nvSpPr>
          <p:cNvPr id="20" name="Flowchart: Data 19"/>
          <p:cNvSpPr/>
          <p:nvPr/>
        </p:nvSpPr>
        <p:spPr>
          <a:xfrm>
            <a:off x="8928100" y="2341245"/>
            <a:ext cx="1755775" cy="6426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put core to queue</a:t>
            </a:r>
            <a:endParaRPr lang="en-US"/>
          </a:p>
        </p:txBody>
      </p:sp>
      <p:sp>
        <p:nvSpPr>
          <p:cNvPr id="21" name="Flowchart: Decision 20"/>
          <p:cNvSpPr/>
          <p:nvPr/>
        </p:nvSpPr>
        <p:spPr>
          <a:xfrm>
            <a:off x="8820150" y="3378200"/>
            <a:ext cx="1972310" cy="886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queue is empty?</a:t>
            </a:r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8498205" y="5033010"/>
            <a:ext cx="2614930" cy="12566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Dequeue, add all the neighbor of current to queue, set the path of new added chems  </a:t>
            </a:r>
            <a:endParaRPr lang="en-US"/>
          </a:p>
        </p:txBody>
      </p:sp>
      <p:cxnSp>
        <p:nvCxnSpPr>
          <p:cNvPr id="24" name="Straight Arrow Connector 23"/>
          <p:cNvCxnSpPr>
            <a:stCxn id="19" idx="1"/>
            <a:endCxn id="14" idx="3"/>
          </p:cNvCxnSpPr>
          <p:nvPr/>
        </p:nvCxnSpPr>
        <p:spPr>
          <a:xfrm flipH="1">
            <a:off x="5688965" y="3676650"/>
            <a:ext cx="1242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1"/>
            <a:endCxn id="21" idx="1"/>
          </p:cNvCxnSpPr>
          <p:nvPr/>
        </p:nvCxnSpPr>
        <p:spPr>
          <a:xfrm rot="10800000" flipH="1">
            <a:off x="8498205" y="3821430"/>
            <a:ext cx="321945" cy="1840230"/>
          </a:xfrm>
          <a:prstGeom prst="bentConnector3">
            <a:avLst>
              <a:gd name="adj1" fmla="val -73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2" idx="0"/>
          </p:cNvCxnSpPr>
          <p:nvPr/>
        </p:nvCxnSpPr>
        <p:spPr>
          <a:xfrm flipH="1">
            <a:off x="9805670" y="4264660"/>
            <a:ext cx="635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4"/>
            <a:endCxn id="21" idx="0"/>
          </p:cNvCxnSpPr>
          <p:nvPr/>
        </p:nvCxnSpPr>
        <p:spPr>
          <a:xfrm>
            <a:off x="9806305" y="2983865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nip Single Corner Rectangle 28"/>
          <p:cNvSpPr/>
          <p:nvPr/>
        </p:nvSpPr>
        <p:spPr>
          <a:xfrm>
            <a:off x="9455150" y="4417695"/>
            <a:ext cx="701040" cy="28829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No</a:t>
            </a:r>
            <a:endParaRPr lang="en-US"/>
          </a:p>
        </p:txBody>
      </p:sp>
      <p:cxnSp>
        <p:nvCxnSpPr>
          <p:cNvPr id="35" name="Straight Arrow Connector 34"/>
          <p:cNvCxnSpPr>
            <a:stCxn id="21" idx="3"/>
          </p:cNvCxnSpPr>
          <p:nvPr/>
        </p:nvCxnSpPr>
        <p:spPr>
          <a:xfrm>
            <a:off x="10792460" y="3821430"/>
            <a:ext cx="340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/>
          <p:cNvSpPr/>
          <p:nvPr/>
        </p:nvSpPr>
        <p:spPr>
          <a:xfrm>
            <a:off x="10982960" y="3506470"/>
            <a:ext cx="958215" cy="56324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Yes, 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WPS Presentation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</cp:lastModifiedBy>
  <cp:revision>13</cp:revision>
  <dcterms:created xsi:type="dcterms:W3CDTF">2019-12-30T08:02:08Z</dcterms:created>
  <dcterms:modified xsi:type="dcterms:W3CDTF">2019-12-30T08:53:18Z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