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77" r:id="rId3"/>
    <p:sldId id="257" r:id="rId4"/>
    <p:sldId id="269" r:id="rId5"/>
    <p:sldId id="258" r:id="rId6"/>
    <p:sldId id="256" r:id="rId8"/>
    <p:sldId id="259" r:id="rId9"/>
    <p:sldId id="261" r:id="rId10"/>
    <p:sldId id="274" r:id="rId11"/>
    <p:sldId id="275" r:id="rId12"/>
    <p:sldId id="276" r:id="rId13"/>
    <p:sldId id="272" r:id="rId14"/>
    <p:sldId id="262" r:id="rId15"/>
    <p:sldId id="273" r:id="rId16"/>
    <p:sldId id="263" r:id="rId17"/>
    <p:sldId id="29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86"/>
    <p:restoredTop sz="89011"/>
  </p:normalViewPr>
  <p:slideViewPr>
    <p:cSldViewPr snapToGrid="0" snapToObjects="1">
      <p:cViewPr varScale="1">
        <p:scale>
          <a:sx n="102" d="100"/>
          <a:sy n="102" d="100"/>
        </p:scale>
        <p:origin x="192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A26FC-22F8-D54B-9F86-531F71E4F7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CFB19-6E32-AD48-BF6D-3161AE5078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CFB19-6E32-AD48-BF6D-3161AE5078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演示</a:t>
            </a:r>
            <a:r>
              <a:rPr kumimoji="1" lang="zh-CN" altLang="en-US" smtClean="0"/>
              <a:t>下使用方式。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CFB19-6E32-AD48-BF6D-3161AE5078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812280" y="3680778"/>
            <a:ext cx="10515600" cy="1106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solidFill>
                  <a:schemeClr val="bg1"/>
                </a:solidFill>
              </a:rPr>
              <a:t>---</a:t>
            </a:r>
            <a:r>
              <a:rPr kumimoji="1" lang="zh-CN" altLang="en-US" dirty="0">
                <a:solidFill>
                  <a:schemeClr val="bg1"/>
                </a:solidFill>
              </a:rPr>
              <a:t>王彬龙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007360" y="1780858"/>
            <a:ext cx="10515600" cy="1106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6600" dirty="0">
                <a:solidFill>
                  <a:schemeClr val="bg1"/>
                </a:solidFill>
              </a:rPr>
              <a:t>Android</a:t>
            </a:r>
            <a:r>
              <a:rPr kumimoji="1" lang="zh-CN" altLang="en-US" sz="6600" dirty="0">
                <a:solidFill>
                  <a:schemeClr val="bg1"/>
                </a:solidFill>
              </a:rPr>
              <a:t>小分享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5090" y="511810"/>
            <a:ext cx="5238115" cy="623824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p>
            <a:r>
              <a:rPr kumimoji="1" lang="zh-CN" dirty="0">
                <a:solidFill>
                  <a:schemeClr val="bg1"/>
                </a:solidFill>
              </a:rPr>
              <a:t>核心流程</a:t>
            </a:r>
            <a:endParaRPr kumimoji="1" lang="zh-CN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91765" y="2164080"/>
            <a:ext cx="877570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000">
                <a:solidFill>
                  <a:schemeClr val="bg1"/>
                </a:solidFill>
              </a:rPr>
              <a:t>注销事件</a:t>
            </a:r>
            <a:endParaRPr lang="zh-CN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38200" y="236538"/>
            <a:ext cx="10515600" cy="1106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solidFill>
                  <a:schemeClr val="bg1"/>
                </a:solidFill>
              </a:rPr>
              <a:t>EventBus.java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280" y="1343660"/>
            <a:ext cx="4982210" cy="399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门面模式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  <a:uFillTx/>
              </a:rPr>
              <a:t>DCL</a:t>
            </a:r>
            <a:r>
              <a:rPr lang="zh-CN" altLang="en-US" sz="3200">
                <a:solidFill>
                  <a:schemeClr val="bg1"/>
                </a:solidFill>
                <a:uFillTx/>
              </a:rPr>
              <a:t>单例，总线隔离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  <a:uFillTx/>
              </a:rPr>
              <a:t>builder</a:t>
            </a:r>
            <a:r>
              <a:rPr lang="zh-CN" altLang="en-US" sz="3200">
                <a:solidFill>
                  <a:schemeClr val="bg1"/>
                </a:solidFill>
                <a:uFillTx/>
              </a:rPr>
              <a:t>模式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数据结构设计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indent="0">
              <a:buClrTx/>
              <a:buFont typeface="Wingdings" panose="05000000000000000000" charset="0"/>
              <a:buNone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线程模型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280" y="1343660"/>
            <a:ext cx="4265930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  <a:uFillTx/>
                <a:sym typeface="+mn-ea"/>
              </a:rPr>
              <a:t>Android</a:t>
            </a:r>
            <a:r>
              <a:rPr lang="zh-CN" altLang="en-US" sz="3200">
                <a:solidFill>
                  <a:schemeClr val="bg1"/>
                </a:solidFill>
                <a:uFillTx/>
                <a:sym typeface="+mn-ea"/>
              </a:rPr>
              <a:t>版</a:t>
            </a:r>
            <a:r>
              <a:rPr lang="zh-CN" altLang="en-US" sz="3200">
                <a:solidFill>
                  <a:schemeClr val="bg1"/>
                </a:solidFill>
                <a:uFillTx/>
              </a:rPr>
              <a:t>线程模型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人性化事件队列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不变模式和对象池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</p:txBody>
      </p:sp>
      <p:pic>
        <p:nvPicPr>
          <p:cNvPr id="4" name="图片 3" descr="元素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9960" y="469265"/>
            <a:ext cx="7198995" cy="6256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安全与性能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280" y="1343660"/>
            <a:ext cx="426593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sz="3200">
                <a:solidFill>
                  <a:schemeClr val="bg1"/>
                </a:solidFill>
                <a:uFillTx/>
                <a:sym typeface="+mn-ea"/>
              </a:rPr>
              <a:t>缓存</a:t>
            </a:r>
            <a:endParaRPr lang="zh-CN" sz="3200">
              <a:solidFill>
                <a:schemeClr val="bg1"/>
              </a:solidFill>
              <a:uFillTx/>
              <a:sym typeface="+mn-ea"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sz="3200">
                <a:solidFill>
                  <a:schemeClr val="bg1"/>
                </a:solidFill>
                <a:uFillTx/>
                <a:sym typeface="+mn-ea"/>
              </a:rPr>
              <a:t>池化</a:t>
            </a:r>
            <a:endParaRPr lang="zh-CN" sz="3200">
              <a:solidFill>
                <a:schemeClr val="bg1"/>
              </a:solidFill>
              <a:uFillTx/>
              <a:sym typeface="+mn-ea"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sz="3200">
                <a:solidFill>
                  <a:schemeClr val="bg1"/>
                </a:solidFill>
                <a:uFillTx/>
                <a:sym typeface="+mn-ea"/>
              </a:rPr>
              <a:t>粒度锁</a:t>
            </a:r>
            <a:endParaRPr lang="zh-CN" sz="3200">
              <a:solidFill>
                <a:schemeClr val="bg1"/>
              </a:solidFill>
              <a:uFillTx/>
              <a:sym typeface="+mn-ea"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sz="3200">
                <a:solidFill>
                  <a:schemeClr val="bg1"/>
                </a:solidFill>
                <a:uFillTx/>
                <a:sym typeface="+mn-ea"/>
              </a:rPr>
              <a:t>索引加速</a:t>
            </a:r>
            <a:endParaRPr lang="zh-CN" sz="3200">
              <a:solidFill>
                <a:schemeClr val="bg1"/>
              </a:solidFill>
              <a:uFillTx/>
              <a:sym typeface="+mn-ea"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  <a:uFillTx/>
                <a:sym typeface="+mn-ea"/>
              </a:rPr>
              <a:t>……</a:t>
            </a:r>
            <a:endParaRPr lang="en-US" altLang="zh-CN" sz="3200">
              <a:solidFill>
                <a:schemeClr val="bg1"/>
              </a:solidFill>
              <a:uFillTx/>
              <a:sym typeface="+mn-ea"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元素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7430" y="204470"/>
            <a:ext cx="7844155" cy="64484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p>
            <a:r>
              <a:rPr kumimoji="1" lang="zh-CN" altLang="en-US" dirty="0">
                <a:solidFill>
                  <a:schemeClr val="bg1"/>
                </a:solidFill>
              </a:rPr>
              <a:t>车神之路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755" y="2936875"/>
            <a:ext cx="9520555" cy="31508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4157345" y="1622108"/>
            <a:ext cx="10515600" cy="1106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>
                <a:solidFill>
                  <a:schemeClr val="bg1"/>
                </a:solidFill>
              </a:rPr>
              <a:t>谢谢大家！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39240" y="1097280"/>
            <a:ext cx="5238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bg1"/>
                </a:solidFill>
              </a:rPr>
              <a:t>组件化架构</a:t>
            </a:r>
            <a:r>
              <a:rPr lang="en-US" altLang="zh-CN" sz="6000">
                <a:solidFill>
                  <a:schemeClr val="bg1"/>
                </a:solidFill>
              </a:rPr>
              <a:t> </a:t>
            </a:r>
            <a:endParaRPr lang="en-US" altLang="zh-CN" sz="6000">
              <a:solidFill>
                <a:schemeClr val="bg1"/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9640" y="-243840"/>
            <a:ext cx="7290435" cy="734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4480" y="914400"/>
            <a:ext cx="523875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bg1"/>
                </a:solidFill>
              </a:rPr>
              <a:t>用户模块</a:t>
            </a:r>
            <a:endParaRPr lang="zh-CN" sz="60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5475" y="-130175"/>
            <a:ext cx="7753350" cy="7118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08760" y="1249680"/>
            <a:ext cx="523875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bg1"/>
                </a:solidFill>
              </a:rPr>
              <a:t>模块通信</a:t>
            </a:r>
            <a:endParaRPr lang="zh-CN" sz="60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7480" y="591820"/>
            <a:ext cx="8298815" cy="5674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ventbus-sli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22275" y="-173990"/>
            <a:ext cx="12421235" cy="345059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75285" y="3498533"/>
            <a:ext cx="10515600" cy="1106488"/>
          </a:xfrm>
        </p:spPr>
        <p:txBody>
          <a:bodyPr/>
          <a:p>
            <a:r>
              <a:rPr kumimoji="1" lang="zh-CN" altLang="en-US" dirty="0">
                <a:solidFill>
                  <a:schemeClr val="bg1"/>
                </a:solidFill>
              </a:rPr>
              <a:t>消息总线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EventBus-Publish-Subscrib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6720" y="1652905"/>
            <a:ext cx="7722235" cy="288988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p>
            <a:r>
              <a:rPr kumimoji="1" lang="zh-CN" altLang="en-US" dirty="0">
                <a:solidFill>
                  <a:schemeClr val="bg1"/>
                </a:solidFill>
              </a:rPr>
              <a:t>简单介绍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280" y="1343660"/>
            <a:ext cx="426593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简化组件交互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简化代码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快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小（</a:t>
            </a:r>
            <a:r>
              <a:rPr lang="en-US" altLang="zh-CN" sz="3200">
                <a:solidFill>
                  <a:schemeClr val="bg1"/>
                </a:solidFill>
                <a:uFillTx/>
              </a:rPr>
              <a:t>50k)</a:t>
            </a:r>
            <a:endParaRPr lang="en-US" altLang="zh-CN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接入</a:t>
            </a:r>
            <a:r>
              <a:rPr lang="en-US" altLang="zh-CN" sz="3200">
                <a:solidFill>
                  <a:schemeClr val="bg1"/>
                </a:solidFill>
                <a:uFillTx/>
              </a:rPr>
              <a:t>100,000,000+</a:t>
            </a:r>
            <a:endParaRPr lang="en-US" altLang="zh-CN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  <a:uFillTx/>
              </a:rPr>
              <a:t>star 13k</a:t>
            </a:r>
            <a:endParaRPr lang="en-US" altLang="zh-CN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高级属性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p>
            <a:r>
              <a:rPr kumimoji="1" lang="zh-CN" altLang="en-US" dirty="0">
                <a:solidFill>
                  <a:schemeClr val="bg1"/>
                </a:solidFill>
              </a:rPr>
              <a:t>极简使用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7230" y="2087880"/>
            <a:ext cx="426593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定义事件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注册订阅者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发送事件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7560" y="890905"/>
            <a:ext cx="7849870" cy="618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public class MainActivity extends AppCompatActivity {    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@Override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protected void onCreate(Bundle savedInstanceState) {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super.onCreate(savedInstanceState);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setContentView(R.layout.activity_main);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tv_login=this.findViewById(R.id.tv_login);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tv_login.setOnClickListener(new View.OnClickListener(){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    @Override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    public void onClick(View v) {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       </a:t>
            </a:r>
            <a:r>
              <a:rPr lang="zh-CN" altLang="en-US" sz="1600">
                <a:solidFill>
                  <a:srgbClr val="FF0000"/>
                </a:solidFill>
              </a:rPr>
              <a:t> EventBus.getDefault().post(new MyEvent());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//3.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发送事件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    }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});</a:t>
            </a:r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</a:t>
            </a:r>
            <a:r>
              <a:rPr lang="zh-CN" altLang="en-US" sz="1600">
                <a:solidFill>
                  <a:srgbClr val="FF0000"/>
                </a:solidFill>
              </a:rPr>
              <a:t> EventBus.getDefault().register(this);  </a:t>
            </a:r>
            <a:r>
              <a:rPr lang="en-US" altLang="zh-CN" sz="1600">
                <a:solidFill>
                  <a:schemeClr val="bg1"/>
                </a:solidFill>
              </a:rPr>
              <a:t>//2.</a:t>
            </a:r>
            <a:r>
              <a:rPr lang="zh-CN" altLang="en-US" sz="1600">
                <a:solidFill>
                  <a:schemeClr val="bg1"/>
                </a:solidFill>
              </a:rPr>
              <a:t>注册订阅者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}</a:t>
            </a:r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    //</a:t>
            </a:r>
            <a:r>
              <a:rPr lang="zh-CN" altLang="en-US" sz="1600">
                <a:solidFill>
                  <a:schemeClr val="bg1"/>
                </a:solidFill>
              </a:rPr>
              <a:t>定义执行方法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    @Subscribe(threadMode = ThreadMode.MAIN,priority = 0,sticky = true)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    public  void onEventLogin(MyEvent myEvent){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        Toast.makeText(MainActivity.this,"登录成功",Toast.LENGTH_LONG).show();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    }</a:t>
            </a:r>
            <a:endParaRPr lang="zh-CN" altLang="en-US" sz="1600">
              <a:solidFill>
                <a:srgbClr val="FF0000"/>
              </a:solidFill>
            </a:endParaRPr>
          </a:p>
          <a:p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</a:t>
            </a:r>
            <a:r>
              <a:rPr lang="zh-CN" altLang="en-US" sz="1600">
                <a:solidFill>
                  <a:srgbClr val="FF0000"/>
                </a:solidFill>
              </a:rPr>
              <a:t> public class MyEvent {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//</a:t>
            </a:r>
            <a:r>
              <a:rPr lang="en-US" sz="160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定义事件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    }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}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9565" y="311785"/>
            <a:ext cx="4439920" cy="626491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p>
            <a:r>
              <a:rPr kumimoji="1" lang="zh-CN" altLang="en-US" dirty="0">
                <a:solidFill>
                  <a:schemeClr val="bg1"/>
                </a:solidFill>
              </a:rPr>
              <a:t>核心流程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1765" y="2164080"/>
            <a:ext cx="877570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000">
                <a:solidFill>
                  <a:schemeClr val="bg1"/>
                </a:solidFill>
              </a:rPr>
              <a:t>订阅事件</a:t>
            </a:r>
            <a:endParaRPr lang="zh-CN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0" y="276225"/>
            <a:ext cx="4203065" cy="654240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p>
            <a:r>
              <a:rPr kumimoji="1" lang="zh-CN" altLang="en-US" dirty="0">
                <a:solidFill>
                  <a:schemeClr val="bg1"/>
                </a:solidFill>
              </a:rPr>
              <a:t>核心流程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1765" y="2164080"/>
            <a:ext cx="877570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000">
                <a:solidFill>
                  <a:schemeClr val="bg1"/>
                </a:solidFill>
              </a:rPr>
              <a:t>发送事件</a:t>
            </a:r>
            <a:endParaRPr lang="zh-CN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WPS 演示</Application>
  <PresentationFormat>宽屏</PresentationFormat>
  <Paragraphs>105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Arial</vt:lpstr>
      <vt:lpstr>Wingdings</vt:lpstr>
      <vt:lpstr>Calibri Light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消息总线</vt:lpstr>
      <vt:lpstr>简单介绍</vt:lpstr>
      <vt:lpstr>极简使用</vt:lpstr>
      <vt:lpstr>核心流程</vt:lpstr>
      <vt:lpstr>核心流程</vt:lpstr>
      <vt:lpstr>核心流程</vt:lpstr>
      <vt:lpstr>PowerPoint 演示文稿</vt:lpstr>
      <vt:lpstr>线程模型</vt:lpstr>
      <vt:lpstr>安全与性能</vt:lpstr>
      <vt:lpstr>车神之路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liuzhaowy2007@163.com</dc:creator>
  <cp:lastModifiedBy>58</cp:lastModifiedBy>
  <cp:revision>215</cp:revision>
  <dcterms:created xsi:type="dcterms:W3CDTF">2016-05-19T09:09:00Z</dcterms:created>
  <dcterms:modified xsi:type="dcterms:W3CDTF">2017-01-06T06:16:15Z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