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3"/>
    <p:sldId id="375" r:id="rId4"/>
    <p:sldId id="356" r:id="rId5"/>
    <p:sldId id="360" r:id="rId6"/>
    <p:sldId id="359" r:id="rId7"/>
    <p:sldId id="358" r:id="rId8"/>
    <p:sldId id="357" r:id="rId9"/>
    <p:sldId id="329" r:id="rId10"/>
    <p:sldId id="260" r:id="rId11"/>
    <p:sldId id="280" r:id="rId12"/>
    <p:sldId id="344" r:id="rId13"/>
    <p:sldId id="318" r:id="rId14"/>
    <p:sldId id="365" r:id="rId15"/>
    <p:sldId id="364" r:id="rId16"/>
    <p:sldId id="363" r:id="rId17"/>
    <p:sldId id="362" r:id="rId18"/>
    <p:sldId id="361" r:id="rId19"/>
    <p:sldId id="366" r:id="rId20"/>
    <p:sldId id="371" r:id="rId21"/>
    <p:sldId id="370" r:id="rId22"/>
    <p:sldId id="369" r:id="rId23"/>
    <p:sldId id="368" r:id="rId24"/>
    <p:sldId id="367" r:id="rId25"/>
    <p:sldId id="325" r:id="rId26"/>
    <p:sldId id="326" r:id="rId27"/>
    <p:sldId id="374" r:id="rId28"/>
  </p:sldIdLst>
  <p:sldSz cx="12192000" cy="6858000"/>
  <p:notesSz cx="6858000" cy="9144000"/>
  <p:defaultTextStyle>
    <a:defPPr>
      <a:defRPr lang="zh-CN"/>
    </a:defPPr>
    <a:lvl1pPr marL="0" lvl="0" indent="0" algn="l" defTabSz="669925" eaLnBrk="0" fontAlgn="base" latinLnBrk="0" hangingPunct="0">
      <a:lnSpc>
        <a:spcPct val="100000"/>
      </a:lnSpc>
      <a:spcBef>
        <a:spcPct val="0"/>
      </a:spcBef>
      <a:spcAft>
        <a:spcPct val="0"/>
      </a:spcAft>
      <a:buNone/>
      <a:defRPr sz="1300" b="0" i="0" u="none" kern="1200" baseline="0">
        <a:solidFill>
          <a:schemeClr val="tx1"/>
        </a:solidFill>
        <a:latin typeface="Arial" charset="0"/>
        <a:ea typeface="黑体" pitchFamily="49" charset="-122"/>
      </a:defRPr>
    </a:lvl1pPr>
    <a:lvl2pPr marL="335280" lvl="1" indent="121920" algn="l" defTabSz="669925" eaLnBrk="0" fontAlgn="base" latinLnBrk="0" hangingPunct="0">
      <a:lnSpc>
        <a:spcPct val="100000"/>
      </a:lnSpc>
      <a:spcBef>
        <a:spcPct val="0"/>
      </a:spcBef>
      <a:spcAft>
        <a:spcPct val="0"/>
      </a:spcAft>
      <a:buNone/>
      <a:defRPr sz="1300" b="0" i="0" u="none" kern="1200" baseline="0">
        <a:solidFill>
          <a:schemeClr val="tx1"/>
        </a:solidFill>
        <a:latin typeface="Arial" charset="0"/>
        <a:ea typeface="黑体" pitchFamily="49" charset="-122"/>
      </a:defRPr>
    </a:lvl2pPr>
    <a:lvl3pPr marL="669925" lvl="2" indent="244475" algn="l" defTabSz="669925" eaLnBrk="0" fontAlgn="base" latinLnBrk="0" hangingPunct="0">
      <a:lnSpc>
        <a:spcPct val="100000"/>
      </a:lnSpc>
      <a:spcBef>
        <a:spcPct val="0"/>
      </a:spcBef>
      <a:spcAft>
        <a:spcPct val="0"/>
      </a:spcAft>
      <a:buNone/>
      <a:defRPr sz="1300" b="0" i="0" u="none" kern="1200" baseline="0">
        <a:solidFill>
          <a:schemeClr val="tx1"/>
        </a:solidFill>
        <a:latin typeface="Arial" charset="0"/>
        <a:ea typeface="黑体" pitchFamily="49" charset="-122"/>
      </a:defRPr>
    </a:lvl3pPr>
    <a:lvl4pPr marL="1006475" lvl="3" indent="365125" algn="l" defTabSz="669925" eaLnBrk="0" fontAlgn="base" latinLnBrk="0" hangingPunct="0">
      <a:lnSpc>
        <a:spcPct val="100000"/>
      </a:lnSpc>
      <a:spcBef>
        <a:spcPct val="0"/>
      </a:spcBef>
      <a:spcAft>
        <a:spcPct val="0"/>
      </a:spcAft>
      <a:buNone/>
      <a:defRPr sz="1300" b="0" i="0" u="none" kern="1200" baseline="0">
        <a:solidFill>
          <a:schemeClr val="tx1"/>
        </a:solidFill>
        <a:latin typeface="Arial" charset="0"/>
        <a:ea typeface="黑体" pitchFamily="49" charset="-122"/>
      </a:defRPr>
    </a:lvl4pPr>
    <a:lvl5pPr marL="1341755" lvl="4" indent="487045" algn="l" defTabSz="669925" eaLnBrk="0" fontAlgn="base" latinLnBrk="0" hangingPunct="0">
      <a:lnSpc>
        <a:spcPct val="100000"/>
      </a:lnSpc>
      <a:spcBef>
        <a:spcPct val="0"/>
      </a:spcBef>
      <a:spcAft>
        <a:spcPct val="0"/>
      </a:spcAft>
      <a:buNone/>
      <a:defRPr sz="1300" b="0" i="0" u="none" kern="1200" baseline="0">
        <a:solidFill>
          <a:schemeClr val="tx1"/>
        </a:solidFill>
        <a:latin typeface="Arial" charset="0"/>
        <a:ea typeface="黑体" pitchFamily="49" charset="-122"/>
      </a:defRPr>
    </a:lvl5pPr>
    <a:lvl6pPr marL="2286000" lvl="5" indent="487045" algn="l" defTabSz="669925" eaLnBrk="0" fontAlgn="base" latinLnBrk="0" hangingPunct="0">
      <a:lnSpc>
        <a:spcPct val="100000"/>
      </a:lnSpc>
      <a:spcBef>
        <a:spcPct val="0"/>
      </a:spcBef>
      <a:spcAft>
        <a:spcPct val="0"/>
      </a:spcAft>
      <a:buNone/>
      <a:defRPr sz="1300" b="0" i="0" u="none" kern="1200" baseline="0">
        <a:solidFill>
          <a:schemeClr val="tx1"/>
        </a:solidFill>
        <a:latin typeface="Arial" charset="0"/>
        <a:ea typeface="黑体" pitchFamily="49" charset="-122"/>
      </a:defRPr>
    </a:lvl6pPr>
    <a:lvl7pPr marL="2743200" lvl="6" indent="487045" algn="l" defTabSz="669925" eaLnBrk="0" fontAlgn="base" latinLnBrk="0" hangingPunct="0">
      <a:lnSpc>
        <a:spcPct val="100000"/>
      </a:lnSpc>
      <a:spcBef>
        <a:spcPct val="0"/>
      </a:spcBef>
      <a:spcAft>
        <a:spcPct val="0"/>
      </a:spcAft>
      <a:buNone/>
      <a:defRPr sz="1300" b="0" i="0" u="none" kern="1200" baseline="0">
        <a:solidFill>
          <a:schemeClr val="tx1"/>
        </a:solidFill>
        <a:latin typeface="Arial" charset="0"/>
        <a:ea typeface="黑体" pitchFamily="49" charset="-122"/>
      </a:defRPr>
    </a:lvl7pPr>
    <a:lvl8pPr marL="3200400" lvl="7" indent="487045" algn="l" defTabSz="669925" eaLnBrk="0" fontAlgn="base" latinLnBrk="0" hangingPunct="0">
      <a:lnSpc>
        <a:spcPct val="100000"/>
      </a:lnSpc>
      <a:spcBef>
        <a:spcPct val="0"/>
      </a:spcBef>
      <a:spcAft>
        <a:spcPct val="0"/>
      </a:spcAft>
      <a:buNone/>
      <a:defRPr sz="1300" b="0" i="0" u="none" kern="1200" baseline="0">
        <a:solidFill>
          <a:schemeClr val="tx1"/>
        </a:solidFill>
        <a:latin typeface="Arial" charset="0"/>
        <a:ea typeface="黑体" pitchFamily="49" charset="-122"/>
      </a:defRPr>
    </a:lvl8pPr>
    <a:lvl9pPr marL="3657600" lvl="8" indent="487045" algn="l" defTabSz="669925" eaLnBrk="0" fontAlgn="base" latinLnBrk="0" hangingPunct="0">
      <a:lnSpc>
        <a:spcPct val="100000"/>
      </a:lnSpc>
      <a:spcBef>
        <a:spcPct val="0"/>
      </a:spcBef>
      <a:spcAft>
        <a:spcPct val="0"/>
      </a:spcAft>
      <a:buNone/>
      <a:defRPr sz="1300" b="0" i="0" u="none" kern="1200" baseline="0">
        <a:solidFill>
          <a:schemeClr val="tx1"/>
        </a:solidFill>
        <a:latin typeface="Arial" charset="0"/>
        <a:ea typeface="黑体" pitchFamily="49"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5F4"/>
    <a:srgbClr val="E0E2DF"/>
    <a:srgbClr val="38322B"/>
    <a:srgbClr val="B25319"/>
    <a:srgbClr val="A95E40"/>
    <a:srgbClr val="BFC7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9597"/>
    <p:restoredTop sz="94660"/>
  </p:normalViewPr>
  <p:slideViewPr>
    <p:cSldViewPr snapToGrid="0">
      <p:cViewPr>
        <p:scale>
          <a:sx n="66" d="100"/>
          <a:sy n="66" d="100"/>
        </p:scale>
        <p:origin x="2322" y="1026"/>
      </p:cViewPr>
      <p:guideLst/>
    </p:cSldViewPr>
  </p:slideViewPr>
  <p:notesTextViewPr>
    <p:cViewPr>
      <p:scale>
        <a:sx n="1" d="1"/>
        <a:sy n="1" d="1"/>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notesMaster" Target="notesMasters/notesMaster1.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67056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67056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670560" rtl="0" eaLnBrk="1" fontAlgn="auto" latinLnBrk="0" hangingPunct="1">
              <a:lnSpc>
                <a:spcPct val="100000"/>
              </a:lnSpc>
              <a:spcBef>
                <a:spcPts val="0"/>
              </a:spcBef>
              <a:spcAft>
                <a:spcPts val="0"/>
              </a:spcAft>
              <a:buClrTx/>
              <a:buSzTx/>
              <a:buFontTx/>
              <a:buNone/>
              <a:defRPr/>
            </a:pPr>
            <a:endParaRPr kumimoji="0" lang="zh-CN" altLang="en-US" sz="88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670560" rtl="0" eaLnBrk="1" fontAlgn="auto" latinLnBrk="0" hangingPunct="1">
              <a:lnSpc>
                <a:spcPct val="100000"/>
              </a:lnSpc>
              <a:spcBef>
                <a:spcPts val="0"/>
              </a:spcBef>
              <a:spcAft>
                <a:spcPts val="0"/>
              </a:spcAft>
              <a:buClrTx/>
              <a:buSzTx/>
              <a:buFontTx/>
              <a:buNone/>
              <a:defRPr/>
            </a:pPr>
            <a:r>
              <a:rPr kumimoji="0" lang="zh-CN" altLang="en-US" sz="88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880" b="0" i="0" u="none" strike="noStrike" kern="1200" cap="none" spc="0" normalizeH="0" baseline="0" noProof="0" smtClean="0">
              <a:ln>
                <a:noFill/>
              </a:ln>
              <a:solidFill>
                <a:schemeClr val="tx1"/>
              </a:solidFill>
              <a:effectLst/>
              <a:uLnTx/>
              <a:uFillTx/>
              <a:latin typeface="+mn-lt"/>
              <a:ea typeface="+mn-ea"/>
              <a:cs typeface="+mn-cs"/>
            </a:endParaRPr>
          </a:p>
          <a:p>
            <a:pPr marL="335280" marR="0" lvl="1" indent="0" algn="l" defTabSz="670560" rtl="0" eaLnBrk="1" fontAlgn="auto" latinLnBrk="0" hangingPunct="1">
              <a:lnSpc>
                <a:spcPct val="100000"/>
              </a:lnSpc>
              <a:spcBef>
                <a:spcPts val="0"/>
              </a:spcBef>
              <a:spcAft>
                <a:spcPts val="0"/>
              </a:spcAft>
              <a:buClrTx/>
              <a:buSzTx/>
              <a:buFontTx/>
              <a:buNone/>
              <a:defRPr/>
            </a:pPr>
            <a:r>
              <a:rPr kumimoji="0" lang="zh-CN" altLang="en-US" sz="88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880" b="0" i="0" u="none" strike="noStrike" kern="1200" cap="none" spc="0" normalizeH="0" baseline="0" noProof="0" smtClean="0">
              <a:ln>
                <a:noFill/>
              </a:ln>
              <a:solidFill>
                <a:schemeClr val="tx1"/>
              </a:solidFill>
              <a:effectLst/>
              <a:uLnTx/>
              <a:uFillTx/>
              <a:latin typeface="+mn-lt"/>
              <a:ea typeface="+mn-ea"/>
              <a:cs typeface="+mn-cs"/>
            </a:endParaRPr>
          </a:p>
          <a:p>
            <a:pPr marL="671195" marR="0" lvl="2" indent="0" algn="l" defTabSz="670560" rtl="0" eaLnBrk="1" fontAlgn="auto" latinLnBrk="0" hangingPunct="1">
              <a:lnSpc>
                <a:spcPct val="100000"/>
              </a:lnSpc>
              <a:spcBef>
                <a:spcPts val="0"/>
              </a:spcBef>
              <a:spcAft>
                <a:spcPts val="0"/>
              </a:spcAft>
              <a:buClrTx/>
              <a:buSzTx/>
              <a:buFontTx/>
              <a:buNone/>
              <a:defRPr/>
            </a:pPr>
            <a:r>
              <a:rPr kumimoji="0" lang="zh-CN" altLang="en-US" sz="88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880" b="0" i="0" u="none" strike="noStrike" kern="1200" cap="none" spc="0" normalizeH="0" baseline="0" noProof="0" smtClean="0">
              <a:ln>
                <a:noFill/>
              </a:ln>
              <a:solidFill>
                <a:schemeClr val="tx1"/>
              </a:solidFill>
              <a:effectLst/>
              <a:uLnTx/>
              <a:uFillTx/>
              <a:latin typeface="+mn-lt"/>
              <a:ea typeface="+mn-ea"/>
              <a:cs typeface="+mn-cs"/>
            </a:endParaRPr>
          </a:p>
          <a:p>
            <a:pPr marL="1006475" marR="0" lvl="3" indent="0" algn="l" defTabSz="670560" rtl="0" eaLnBrk="1" fontAlgn="auto" latinLnBrk="0" hangingPunct="1">
              <a:lnSpc>
                <a:spcPct val="100000"/>
              </a:lnSpc>
              <a:spcBef>
                <a:spcPts val="0"/>
              </a:spcBef>
              <a:spcAft>
                <a:spcPts val="0"/>
              </a:spcAft>
              <a:buClrTx/>
              <a:buSzTx/>
              <a:buFontTx/>
              <a:buNone/>
              <a:defRPr/>
            </a:pPr>
            <a:r>
              <a:rPr kumimoji="0" lang="zh-CN" altLang="en-US" sz="88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880" b="0" i="0" u="none" strike="noStrike" kern="1200" cap="none" spc="0" normalizeH="0" baseline="0" noProof="0" smtClean="0">
              <a:ln>
                <a:noFill/>
              </a:ln>
              <a:solidFill>
                <a:schemeClr val="tx1"/>
              </a:solidFill>
              <a:effectLst/>
              <a:uLnTx/>
              <a:uFillTx/>
              <a:latin typeface="+mn-lt"/>
              <a:ea typeface="+mn-ea"/>
              <a:cs typeface="+mn-cs"/>
            </a:endParaRPr>
          </a:p>
          <a:p>
            <a:pPr marL="1341755" marR="0" lvl="4" indent="0" algn="l" defTabSz="670560" rtl="0" eaLnBrk="1" fontAlgn="auto" latinLnBrk="0" hangingPunct="1">
              <a:lnSpc>
                <a:spcPct val="100000"/>
              </a:lnSpc>
              <a:spcBef>
                <a:spcPts val="0"/>
              </a:spcBef>
              <a:spcAft>
                <a:spcPts val="0"/>
              </a:spcAft>
              <a:buClrTx/>
              <a:buSzTx/>
              <a:buFontTx/>
              <a:buNone/>
              <a:defRPr/>
            </a:pPr>
            <a:r>
              <a:rPr kumimoji="0" lang="zh-CN" altLang="en-US" sz="88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88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67056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670560" rtl="0" eaLnBrk="1" fontAlgn="auto" latinLnBrk="0" hangingPunct="1">
              <a:lnSpc>
                <a:spcPct val="100000"/>
              </a:lnSpc>
              <a:spcBef>
                <a:spcPts val="0"/>
              </a:spcBef>
              <a:spcAft>
                <a:spcPts val="0"/>
              </a:spcAft>
              <a:buClrTx/>
              <a:buSzTx/>
              <a:buFontTx/>
              <a:buNone/>
              <a:defRPr/>
            </a:pPr>
            <a:fld id="{F91487C1-DD6C-45F1-BDC0-3A63356DD889}"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670560" rtl="0" eaLnBrk="1" latinLnBrk="0" hangingPunct="1">
      <a:defRPr sz="880" kern="1200">
        <a:solidFill>
          <a:schemeClr val="tx1"/>
        </a:solidFill>
        <a:latin typeface="+mn-lt"/>
        <a:ea typeface="+mn-ea"/>
        <a:cs typeface="+mn-cs"/>
      </a:defRPr>
    </a:lvl1pPr>
    <a:lvl2pPr marL="335280" algn="l" defTabSz="670560" rtl="0" eaLnBrk="1" latinLnBrk="0" hangingPunct="1">
      <a:defRPr sz="880" kern="1200">
        <a:solidFill>
          <a:schemeClr val="tx1"/>
        </a:solidFill>
        <a:latin typeface="+mn-lt"/>
        <a:ea typeface="+mn-ea"/>
        <a:cs typeface="+mn-cs"/>
      </a:defRPr>
    </a:lvl2pPr>
    <a:lvl3pPr marL="671195" algn="l" defTabSz="670560" rtl="0" eaLnBrk="1" latinLnBrk="0" hangingPunct="1">
      <a:defRPr sz="880" kern="1200">
        <a:solidFill>
          <a:schemeClr val="tx1"/>
        </a:solidFill>
        <a:latin typeface="+mn-lt"/>
        <a:ea typeface="+mn-ea"/>
        <a:cs typeface="+mn-cs"/>
      </a:defRPr>
    </a:lvl3pPr>
    <a:lvl4pPr marL="1006475" algn="l" defTabSz="670560" rtl="0" eaLnBrk="1" latinLnBrk="0" hangingPunct="1">
      <a:defRPr sz="880" kern="1200">
        <a:solidFill>
          <a:schemeClr val="tx1"/>
        </a:solidFill>
        <a:latin typeface="+mn-lt"/>
        <a:ea typeface="+mn-ea"/>
        <a:cs typeface="+mn-cs"/>
      </a:defRPr>
    </a:lvl4pPr>
    <a:lvl5pPr marL="1341755" algn="l" defTabSz="670560" rtl="0" eaLnBrk="1" latinLnBrk="0" hangingPunct="1">
      <a:defRPr sz="880" kern="1200">
        <a:solidFill>
          <a:schemeClr val="tx1"/>
        </a:solidFill>
        <a:latin typeface="+mn-lt"/>
        <a:ea typeface="+mn-ea"/>
        <a:cs typeface="+mn-cs"/>
      </a:defRPr>
    </a:lvl5pPr>
    <a:lvl6pPr marL="1677670" algn="l" defTabSz="670560" rtl="0" eaLnBrk="1" latinLnBrk="0" hangingPunct="1">
      <a:defRPr sz="880" kern="1200">
        <a:solidFill>
          <a:schemeClr val="tx1"/>
        </a:solidFill>
        <a:latin typeface="+mn-lt"/>
        <a:ea typeface="+mn-ea"/>
        <a:cs typeface="+mn-cs"/>
      </a:defRPr>
    </a:lvl6pPr>
    <a:lvl7pPr marL="2012950" algn="l" defTabSz="670560" rtl="0" eaLnBrk="1" latinLnBrk="0" hangingPunct="1">
      <a:defRPr sz="880" kern="1200">
        <a:solidFill>
          <a:schemeClr val="tx1"/>
        </a:solidFill>
        <a:latin typeface="+mn-lt"/>
        <a:ea typeface="+mn-ea"/>
        <a:cs typeface="+mn-cs"/>
      </a:defRPr>
    </a:lvl7pPr>
    <a:lvl8pPr marL="2348230" algn="l" defTabSz="670560" rtl="0" eaLnBrk="1" latinLnBrk="0" hangingPunct="1">
      <a:defRPr sz="880" kern="1200">
        <a:solidFill>
          <a:schemeClr val="tx1"/>
        </a:solidFill>
        <a:latin typeface="+mn-lt"/>
        <a:ea typeface="+mn-ea"/>
        <a:cs typeface="+mn-cs"/>
      </a:defRPr>
    </a:lvl8pPr>
    <a:lvl9pPr marL="2684145" algn="l" defTabSz="670560" rtl="0" eaLnBrk="1" latinLnBrk="0" hangingPunct="1">
      <a:defRPr sz="88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19966" y="2428875"/>
            <a:ext cx="8952069" cy="1004394"/>
          </a:xfrm>
          <a:prstGeom prst="rect">
            <a:avLst/>
          </a:prstGeom>
          <a:solidFill>
            <a:schemeClr val="accent1"/>
          </a:solidFill>
          <a:effectLst/>
        </p:spPr>
        <p:txBody>
          <a:bodyPr anchor="ctr" anchorCtr="0">
            <a:normAutofit/>
          </a:bodyPr>
          <a:lstStyle>
            <a:lvl1pPr algn="ctr">
              <a:lnSpc>
                <a:spcPct val="150000"/>
              </a:lnSpc>
              <a:defRPr sz="4000">
                <a:solidFill>
                  <a:srgbClr val="F9F5F4"/>
                </a:solidFill>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779102" y="3611764"/>
            <a:ext cx="6633796" cy="771525"/>
          </a:xfrm>
        </p:spPr>
        <p:txBody>
          <a:bodyPr anchor="ctr" anchorCtr="0"/>
          <a:lstStyle>
            <a:lvl1pPr marL="0" indent="0" algn="ctr">
              <a:buNone/>
              <a:defRPr sz="2400">
                <a:ln>
                  <a:noFill/>
                </a:ln>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7"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solidFill>
                  <a:schemeClr val="bg1"/>
                </a:solidFill>
              </a:defRPr>
            </a:lvl1pPr>
          </a:lstStyle>
          <a:p>
            <a:pPr marL="0" marR="0" indent="0" defTabSz="670560" rtl="0" eaLnBrk="1" fontAlgn="auto" latinLnBrk="0" hangingPunct="1">
              <a:lnSpc>
                <a:spcPct val="100000"/>
              </a:lnSpc>
              <a:spcBef>
                <a:spcPts val="0"/>
              </a:spcBef>
              <a:spcAft>
                <a:spcPts val="0"/>
              </a:spcAft>
              <a:buClrTx/>
              <a:buSzTx/>
              <a:buFontTx/>
              <a:buNone/>
              <a:defRPr/>
            </a:pPr>
            <a:endParaRPr kumimoji="0" lang="zh-CN" altLang="en-US" b="0" i="0" kern="1200" cap="none" spc="0" normalizeH="0" baseline="0" noProof="0">
              <a:latin typeface="+mn-lt"/>
              <a:ea typeface="+mn-ea"/>
              <a:cs typeface="+mn-cs"/>
            </a:endParaRPr>
          </a:p>
        </p:txBody>
      </p:sp>
      <p:sp>
        <p:nvSpPr>
          <p:cNvPr id="8"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solidFill>
                  <a:schemeClr val="bg1"/>
                </a:solidFill>
              </a:defRPr>
            </a:lvl1pPr>
          </a:lstStyle>
          <a:p>
            <a:pPr marL="0" marR="0" indent="0" defTabSz="670560" rtl="0" eaLnBrk="1" fontAlgn="auto" latinLnBrk="0" hangingPunct="1">
              <a:lnSpc>
                <a:spcPct val="100000"/>
              </a:lnSpc>
              <a:spcBef>
                <a:spcPts val="0"/>
              </a:spcBef>
              <a:spcAft>
                <a:spcPts val="0"/>
              </a:spcAft>
              <a:buClrTx/>
              <a:buSzTx/>
              <a:buFontTx/>
              <a:buNone/>
              <a:defRPr/>
            </a:pPr>
            <a:endParaRPr kumimoji="0" lang="zh-CN" altLang="en-US" b="0" i="0" kern="1200" cap="none" spc="0" normalizeH="0" baseline="0" noProof="0">
              <a:latin typeface="+mn-lt"/>
              <a:ea typeface="+mn-ea"/>
              <a:cs typeface="+mn-cs"/>
            </a:endParaRPr>
          </a:p>
        </p:txBody>
      </p:sp>
      <p:sp>
        <p:nvSpPr>
          <p:cNvPr id="9"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a:solidFill>
                  <a:schemeClr val="bg1"/>
                </a:solidFill>
              </a:defRPr>
            </a:lvl1pPr>
          </a:lstStyle>
          <a:p>
            <a:pPr marL="0" marR="0" indent="0" defTabSz="670560" rtl="0" eaLnBrk="1" fontAlgn="auto" latinLnBrk="0" hangingPunct="1">
              <a:lnSpc>
                <a:spcPct val="100000"/>
              </a:lnSpc>
              <a:spcBef>
                <a:spcPts val="0"/>
              </a:spcBef>
              <a:spcAft>
                <a:spcPts val="0"/>
              </a:spcAft>
              <a:buClrTx/>
              <a:buSzTx/>
              <a:buFontTx/>
              <a:buNone/>
              <a:defRPr/>
            </a:pPr>
            <a:fld id="{341D1296-2E93-47A3-B509-9CB210ECFEC1}" type="slidenum">
              <a:rPr kumimoji="0" lang="zh-CN" altLang="en-US" b="0" i="0" kern="1200" cap="none" spc="0" normalizeH="0" baseline="0" noProof="0" smtClean="0">
                <a:latin typeface="+mn-lt"/>
                <a:ea typeface="+mn-ea"/>
                <a:cs typeface="+mn-cs"/>
              </a:rPr>
            </a:fld>
            <a:endParaRPr kumimoji="0" lang="zh-CN" altLang="en-US" b="0" i="0" kern="1200" cap="none" spc="0" normalizeH="0" baseline="0" noProof="0">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日期占位符 3"/>
          <p:cNvSpPr>
            <a:spLocks noGrp="1"/>
          </p:cNvSpPr>
          <p:nvPr>
            <p:ph type="dt" sz="half" idx="10"/>
          </p:nvPr>
        </p:nvSpPr>
        <p:spPr/>
        <p:txBody>
          <a:bodyPr/>
          <a:p>
            <a:pPr marL="0" marR="0" lvl="0" indent="0" algn="l" defTabSz="67056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670560" rtl="0" eaLnBrk="1" fontAlgn="auto" latinLnBrk="0" hangingPunct="1">
              <a:lnSpc>
                <a:spcPct val="100000"/>
              </a:lnSpc>
              <a:spcBef>
                <a:spcPts val="0"/>
              </a:spcBef>
              <a:spcAft>
                <a:spcPts val="0"/>
              </a:spcAft>
              <a:buClrTx/>
              <a:buSzTx/>
              <a:buFontTx/>
              <a:buNone/>
              <a:defRPr/>
            </a:pPr>
            <a:fld id="{341D1296-2E93-47A3-B509-9CB210ECFEC1}" type="slidenum">
              <a:rPr kumimoji="0" lang="zh-CN" altLang="en-US" sz="1200" b="0" i="0" u="none" strike="noStrike" kern="1200" cap="none" spc="0" normalizeH="0" baseline="0" noProof="0" smtClean="0">
                <a:ln>
                  <a:noFill/>
                </a:ln>
                <a:solidFill>
                  <a:schemeClr val="accent1"/>
                </a:solidFill>
                <a:effectLst/>
                <a:uLnTx/>
                <a:uFillTx/>
                <a:latin typeface="+mn-lt"/>
                <a:ea typeface="+mn-ea"/>
                <a:cs typeface="+mn-cs"/>
              </a:rPr>
            </a:fld>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日期占位符 3"/>
          <p:cNvSpPr>
            <a:spLocks noGrp="1"/>
          </p:cNvSpPr>
          <p:nvPr>
            <p:ph type="dt" sz="half" idx="10"/>
          </p:nvPr>
        </p:nvSpPr>
        <p:spPr/>
        <p:txBody>
          <a:bodyPr/>
          <a:p>
            <a:pPr marL="0" marR="0" lvl="0" indent="0" algn="l" defTabSz="67056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670560" rtl="0" eaLnBrk="1" fontAlgn="auto" latinLnBrk="0" hangingPunct="1">
              <a:lnSpc>
                <a:spcPct val="100000"/>
              </a:lnSpc>
              <a:spcBef>
                <a:spcPts val="0"/>
              </a:spcBef>
              <a:spcAft>
                <a:spcPts val="0"/>
              </a:spcAft>
              <a:buClrTx/>
              <a:buSzTx/>
              <a:buFontTx/>
              <a:buNone/>
              <a:defRPr/>
            </a:pPr>
            <a:fld id="{341D1296-2E93-47A3-B509-9CB210ECFEC1}" type="slidenum">
              <a:rPr kumimoji="0" lang="zh-CN" altLang="en-US" sz="1200" b="0" i="0" u="none" strike="noStrike" kern="1200" cap="none" spc="0" normalizeH="0" baseline="0" noProof="0" smtClean="0">
                <a:ln>
                  <a:noFill/>
                </a:ln>
                <a:solidFill>
                  <a:schemeClr val="accent1"/>
                </a:solidFill>
                <a:effectLst/>
                <a:uLnTx/>
                <a:uFillTx/>
                <a:latin typeface="+mn-lt"/>
                <a:ea typeface="+mn-ea"/>
                <a:cs typeface="+mn-cs"/>
              </a:rPr>
            </a:fld>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日期占位符 3"/>
          <p:cNvSpPr>
            <a:spLocks noGrp="1"/>
          </p:cNvSpPr>
          <p:nvPr>
            <p:ph type="dt" sz="half" idx="10"/>
          </p:nvPr>
        </p:nvSpPr>
        <p:spPr/>
        <p:txBody>
          <a:bodyPr/>
          <a:p>
            <a:pPr marL="0" marR="0" lvl="0" indent="0" algn="l" defTabSz="67056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670560" rtl="0" eaLnBrk="1" fontAlgn="auto" latinLnBrk="0" hangingPunct="1">
              <a:lnSpc>
                <a:spcPct val="100000"/>
              </a:lnSpc>
              <a:spcBef>
                <a:spcPts val="0"/>
              </a:spcBef>
              <a:spcAft>
                <a:spcPts val="0"/>
              </a:spcAft>
              <a:buClrTx/>
              <a:buSzTx/>
              <a:buFontTx/>
              <a:buNone/>
              <a:defRPr/>
            </a:pPr>
            <a:fld id="{341D1296-2E93-47A3-B509-9CB210ECFEC1}" type="slidenum">
              <a:rPr kumimoji="0" lang="zh-CN" altLang="en-US" sz="1200" b="0" i="0" u="none" strike="noStrike" kern="1200" cap="none" spc="0" normalizeH="0" baseline="0" noProof="0" smtClean="0">
                <a:ln>
                  <a:noFill/>
                </a:ln>
                <a:solidFill>
                  <a:schemeClr val="accent1"/>
                </a:solidFill>
                <a:effectLst/>
                <a:uLnTx/>
                <a:uFillTx/>
                <a:latin typeface="+mn-lt"/>
                <a:ea typeface="+mn-ea"/>
                <a:cs typeface="+mn-cs"/>
              </a:rPr>
            </a:fld>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7" name="直接连接符 6"/>
          <p:cNvCxnSpPr/>
          <p:nvPr/>
        </p:nvCxnSpPr>
        <p:spPr>
          <a:xfrm>
            <a:off x="2576513" y="2962275"/>
            <a:ext cx="704056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503488" y="1841287"/>
            <a:ext cx="7185025" cy="1077575"/>
          </a:xfrm>
        </p:spPr>
        <p:txBody>
          <a:bodyPr anchor="ctr" anchorCtr="0">
            <a:normAutofit/>
          </a:bodyPr>
          <a:lstStyle>
            <a:lvl1pPr algn="ctr">
              <a:defRPr sz="4000" b="1">
                <a:ln w="3175">
                  <a:solidFill>
                    <a:schemeClr val="accent1"/>
                  </a:solidFill>
                </a:ln>
                <a:solidFill>
                  <a:srgbClr val="F9F5F4"/>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03487" y="3120030"/>
            <a:ext cx="7185026" cy="552450"/>
          </a:xfrm>
        </p:spPr>
        <p:txBody>
          <a:bodyPr anchor="ctr" anchorCtr="0">
            <a:normAutofit/>
          </a:bodyPr>
          <a:lstStyle>
            <a:lvl1pPr marL="0" indent="0" algn="ctr">
              <a:buNone/>
              <a:defRPr sz="1800">
                <a:ln>
                  <a:noFill/>
                </a:ln>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indent="0" defTabSz="670560" rtl="0" eaLnBrk="1" fontAlgn="auto" latinLnBrk="0" hangingPunct="1">
              <a:lnSpc>
                <a:spcPct val="100000"/>
              </a:lnSpc>
              <a:spcBef>
                <a:spcPts val="0"/>
              </a:spcBef>
              <a:spcAft>
                <a:spcPts val="0"/>
              </a:spcAft>
              <a:buClrTx/>
              <a:buSzTx/>
              <a:buFontTx/>
              <a:buNone/>
              <a:defRPr/>
            </a:pPr>
            <a:endParaRPr kumimoji="0" lang="zh-CN" altLang="en-US" b="0" i="0" kern="1200" cap="none" spc="0" normalizeH="0" baseline="0" noProof="0">
              <a:latin typeface="+mn-lt"/>
              <a:ea typeface="+mn-ea"/>
              <a:cs typeface="+mn-cs"/>
            </a:endParaRPr>
          </a:p>
        </p:txBody>
      </p:sp>
      <p:sp>
        <p:nvSpPr>
          <p:cNvPr id="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indent="0" defTabSz="670560" rtl="0" eaLnBrk="1" fontAlgn="auto" latinLnBrk="0" hangingPunct="1">
              <a:lnSpc>
                <a:spcPct val="100000"/>
              </a:lnSpc>
              <a:spcBef>
                <a:spcPts val="0"/>
              </a:spcBef>
              <a:spcAft>
                <a:spcPts val="0"/>
              </a:spcAft>
              <a:buClrTx/>
              <a:buSzTx/>
              <a:buFontTx/>
              <a:buNone/>
              <a:defRPr/>
            </a:pPr>
            <a:endParaRPr kumimoji="0" lang="zh-CN" altLang="en-US" b="0" i="0" kern="1200" cap="none" spc="0" normalizeH="0" baseline="0" noProof="0">
              <a:latin typeface="+mn-lt"/>
              <a:ea typeface="+mn-ea"/>
              <a:cs typeface="+mn-cs"/>
            </a:endParaRPr>
          </a:p>
        </p:txBody>
      </p:sp>
      <p:sp>
        <p:nvSpPr>
          <p:cNvPr id="1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indent="0" defTabSz="670560" rtl="0" eaLnBrk="1" fontAlgn="auto" latinLnBrk="0" hangingPunct="1">
              <a:lnSpc>
                <a:spcPct val="100000"/>
              </a:lnSpc>
              <a:spcBef>
                <a:spcPts val="0"/>
              </a:spcBef>
              <a:spcAft>
                <a:spcPts val="0"/>
              </a:spcAft>
              <a:buClrTx/>
              <a:buSzTx/>
              <a:buFontTx/>
              <a:buNone/>
              <a:defRPr/>
            </a:pPr>
            <a:fld id="{341D1296-2E93-47A3-B509-9CB210ECFEC1}" type="slidenum">
              <a:rPr kumimoji="0" lang="zh-CN" altLang="en-US" b="0" i="0" kern="1200" cap="none" spc="0" normalizeH="0" baseline="0" noProof="0" smtClean="0">
                <a:latin typeface="+mn-lt"/>
                <a:ea typeface="+mn-ea"/>
                <a:cs typeface="+mn-cs"/>
              </a:rPr>
            </a:fld>
            <a:endParaRPr kumimoji="0" lang="zh-CN" altLang="en-US" b="0" i="0" kern="1200" cap="none" spc="0" normalizeH="0" baseline="0" noProof="0">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333500"/>
            <a:ext cx="5181600" cy="48434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333500"/>
            <a:ext cx="5181600" cy="48434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日期占位符 4"/>
          <p:cNvSpPr>
            <a:spLocks noGrp="1"/>
          </p:cNvSpPr>
          <p:nvPr>
            <p:ph type="dt" sz="half" idx="10"/>
          </p:nvPr>
        </p:nvSpPr>
        <p:spPr/>
        <p:txBody>
          <a:bodyPr/>
          <a:p>
            <a:pPr marL="0" marR="0" lvl="0" indent="0" algn="l" defTabSz="67056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670560" rtl="0" eaLnBrk="1" fontAlgn="auto" latinLnBrk="0" hangingPunct="1">
              <a:lnSpc>
                <a:spcPct val="100000"/>
              </a:lnSpc>
              <a:spcBef>
                <a:spcPts val="0"/>
              </a:spcBef>
              <a:spcAft>
                <a:spcPts val="0"/>
              </a:spcAft>
              <a:buClrTx/>
              <a:buSzTx/>
              <a:buFontTx/>
              <a:buNone/>
              <a:defRPr/>
            </a:pPr>
            <a:fld id="{341D1296-2E93-47A3-B509-9CB210ECFEC1}" type="slidenum">
              <a:rPr kumimoji="0" lang="zh-CN" altLang="en-US" sz="1200" b="0" i="0" u="none" strike="noStrike" kern="1200" cap="none" spc="0" normalizeH="0" baseline="0" noProof="0" smtClean="0">
                <a:ln>
                  <a:noFill/>
                </a:ln>
                <a:solidFill>
                  <a:schemeClr val="accent1"/>
                </a:solidFill>
                <a:effectLst/>
                <a:uLnTx/>
                <a:uFillTx/>
                <a:latin typeface="+mn-lt"/>
                <a:ea typeface="+mn-ea"/>
                <a:cs typeface="+mn-cs"/>
              </a:rPr>
            </a:fld>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日期占位符 6"/>
          <p:cNvSpPr>
            <a:spLocks noGrp="1"/>
          </p:cNvSpPr>
          <p:nvPr>
            <p:ph type="dt" sz="half" idx="10"/>
          </p:nvPr>
        </p:nvSpPr>
        <p:spPr/>
        <p:txBody>
          <a:bodyPr/>
          <a:p>
            <a:pPr marL="0" marR="0" lvl="0" indent="0" algn="l" defTabSz="67056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marL="0" marR="0" lvl="0" indent="0" algn="r" defTabSz="670560" rtl="0" eaLnBrk="1" fontAlgn="auto" latinLnBrk="0" hangingPunct="1">
              <a:lnSpc>
                <a:spcPct val="100000"/>
              </a:lnSpc>
              <a:spcBef>
                <a:spcPts val="0"/>
              </a:spcBef>
              <a:spcAft>
                <a:spcPts val="0"/>
              </a:spcAft>
              <a:buClrTx/>
              <a:buSzTx/>
              <a:buFontTx/>
              <a:buNone/>
              <a:defRPr/>
            </a:pPr>
            <a:fld id="{341D1296-2E93-47A3-B509-9CB210ECFEC1}" type="slidenum">
              <a:rPr kumimoji="0" lang="zh-CN" altLang="en-US" sz="1200" b="0" i="0" u="none" strike="noStrike" kern="1200" cap="none" spc="0" normalizeH="0" baseline="0" noProof="0" smtClean="0">
                <a:ln>
                  <a:noFill/>
                </a:ln>
                <a:solidFill>
                  <a:schemeClr val="accent1"/>
                </a:solidFill>
                <a:effectLst/>
                <a:uLnTx/>
                <a:uFillTx/>
                <a:latin typeface="+mn-lt"/>
                <a:ea typeface="+mn-ea"/>
                <a:cs typeface="+mn-cs"/>
              </a:rPr>
            </a:fld>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日期占位符 2"/>
          <p:cNvSpPr>
            <a:spLocks noGrp="1"/>
          </p:cNvSpPr>
          <p:nvPr>
            <p:ph type="dt" sz="half" idx="10"/>
          </p:nvPr>
        </p:nvSpPr>
        <p:spPr/>
        <p:txBody>
          <a:bodyPr/>
          <a:p>
            <a:pPr marL="0" marR="0" lvl="0" indent="0" algn="l" defTabSz="67056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r" defTabSz="670560" rtl="0" eaLnBrk="1" fontAlgn="auto" latinLnBrk="0" hangingPunct="1">
              <a:lnSpc>
                <a:spcPct val="100000"/>
              </a:lnSpc>
              <a:spcBef>
                <a:spcPts val="0"/>
              </a:spcBef>
              <a:spcAft>
                <a:spcPts val="0"/>
              </a:spcAft>
              <a:buClrTx/>
              <a:buSzTx/>
              <a:buFontTx/>
              <a:buNone/>
              <a:defRPr/>
            </a:pPr>
            <a:fld id="{341D1296-2E93-47A3-B509-9CB210ECFEC1}" type="slidenum">
              <a:rPr kumimoji="0" lang="zh-CN" altLang="en-US" sz="1200" b="0" i="0" u="none" strike="noStrike" kern="1200" cap="none" spc="0" normalizeH="0" baseline="0" noProof="0" smtClean="0">
                <a:ln>
                  <a:noFill/>
                </a:ln>
                <a:solidFill>
                  <a:schemeClr val="accent1"/>
                </a:solidFill>
                <a:effectLst/>
                <a:uLnTx/>
                <a:uFillTx/>
                <a:latin typeface="+mn-lt"/>
                <a:ea typeface="+mn-ea"/>
                <a:cs typeface="+mn-cs"/>
              </a:rPr>
            </a:fld>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67056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670560" rtl="0" eaLnBrk="1" fontAlgn="auto" latinLnBrk="0" hangingPunct="1">
              <a:lnSpc>
                <a:spcPct val="100000"/>
              </a:lnSpc>
              <a:spcBef>
                <a:spcPts val="0"/>
              </a:spcBef>
              <a:spcAft>
                <a:spcPts val="0"/>
              </a:spcAft>
              <a:buClrTx/>
              <a:buSzTx/>
              <a:buFontTx/>
              <a:buNone/>
              <a:defRPr/>
            </a:pPr>
            <a:fld id="{341D1296-2E93-47A3-B509-9CB210ECFEC1}" type="slidenum">
              <a:rPr kumimoji="0" lang="zh-CN" altLang="en-US" sz="1200" b="0" i="0" u="none" strike="noStrike" kern="1200" cap="none" spc="0" normalizeH="0" baseline="0" noProof="0" smtClean="0">
                <a:ln>
                  <a:noFill/>
                </a:ln>
                <a:solidFill>
                  <a:schemeClr val="accent1"/>
                </a:solidFill>
                <a:effectLst/>
                <a:uLnTx/>
                <a:uFillTx/>
                <a:latin typeface="+mn-lt"/>
                <a:ea typeface="+mn-ea"/>
                <a:cs typeface="+mn-cs"/>
              </a:rPr>
            </a:fld>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67056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670560" rtl="0" eaLnBrk="1" fontAlgn="auto" latinLnBrk="0" hangingPunct="1">
              <a:lnSpc>
                <a:spcPct val="100000"/>
              </a:lnSpc>
              <a:spcBef>
                <a:spcPts val="0"/>
              </a:spcBef>
              <a:spcAft>
                <a:spcPts val="0"/>
              </a:spcAft>
              <a:buClrTx/>
              <a:buSzTx/>
              <a:buFontTx/>
              <a:buNone/>
              <a:defRPr/>
            </a:pPr>
            <a:fld id="{341D1296-2E93-47A3-B509-9CB210ECFEC1}" type="slidenum">
              <a:rPr kumimoji="0" lang="zh-CN" altLang="en-US" sz="1200" b="0" i="0" u="none" strike="noStrike" kern="1200" cap="none" spc="0" normalizeH="0" baseline="0" noProof="0" smtClean="0">
                <a:ln>
                  <a:noFill/>
                </a:ln>
                <a:solidFill>
                  <a:schemeClr val="accent1"/>
                </a:solidFill>
                <a:effectLst/>
                <a:uLnTx/>
                <a:uFillTx/>
                <a:latin typeface="+mn-lt"/>
                <a:ea typeface="+mn-ea"/>
                <a:cs typeface="+mn-cs"/>
              </a:rPr>
            </a:fld>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vert="horz" lIns="91440" tIns="45720" rIns="91440" bIns="45720" rtlCol="0" anchor="t">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20000"/>
              </a:lnSpc>
              <a:spcBef>
                <a:spcPts val="1000"/>
              </a:spcBef>
              <a:spcAft>
                <a:spcPts val="0"/>
              </a:spcAft>
              <a:buClr>
                <a:schemeClr val="accent1"/>
              </a:buClr>
              <a:buSzPct val="85000"/>
              <a:buFont typeface="Wingdings" pitchFamily="2" charset="2"/>
              <a:buNone/>
              <a:defRPr/>
            </a:pP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67056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670560" rtl="0" eaLnBrk="1" fontAlgn="auto" latinLnBrk="0" hangingPunct="1">
              <a:lnSpc>
                <a:spcPct val="100000"/>
              </a:lnSpc>
              <a:spcBef>
                <a:spcPts val="0"/>
              </a:spcBef>
              <a:spcAft>
                <a:spcPts val="0"/>
              </a:spcAft>
              <a:buClrTx/>
              <a:buSzTx/>
              <a:buFontTx/>
              <a:buNone/>
              <a:defRPr/>
            </a:pPr>
            <a:fld id="{341D1296-2E93-47A3-B509-9CB210ECFEC1}" type="slidenum">
              <a:rPr kumimoji="0" lang="zh-CN" altLang="en-US" sz="1200" b="0" i="0" u="none" strike="noStrike" kern="1200" cap="none" spc="0" normalizeH="0" baseline="0" noProof="0" smtClean="0">
                <a:ln>
                  <a:noFill/>
                </a:ln>
                <a:solidFill>
                  <a:schemeClr val="accent1"/>
                </a:solidFill>
                <a:effectLst/>
                <a:uLnTx/>
                <a:uFillTx/>
                <a:latin typeface="+mn-lt"/>
                <a:ea typeface="+mn-ea"/>
                <a:cs typeface="+mn-cs"/>
              </a:rPr>
            </a:fld>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1026" name="Title Placeholder 1"/>
          <p:cNvSpPr>
            <a:spLocks noGrp="1"/>
          </p:cNvSpPr>
          <p:nvPr>
            <p:ph type="title"/>
          </p:nvPr>
        </p:nvSpPr>
        <p:spPr>
          <a:xfrm>
            <a:off x="838200" y="365125"/>
            <a:ext cx="10515600" cy="779463"/>
          </a:xfrm>
          <a:prstGeom prst="rect">
            <a:avLst/>
          </a:prstGeom>
          <a:noFill/>
          <a:ln w="9525">
            <a:noFill/>
          </a:ln>
        </p:spPr>
        <p:txBody>
          <a:bodyPr anchor="ctr"/>
          <a:p>
            <a:pPr lvl="0"/>
            <a:r>
              <a:rPr lang="zh-CN" altLang="en-US" dirty="0"/>
              <a:t>单击此处编辑母版标题样式</a:t>
            </a:r>
            <a:endParaRPr lang="en-US" altLang="x-none" dirty="0"/>
          </a:p>
        </p:txBody>
      </p:sp>
      <p:sp>
        <p:nvSpPr>
          <p:cNvPr id="1027" name="Text Placeholder 2"/>
          <p:cNvSpPr>
            <a:spLocks noGrp="1"/>
          </p:cNvSpPr>
          <p:nvPr>
            <p:ph type="body" idx="1"/>
          </p:nvPr>
        </p:nvSpPr>
        <p:spPr>
          <a:xfrm>
            <a:off x="838200" y="1292225"/>
            <a:ext cx="10515600" cy="499427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x-none"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1"/>
                </a:solidFill>
              </a:defRPr>
            </a:lvl1pPr>
          </a:lstStyle>
          <a:p>
            <a:pPr marL="0" marR="0" lvl="0" indent="0" algn="l" defTabSz="67056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1"/>
                </a:solidFill>
              </a:defRPr>
            </a:lvl1pP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1"/>
                </a:solidFill>
              </a:defRPr>
            </a:lvl1pPr>
          </a:lstStyle>
          <a:p>
            <a:pPr marL="0" marR="0" lvl="0" indent="0" algn="r" defTabSz="670560" rtl="0" eaLnBrk="1" fontAlgn="auto" latinLnBrk="0" hangingPunct="1">
              <a:lnSpc>
                <a:spcPct val="100000"/>
              </a:lnSpc>
              <a:spcBef>
                <a:spcPts val="0"/>
              </a:spcBef>
              <a:spcAft>
                <a:spcPts val="0"/>
              </a:spcAft>
              <a:buClrTx/>
              <a:buSzTx/>
              <a:buFontTx/>
              <a:buNone/>
              <a:defRPr/>
            </a:pPr>
            <a:fld id="{341D1296-2E93-47A3-B509-9CB210ECFEC1}" type="slidenum">
              <a:rPr kumimoji="0" lang="zh-CN" altLang="en-US" sz="1200" b="0" i="0" u="none" strike="noStrike" kern="1200" cap="none" spc="0" normalizeH="0" baseline="0" noProof="0" smtClean="0">
                <a:ln>
                  <a:noFill/>
                </a:ln>
                <a:solidFill>
                  <a:schemeClr val="accent1"/>
                </a:solidFill>
                <a:effectLst/>
                <a:uLnTx/>
                <a:uFillTx/>
                <a:latin typeface="+mn-lt"/>
                <a:ea typeface="+mn-ea"/>
                <a:cs typeface="+mn-cs"/>
              </a:rPr>
            </a:fld>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447675" indent="-447675" algn="l" defTabSz="914400" rtl="0" eaLnBrk="1" latinLnBrk="0" hangingPunct="1">
        <a:lnSpc>
          <a:spcPct val="120000"/>
        </a:lnSpc>
        <a:spcBef>
          <a:spcPts val="1000"/>
        </a:spcBef>
        <a:buClr>
          <a:schemeClr val="accent1"/>
        </a:buClr>
        <a:buSzPct val="85000"/>
        <a:buFont typeface="Wingdings" pitchFamily="2" charset="2"/>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5" Type="http://schemas.openxmlformats.org/officeDocument/2006/relationships/slideLayout" Target="../slideLayouts/slideLayout7.xml"/><Relationship Id="rId14" Type="http://schemas.openxmlformats.org/officeDocument/2006/relationships/tags" Target="../tags/tag27.xml"/><Relationship Id="rId13" Type="http://schemas.openxmlformats.org/officeDocument/2006/relationships/tags" Target="../tags/tag26.xml"/><Relationship Id="rId12" Type="http://schemas.openxmlformats.org/officeDocument/2006/relationships/tags" Target="../tags/tag25.xml"/><Relationship Id="rId11" Type="http://schemas.openxmlformats.org/officeDocument/2006/relationships/tags" Target="../tags/tag24.xml"/><Relationship Id="rId10" Type="http://schemas.openxmlformats.org/officeDocument/2006/relationships/tags" Target="../tags/tag23.xml"/><Relationship Id="rId1" Type="http://schemas.openxmlformats.org/officeDocument/2006/relationships/tags" Target="../tags/tag1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19250" y="2428875"/>
            <a:ext cx="8953500" cy="1004888"/>
          </a:xfrm>
        </p:spPr>
        <p:txBody>
          <a:bodyPr vert="horz" lIns="91440" tIns="45720" rIns="91440" bIns="45720" rtlCol="0" anchor="ctr" anchorCtr="0">
            <a:normAutofit fontScale="90000"/>
          </a:bodyPr>
          <a:lstStyle/>
          <a:p>
            <a:pPr marL="0" marR="0" lvl="0" indent="0" algn="ctr" defTabSz="914400" rtl="0" eaLnBrk="1" fontAlgn="auto" latinLnBrk="0" hangingPunct="1">
              <a:lnSpc>
                <a:spcPct val="150000"/>
              </a:lnSpc>
              <a:spcBef>
                <a:spcPct val="0"/>
              </a:spcBef>
              <a:spcAft>
                <a:spcPts val="0"/>
              </a:spcAft>
              <a:buClrTx/>
              <a:buSzTx/>
              <a:buFontTx/>
              <a:buNone/>
              <a:defRPr/>
            </a:pPr>
            <a:r>
              <a:rPr kumimoji="0" lang="da-DK" altLang="zh-CN" sz="4000" b="0" i="0" u="none" strike="noStrike" kern="1200" cap="none" spc="0" normalizeH="0" baseline="0" noProof="0" smtClean="0">
                <a:ln>
                  <a:noFill/>
                </a:ln>
                <a:solidFill>
                  <a:srgbClr val="F9F5F4"/>
                </a:solidFill>
                <a:effectLst/>
                <a:uLnTx/>
                <a:uFillTx/>
                <a:latin typeface="+mj-lt"/>
                <a:ea typeface="+mj-ea"/>
                <a:cs typeface="+mj-cs"/>
              </a:rPr>
              <a:t>LOREM IPSUM DOLOR SIT AMET</a:t>
            </a:r>
            <a:endParaRPr kumimoji="0" lang="zh-CN" altLang="en-US" sz="4000" b="0" i="0" u="none" strike="noStrike" kern="1200" cap="none" spc="0" normalizeH="0" baseline="0" noProof="0" dirty="0">
              <a:ln>
                <a:noFill/>
              </a:ln>
              <a:solidFill>
                <a:srgbClr val="F9F5F4"/>
              </a:solidFill>
              <a:effectLst/>
              <a:uLnTx/>
              <a:uFillTx/>
              <a:latin typeface="+mj-lt"/>
              <a:ea typeface="+mj-ea"/>
              <a:cs typeface="+mj-cs"/>
            </a:endParaRPr>
          </a:p>
        </p:txBody>
      </p:sp>
      <p:sp>
        <p:nvSpPr>
          <p:cNvPr id="5123" name="副标题 2"/>
          <p:cNvSpPr>
            <a:spLocks noGrp="1"/>
          </p:cNvSpPr>
          <p:nvPr>
            <p:ph type="subTitle" idx="1"/>
          </p:nvPr>
        </p:nvSpPr>
        <p:spPr>
          <a:xfrm>
            <a:off x="2779713" y="3611563"/>
            <a:ext cx="6632575" cy="771525"/>
          </a:xfrm>
          <a:ln/>
        </p:spPr>
        <p:txBody>
          <a:bodyPr vert="horz" wrap="square" lIns="91440" tIns="45720" rIns="91440" bIns="45720" anchor="ctr"/>
          <a:p>
            <a:pPr defTabSz="914400">
              <a:buSzPct val="85000"/>
              <a:buFont typeface="Wingdings" pitchFamily="2" charset="2"/>
              <a:buNone/>
            </a:pPr>
            <a:r>
              <a:rPr lang="da-DK" altLang="zh-CN" kern="1200" dirty="0">
                <a:latin typeface="+mn-lt"/>
                <a:ea typeface="+mn-ea"/>
                <a:cs typeface="+mn-cs"/>
              </a:rPr>
              <a:t>LOREM IPSUM DOLOR SIT AMET</a:t>
            </a:r>
            <a:endParaRPr lang="zh-CN" altLang="en-US" kern="1200" dirty="0">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标题 1"/>
          <p:cNvSpPr>
            <a:spLocks noGrp="1"/>
          </p:cNvSpPr>
          <p:nvPr>
            <p:ph type="title"/>
          </p:nvPr>
        </p:nvSpPr>
        <p:spPr>
          <a:ln/>
        </p:spPr>
        <p:txBody>
          <a:bodyPr vert="horz" wrap="square" lIns="91440" tIns="45720" rIns="91440" bIns="45720" anchor="ctr"/>
          <a:p>
            <a:r>
              <a:rPr lang="da-DK" altLang="zh-CN" dirty="0"/>
              <a:t>LOREM IPSUM DOLOR SIT AMET</a:t>
            </a:r>
            <a:endParaRPr lang="zh-CN" altLang="en-US" dirty="0"/>
          </a:p>
        </p:txBody>
      </p:sp>
      <p:sp>
        <p:nvSpPr>
          <p:cNvPr id="14339" name="内容占位符 4"/>
          <p:cNvSpPr>
            <a:spLocks noGrp="1"/>
          </p:cNvSpPr>
          <p:nvPr>
            <p:ph idx="1"/>
          </p:nvPr>
        </p:nvSpPr>
        <p:spPr>
          <a:ln/>
        </p:spPr>
        <p:txBody>
          <a:bodyPr vert="horz" wrap="square" lIns="91440" tIns="45720" rIns="91440" bIns="45720" anchor="t"/>
          <a:p>
            <a:pPr>
              <a:buFont typeface="Wingdings" pitchFamily="2" charset="2"/>
              <a:buChar char="l"/>
            </a:pPr>
            <a:r>
              <a:rPr lang="en-US" altLang="zh-CN" dirty="0"/>
              <a:t>LOREM 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1"/>
          <p:cNvSpPr>
            <a:spLocks noGrp="1"/>
          </p:cNvSpPr>
          <p:nvPr>
            <p:ph type="title"/>
          </p:nvPr>
        </p:nvSpPr>
        <p:spPr>
          <a:ln/>
        </p:spPr>
        <p:txBody>
          <a:bodyPr vert="horz" wrap="square" lIns="91440" tIns="45720" rIns="91440" bIns="45720" anchor="ctr"/>
          <a:p>
            <a:r>
              <a:rPr lang="da-DK" altLang="zh-CN" dirty="0"/>
              <a:t>LOREM IPSUM DOLOR SIT AMET</a:t>
            </a:r>
            <a:endParaRPr lang="zh-CN" altLang="en-US" dirty="0"/>
          </a:p>
        </p:txBody>
      </p:sp>
      <p:sp>
        <p:nvSpPr>
          <p:cNvPr id="15363" name="内容占位符 4"/>
          <p:cNvSpPr>
            <a:spLocks noGrp="1"/>
          </p:cNvSpPr>
          <p:nvPr>
            <p:ph idx="1"/>
          </p:nvPr>
        </p:nvSpPr>
        <p:spPr>
          <a:ln/>
        </p:spPr>
        <p:txBody>
          <a:bodyPr vert="horz" wrap="square" lIns="91440" tIns="45720" rIns="91440" bIns="45720" anchor="t"/>
          <a:p>
            <a:pPr>
              <a:buFont typeface="Wingdings" pitchFamily="2" charset="2"/>
              <a:buChar char="l"/>
            </a:pPr>
            <a:r>
              <a:rPr lang="en-US" altLang="zh-CN" dirty="0"/>
              <a:t>LOREM IPSUM DOLOR SIT AMET, CONSECTETUR ADIPISICING ELIT, SED DO EIUSMOD TEMPOR INCIDIDUNT UT LABORE ET DOLORE MAGNA ALIQUA. UT ENIM AD MINIM VENIAM, QUIS NOSTRUD EXERCITATION ULLAMCO LABORIS NISI UT ALIQUIP EX EA COMMODO CONSEQUAT. </a:t>
            </a:r>
            <a:endParaRPr lang="zh-CN" altLang="en-US" dirty="0"/>
          </a:p>
        </p:txBody>
      </p:sp>
      <p:sp>
        <p:nvSpPr>
          <p:cNvPr id="15364" name="内容占位符 4"/>
          <p:cNvSpPr txBox="1"/>
          <p:nvPr/>
        </p:nvSpPr>
        <p:spPr>
          <a:xfrm>
            <a:off x="838200" y="4016375"/>
            <a:ext cx="10515600" cy="2327275"/>
          </a:xfrm>
          <a:prstGeom prst="rect">
            <a:avLst/>
          </a:prstGeom>
          <a:noFill/>
          <a:ln w="9525">
            <a:noFill/>
          </a:ln>
        </p:spPr>
        <p:txBody>
          <a:bodyPr/>
          <a:lstStyle>
            <a:lvl1pPr marL="447675" indent="-447675" algn="l" defTabSz="914400" rtl="0" eaLnBrk="1" latinLnBrk="0" hangingPunct="1">
              <a:lnSpc>
                <a:spcPct val="120000"/>
              </a:lnSpc>
              <a:spcBef>
                <a:spcPts val="1000"/>
              </a:spcBef>
              <a:buClr>
                <a:schemeClr val="accent1"/>
              </a:buClr>
              <a:buSzPct val="85000"/>
              <a:buFont typeface="Wingdings" pitchFamily="2" charset="2"/>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itchFamily="34" charset="0"/>
              <a:buChar char="•"/>
              <a:defRPr sz="1800" kern="1200">
                <a:solidFill>
                  <a:schemeClr val="tx1"/>
                </a:solidFill>
                <a:latin typeface="+mn-lt"/>
                <a:ea typeface="+mn-ea"/>
                <a:cs typeface="+mn-cs"/>
              </a:defRPr>
            </a:lvl5pPr>
          </a:lstStyle>
          <a:p>
            <a:pPr marL="447675" lvl="0" indent="-447675" defTabSz="914400">
              <a:lnSpc>
                <a:spcPct val="150000"/>
              </a:lnSpc>
              <a:buChar char="l"/>
            </a:pPr>
            <a:r>
              <a:rPr lang="en-US" altLang="zh-CN" sz="2000" dirty="0"/>
              <a:t>LOREM IPSUM DOLOR SIT AMET, CONSECTETUR ADIPISICING ELIT, SED DO EIUSMOD TEMPOR INCIDIDUNT UT LABORE ET DOLORE MAGNA ALIQUA. UT ENIM AD MINIM VENIAM, QUIS NOSTRUD EXERCITATION ULLAMCO LABORIS NISI UT ALIQUIP EX EA COMMODO CONSEQUAT. </a:t>
            </a:r>
            <a:endParaRPr lang="zh-CN" altLang="en-US" sz="2000" dirty="0"/>
          </a:p>
        </p:txBody>
      </p:sp>
      <p:cxnSp>
        <p:nvCxnSpPr>
          <p:cNvPr id="6" name="直接连接符 5"/>
          <p:cNvCxnSpPr/>
          <p:nvPr/>
        </p:nvCxnSpPr>
        <p:spPr>
          <a:xfrm>
            <a:off x="827088" y="3752850"/>
            <a:ext cx="10539413"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标题 1"/>
          <p:cNvSpPr>
            <a:spLocks noGrp="1"/>
          </p:cNvSpPr>
          <p:nvPr>
            <p:ph type="title"/>
          </p:nvPr>
        </p:nvSpPr>
        <p:spPr>
          <a:ln/>
        </p:spPr>
        <p:txBody>
          <a:bodyPr vert="horz" wrap="square" lIns="91440" tIns="45720" rIns="91440" bIns="45720" anchor="ctr"/>
          <a:p>
            <a:r>
              <a:rPr lang="en-US" altLang="zh-CN" dirty="0"/>
              <a:t>LOREM IPSUM DOLOR SIT AMET</a:t>
            </a:r>
            <a:endParaRPr lang="zh-CN" altLang="en-US" dirty="0"/>
          </a:p>
        </p:txBody>
      </p:sp>
      <p:grpSp>
        <p:nvGrpSpPr>
          <p:cNvPr id="16387" name="组合 8"/>
          <p:cNvGrpSpPr/>
          <p:nvPr/>
        </p:nvGrpSpPr>
        <p:grpSpPr>
          <a:xfrm>
            <a:off x="3797300" y="2495550"/>
            <a:ext cx="4597400" cy="1085850"/>
            <a:chOff x="3622431" y="3727936"/>
            <a:chExt cx="3536703" cy="835272"/>
          </a:xfrm>
        </p:grpSpPr>
        <p:sp>
          <p:nvSpPr>
            <p:cNvPr id="11" name="任意多边形 10"/>
            <p:cNvSpPr/>
            <p:nvPr/>
          </p:nvSpPr>
          <p:spPr>
            <a:xfrm>
              <a:off x="6224952" y="3727936"/>
              <a:ext cx="934182" cy="835268"/>
            </a:xfrm>
            <a:custGeom>
              <a:avLst/>
              <a:gdLst>
                <a:gd name="connsiteX0" fmla="*/ 591910 w 934182"/>
                <a:gd name="connsiteY0" fmla="*/ 0 h 835268"/>
                <a:gd name="connsiteX1" fmla="*/ 934182 w 934182"/>
                <a:gd name="connsiteY1" fmla="*/ 0 h 835268"/>
                <a:gd name="connsiteX2" fmla="*/ 934182 w 934182"/>
                <a:gd name="connsiteY2" fmla="*/ 208034 h 835268"/>
                <a:gd name="connsiteX3" fmla="*/ 306948 w 934182"/>
                <a:gd name="connsiteY3" fmla="*/ 835268 h 835268"/>
                <a:gd name="connsiteX4" fmla="*/ 0 w 934182"/>
                <a:gd name="connsiteY4" fmla="*/ 835268 h 835268"/>
                <a:gd name="connsiteX5" fmla="*/ 0 w 934182"/>
                <a:gd name="connsiteY5" fmla="*/ 492996 h 835268"/>
                <a:gd name="connsiteX6" fmla="*/ 306948 w 934182"/>
                <a:gd name="connsiteY6" fmla="*/ 492996 h 835268"/>
                <a:gd name="connsiteX7" fmla="*/ 591910 w 934182"/>
                <a:gd name="connsiteY7" fmla="*/ 208034 h 83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4182" h="835268">
                  <a:moveTo>
                    <a:pt x="591910" y="0"/>
                  </a:moveTo>
                  <a:lnTo>
                    <a:pt x="934182" y="0"/>
                  </a:lnTo>
                  <a:lnTo>
                    <a:pt x="934182" y="208034"/>
                  </a:lnTo>
                  <a:cubicBezTo>
                    <a:pt x="934182" y="554446"/>
                    <a:pt x="653360" y="835268"/>
                    <a:pt x="306948" y="835268"/>
                  </a:cubicBezTo>
                  <a:lnTo>
                    <a:pt x="0" y="835268"/>
                  </a:lnTo>
                  <a:lnTo>
                    <a:pt x="0" y="492996"/>
                  </a:lnTo>
                  <a:lnTo>
                    <a:pt x="306948" y="492996"/>
                  </a:lnTo>
                  <a:cubicBezTo>
                    <a:pt x="464328" y="492996"/>
                    <a:pt x="591910" y="365414"/>
                    <a:pt x="591910" y="20803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任意多边形 11"/>
            <p:cNvSpPr/>
            <p:nvPr/>
          </p:nvSpPr>
          <p:spPr>
            <a:xfrm>
              <a:off x="3622431" y="4079631"/>
              <a:ext cx="331910" cy="483577"/>
            </a:xfrm>
            <a:custGeom>
              <a:avLst/>
              <a:gdLst>
                <a:gd name="connsiteX0" fmla="*/ 0 w 331910"/>
                <a:gd name="connsiteY0" fmla="*/ 0 h 483577"/>
                <a:gd name="connsiteX1" fmla="*/ 114300 w 331910"/>
                <a:gd name="connsiteY1" fmla="*/ 0 h 483577"/>
                <a:gd name="connsiteX2" fmla="*/ 331910 w 331910"/>
                <a:gd name="connsiteY2" fmla="*/ 483577 h 483577"/>
                <a:gd name="connsiteX3" fmla="*/ 217610 w 331910"/>
                <a:gd name="connsiteY3" fmla="*/ 483577 h 483577"/>
              </a:gdLst>
              <a:ahLst/>
              <a:cxnLst>
                <a:cxn ang="0">
                  <a:pos x="connsiteX0" y="connsiteY0"/>
                </a:cxn>
                <a:cxn ang="0">
                  <a:pos x="connsiteX1" y="connsiteY1"/>
                </a:cxn>
                <a:cxn ang="0">
                  <a:pos x="connsiteX2" y="connsiteY2"/>
                </a:cxn>
                <a:cxn ang="0">
                  <a:pos x="connsiteX3" y="connsiteY3"/>
                </a:cxn>
              </a:cxnLst>
              <a:rect l="l" t="t" r="r" b="b"/>
              <a:pathLst>
                <a:path w="331910" h="483577">
                  <a:moveTo>
                    <a:pt x="0" y="0"/>
                  </a:moveTo>
                  <a:lnTo>
                    <a:pt x="114300" y="0"/>
                  </a:lnTo>
                  <a:lnTo>
                    <a:pt x="331910" y="483577"/>
                  </a:lnTo>
                  <a:lnTo>
                    <a:pt x="217610" y="48357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任意多边形 12"/>
            <p:cNvSpPr/>
            <p:nvPr/>
          </p:nvSpPr>
          <p:spPr>
            <a:xfrm>
              <a:off x="3736735" y="4079631"/>
              <a:ext cx="2716823" cy="483577"/>
            </a:xfrm>
            <a:custGeom>
              <a:avLst/>
              <a:gdLst>
                <a:gd name="connsiteX0" fmla="*/ 0 w 2716823"/>
                <a:gd name="connsiteY0" fmla="*/ 0 h 483577"/>
                <a:gd name="connsiteX1" fmla="*/ 2499213 w 2716823"/>
                <a:gd name="connsiteY1" fmla="*/ 0 h 483577"/>
                <a:gd name="connsiteX2" fmla="*/ 2716823 w 2716823"/>
                <a:gd name="connsiteY2" fmla="*/ 483577 h 483577"/>
                <a:gd name="connsiteX3" fmla="*/ 217610 w 2716823"/>
                <a:gd name="connsiteY3" fmla="*/ 483577 h 483577"/>
              </a:gdLst>
              <a:ahLst/>
              <a:cxnLst>
                <a:cxn ang="0">
                  <a:pos x="connsiteX0" y="connsiteY0"/>
                </a:cxn>
                <a:cxn ang="0">
                  <a:pos x="connsiteX1" y="connsiteY1"/>
                </a:cxn>
                <a:cxn ang="0">
                  <a:pos x="connsiteX2" y="connsiteY2"/>
                </a:cxn>
                <a:cxn ang="0">
                  <a:pos x="connsiteX3" y="connsiteY3"/>
                </a:cxn>
              </a:cxnLst>
              <a:rect l="l" t="t" r="r" b="b"/>
              <a:pathLst>
                <a:path w="2716823" h="483577">
                  <a:moveTo>
                    <a:pt x="0" y="0"/>
                  </a:moveTo>
                  <a:lnTo>
                    <a:pt x="2499213" y="0"/>
                  </a:lnTo>
                  <a:lnTo>
                    <a:pt x="2716823" y="483577"/>
                  </a:lnTo>
                  <a:lnTo>
                    <a:pt x="217610" y="4835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rgbClr val="FEFFFF"/>
                  </a:solidFill>
                  <a:effectLst/>
                  <a:uLnTx/>
                  <a:uFillTx/>
                  <a:latin typeface="+mn-lt"/>
                  <a:ea typeface="+mn-ea"/>
                  <a:cs typeface="+mn-cs"/>
                </a:rPr>
                <a:t>LOREM</a:t>
              </a:r>
              <a:endParaRPr kumimoji="0" lang="zh-CN" altLang="en-US" sz="1800" b="0" i="0" u="none" strike="noStrike" kern="1200" cap="none" spc="0" normalizeH="0" baseline="0" noProof="0">
                <a:ln>
                  <a:noFill/>
                </a:ln>
                <a:solidFill>
                  <a:srgbClr val="FEFFFF"/>
                </a:solidFill>
                <a:effectLst/>
                <a:uLnTx/>
                <a:uFillTx/>
                <a:latin typeface="+mn-lt"/>
                <a:ea typeface="+mn-ea"/>
                <a:cs typeface="+mn-cs"/>
              </a:endParaRPr>
            </a:p>
          </p:txBody>
        </p:sp>
        <p:sp>
          <p:nvSpPr>
            <p:cNvPr id="14" name="椭圆 13"/>
            <p:cNvSpPr/>
            <p:nvPr/>
          </p:nvSpPr>
          <p:spPr>
            <a:xfrm>
              <a:off x="6296384" y="3727936"/>
              <a:ext cx="422035" cy="422035"/>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rgbClr val="FEFFFF"/>
                  </a:solidFill>
                  <a:effectLst/>
                  <a:uLnTx/>
                  <a:uFillTx/>
                  <a:latin typeface="+mn-lt"/>
                  <a:ea typeface="+mn-ea"/>
                  <a:cs typeface="+mn-cs"/>
                </a:rPr>
                <a:t>A</a:t>
              </a:r>
              <a:endParaRPr kumimoji="0" lang="zh-CN" altLang="en-US" sz="1800" b="0" i="0" u="none" strike="noStrike" kern="1200" cap="none" spc="0" normalizeH="0" baseline="0" noProof="0" dirty="0">
                <a:ln>
                  <a:noFill/>
                </a:ln>
                <a:solidFill>
                  <a:srgbClr val="FEFFFF"/>
                </a:solidFill>
                <a:effectLst/>
                <a:uLnTx/>
                <a:uFillTx/>
                <a:latin typeface="+mn-lt"/>
                <a:ea typeface="+mn-ea"/>
                <a:cs typeface="+mn-cs"/>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标题 1"/>
          <p:cNvSpPr>
            <a:spLocks noGrp="1"/>
          </p:cNvSpPr>
          <p:nvPr>
            <p:ph type="title"/>
          </p:nvPr>
        </p:nvSpPr>
        <p:spPr>
          <a:ln/>
        </p:spPr>
        <p:txBody>
          <a:bodyPr vert="horz" wrap="square" lIns="91440" tIns="45720" rIns="91440" bIns="45720" anchor="ctr"/>
          <a:p>
            <a:r>
              <a:rPr lang="en-US" altLang="zh-CN" dirty="0"/>
              <a:t>LOREM IPSUM DOLOR SIT AMET</a:t>
            </a:r>
            <a:endParaRPr lang="zh-CN" altLang="en-US" dirty="0"/>
          </a:p>
        </p:txBody>
      </p:sp>
      <p:grpSp>
        <p:nvGrpSpPr>
          <p:cNvPr id="17411" name="组合 8"/>
          <p:cNvGrpSpPr/>
          <p:nvPr/>
        </p:nvGrpSpPr>
        <p:grpSpPr>
          <a:xfrm>
            <a:off x="2468563" y="2495550"/>
            <a:ext cx="3536950" cy="835025"/>
            <a:chOff x="3622431" y="3727936"/>
            <a:chExt cx="3536703" cy="835272"/>
          </a:xfrm>
        </p:grpSpPr>
        <p:sp>
          <p:nvSpPr>
            <p:cNvPr id="11" name="任意多边形 10"/>
            <p:cNvSpPr/>
            <p:nvPr/>
          </p:nvSpPr>
          <p:spPr>
            <a:xfrm>
              <a:off x="6224952" y="3727936"/>
              <a:ext cx="934182" cy="835268"/>
            </a:xfrm>
            <a:custGeom>
              <a:avLst/>
              <a:gdLst>
                <a:gd name="connsiteX0" fmla="*/ 591910 w 934182"/>
                <a:gd name="connsiteY0" fmla="*/ 0 h 835268"/>
                <a:gd name="connsiteX1" fmla="*/ 934182 w 934182"/>
                <a:gd name="connsiteY1" fmla="*/ 0 h 835268"/>
                <a:gd name="connsiteX2" fmla="*/ 934182 w 934182"/>
                <a:gd name="connsiteY2" fmla="*/ 208034 h 835268"/>
                <a:gd name="connsiteX3" fmla="*/ 306948 w 934182"/>
                <a:gd name="connsiteY3" fmla="*/ 835268 h 835268"/>
                <a:gd name="connsiteX4" fmla="*/ 0 w 934182"/>
                <a:gd name="connsiteY4" fmla="*/ 835268 h 835268"/>
                <a:gd name="connsiteX5" fmla="*/ 0 w 934182"/>
                <a:gd name="connsiteY5" fmla="*/ 492996 h 835268"/>
                <a:gd name="connsiteX6" fmla="*/ 306948 w 934182"/>
                <a:gd name="connsiteY6" fmla="*/ 492996 h 835268"/>
                <a:gd name="connsiteX7" fmla="*/ 591910 w 934182"/>
                <a:gd name="connsiteY7" fmla="*/ 208034 h 83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4182" h="835268">
                  <a:moveTo>
                    <a:pt x="591910" y="0"/>
                  </a:moveTo>
                  <a:lnTo>
                    <a:pt x="934182" y="0"/>
                  </a:lnTo>
                  <a:lnTo>
                    <a:pt x="934182" y="208034"/>
                  </a:lnTo>
                  <a:cubicBezTo>
                    <a:pt x="934182" y="554446"/>
                    <a:pt x="653360" y="835268"/>
                    <a:pt x="306948" y="835268"/>
                  </a:cubicBezTo>
                  <a:lnTo>
                    <a:pt x="0" y="835268"/>
                  </a:lnTo>
                  <a:lnTo>
                    <a:pt x="0" y="492996"/>
                  </a:lnTo>
                  <a:lnTo>
                    <a:pt x="306948" y="492996"/>
                  </a:lnTo>
                  <a:cubicBezTo>
                    <a:pt x="464328" y="492996"/>
                    <a:pt x="591910" y="365414"/>
                    <a:pt x="591910" y="20803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任意多边形 11"/>
            <p:cNvSpPr/>
            <p:nvPr/>
          </p:nvSpPr>
          <p:spPr>
            <a:xfrm>
              <a:off x="3622431" y="4079631"/>
              <a:ext cx="331910" cy="483577"/>
            </a:xfrm>
            <a:custGeom>
              <a:avLst/>
              <a:gdLst>
                <a:gd name="connsiteX0" fmla="*/ 0 w 331910"/>
                <a:gd name="connsiteY0" fmla="*/ 0 h 483577"/>
                <a:gd name="connsiteX1" fmla="*/ 114300 w 331910"/>
                <a:gd name="connsiteY1" fmla="*/ 0 h 483577"/>
                <a:gd name="connsiteX2" fmla="*/ 331910 w 331910"/>
                <a:gd name="connsiteY2" fmla="*/ 483577 h 483577"/>
                <a:gd name="connsiteX3" fmla="*/ 217610 w 331910"/>
                <a:gd name="connsiteY3" fmla="*/ 483577 h 483577"/>
              </a:gdLst>
              <a:ahLst/>
              <a:cxnLst>
                <a:cxn ang="0">
                  <a:pos x="connsiteX0" y="connsiteY0"/>
                </a:cxn>
                <a:cxn ang="0">
                  <a:pos x="connsiteX1" y="connsiteY1"/>
                </a:cxn>
                <a:cxn ang="0">
                  <a:pos x="connsiteX2" y="connsiteY2"/>
                </a:cxn>
                <a:cxn ang="0">
                  <a:pos x="connsiteX3" y="connsiteY3"/>
                </a:cxn>
              </a:cxnLst>
              <a:rect l="l" t="t" r="r" b="b"/>
              <a:pathLst>
                <a:path w="331910" h="483577">
                  <a:moveTo>
                    <a:pt x="0" y="0"/>
                  </a:moveTo>
                  <a:lnTo>
                    <a:pt x="114300" y="0"/>
                  </a:lnTo>
                  <a:lnTo>
                    <a:pt x="331910" y="483577"/>
                  </a:lnTo>
                  <a:lnTo>
                    <a:pt x="217610" y="48357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任意多边形 12"/>
            <p:cNvSpPr/>
            <p:nvPr/>
          </p:nvSpPr>
          <p:spPr>
            <a:xfrm>
              <a:off x="3736735" y="4079631"/>
              <a:ext cx="2716823" cy="483577"/>
            </a:xfrm>
            <a:custGeom>
              <a:avLst/>
              <a:gdLst>
                <a:gd name="connsiteX0" fmla="*/ 0 w 2716823"/>
                <a:gd name="connsiteY0" fmla="*/ 0 h 483577"/>
                <a:gd name="connsiteX1" fmla="*/ 2499213 w 2716823"/>
                <a:gd name="connsiteY1" fmla="*/ 0 h 483577"/>
                <a:gd name="connsiteX2" fmla="*/ 2716823 w 2716823"/>
                <a:gd name="connsiteY2" fmla="*/ 483577 h 483577"/>
                <a:gd name="connsiteX3" fmla="*/ 217610 w 2716823"/>
                <a:gd name="connsiteY3" fmla="*/ 483577 h 483577"/>
              </a:gdLst>
              <a:ahLst/>
              <a:cxnLst>
                <a:cxn ang="0">
                  <a:pos x="connsiteX0" y="connsiteY0"/>
                </a:cxn>
                <a:cxn ang="0">
                  <a:pos x="connsiteX1" y="connsiteY1"/>
                </a:cxn>
                <a:cxn ang="0">
                  <a:pos x="connsiteX2" y="connsiteY2"/>
                </a:cxn>
                <a:cxn ang="0">
                  <a:pos x="connsiteX3" y="connsiteY3"/>
                </a:cxn>
              </a:cxnLst>
              <a:rect l="l" t="t" r="r" b="b"/>
              <a:pathLst>
                <a:path w="2716823" h="483577">
                  <a:moveTo>
                    <a:pt x="0" y="0"/>
                  </a:moveTo>
                  <a:lnTo>
                    <a:pt x="2499213" y="0"/>
                  </a:lnTo>
                  <a:lnTo>
                    <a:pt x="2716823" y="483577"/>
                  </a:lnTo>
                  <a:lnTo>
                    <a:pt x="217610" y="4835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rgbClr val="FEFFFF"/>
                  </a:solidFill>
                  <a:effectLst/>
                  <a:uLnTx/>
                  <a:uFillTx/>
                  <a:latin typeface="+mn-lt"/>
                  <a:ea typeface="+mn-ea"/>
                  <a:cs typeface="+mn-cs"/>
                </a:rPr>
                <a:t>LOREM</a:t>
              </a:r>
              <a:endParaRPr kumimoji="0" lang="zh-CN" altLang="en-US" sz="1800" b="0" i="0" u="none" strike="noStrike" kern="1200" cap="none" spc="0" normalizeH="0" baseline="0" noProof="0">
                <a:ln>
                  <a:noFill/>
                </a:ln>
                <a:solidFill>
                  <a:srgbClr val="FEFFFF"/>
                </a:solidFill>
                <a:effectLst/>
                <a:uLnTx/>
                <a:uFillTx/>
                <a:latin typeface="+mn-lt"/>
                <a:ea typeface="+mn-ea"/>
                <a:cs typeface="+mn-cs"/>
              </a:endParaRPr>
            </a:p>
          </p:txBody>
        </p:sp>
        <p:sp>
          <p:nvSpPr>
            <p:cNvPr id="14" name="椭圆 13"/>
            <p:cNvSpPr/>
            <p:nvPr/>
          </p:nvSpPr>
          <p:spPr>
            <a:xfrm>
              <a:off x="6296384" y="3727936"/>
              <a:ext cx="422035" cy="422035"/>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rgbClr val="FEFFFF"/>
                  </a:solidFill>
                  <a:effectLst/>
                  <a:uLnTx/>
                  <a:uFillTx/>
                  <a:latin typeface="+mn-lt"/>
                  <a:ea typeface="+mn-ea"/>
                  <a:cs typeface="+mn-cs"/>
                </a:rPr>
                <a:t>A</a:t>
              </a:r>
              <a:endParaRPr kumimoji="0" lang="zh-CN" altLang="en-US" sz="1800" b="0" i="0" u="none" strike="noStrike" kern="1200" cap="none" spc="0" normalizeH="0" baseline="0" noProof="0" dirty="0">
                <a:ln>
                  <a:noFill/>
                </a:ln>
                <a:solidFill>
                  <a:srgbClr val="FEFFFF"/>
                </a:solidFill>
                <a:effectLst/>
                <a:uLnTx/>
                <a:uFillTx/>
                <a:latin typeface="+mn-lt"/>
                <a:ea typeface="+mn-ea"/>
                <a:cs typeface="+mn-cs"/>
              </a:endParaRPr>
            </a:p>
          </p:txBody>
        </p:sp>
      </p:grpSp>
      <p:grpSp>
        <p:nvGrpSpPr>
          <p:cNvPr id="17412" name="组合 14"/>
          <p:cNvGrpSpPr/>
          <p:nvPr/>
        </p:nvGrpSpPr>
        <p:grpSpPr>
          <a:xfrm flipH="1">
            <a:off x="6186488" y="2495550"/>
            <a:ext cx="3536950" cy="835025"/>
            <a:chOff x="3622431" y="3727936"/>
            <a:chExt cx="3536703" cy="835272"/>
          </a:xfrm>
        </p:grpSpPr>
        <p:sp>
          <p:nvSpPr>
            <p:cNvPr id="16" name="任意多边形 15"/>
            <p:cNvSpPr/>
            <p:nvPr/>
          </p:nvSpPr>
          <p:spPr>
            <a:xfrm>
              <a:off x="6224952" y="3727936"/>
              <a:ext cx="934182" cy="835268"/>
            </a:xfrm>
            <a:custGeom>
              <a:avLst/>
              <a:gdLst>
                <a:gd name="connsiteX0" fmla="*/ 591910 w 934182"/>
                <a:gd name="connsiteY0" fmla="*/ 0 h 835268"/>
                <a:gd name="connsiteX1" fmla="*/ 934182 w 934182"/>
                <a:gd name="connsiteY1" fmla="*/ 0 h 835268"/>
                <a:gd name="connsiteX2" fmla="*/ 934182 w 934182"/>
                <a:gd name="connsiteY2" fmla="*/ 208034 h 835268"/>
                <a:gd name="connsiteX3" fmla="*/ 306948 w 934182"/>
                <a:gd name="connsiteY3" fmla="*/ 835268 h 835268"/>
                <a:gd name="connsiteX4" fmla="*/ 0 w 934182"/>
                <a:gd name="connsiteY4" fmla="*/ 835268 h 835268"/>
                <a:gd name="connsiteX5" fmla="*/ 0 w 934182"/>
                <a:gd name="connsiteY5" fmla="*/ 492996 h 835268"/>
                <a:gd name="connsiteX6" fmla="*/ 306948 w 934182"/>
                <a:gd name="connsiteY6" fmla="*/ 492996 h 835268"/>
                <a:gd name="connsiteX7" fmla="*/ 591910 w 934182"/>
                <a:gd name="connsiteY7" fmla="*/ 208034 h 83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4182" h="835268">
                  <a:moveTo>
                    <a:pt x="591910" y="0"/>
                  </a:moveTo>
                  <a:lnTo>
                    <a:pt x="934182" y="0"/>
                  </a:lnTo>
                  <a:lnTo>
                    <a:pt x="934182" y="208034"/>
                  </a:lnTo>
                  <a:cubicBezTo>
                    <a:pt x="934182" y="554446"/>
                    <a:pt x="653360" y="835268"/>
                    <a:pt x="306948" y="835268"/>
                  </a:cubicBezTo>
                  <a:lnTo>
                    <a:pt x="0" y="835268"/>
                  </a:lnTo>
                  <a:lnTo>
                    <a:pt x="0" y="492996"/>
                  </a:lnTo>
                  <a:lnTo>
                    <a:pt x="306948" y="492996"/>
                  </a:lnTo>
                  <a:cubicBezTo>
                    <a:pt x="464328" y="492996"/>
                    <a:pt x="591910" y="365414"/>
                    <a:pt x="591910" y="20803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任意多边形 16"/>
            <p:cNvSpPr/>
            <p:nvPr/>
          </p:nvSpPr>
          <p:spPr>
            <a:xfrm>
              <a:off x="3622431" y="4079631"/>
              <a:ext cx="331910" cy="483577"/>
            </a:xfrm>
            <a:custGeom>
              <a:avLst/>
              <a:gdLst>
                <a:gd name="connsiteX0" fmla="*/ 0 w 331910"/>
                <a:gd name="connsiteY0" fmla="*/ 0 h 483577"/>
                <a:gd name="connsiteX1" fmla="*/ 114300 w 331910"/>
                <a:gd name="connsiteY1" fmla="*/ 0 h 483577"/>
                <a:gd name="connsiteX2" fmla="*/ 331910 w 331910"/>
                <a:gd name="connsiteY2" fmla="*/ 483577 h 483577"/>
                <a:gd name="connsiteX3" fmla="*/ 217610 w 331910"/>
                <a:gd name="connsiteY3" fmla="*/ 483577 h 483577"/>
              </a:gdLst>
              <a:ahLst/>
              <a:cxnLst>
                <a:cxn ang="0">
                  <a:pos x="connsiteX0" y="connsiteY0"/>
                </a:cxn>
                <a:cxn ang="0">
                  <a:pos x="connsiteX1" y="connsiteY1"/>
                </a:cxn>
                <a:cxn ang="0">
                  <a:pos x="connsiteX2" y="connsiteY2"/>
                </a:cxn>
                <a:cxn ang="0">
                  <a:pos x="connsiteX3" y="connsiteY3"/>
                </a:cxn>
              </a:cxnLst>
              <a:rect l="l" t="t" r="r" b="b"/>
              <a:pathLst>
                <a:path w="331910" h="483577">
                  <a:moveTo>
                    <a:pt x="0" y="0"/>
                  </a:moveTo>
                  <a:lnTo>
                    <a:pt x="114300" y="0"/>
                  </a:lnTo>
                  <a:lnTo>
                    <a:pt x="331910" y="483577"/>
                  </a:lnTo>
                  <a:lnTo>
                    <a:pt x="217610" y="48357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任意多边形 17"/>
            <p:cNvSpPr/>
            <p:nvPr/>
          </p:nvSpPr>
          <p:spPr>
            <a:xfrm>
              <a:off x="3736735" y="4079631"/>
              <a:ext cx="2716823" cy="483577"/>
            </a:xfrm>
            <a:custGeom>
              <a:avLst/>
              <a:gdLst>
                <a:gd name="connsiteX0" fmla="*/ 0 w 2716823"/>
                <a:gd name="connsiteY0" fmla="*/ 0 h 483577"/>
                <a:gd name="connsiteX1" fmla="*/ 2499213 w 2716823"/>
                <a:gd name="connsiteY1" fmla="*/ 0 h 483577"/>
                <a:gd name="connsiteX2" fmla="*/ 2716823 w 2716823"/>
                <a:gd name="connsiteY2" fmla="*/ 483577 h 483577"/>
                <a:gd name="connsiteX3" fmla="*/ 217610 w 2716823"/>
                <a:gd name="connsiteY3" fmla="*/ 483577 h 483577"/>
              </a:gdLst>
              <a:ahLst/>
              <a:cxnLst>
                <a:cxn ang="0">
                  <a:pos x="connsiteX0" y="connsiteY0"/>
                </a:cxn>
                <a:cxn ang="0">
                  <a:pos x="connsiteX1" y="connsiteY1"/>
                </a:cxn>
                <a:cxn ang="0">
                  <a:pos x="connsiteX2" y="connsiteY2"/>
                </a:cxn>
                <a:cxn ang="0">
                  <a:pos x="connsiteX3" y="connsiteY3"/>
                </a:cxn>
              </a:cxnLst>
              <a:rect l="l" t="t" r="r" b="b"/>
              <a:pathLst>
                <a:path w="2716823" h="483577">
                  <a:moveTo>
                    <a:pt x="0" y="0"/>
                  </a:moveTo>
                  <a:lnTo>
                    <a:pt x="2499213" y="0"/>
                  </a:lnTo>
                  <a:lnTo>
                    <a:pt x="2716823" y="483577"/>
                  </a:lnTo>
                  <a:lnTo>
                    <a:pt x="217610" y="4835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rgbClr val="FEFFFF"/>
                  </a:solidFill>
                  <a:effectLst/>
                  <a:uLnTx/>
                  <a:uFillTx/>
                  <a:latin typeface="+mn-lt"/>
                  <a:ea typeface="+mn-ea"/>
                  <a:cs typeface="+mn-cs"/>
                </a:rPr>
                <a:t>LOREM</a:t>
              </a:r>
              <a:endParaRPr kumimoji="0" lang="zh-CN" altLang="en-US" sz="1800" b="0" i="0" u="none" strike="noStrike" kern="1200" cap="none" spc="0" normalizeH="0" baseline="0" noProof="0">
                <a:ln>
                  <a:noFill/>
                </a:ln>
                <a:solidFill>
                  <a:srgbClr val="FEFFFF"/>
                </a:solidFill>
                <a:effectLst/>
                <a:uLnTx/>
                <a:uFillTx/>
                <a:latin typeface="+mn-lt"/>
                <a:ea typeface="+mn-ea"/>
                <a:cs typeface="+mn-cs"/>
              </a:endParaRPr>
            </a:p>
          </p:txBody>
        </p:sp>
        <p:sp>
          <p:nvSpPr>
            <p:cNvPr id="19" name="椭圆 18"/>
            <p:cNvSpPr/>
            <p:nvPr/>
          </p:nvSpPr>
          <p:spPr>
            <a:xfrm>
              <a:off x="6296384" y="3727936"/>
              <a:ext cx="422035" cy="422035"/>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rgbClr val="FEFFFF"/>
                  </a:solidFill>
                  <a:effectLst/>
                  <a:uLnTx/>
                  <a:uFillTx/>
                  <a:latin typeface="+mn-lt"/>
                  <a:ea typeface="+mn-ea"/>
                  <a:cs typeface="+mn-cs"/>
                </a:rPr>
                <a:t>B</a:t>
              </a:r>
              <a:endParaRPr kumimoji="0" lang="zh-CN" altLang="en-US" sz="1800" b="0" i="0" u="none" strike="noStrike" kern="1200" cap="none" spc="0" normalizeH="0" baseline="0" noProof="0" dirty="0">
                <a:ln>
                  <a:noFill/>
                </a:ln>
                <a:solidFill>
                  <a:srgbClr val="FEFFFF"/>
                </a:solidFill>
                <a:effectLst/>
                <a:uLnTx/>
                <a:uFillTx/>
                <a:latin typeface="+mn-lt"/>
                <a:ea typeface="+mn-ea"/>
                <a:cs typeface="+mn-cs"/>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
          <p:cNvSpPr>
            <a:spLocks noGrp="1"/>
          </p:cNvSpPr>
          <p:nvPr>
            <p:ph type="title"/>
          </p:nvPr>
        </p:nvSpPr>
        <p:spPr>
          <a:ln/>
        </p:spPr>
        <p:txBody>
          <a:bodyPr vert="horz" wrap="square" lIns="91440" tIns="45720" rIns="91440" bIns="45720" anchor="ctr"/>
          <a:p>
            <a:r>
              <a:rPr lang="en-US" altLang="zh-CN" dirty="0"/>
              <a:t>LOREM IPSUM DOLOR SIT AMET</a:t>
            </a:r>
            <a:endParaRPr lang="zh-CN" altLang="en-US" dirty="0"/>
          </a:p>
        </p:txBody>
      </p:sp>
      <p:grpSp>
        <p:nvGrpSpPr>
          <p:cNvPr id="18435" name="组合 8"/>
          <p:cNvGrpSpPr/>
          <p:nvPr/>
        </p:nvGrpSpPr>
        <p:grpSpPr>
          <a:xfrm>
            <a:off x="2468563" y="2495550"/>
            <a:ext cx="3536950" cy="835025"/>
            <a:chOff x="3622431" y="3727936"/>
            <a:chExt cx="3536703" cy="835272"/>
          </a:xfrm>
        </p:grpSpPr>
        <p:sp>
          <p:nvSpPr>
            <p:cNvPr id="11" name="任意多边形 10"/>
            <p:cNvSpPr/>
            <p:nvPr/>
          </p:nvSpPr>
          <p:spPr>
            <a:xfrm>
              <a:off x="6224952" y="3727936"/>
              <a:ext cx="934182" cy="835268"/>
            </a:xfrm>
            <a:custGeom>
              <a:avLst/>
              <a:gdLst>
                <a:gd name="connsiteX0" fmla="*/ 591910 w 934182"/>
                <a:gd name="connsiteY0" fmla="*/ 0 h 835268"/>
                <a:gd name="connsiteX1" fmla="*/ 934182 w 934182"/>
                <a:gd name="connsiteY1" fmla="*/ 0 h 835268"/>
                <a:gd name="connsiteX2" fmla="*/ 934182 w 934182"/>
                <a:gd name="connsiteY2" fmla="*/ 208034 h 835268"/>
                <a:gd name="connsiteX3" fmla="*/ 306948 w 934182"/>
                <a:gd name="connsiteY3" fmla="*/ 835268 h 835268"/>
                <a:gd name="connsiteX4" fmla="*/ 0 w 934182"/>
                <a:gd name="connsiteY4" fmla="*/ 835268 h 835268"/>
                <a:gd name="connsiteX5" fmla="*/ 0 w 934182"/>
                <a:gd name="connsiteY5" fmla="*/ 492996 h 835268"/>
                <a:gd name="connsiteX6" fmla="*/ 306948 w 934182"/>
                <a:gd name="connsiteY6" fmla="*/ 492996 h 835268"/>
                <a:gd name="connsiteX7" fmla="*/ 591910 w 934182"/>
                <a:gd name="connsiteY7" fmla="*/ 208034 h 83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4182" h="835268">
                  <a:moveTo>
                    <a:pt x="591910" y="0"/>
                  </a:moveTo>
                  <a:lnTo>
                    <a:pt x="934182" y="0"/>
                  </a:lnTo>
                  <a:lnTo>
                    <a:pt x="934182" y="208034"/>
                  </a:lnTo>
                  <a:cubicBezTo>
                    <a:pt x="934182" y="554446"/>
                    <a:pt x="653360" y="835268"/>
                    <a:pt x="306948" y="835268"/>
                  </a:cubicBezTo>
                  <a:lnTo>
                    <a:pt x="0" y="835268"/>
                  </a:lnTo>
                  <a:lnTo>
                    <a:pt x="0" y="492996"/>
                  </a:lnTo>
                  <a:lnTo>
                    <a:pt x="306948" y="492996"/>
                  </a:lnTo>
                  <a:cubicBezTo>
                    <a:pt x="464328" y="492996"/>
                    <a:pt x="591910" y="365414"/>
                    <a:pt x="591910" y="20803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任意多边形 11"/>
            <p:cNvSpPr/>
            <p:nvPr/>
          </p:nvSpPr>
          <p:spPr>
            <a:xfrm>
              <a:off x="3622431" y="4079631"/>
              <a:ext cx="331910" cy="483577"/>
            </a:xfrm>
            <a:custGeom>
              <a:avLst/>
              <a:gdLst>
                <a:gd name="connsiteX0" fmla="*/ 0 w 331910"/>
                <a:gd name="connsiteY0" fmla="*/ 0 h 483577"/>
                <a:gd name="connsiteX1" fmla="*/ 114300 w 331910"/>
                <a:gd name="connsiteY1" fmla="*/ 0 h 483577"/>
                <a:gd name="connsiteX2" fmla="*/ 331910 w 331910"/>
                <a:gd name="connsiteY2" fmla="*/ 483577 h 483577"/>
                <a:gd name="connsiteX3" fmla="*/ 217610 w 331910"/>
                <a:gd name="connsiteY3" fmla="*/ 483577 h 483577"/>
              </a:gdLst>
              <a:ahLst/>
              <a:cxnLst>
                <a:cxn ang="0">
                  <a:pos x="connsiteX0" y="connsiteY0"/>
                </a:cxn>
                <a:cxn ang="0">
                  <a:pos x="connsiteX1" y="connsiteY1"/>
                </a:cxn>
                <a:cxn ang="0">
                  <a:pos x="connsiteX2" y="connsiteY2"/>
                </a:cxn>
                <a:cxn ang="0">
                  <a:pos x="connsiteX3" y="connsiteY3"/>
                </a:cxn>
              </a:cxnLst>
              <a:rect l="l" t="t" r="r" b="b"/>
              <a:pathLst>
                <a:path w="331910" h="483577">
                  <a:moveTo>
                    <a:pt x="0" y="0"/>
                  </a:moveTo>
                  <a:lnTo>
                    <a:pt x="114300" y="0"/>
                  </a:lnTo>
                  <a:lnTo>
                    <a:pt x="331910" y="483577"/>
                  </a:lnTo>
                  <a:lnTo>
                    <a:pt x="217610" y="48357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任意多边形 12"/>
            <p:cNvSpPr/>
            <p:nvPr/>
          </p:nvSpPr>
          <p:spPr>
            <a:xfrm>
              <a:off x="3736735" y="4079631"/>
              <a:ext cx="2716823" cy="483577"/>
            </a:xfrm>
            <a:custGeom>
              <a:avLst/>
              <a:gdLst>
                <a:gd name="connsiteX0" fmla="*/ 0 w 2716823"/>
                <a:gd name="connsiteY0" fmla="*/ 0 h 483577"/>
                <a:gd name="connsiteX1" fmla="*/ 2499213 w 2716823"/>
                <a:gd name="connsiteY1" fmla="*/ 0 h 483577"/>
                <a:gd name="connsiteX2" fmla="*/ 2716823 w 2716823"/>
                <a:gd name="connsiteY2" fmla="*/ 483577 h 483577"/>
                <a:gd name="connsiteX3" fmla="*/ 217610 w 2716823"/>
                <a:gd name="connsiteY3" fmla="*/ 483577 h 483577"/>
              </a:gdLst>
              <a:ahLst/>
              <a:cxnLst>
                <a:cxn ang="0">
                  <a:pos x="connsiteX0" y="connsiteY0"/>
                </a:cxn>
                <a:cxn ang="0">
                  <a:pos x="connsiteX1" y="connsiteY1"/>
                </a:cxn>
                <a:cxn ang="0">
                  <a:pos x="connsiteX2" y="connsiteY2"/>
                </a:cxn>
                <a:cxn ang="0">
                  <a:pos x="connsiteX3" y="connsiteY3"/>
                </a:cxn>
              </a:cxnLst>
              <a:rect l="l" t="t" r="r" b="b"/>
              <a:pathLst>
                <a:path w="2716823" h="483577">
                  <a:moveTo>
                    <a:pt x="0" y="0"/>
                  </a:moveTo>
                  <a:lnTo>
                    <a:pt x="2499213" y="0"/>
                  </a:lnTo>
                  <a:lnTo>
                    <a:pt x="2716823" y="483577"/>
                  </a:lnTo>
                  <a:lnTo>
                    <a:pt x="217610" y="4835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rgbClr val="FEFFFF"/>
                  </a:solidFill>
                  <a:effectLst/>
                  <a:uLnTx/>
                  <a:uFillTx/>
                  <a:latin typeface="+mn-lt"/>
                  <a:ea typeface="+mn-ea"/>
                  <a:cs typeface="+mn-cs"/>
                </a:rPr>
                <a:t>LOREM</a:t>
              </a:r>
              <a:endParaRPr kumimoji="0" lang="zh-CN" altLang="en-US" sz="1800" b="0" i="0" u="none" strike="noStrike" kern="1200" cap="none" spc="0" normalizeH="0" baseline="0" noProof="0">
                <a:ln>
                  <a:noFill/>
                </a:ln>
                <a:solidFill>
                  <a:srgbClr val="FEFFFF"/>
                </a:solidFill>
                <a:effectLst/>
                <a:uLnTx/>
                <a:uFillTx/>
                <a:latin typeface="+mn-lt"/>
                <a:ea typeface="+mn-ea"/>
                <a:cs typeface="+mn-cs"/>
              </a:endParaRPr>
            </a:p>
          </p:txBody>
        </p:sp>
        <p:sp>
          <p:nvSpPr>
            <p:cNvPr id="14" name="椭圆 13"/>
            <p:cNvSpPr/>
            <p:nvPr/>
          </p:nvSpPr>
          <p:spPr>
            <a:xfrm>
              <a:off x="6296384" y="3727936"/>
              <a:ext cx="422035" cy="422035"/>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rgbClr val="FEFFFF"/>
                  </a:solidFill>
                  <a:effectLst/>
                  <a:uLnTx/>
                  <a:uFillTx/>
                  <a:latin typeface="+mn-lt"/>
                  <a:ea typeface="+mn-ea"/>
                  <a:cs typeface="+mn-cs"/>
                </a:rPr>
                <a:t>A</a:t>
              </a:r>
              <a:endParaRPr kumimoji="0" lang="zh-CN" altLang="en-US" sz="1800" b="0" i="0" u="none" strike="noStrike" kern="1200" cap="none" spc="0" normalizeH="0" baseline="0" noProof="0" dirty="0">
                <a:ln>
                  <a:noFill/>
                </a:ln>
                <a:solidFill>
                  <a:srgbClr val="FEFFFF"/>
                </a:solidFill>
                <a:effectLst/>
                <a:uLnTx/>
                <a:uFillTx/>
                <a:latin typeface="+mn-lt"/>
                <a:ea typeface="+mn-ea"/>
                <a:cs typeface="+mn-cs"/>
              </a:endParaRPr>
            </a:p>
          </p:txBody>
        </p:sp>
      </p:grpSp>
      <p:grpSp>
        <p:nvGrpSpPr>
          <p:cNvPr id="18436" name="组合 14"/>
          <p:cNvGrpSpPr/>
          <p:nvPr/>
        </p:nvGrpSpPr>
        <p:grpSpPr>
          <a:xfrm flipH="1">
            <a:off x="6186488" y="2495550"/>
            <a:ext cx="3536950" cy="835025"/>
            <a:chOff x="3622431" y="3727936"/>
            <a:chExt cx="3536703" cy="835272"/>
          </a:xfrm>
        </p:grpSpPr>
        <p:sp>
          <p:nvSpPr>
            <p:cNvPr id="16" name="任意多边形 15"/>
            <p:cNvSpPr/>
            <p:nvPr/>
          </p:nvSpPr>
          <p:spPr>
            <a:xfrm>
              <a:off x="6224952" y="3727936"/>
              <a:ext cx="934182" cy="835268"/>
            </a:xfrm>
            <a:custGeom>
              <a:avLst/>
              <a:gdLst>
                <a:gd name="connsiteX0" fmla="*/ 591910 w 934182"/>
                <a:gd name="connsiteY0" fmla="*/ 0 h 835268"/>
                <a:gd name="connsiteX1" fmla="*/ 934182 w 934182"/>
                <a:gd name="connsiteY1" fmla="*/ 0 h 835268"/>
                <a:gd name="connsiteX2" fmla="*/ 934182 w 934182"/>
                <a:gd name="connsiteY2" fmla="*/ 208034 h 835268"/>
                <a:gd name="connsiteX3" fmla="*/ 306948 w 934182"/>
                <a:gd name="connsiteY3" fmla="*/ 835268 h 835268"/>
                <a:gd name="connsiteX4" fmla="*/ 0 w 934182"/>
                <a:gd name="connsiteY4" fmla="*/ 835268 h 835268"/>
                <a:gd name="connsiteX5" fmla="*/ 0 w 934182"/>
                <a:gd name="connsiteY5" fmla="*/ 492996 h 835268"/>
                <a:gd name="connsiteX6" fmla="*/ 306948 w 934182"/>
                <a:gd name="connsiteY6" fmla="*/ 492996 h 835268"/>
                <a:gd name="connsiteX7" fmla="*/ 591910 w 934182"/>
                <a:gd name="connsiteY7" fmla="*/ 208034 h 83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4182" h="835268">
                  <a:moveTo>
                    <a:pt x="591910" y="0"/>
                  </a:moveTo>
                  <a:lnTo>
                    <a:pt x="934182" y="0"/>
                  </a:lnTo>
                  <a:lnTo>
                    <a:pt x="934182" y="208034"/>
                  </a:lnTo>
                  <a:cubicBezTo>
                    <a:pt x="934182" y="554446"/>
                    <a:pt x="653360" y="835268"/>
                    <a:pt x="306948" y="835268"/>
                  </a:cubicBezTo>
                  <a:lnTo>
                    <a:pt x="0" y="835268"/>
                  </a:lnTo>
                  <a:lnTo>
                    <a:pt x="0" y="492996"/>
                  </a:lnTo>
                  <a:lnTo>
                    <a:pt x="306948" y="492996"/>
                  </a:lnTo>
                  <a:cubicBezTo>
                    <a:pt x="464328" y="492996"/>
                    <a:pt x="591910" y="365414"/>
                    <a:pt x="591910" y="20803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任意多边形 16"/>
            <p:cNvSpPr/>
            <p:nvPr/>
          </p:nvSpPr>
          <p:spPr>
            <a:xfrm>
              <a:off x="3622431" y="4079631"/>
              <a:ext cx="331910" cy="483577"/>
            </a:xfrm>
            <a:custGeom>
              <a:avLst/>
              <a:gdLst>
                <a:gd name="connsiteX0" fmla="*/ 0 w 331910"/>
                <a:gd name="connsiteY0" fmla="*/ 0 h 483577"/>
                <a:gd name="connsiteX1" fmla="*/ 114300 w 331910"/>
                <a:gd name="connsiteY1" fmla="*/ 0 h 483577"/>
                <a:gd name="connsiteX2" fmla="*/ 331910 w 331910"/>
                <a:gd name="connsiteY2" fmla="*/ 483577 h 483577"/>
                <a:gd name="connsiteX3" fmla="*/ 217610 w 331910"/>
                <a:gd name="connsiteY3" fmla="*/ 483577 h 483577"/>
              </a:gdLst>
              <a:ahLst/>
              <a:cxnLst>
                <a:cxn ang="0">
                  <a:pos x="connsiteX0" y="connsiteY0"/>
                </a:cxn>
                <a:cxn ang="0">
                  <a:pos x="connsiteX1" y="connsiteY1"/>
                </a:cxn>
                <a:cxn ang="0">
                  <a:pos x="connsiteX2" y="connsiteY2"/>
                </a:cxn>
                <a:cxn ang="0">
                  <a:pos x="connsiteX3" y="connsiteY3"/>
                </a:cxn>
              </a:cxnLst>
              <a:rect l="l" t="t" r="r" b="b"/>
              <a:pathLst>
                <a:path w="331910" h="483577">
                  <a:moveTo>
                    <a:pt x="0" y="0"/>
                  </a:moveTo>
                  <a:lnTo>
                    <a:pt x="114300" y="0"/>
                  </a:lnTo>
                  <a:lnTo>
                    <a:pt x="331910" y="483577"/>
                  </a:lnTo>
                  <a:lnTo>
                    <a:pt x="217610" y="48357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任意多边形 17"/>
            <p:cNvSpPr/>
            <p:nvPr/>
          </p:nvSpPr>
          <p:spPr>
            <a:xfrm>
              <a:off x="3736735" y="4079631"/>
              <a:ext cx="2716823" cy="483577"/>
            </a:xfrm>
            <a:custGeom>
              <a:avLst/>
              <a:gdLst>
                <a:gd name="connsiteX0" fmla="*/ 0 w 2716823"/>
                <a:gd name="connsiteY0" fmla="*/ 0 h 483577"/>
                <a:gd name="connsiteX1" fmla="*/ 2499213 w 2716823"/>
                <a:gd name="connsiteY1" fmla="*/ 0 h 483577"/>
                <a:gd name="connsiteX2" fmla="*/ 2716823 w 2716823"/>
                <a:gd name="connsiteY2" fmla="*/ 483577 h 483577"/>
                <a:gd name="connsiteX3" fmla="*/ 217610 w 2716823"/>
                <a:gd name="connsiteY3" fmla="*/ 483577 h 483577"/>
              </a:gdLst>
              <a:ahLst/>
              <a:cxnLst>
                <a:cxn ang="0">
                  <a:pos x="connsiteX0" y="connsiteY0"/>
                </a:cxn>
                <a:cxn ang="0">
                  <a:pos x="connsiteX1" y="connsiteY1"/>
                </a:cxn>
                <a:cxn ang="0">
                  <a:pos x="connsiteX2" y="connsiteY2"/>
                </a:cxn>
                <a:cxn ang="0">
                  <a:pos x="connsiteX3" y="connsiteY3"/>
                </a:cxn>
              </a:cxnLst>
              <a:rect l="l" t="t" r="r" b="b"/>
              <a:pathLst>
                <a:path w="2716823" h="483577">
                  <a:moveTo>
                    <a:pt x="0" y="0"/>
                  </a:moveTo>
                  <a:lnTo>
                    <a:pt x="2499213" y="0"/>
                  </a:lnTo>
                  <a:lnTo>
                    <a:pt x="2716823" y="483577"/>
                  </a:lnTo>
                  <a:lnTo>
                    <a:pt x="217610" y="4835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rgbClr val="FEFFFF"/>
                  </a:solidFill>
                  <a:effectLst/>
                  <a:uLnTx/>
                  <a:uFillTx/>
                  <a:latin typeface="+mn-lt"/>
                  <a:ea typeface="+mn-ea"/>
                  <a:cs typeface="+mn-cs"/>
                </a:rPr>
                <a:t>LOREM</a:t>
              </a:r>
              <a:endParaRPr kumimoji="0" lang="zh-CN" altLang="en-US" sz="1800" b="0" i="0" u="none" strike="noStrike" kern="1200" cap="none" spc="0" normalizeH="0" baseline="0" noProof="0">
                <a:ln>
                  <a:noFill/>
                </a:ln>
                <a:solidFill>
                  <a:srgbClr val="FEFFFF"/>
                </a:solidFill>
                <a:effectLst/>
                <a:uLnTx/>
                <a:uFillTx/>
                <a:latin typeface="+mn-lt"/>
                <a:ea typeface="+mn-ea"/>
                <a:cs typeface="+mn-cs"/>
              </a:endParaRPr>
            </a:p>
          </p:txBody>
        </p:sp>
        <p:sp>
          <p:nvSpPr>
            <p:cNvPr id="19" name="椭圆 18"/>
            <p:cNvSpPr/>
            <p:nvPr/>
          </p:nvSpPr>
          <p:spPr>
            <a:xfrm>
              <a:off x="6296384" y="3727936"/>
              <a:ext cx="422035" cy="422035"/>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rgbClr val="FEFFFF"/>
                  </a:solidFill>
                  <a:effectLst/>
                  <a:uLnTx/>
                  <a:uFillTx/>
                  <a:latin typeface="+mn-lt"/>
                  <a:ea typeface="+mn-ea"/>
                  <a:cs typeface="+mn-cs"/>
                </a:rPr>
                <a:t>B</a:t>
              </a:r>
              <a:endParaRPr kumimoji="0" lang="zh-CN" altLang="en-US" sz="1800" b="0" i="0" u="none" strike="noStrike" kern="1200" cap="none" spc="0" normalizeH="0" baseline="0" noProof="0" dirty="0">
                <a:ln>
                  <a:noFill/>
                </a:ln>
                <a:solidFill>
                  <a:srgbClr val="FEFFFF"/>
                </a:solidFill>
                <a:effectLst/>
                <a:uLnTx/>
                <a:uFillTx/>
                <a:latin typeface="+mn-lt"/>
                <a:ea typeface="+mn-ea"/>
                <a:cs typeface="+mn-cs"/>
              </a:endParaRPr>
            </a:p>
          </p:txBody>
        </p:sp>
      </p:grpSp>
      <p:grpSp>
        <p:nvGrpSpPr>
          <p:cNvPr id="18437" name="组合 19"/>
          <p:cNvGrpSpPr/>
          <p:nvPr/>
        </p:nvGrpSpPr>
        <p:grpSpPr>
          <a:xfrm>
            <a:off x="2468563" y="3514725"/>
            <a:ext cx="3536950" cy="836613"/>
            <a:chOff x="3622431" y="3727936"/>
            <a:chExt cx="3536703" cy="835272"/>
          </a:xfrm>
        </p:grpSpPr>
        <p:sp>
          <p:nvSpPr>
            <p:cNvPr id="21" name="任意多边形 20"/>
            <p:cNvSpPr/>
            <p:nvPr/>
          </p:nvSpPr>
          <p:spPr>
            <a:xfrm>
              <a:off x="6224952" y="3727936"/>
              <a:ext cx="934182" cy="835268"/>
            </a:xfrm>
            <a:custGeom>
              <a:avLst/>
              <a:gdLst>
                <a:gd name="connsiteX0" fmla="*/ 591910 w 934182"/>
                <a:gd name="connsiteY0" fmla="*/ 0 h 835268"/>
                <a:gd name="connsiteX1" fmla="*/ 934182 w 934182"/>
                <a:gd name="connsiteY1" fmla="*/ 0 h 835268"/>
                <a:gd name="connsiteX2" fmla="*/ 934182 w 934182"/>
                <a:gd name="connsiteY2" fmla="*/ 208034 h 835268"/>
                <a:gd name="connsiteX3" fmla="*/ 306948 w 934182"/>
                <a:gd name="connsiteY3" fmla="*/ 835268 h 835268"/>
                <a:gd name="connsiteX4" fmla="*/ 0 w 934182"/>
                <a:gd name="connsiteY4" fmla="*/ 835268 h 835268"/>
                <a:gd name="connsiteX5" fmla="*/ 0 w 934182"/>
                <a:gd name="connsiteY5" fmla="*/ 492996 h 835268"/>
                <a:gd name="connsiteX6" fmla="*/ 306948 w 934182"/>
                <a:gd name="connsiteY6" fmla="*/ 492996 h 835268"/>
                <a:gd name="connsiteX7" fmla="*/ 591910 w 934182"/>
                <a:gd name="connsiteY7" fmla="*/ 208034 h 83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4182" h="835268">
                  <a:moveTo>
                    <a:pt x="591910" y="0"/>
                  </a:moveTo>
                  <a:lnTo>
                    <a:pt x="934182" y="0"/>
                  </a:lnTo>
                  <a:lnTo>
                    <a:pt x="934182" y="208034"/>
                  </a:lnTo>
                  <a:cubicBezTo>
                    <a:pt x="934182" y="554446"/>
                    <a:pt x="653360" y="835268"/>
                    <a:pt x="306948" y="835268"/>
                  </a:cubicBezTo>
                  <a:lnTo>
                    <a:pt x="0" y="835268"/>
                  </a:lnTo>
                  <a:lnTo>
                    <a:pt x="0" y="492996"/>
                  </a:lnTo>
                  <a:lnTo>
                    <a:pt x="306948" y="492996"/>
                  </a:lnTo>
                  <a:cubicBezTo>
                    <a:pt x="464328" y="492996"/>
                    <a:pt x="591910" y="365414"/>
                    <a:pt x="591910" y="20803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2" name="任意多边形 21"/>
            <p:cNvSpPr/>
            <p:nvPr/>
          </p:nvSpPr>
          <p:spPr>
            <a:xfrm>
              <a:off x="3622431" y="4079631"/>
              <a:ext cx="331910" cy="483577"/>
            </a:xfrm>
            <a:custGeom>
              <a:avLst/>
              <a:gdLst>
                <a:gd name="connsiteX0" fmla="*/ 0 w 331910"/>
                <a:gd name="connsiteY0" fmla="*/ 0 h 483577"/>
                <a:gd name="connsiteX1" fmla="*/ 114300 w 331910"/>
                <a:gd name="connsiteY1" fmla="*/ 0 h 483577"/>
                <a:gd name="connsiteX2" fmla="*/ 331910 w 331910"/>
                <a:gd name="connsiteY2" fmla="*/ 483577 h 483577"/>
                <a:gd name="connsiteX3" fmla="*/ 217610 w 331910"/>
                <a:gd name="connsiteY3" fmla="*/ 483577 h 483577"/>
              </a:gdLst>
              <a:ahLst/>
              <a:cxnLst>
                <a:cxn ang="0">
                  <a:pos x="connsiteX0" y="connsiteY0"/>
                </a:cxn>
                <a:cxn ang="0">
                  <a:pos x="connsiteX1" y="connsiteY1"/>
                </a:cxn>
                <a:cxn ang="0">
                  <a:pos x="connsiteX2" y="connsiteY2"/>
                </a:cxn>
                <a:cxn ang="0">
                  <a:pos x="connsiteX3" y="connsiteY3"/>
                </a:cxn>
              </a:cxnLst>
              <a:rect l="l" t="t" r="r" b="b"/>
              <a:pathLst>
                <a:path w="331910" h="483577">
                  <a:moveTo>
                    <a:pt x="0" y="0"/>
                  </a:moveTo>
                  <a:lnTo>
                    <a:pt x="114300" y="0"/>
                  </a:lnTo>
                  <a:lnTo>
                    <a:pt x="331910" y="483577"/>
                  </a:lnTo>
                  <a:lnTo>
                    <a:pt x="217610" y="48357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任意多边形 22"/>
            <p:cNvSpPr/>
            <p:nvPr/>
          </p:nvSpPr>
          <p:spPr>
            <a:xfrm>
              <a:off x="3736735" y="4079631"/>
              <a:ext cx="2716823" cy="483577"/>
            </a:xfrm>
            <a:custGeom>
              <a:avLst/>
              <a:gdLst>
                <a:gd name="connsiteX0" fmla="*/ 0 w 2716823"/>
                <a:gd name="connsiteY0" fmla="*/ 0 h 483577"/>
                <a:gd name="connsiteX1" fmla="*/ 2499213 w 2716823"/>
                <a:gd name="connsiteY1" fmla="*/ 0 h 483577"/>
                <a:gd name="connsiteX2" fmla="*/ 2716823 w 2716823"/>
                <a:gd name="connsiteY2" fmla="*/ 483577 h 483577"/>
                <a:gd name="connsiteX3" fmla="*/ 217610 w 2716823"/>
                <a:gd name="connsiteY3" fmla="*/ 483577 h 483577"/>
              </a:gdLst>
              <a:ahLst/>
              <a:cxnLst>
                <a:cxn ang="0">
                  <a:pos x="connsiteX0" y="connsiteY0"/>
                </a:cxn>
                <a:cxn ang="0">
                  <a:pos x="connsiteX1" y="connsiteY1"/>
                </a:cxn>
                <a:cxn ang="0">
                  <a:pos x="connsiteX2" y="connsiteY2"/>
                </a:cxn>
                <a:cxn ang="0">
                  <a:pos x="connsiteX3" y="connsiteY3"/>
                </a:cxn>
              </a:cxnLst>
              <a:rect l="l" t="t" r="r" b="b"/>
              <a:pathLst>
                <a:path w="2716823" h="483577">
                  <a:moveTo>
                    <a:pt x="0" y="0"/>
                  </a:moveTo>
                  <a:lnTo>
                    <a:pt x="2499213" y="0"/>
                  </a:lnTo>
                  <a:lnTo>
                    <a:pt x="2716823" y="483577"/>
                  </a:lnTo>
                  <a:lnTo>
                    <a:pt x="217610" y="4835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rgbClr val="FEFFFF"/>
                  </a:solidFill>
                  <a:effectLst/>
                  <a:uLnTx/>
                  <a:uFillTx/>
                  <a:latin typeface="+mn-lt"/>
                  <a:ea typeface="+mn-ea"/>
                  <a:cs typeface="+mn-cs"/>
                </a:rPr>
                <a:t>LOREM</a:t>
              </a:r>
              <a:endParaRPr kumimoji="0" lang="zh-CN" altLang="en-US" sz="1800" b="0" i="0" u="none" strike="noStrike" kern="1200" cap="none" spc="0" normalizeH="0" baseline="0" noProof="0">
                <a:ln>
                  <a:noFill/>
                </a:ln>
                <a:solidFill>
                  <a:srgbClr val="FEFFFF"/>
                </a:solidFill>
                <a:effectLst/>
                <a:uLnTx/>
                <a:uFillTx/>
                <a:latin typeface="+mn-lt"/>
                <a:ea typeface="+mn-ea"/>
                <a:cs typeface="+mn-cs"/>
              </a:endParaRPr>
            </a:p>
          </p:txBody>
        </p:sp>
        <p:sp>
          <p:nvSpPr>
            <p:cNvPr id="24" name="椭圆 23"/>
            <p:cNvSpPr/>
            <p:nvPr/>
          </p:nvSpPr>
          <p:spPr>
            <a:xfrm>
              <a:off x="6296384" y="3727936"/>
              <a:ext cx="422035" cy="422035"/>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rgbClr val="FEFFFF"/>
                  </a:solidFill>
                  <a:effectLst/>
                  <a:uLnTx/>
                  <a:uFillTx/>
                  <a:latin typeface="+mn-lt"/>
                  <a:ea typeface="+mn-ea"/>
                  <a:cs typeface="+mn-cs"/>
                </a:rPr>
                <a:t>C</a:t>
              </a:r>
              <a:endParaRPr kumimoji="0" lang="zh-CN" altLang="en-US" sz="1800" b="0" i="0" u="none" strike="noStrike" kern="1200" cap="none" spc="0" normalizeH="0" baseline="0" noProof="0" dirty="0">
                <a:ln>
                  <a:noFill/>
                </a:ln>
                <a:solidFill>
                  <a:srgbClr val="FEFFFF"/>
                </a:solidFill>
                <a:effectLst/>
                <a:uLnTx/>
                <a:uFillTx/>
                <a:latin typeface="+mn-lt"/>
                <a:ea typeface="+mn-ea"/>
                <a:cs typeface="+mn-cs"/>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
          <p:cNvSpPr>
            <a:spLocks noGrp="1"/>
          </p:cNvSpPr>
          <p:nvPr>
            <p:ph type="title"/>
          </p:nvPr>
        </p:nvSpPr>
        <p:spPr>
          <a:ln/>
        </p:spPr>
        <p:txBody>
          <a:bodyPr vert="horz" wrap="square" lIns="91440" tIns="45720" rIns="91440" bIns="45720" anchor="ctr"/>
          <a:p>
            <a:r>
              <a:rPr lang="en-US" altLang="zh-CN" dirty="0"/>
              <a:t>LOREM IPSUM DOLOR SIT AMET</a:t>
            </a:r>
            <a:endParaRPr lang="zh-CN" altLang="en-US" dirty="0"/>
          </a:p>
        </p:txBody>
      </p:sp>
      <p:grpSp>
        <p:nvGrpSpPr>
          <p:cNvPr id="19459" name="组合 8"/>
          <p:cNvGrpSpPr/>
          <p:nvPr/>
        </p:nvGrpSpPr>
        <p:grpSpPr>
          <a:xfrm>
            <a:off x="2468563" y="2495550"/>
            <a:ext cx="3536950" cy="835025"/>
            <a:chOff x="3622431" y="3727936"/>
            <a:chExt cx="3536703" cy="835272"/>
          </a:xfrm>
        </p:grpSpPr>
        <p:sp>
          <p:nvSpPr>
            <p:cNvPr id="11" name="任意多边形 10"/>
            <p:cNvSpPr/>
            <p:nvPr/>
          </p:nvSpPr>
          <p:spPr>
            <a:xfrm>
              <a:off x="6224952" y="3727936"/>
              <a:ext cx="934182" cy="835268"/>
            </a:xfrm>
            <a:custGeom>
              <a:avLst/>
              <a:gdLst>
                <a:gd name="connsiteX0" fmla="*/ 591910 w 934182"/>
                <a:gd name="connsiteY0" fmla="*/ 0 h 835268"/>
                <a:gd name="connsiteX1" fmla="*/ 934182 w 934182"/>
                <a:gd name="connsiteY1" fmla="*/ 0 h 835268"/>
                <a:gd name="connsiteX2" fmla="*/ 934182 w 934182"/>
                <a:gd name="connsiteY2" fmla="*/ 208034 h 835268"/>
                <a:gd name="connsiteX3" fmla="*/ 306948 w 934182"/>
                <a:gd name="connsiteY3" fmla="*/ 835268 h 835268"/>
                <a:gd name="connsiteX4" fmla="*/ 0 w 934182"/>
                <a:gd name="connsiteY4" fmla="*/ 835268 h 835268"/>
                <a:gd name="connsiteX5" fmla="*/ 0 w 934182"/>
                <a:gd name="connsiteY5" fmla="*/ 492996 h 835268"/>
                <a:gd name="connsiteX6" fmla="*/ 306948 w 934182"/>
                <a:gd name="connsiteY6" fmla="*/ 492996 h 835268"/>
                <a:gd name="connsiteX7" fmla="*/ 591910 w 934182"/>
                <a:gd name="connsiteY7" fmla="*/ 208034 h 83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4182" h="835268">
                  <a:moveTo>
                    <a:pt x="591910" y="0"/>
                  </a:moveTo>
                  <a:lnTo>
                    <a:pt x="934182" y="0"/>
                  </a:lnTo>
                  <a:lnTo>
                    <a:pt x="934182" y="208034"/>
                  </a:lnTo>
                  <a:cubicBezTo>
                    <a:pt x="934182" y="554446"/>
                    <a:pt x="653360" y="835268"/>
                    <a:pt x="306948" y="835268"/>
                  </a:cubicBezTo>
                  <a:lnTo>
                    <a:pt x="0" y="835268"/>
                  </a:lnTo>
                  <a:lnTo>
                    <a:pt x="0" y="492996"/>
                  </a:lnTo>
                  <a:lnTo>
                    <a:pt x="306948" y="492996"/>
                  </a:lnTo>
                  <a:cubicBezTo>
                    <a:pt x="464328" y="492996"/>
                    <a:pt x="591910" y="365414"/>
                    <a:pt x="591910" y="20803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任意多边形 11"/>
            <p:cNvSpPr/>
            <p:nvPr/>
          </p:nvSpPr>
          <p:spPr>
            <a:xfrm>
              <a:off x="3622431" y="4079631"/>
              <a:ext cx="331910" cy="483577"/>
            </a:xfrm>
            <a:custGeom>
              <a:avLst/>
              <a:gdLst>
                <a:gd name="connsiteX0" fmla="*/ 0 w 331910"/>
                <a:gd name="connsiteY0" fmla="*/ 0 h 483577"/>
                <a:gd name="connsiteX1" fmla="*/ 114300 w 331910"/>
                <a:gd name="connsiteY1" fmla="*/ 0 h 483577"/>
                <a:gd name="connsiteX2" fmla="*/ 331910 w 331910"/>
                <a:gd name="connsiteY2" fmla="*/ 483577 h 483577"/>
                <a:gd name="connsiteX3" fmla="*/ 217610 w 331910"/>
                <a:gd name="connsiteY3" fmla="*/ 483577 h 483577"/>
              </a:gdLst>
              <a:ahLst/>
              <a:cxnLst>
                <a:cxn ang="0">
                  <a:pos x="connsiteX0" y="connsiteY0"/>
                </a:cxn>
                <a:cxn ang="0">
                  <a:pos x="connsiteX1" y="connsiteY1"/>
                </a:cxn>
                <a:cxn ang="0">
                  <a:pos x="connsiteX2" y="connsiteY2"/>
                </a:cxn>
                <a:cxn ang="0">
                  <a:pos x="connsiteX3" y="connsiteY3"/>
                </a:cxn>
              </a:cxnLst>
              <a:rect l="l" t="t" r="r" b="b"/>
              <a:pathLst>
                <a:path w="331910" h="483577">
                  <a:moveTo>
                    <a:pt x="0" y="0"/>
                  </a:moveTo>
                  <a:lnTo>
                    <a:pt x="114300" y="0"/>
                  </a:lnTo>
                  <a:lnTo>
                    <a:pt x="331910" y="483577"/>
                  </a:lnTo>
                  <a:lnTo>
                    <a:pt x="217610" y="48357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任意多边形 12"/>
            <p:cNvSpPr/>
            <p:nvPr/>
          </p:nvSpPr>
          <p:spPr>
            <a:xfrm>
              <a:off x="3736735" y="4079631"/>
              <a:ext cx="2716823" cy="483577"/>
            </a:xfrm>
            <a:custGeom>
              <a:avLst/>
              <a:gdLst>
                <a:gd name="connsiteX0" fmla="*/ 0 w 2716823"/>
                <a:gd name="connsiteY0" fmla="*/ 0 h 483577"/>
                <a:gd name="connsiteX1" fmla="*/ 2499213 w 2716823"/>
                <a:gd name="connsiteY1" fmla="*/ 0 h 483577"/>
                <a:gd name="connsiteX2" fmla="*/ 2716823 w 2716823"/>
                <a:gd name="connsiteY2" fmla="*/ 483577 h 483577"/>
                <a:gd name="connsiteX3" fmla="*/ 217610 w 2716823"/>
                <a:gd name="connsiteY3" fmla="*/ 483577 h 483577"/>
              </a:gdLst>
              <a:ahLst/>
              <a:cxnLst>
                <a:cxn ang="0">
                  <a:pos x="connsiteX0" y="connsiteY0"/>
                </a:cxn>
                <a:cxn ang="0">
                  <a:pos x="connsiteX1" y="connsiteY1"/>
                </a:cxn>
                <a:cxn ang="0">
                  <a:pos x="connsiteX2" y="connsiteY2"/>
                </a:cxn>
                <a:cxn ang="0">
                  <a:pos x="connsiteX3" y="connsiteY3"/>
                </a:cxn>
              </a:cxnLst>
              <a:rect l="l" t="t" r="r" b="b"/>
              <a:pathLst>
                <a:path w="2716823" h="483577">
                  <a:moveTo>
                    <a:pt x="0" y="0"/>
                  </a:moveTo>
                  <a:lnTo>
                    <a:pt x="2499213" y="0"/>
                  </a:lnTo>
                  <a:lnTo>
                    <a:pt x="2716823" y="483577"/>
                  </a:lnTo>
                  <a:lnTo>
                    <a:pt x="217610" y="4835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rgbClr val="FEFFFF"/>
                  </a:solidFill>
                  <a:effectLst/>
                  <a:uLnTx/>
                  <a:uFillTx/>
                  <a:latin typeface="+mn-lt"/>
                  <a:ea typeface="+mn-ea"/>
                  <a:cs typeface="+mn-cs"/>
                </a:rPr>
                <a:t>LOREM</a:t>
              </a:r>
              <a:endParaRPr kumimoji="0" lang="zh-CN" altLang="en-US" sz="1800" b="0" i="0" u="none" strike="noStrike" kern="1200" cap="none" spc="0" normalizeH="0" baseline="0" noProof="0">
                <a:ln>
                  <a:noFill/>
                </a:ln>
                <a:solidFill>
                  <a:srgbClr val="FEFFFF"/>
                </a:solidFill>
                <a:effectLst/>
                <a:uLnTx/>
                <a:uFillTx/>
                <a:latin typeface="+mn-lt"/>
                <a:ea typeface="+mn-ea"/>
                <a:cs typeface="+mn-cs"/>
              </a:endParaRPr>
            </a:p>
          </p:txBody>
        </p:sp>
        <p:sp>
          <p:nvSpPr>
            <p:cNvPr id="14" name="椭圆 13"/>
            <p:cNvSpPr/>
            <p:nvPr/>
          </p:nvSpPr>
          <p:spPr>
            <a:xfrm>
              <a:off x="6296384" y="3727936"/>
              <a:ext cx="422035" cy="422035"/>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rgbClr val="FEFFFF"/>
                  </a:solidFill>
                  <a:effectLst/>
                  <a:uLnTx/>
                  <a:uFillTx/>
                  <a:latin typeface="+mn-lt"/>
                  <a:ea typeface="+mn-ea"/>
                  <a:cs typeface="+mn-cs"/>
                </a:rPr>
                <a:t>A</a:t>
              </a:r>
              <a:endParaRPr kumimoji="0" lang="zh-CN" altLang="en-US" sz="1800" b="0" i="0" u="none" strike="noStrike" kern="1200" cap="none" spc="0" normalizeH="0" baseline="0" noProof="0" dirty="0">
                <a:ln>
                  <a:noFill/>
                </a:ln>
                <a:solidFill>
                  <a:srgbClr val="FEFFFF"/>
                </a:solidFill>
                <a:effectLst/>
                <a:uLnTx/>
                <a:uFillTx/>
                <a:latin typeface="+mn-lt"/>
                <a:ea typeface="+mn-ea"/>
                <a:cs typeface="+mn-cs"/>
              </a:endParaRPr>
            </a:p>
          </p:txBody>
        </p:sp>
      </p:grpSp>
      <p:grpSp>
        <p:nvGrpSpPr>
          <p:cNvPr id="19460" name="组合 14"/>
          <p:cNvGrpSpPr/>
          <p:nvPr/>
        </p:nvGrpSpPr>
        <p:grpSpPr>
          <a:xfrm flipH="1">
            <a:off x="6186488" y="2495550"/>
            <a:ext cx="3536950" cy="835025"/>
            <a:chOff x="3622431" y="3727936"/>
            <a:chExt cx="3536703" cy="835272"/>
          </a:xfrm>
        </p:grpSpPr>
        <p:sp>
          <p:nvSpPr>
            <p:cNvPr id="16" name="任意多边形 15"/>
            <p:cNvSpPr/>
            <p:nvPr/>
          </p:nvSpPr>
          <p:spPr>
            <a:xfrm>
              <a:off x="6224952" y="3727936"/>
              <a:ext cx="934182" cy="835268"/>
            </a:xfrm>
            <a:custGeom>
              <a:avLst/>
              <a:gdLst>
                <a:gd name="connsiteX0" fmla="*/ 591910 w 934182"/>
                <a:gd name="connsiteY0" fmla="*/ 0 h 835268"/>
                <a:gd name="connsiteX1" fmla="*/ 934182 w 934182"/>
                <a:gd name="connsiteY1" fmla="*/ 0 h 835268"/>
                <a:gd name="connsiteX2" fmla="*/ 934182 w 934182"/>
                <a:gd name="connsiteY2" fmla="*/ 208034 h 835268"/>
                <a:gd name="connsiteX3" fmla="*/ 306948 w 934182"/>
                <a:gd name="connsiteY3" fmla="*/ 835268 h 835268"/>
                <a:gd name="connsiteX4" fmla="*/ 0 w 934182"/>
                <a:gd name="connsiteY4" fmla="*/ 835268 h 835268"/>
                <a:gd name="connsiteX5" fmla="*/ 0 w 934182"/>
                <a:gd name="connsiteY5" fmla="*/ 492996 h 835268"/>
                <a:gd name="connsiteX6" fmla="*/ 306948 w 934182"/>
                <a:gd name="connsiteY6" fmla="*/ 492996 h 835268"/>
                <a:gd name="connsiteX7" fmla="*/ 591910 w 934182"/>
                <a:gd name="connsiteY7" fmla="*/ 208034 h 83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4182" h="835268">
                  <a:moveTo>
                    <a:pt x="591910" y="0"/>
                  </a:moveTo>
                  <a:lnTo>
                    <a:pt x="934182" y="0"/>
                  </a:lnTo>
                  <a:lnTo>
                    <a:pt x="934182" y="208034"/>
                  </a:lnTo>
                  <a:cubicBezTo>
                    <a:pt x="934182" y="554446"/>
                    <a:pt x="653360" y="835268"/>
                    <a:pt x="306948" y="835268"/>
                  </a:cubicBezTo>
                  <a:lnTo>
                    <a:pt x="0" y="835268"/>
                  </a:lnTo>
                  <a:lnTo>
                    <a:pt x="0" y="492996"/>
                  </a:lnTo>
                  <a:lnTo>
                    <a:pt x="306948" y="492996"/>
                  </a:lnTo>
                  <a:cubicBezTo>
                    <a:pt x="464328" y="492996"/>
                    <a:pt x="591910" y="365414"/>
                    <a:pt x="591910" y="20803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任意多边形 16"/>
            <p:cNvSpPr/>
            <p:nvPr/>
          </p:nvSpPr>
          <p:spPr>
            <a:xfrm>
              <a:off x="3622431" y="4079631"/>
              <a:ext cx="331910" cy="483577"/>
            </a:xfrm>
            <a:custGeom>
              <a:avLst/>
              <a:gdLst>
                <a:gd name="connsiteX0" fmla="*/ 0 w 331910"/>
                <a:gd name="connsiteY0" fmla="*/ 0 h 483577"/>
                <a:gd name="connsiteX1" fmla="*/ 114300 w 331910"/>
                <a:gd name="connsiteY1" fmla="*/ 0 h 483577"/>
                <a:gd name="connsiteX2" fmla="*/ 331910 w 331910"/>
                <a:gd name="connsiteY2" fmla="*/ 483577 h 483577"/>
                <a:gd name="connsiteX3" fmla="*/ 217610 w 331910"/>
                <a:gd name="connsiteY3" fmla="*/ 483577 h 483577"/>
              </a:gdLst>
              <a:ahLst/>
              <a:cxnLst>
                <a:cxn ang="0">
                  <a:pos x="connsiteX0" y="connsiteY0"/>
                </a:cxn>
                <a:cxn ang="0">
                  <a:pos x="connsiteX1" y="connsiteY1"/>
                </a:cxn>
                <a:cxn ang="0">
                  <a:pos x="connsiteX2" y="connsiteY2"/>
                </a:cxn>
                <a:cxn ang="0">
                  <a:pos x="connsiteX3" y="connsiteY3"/>
                </a:cxn>
              </a:cxnLst>
              <a:rect l="l" t="t" r="r" b="b"/>
              <a:pathLst>
                <a:path w="331910" h="483577">
                  <a:moveTo>
                    <a:pt x="0" y="0"/>
                  </a:moveTo>
                  <a:lnTo>
                    <a:pt x="114300" y="0"/>
                  </a:lnTo>
                  <a:lnTo>
                    <a:pt x="331910" y="483577"/>
                  </a:lnTo>
                  <a:lnTo>
                    <a:pt x="217610" y="48357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任意多边形 17"/>
            <p:cNvSpPr/>
            <p:nvPr/>
          </p:nvSpPr>
          <p:spPr>
            <a:xfrm>
              <a:off x="3736735" y="4079631"/>
              <a:ext cx="2716823" cy="483577"/>
            </a:xfrm>
            <a:custGeom>
              <a:avLst/>
              <a:gdLst>
                <a:gd name="connsiteX0" fmla="*/ 0 w 2716823"/>
                <a:gd name="connsiteY0" fmla="*/ 0 h 483577"/>
                <a:gd name="connsiteX1" fmla="*/ 2499213 w 2716823"/>
                <a:gd name="connsiteY1" fmla="*/ 0 h 483577"/>
                <a:gd name="connsiteX2" fmla="*/ 2716823 w 2716823"/>
                <a:gd name="connsiteY2" fmla="*/ 483577 h 483577"/>
                <a:gd name="connsiteX3" fmla="*/ 217610 w 2716823"/>
                <a:gd name="connsiteY3" fmla="*/ 483577 h 483577"/>
              </a:gdLst>
              <a:ahLst/>
              <a:cxnLst>
                <a:cxn ang="0">
                  <a:pos x="connsiteX0" y="connsiteY0"/>
                </a:cxn>
                <a:cxn ang="0">
                  <a:pos x="connsiteX1" y="connsiteY1"/>
                </a:cxn>
                <a:cxn ang="0">
                  <a:pos x="connsiteX2" y="connsiteY2"/>
                </a:cxn>
                <a:cxn ang="0">
                  <a:pos x="connsiteX3" y="connsiteY3"/>
                </a:cxn>
              </a:cxnLst>
              <a:rect l="l" t="t" r="r" b="b"/>
              <a:pathLst>
                <a:path w="2716823" h="483577">
                  <a:moveTo>
                    <a:pt x="0" y="0"/>
                  </a:moveTo>
                  <a:lnTo>
                    <a:pt x="2499213" y="0"/>
                  </a:lnTo>
                  <a:lnTo>
                    <a:pt x="2716823" y="483577"/>
                  </a:lnTo>
                  <a:lnTo>
                    <a:pt x="217610" y="4835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rgbClr val="FEFFFF"/>
                  </a:solidFill>
                  <a:effectLst/>
                  <a:uLnTx/>
                  <a:uFillTx/>
                  <a:latin typeface="+mn-lt"/>
                  <a:ea typeface="+mn-ea"/>
                  <a:cs typeface="+mn-cs"/>
                </a:rPr>
                <a:t>LOREM</a:t>
              </a:r>
              <a:endParaRPr kumimoji="0" lang="zh-CN" altLang="en-US" sz="1800" b="0" i="0" u="none" strike="noStrike" kern="1200" cap="none" spc="0" normalizeH="0" baseline="0" noProof="0">
                <a:ln>
                  <a:noFill/>
                </a:ln>
                <a:solidFill>
                  <a:srgbClr val="FEFFFF"/>
                </a:solidFill>
                <a:effectLst/>
                <a:uLnTx/>
                <a:uFillTx/>
                <a:latin typeface="+mn-lt"/>
                <a:ea typeface="+mn-ea"/>
                <a:cs typeface="+mn-cs"/>
              </a:endParaRPr>
            </a:p>
          </p:txBody>
        </p:sp>
        <p:sp>
          <p:nvSpPr>
            <p:cNvPr id="19" name="椭圆 18"/>
            <p:cNvSpPr/>
            <p:nvPr/>
          </p:nvSpPr>
          <p:spPr>
            <a:xfrm>
              <a:off x="6296384" y="3727936"/>
              <a:ext cx="422035" cy="422035"/>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rgbClr val="FEFFFF"/>
                  </a:solidFill>
                  <a:effectLst/>
                  <a:uLnTx/>
                  <a:uFillTx/>
                  <a:latin typeface="+mn-lt"/>
                  <a:ea typeface="+mn-ea"/>
                  <a:cs typeface="+mn-cs"/>
                </a:rPr>
                <a:t>B</a:t>
              </a:r>
              <a:endParaRPr kumimoji="0" lang="zh-CN" altLang="en-US" sz="1800" b="0" i="0" u="none" strike="noStrike" kern="1200" cap="none" spc="0" normalizeH="0" baseline="0" noProof="0" dirty="0">
                <a:ln>
                  <a:noFill/>
                </a:ln>
                <a:solidFill>
                  <a:srgbClr val="FEFFFF"/>
                </a:solidFill>
                <a:effectLst/>
                <a:uLnTx/>
                <a:uFillTx/>
                <a:latin typeface="+mn-lt"/>
                <a:ea typeface="+mn-ea"/>
                <a:cs typeface="+mn-cs"/>
              </a:endParaRPr>
            </a:p>
          </p:txBody>
        </p:sp>
      </p:grpSp>
      <p:grpSp>
        <p:nvGrpSpPr>
          <p:cNvPr id="19461" name="组合 19"/>
          <p:cNvGrpSpPr/>
          <p:nvPr/>
        </p:nvGrpSpPr>
        <p:grpSpPr>
          <a:xfrm>
            <a:off x="2468563" y="3514725"/>
            <a:ext cx="3536950" cy="836613"/>
            <a:chOff x="3622431" y="3727936"/>
            <a:chExt cx="3536703" cy="835272"/>
          </a:xfrm>
        </p:grpSpPr>
        <p:sp>
          <p:nvSpPr>
            <p:cNvPr id="21" name="任意多边形 20"/>
            <p:cNvSpPr/>
            <p:nvPr/>
          </p:nvSpPr>
          <p:spPr>
            <a:xfrm>
              <a:off x="6224952" y="3727936"/>
              <a:ext cx="934182" cy="835268"/>
            </a:xfrm>
            <a:custGeom>
              <a:avLst/>
              <a:gdLst>
                <a:gd name="connsiteX0" fmla="*/ 591910 w 934182"/>
                <a:gd name="connsiteY0" fmla="*/ 0 h 835268"/>
                <a:gd name="connsiteX1" fmla="*/ 934182 w 934182"/>
                <a:gd name="connsiteY1" fmla="*/ 0 h 835268"/>
                <a:gd name="connsiteX2" fmla="*/ 934182 w 934182"/>
                <a:gd name="connsiteY2" fmla="*/ 208034 h 835268"/>
                <a:gd name="connsiteX3" fmla="*/ 306948 w 934182"/>
                <a:gd name="connsiteY3" fmla="*/ 835268 h 835268"/>
                <a:gd name="connsiteX4" fmla="*/ 0 w 934182"/>
                <a:gd name="connsiteY4" fmla="*/ 835268 h 835268"/>
                <a:gd name="connsiteX5" fmla="*/ 0 w 934182"/>
                <a:gd name="connsiteY5" fmla="*/ 492996 h 835268"/>
                <a:gd name="connsiteX6" fmla="*/ 306948 w 934182"/>
                <a:gd name="connsiteY6" fmla="*/ 492996 h 835268"/>
                <a:gd name="connsiteX7" fmla="*/ 591910 w 934182"/>
                <a:gd name="connsiteY7" fmla="*/ 208034 h 83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4182" h="835268">
                  <a:moveTo>
                    <a:pt x="591910" y="0"/>
                  </a:moveTo>
                  <a:lnTo>
                    <a:pt x="934182" y="0"/>
                  </a:lnTo>
                  <a:lnTo>
                    <a:pt x="934182" y="208034"/>
                  </a:lnTo>
                  <a:cubicBezTo>
                    <a:pt x="934182" y="554446"/>
                    <a:pt x="653360" y="835268"/>
                    <a:pt x="306948" y="835268"/>
                  </a:cubicBezTo>
                  <a:lnTo>
                    <a:pt x="0" y="835268"/>
                  </a:lnTo>
                  <a:lnTo>
                    <a:pt x="0" y="492996"/>
                  </a:lnTo>
                  <a:lnTo>
                    <a:pt x="306948" y="492996"/>
                  </a:lnTo>
                  <a:cubicBezTo>
                    <a:pt x="464328" y="492996"/>
                    <a:pt x="591910" y="365414"/>
                    <a:pt x="591910" y="20803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2" name="任意多边形 21"/>
            <p:cNvSpPr/>
            <p:nvPr/>
          </p:nvSpPr>
          <p:spPr>
            <a:xfrm>
              <a:off x="3622431" y="4079631"/>
              <a:ext cx="331910" cy="483577"/>
            </a:xfrm>
            <a:custGeom>
              <a:avLst/>
              <a:gdLst>
                <a:gd name="connsiteX0" fmla="*/ 0 w 331910"/>
                <a:gd name="connsiteY0" fmla="*/ 0 h 483577"/>
                <a:gd name="connsiteX1" fmla="*/ 114300 w 331910"/>
                <a:gd name="connsiteY1" fmla="*/ 0 h 483577"/>
                <a:gd name="connsiteX2" fmla="*/ 331910 w 331910"/>
                <a:gd name="connsiteY2" fmla="*/ 483577 h 483577"/>
                <a:gd name="connsiteX3" fmla="*/ 217610 w 331910"/>
                <a:gd name="connsiteY3" fmla="*/ 483577 h 483577"/>
              </a:gdLst>
              <a:ahLst/>
              <a:cxnLst>
                <a:cxn ang="0">
                  <a:pos x="connsiteX0" y="connsiteY0"/>
                </a:cxn>
                <a:cxn ang="0">
                  <a:pos x="connsiteX1" y="connsiteY1"/>
                </a:cxn>
                <a:cxn ang="0">
                  <a:pos x="connsiteX2" y="connsiteY2"/>
                </a:cxn>
                <a:cxn ang="0">
                  <a:pos x="connsiteX3" y="connsiteY3"/>
                </a:cxn>
              </a:cxnLst>
              <a:rect l="l" t="t" r="r" b="b"/>
              <a:pathLst>
                <a:path w="331910" h="483577">
                  <a:moveTo>
                    <a:pt x="0" y="0"/>
                  </a:moveTo>
                  <a:lnTo>
                    <a:pt x="114300" y="0"/>
                  </a:lnTo>
                  <a:lnTo>
                    <a:pt x="331910" y="483577"/>
                  </a:lnTo>
                  <a:lnTo>
                    <a:pt x="217610" y="48357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任意多边形 22"/>
            <p:cNvSpPr/>
            <p:nvPr/>
          </p:nvSpPr>
          <p:spPr>
            <a:xfrm>
              <a:off x="3736735" y="4079631"/>
              <a:ext cx="2716823" cy="483577"/>
            </a:xfrm>
            <a:custGeom>
              <a:avLst/>
              <a:gdLst>
                <a:gd name="connsiteX0" fmla="*/ 0 w 2716823"/>
                <a:gd name="connsiteY0" fmla="*/ 0 h 483577"/>
                <a:gd name="connsiteX1" fmla="*/ 2499213 w 2716823"/>
                <a:gd name="connsiteY1" fmla="*/ 0 h 483577"/>
                <a:gd name="connsiteX2" fmla="*/ 2716823 w 2716823"/>
                <a:gd name="connsiteY2" fmla="*/ 483577 h 483577"/>
                <a:gd name="connsiteX3" fmla="*/ 217610 w 2716823"/>
                <a:gd name="connsiteY3" fmla="*/ 483577 h 483577"/>
              </a:gdLst>
              <a:ahLst/>
              <a:cxnLst>
                <a:cxn ang="0">
                  <a:pos x="connsiteX0" y="connsiteY0"/>
                </a:cxn>
                <a:cxn ang="0">
                  <a:pos x="connsiteX1" y="connsiteY1"/>
                </a:cxn>
                <a:cxn ang="0">
                  <a:pos x="connsiteX2" y="connsiteY2"/>
                </a:cxn>
                <a:cxn ang="0">
                  <a:pos x="connsiteX3" y="connsiteY3"/>
                </a:cxn>
              </a:cxnLst>
              <a:rect l="l" t="t" r="r" b="b"/>
              <a:pathLst>
                <a:path w="2716823" h="483577">
                  <a:moveTo>
                    <a:pt x="0" y="0"/>
                  </a:moveTo>
                  <a:lnTo>
                    <a:pt x="2499213" y="0"/>
                  </a:lnTo>
                  <a:lnTo>
                    <a:pt x="2716823" y="483577"/>
                  </a:lnTo>
                  <a:lnTo>
                    <a:pt x="217610" y="4835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rgbClr val="FEFFFF"/>
                  </a:solidFill>
                  <a:effectLst/>
                  <a:uLnTx/>
                  <a:uFillTx/>
                  <a:latin typeface="+mn-lt"/>
                  <a:ea typeface="+mn-ea"/>
                  <a:cs typeface="+mn-cs"/>
                </a:rPr>
                <a:t>LOREM</a:t>
              </a:r>
              <a:endParaRPr kumimoji="0" lang="zh-CN" altLang="en-US" sz="1800" b="0" i="0" u="none" strike="noStrike" kern="1200" cap="none" spc="0" normalizeH="0" baseline="0" noProof="0">
                <a:ln>
                  <a:noFill/>
                </a:ln>
                <a:solidFill>
                  <a:srgbClr val="FEFFFF"/>
                </a:solidFill>
                <a:effectLst/>
                <a:uLnTx/>
                <a:uFillTx/>
                <a:latin typeface="+mn-lt"/>
                <a:ea typeface="+mn-ea"/>
                <a:cs typeface="+mn-cs"/>
              </a:endParaRPr>
            </a:p>
          </p:txBody>
        </p:sp>
        <p:sp>
          <p:nvSpPr>
            <p:cNvPr id="24" name="椭圆 23"/>
            <p:cNvSpPr/>
            <p:nvPr/>
          </p:nvSpPr>
          <p:spPr>
            <a:xfrm>
              <a:off x="6296384" y="3727936"/>
              <a:ext cx="422035" cy="422035"/>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rgbClr val="FEFFFF"/>
                  </a:solidFill>
                  <a:effectLst/>
                  <a:uLnTx/>
                  <a:uFillTx/>
                  <a:latin typeface="+mn-lt"/>
                  <a:ea typeface="+mn-ea"/>
                  <a:cs typeface="+mn-cs"/>
                </a:rPr>
                <a:t>C</a:t>
              </a:r>
              <a:endParaRPr kumimoji="0" lang="zh-CN" altLang="en-US" sz="1800" b="0" i="0" u="none" strike="noStrike" kern="1200" cap="none" spc="0" normalizeH="0" baseline="0" noProof="0" dirty="0">
                <a:ln>
                  <a:noFill/>
                </a:ln>
                <a:solidFill>
                  <a:srgbClr val="FEFFFF"/>
                </a:solidFill>
                <a:effectLst/>
                <a:uLnTx/>
                <a:uFillTx/>
                <a:latin typeface="+mn-lt"/>
                <a:ea typeface="+mn-ea"/>
                <a:cs typeface="+mn-cs"/>
              </a:endParaRPr>
            </a:p>
          </p:txBody>
        </p:sp>
      </p:grpSp>
      <p:grpSp>
        <p:nvGrpSpPr>
          <p:cNvPr id="19462" name="组合 24"/>
          <p:cNvGrpSpPr/>
          <p:nvPr/>
        </p:nvGrpSpPr>
        <p:grpSpPr>
          <a:xfrm flipH="1">
            <a:off x="6186488" y="3514725"/>
            <a:ext cx="3536950" cy="836613"/>
            <a:chOff x="3622431" y="3727936"/>
            <a:chExt cx="3536703" cy="835272"/>
          </a:xfrm>
        </p:grpSpPr>
        <p:sp>
          <p:nvSpPr>
            <p:cNvPr id="26" name="任意多边形 25"/>
            <p:cNvSpPr/>
            <p:nvPr/>
          </p:nvSpPr>
          <p:spPr>
            <a:xfrm>
              <a:off x="6224952" y="3727936"/>
              <a:ext cx="934182" cy="835268"/>
            </a:xfrm>
            <a:custGeom>
              <a:avLst/>
              <a:gdLst>
                <a:gd name="connsiteX0" fmla="*/ 591910 w 934182"/>
                <a:gd name="connsiteY0" fmla="*/ 0 h 835268"/>
                <a:gd name="connsiteX1" fmla="*/ 934182 w 934182"/>
                <a:gd name="connsiteY1" fmla="*/ 0 h 835268"/>
                <a:gd name="connsiteX2" fmla="*/ 934182 w 934182"/>
                <a:gd name="connsiteY2" fmla="*/ 208034 h 835268"/>
                <a:gd name="connsiteX3" fmla="*/ 306948 w 934182"/>
                <a:gd name="connsiteY3" fmla="*/ 835268 h 835268"/>
                <a:gd name="connsiteX4" fmla="*/ 0 w 934182"/>
                <a:gd name="connsiteY4" fmla="*/ 835268 h 835268"/>
                <a:gd name="connsiteX5" fmla="*/ 0 w 934182"/>
                <a:gd name="connsiteY5" fmla="*/ 492996 h 835268"/>
                <a:gd name="connsiteX6" fmla="*/ 306948 w 934182"/>
                <a:gd name="connsiteY6" fmla="*/ 492996 h 835268"/>
                <a:gd name="connsiteX7" fmla="*/ 591910 w 934182"/>
                <a:gd name="connsiteY7" fmla="*/ 208034 h 83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4182" h="835268">
                  <a:moveTo>
                    <a:pt x="591910" y="0"/>
                  </a:moveTo>
                  <a:lnTo>
                    <a:pt x="934182" y="0"/>
                  </a:lnTo>
                  <a:lnTo>
                    <a:pt x="934182" y="208034"/>
                  </a:lnTo>
                  <a:cubicBezTo>
                    <a:pt x="934182" y="554446"/>
                    <a:pt x="653360" y="835268"/>
                    <a:pt x="306948" y="835268"/>
                  </a:cubicBezTo>
                  <a:lnTo>
                    <a:pt x="0" y="835268"/>
                  </a:lnTo>
                  <a:lnTo>
                    <a:pt x="0" y="492996"/>
                  </a:lnTo>
                  <a:lnTo>
                    <a:pt x="306948" y="492996"/>
                  </a:lnTo>
                  <a:cubicBezTo>
                    <a:pt x="464328" y="492996"/>
                    <a:pt x="591910" y="365414"/>
                    <a:pt x="591910" y="20803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 name="任意多边形 26"/>
            <p:cNvSpPr/>
            <p:nvPr/>
          </p:nvSpPr>
          <p:spPr>
            <a:xfrm>
              <a:off x="3622431" y="4079631"/>
              <a:ext cx="331910" cy="483577"/>
            </a:xfrm>
            <a:custGeom>
              <a:avLst/>
              <a:gdLst>
                <a:gd name="connsiteX0" fmla="*/ 0 w 331910"/>
                <a:gd name="connsiteY0" fmla="*/ 0 h 483577"/>
                <a:gd name="connsiteX1" fmla="*/ 114300 w 331910"/>
                <a:gd name="connsiteY1" fmla="*/ 0 h 483577"/>
                <a:gd name="connsiteX2" fmla="*/ 331910 w 331910"/>
                <a:gd name="connsiteY2" fmla="*/ 483577 h 483577"/>
                <a:gd name="connsiteX3" fmla="*/ 217610 w 331910"/>
                <a:gd name="connsiteY3" fmla="*/ 483577 h 483577"/>
              </a:gdLst>
              <a:ahLst/>
              <a:cxnLst>
                <a:cxn ang="0">
                  <a:pos x="connsiteX0" y="connsiteY0"/>
                </a:cxn>
                <a:cxn ang="0">
                  <a:pos x="connsiteX1" y="connsiteY1"/>
                </a:cxn>
                <a:cxn ang="0">
                  <a:pos x="connsiteX2" y="connsiteY2"/>
                </a:cxn>
                <a:cxn ang="0">
                  <a:pos x="connsiteX3" y="connsiteY3"/>
                </a:cxn>
              </a:cxnLst>
              <a:rect l="l" t="t" r="r" b="b"/>
              <a:pathLst>
                <a:path w="331910" h="483577">
                  <a:moveTo>
                    <a:pt x="0" y="0"/>
                  </a:moveTo>
                  <a:lnTo>
                    <a:pt x="114300" y="0"/>
                  </a:lnTo>
                  <a:lnTo>
                    <a:pt x="331910" y="483577"/>
                  </a:lnTo>
                  <a:lnTo>
                    <a:pt x="217610" y="48357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8" name="任意多边形 27"/>
            <p:cNvSpPr/>
            <p:nvPr/>
          </p:nvSpPr>
          <p:spPr>
            <a:xfrm>
              <a:off x="3736735" y="4079631"/>
              <a:ext cx="2716823" cy="483577"/>
            </a:xfrm>
            <a:custGeom>
              <a:avLst/>
              <a:gdLst>
                <a:gd name="connsiteX0" fmla="*/ 0 w 2716823"/>
                <a:gd name="connsiteY0" fmla="*/ 0 h 483577"/>
                <a:gd name="connsiteX1" fmla="*/ 2499213 w 2716823"/>
                <a:gd name="connsiteY1" fmla="*/ 0 h 483577"/>
                <a:gd name="connsiteX2" fmla="*/ 2716823 w 2716823"/>
                <a:gd name="connsiteY2" fmla="*/ 483577 h 483577"/>
                <a:gd name="connsiteX3" fmla="*/ 217610 w 2716823"/>
                <a:gd name="connsiteY3" fmla="*/ 483577 h 483577"/>
              </a:gdLst>
              <a:ahLst/>
              <a:cxnLst>
                <a:cxn ang="0">
                  <a:pos x="connsiteX0" y="connsiteY0"/>
                </a:cxn>
                <a:cxn ang="0">
                  <a:pos x="connsiteX1" y="connsiteY1"/>
                </a:cxn>
                <a:cxn ang="0">
                  <a:pos x="connsiteX2" y="connsiteY2"/>
                </a:cxn>
                <a:cxn ang="0">
                  <a:pos x="connsiteX3" y="connsiteY3"/>
                </a:cxn>
              </a:cxnLst>
              <a:rect l="l" t="t" r="r" b="b"/>
              <a:pathLst>
                <a:path w="2716823" h="483577">
                  <a:moveTo>
                    <a:pt x="0" y="0"/>
                  </a:moveTo>
                  <a:lnTo>
                    <a:pt x="2499213" y="0"/>
                  </a:lnTo>
                  <a:lnTo>
                    <a:pt x="2716823" y="483577"/>
                  </a:lnTo>
                  <a:lnTo>
                    <a:pt x="217610" y="4835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rgbClr val="FEFFFF"/>
                  </a:solidFill>
                  <a:effectLst/>
                  <a:uLnTx/>
                  <a:uFillTx/>
                  <a:latin typeface="+mn-lt"/>
                  <a:ea typeface="+mn-ea"/>
                  <a:cs typeface="+mn-cs"/>
                </a:rPr>
                <a:t>LOREM</a:t>
              </a:r>
              <a:endParaRPr kumimoji="0" lang="zh-CN" altLang="en-US" sz="1800" b="0" i="0" u="none" strike="noStrike" kern="1200" cap="none" spc="0" normalizeH="0" baseline="0" noProof="0">
                <a:ln>
                  <a:noFill/>
                </a:ln>
                <a:solidFill>
                  <a:srgbClr val="FEFFFF"/>
                </a:solidFill>
                <a:effectLst/>
                <a:uLnTx/>
                <a:uFillTx/>
                <a:latin typeface="+mn-lt"/>
                <a:ea typeface="+mn-ea"/>
                <a:cs typeface="+mn-cs"/>
              </a:endParaRPr>
            </a:p>
          </p:txBody>
        </p:sp>
        <p:sp>
          <p:nvSpPr>
            <p:cNvPr id="29" name="椭圆 28"/>
            <p:cNvSpPr/>
            <p:nvPr/>
          </p:nvSpPr>
          <p:spPr>
            <a:xfrm>
              <a:off x="6296384" y="3727936"/>
              <a:ext cx="422035" cy="422035"/>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rgbClr val="FEFFFF"/>
                  </a:solidFill>
                  <a:effectLst/>
                  <a:uLnTx/>
                  <a:uFillTx/>
                  <a:latin typeface="+mn-lt"/>
                  <a:ea typeface="+mn-ea"/>
                  <a:cs typeface="+mn-cs"/>
                </a:rPr>
                <a:t>D</a:t>
              </a:r>
              <a:endParaRPr kumimoji="0" lang="zh-CN" altLang="en-US" sz="1800" b="0" i="0" u="none" strike="noStrike" kern="1200" cap="none" spc="0" normalizeH="0" baseline="0" noProof="0" dirty="0">
                <a:ln>
                  <a:noFill/>
                </a:ln>
                <a:solidFill>
                  <a:srgbClr val="FEFFFF"/>
                </a:solidFill>
                <a:effectLst/>
                <a:uLnTx/>
                <a:uFillTx/>
                <a:latin typeface="+mn-lt"/>
                <a:ea typeface="+mn-ea"/>
                <a:cs typeface="+mn-cs"/>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1"/>
          <p:cNvSpPr>
            <a:spLocks noGrp="1"/>
          </p:cNvSpPr>
          <p:nvPr>
            <p:ph type="title"/>
          </p:nvPr>
        </p:nvSpPr>
        <p:spPr>
          <a:ln/>
        </p:spPr>
        <p:txBody>
          <a:bodyPr vert="horz" wrap="square" lIns="91440" tIns="45720" rIns="91440" bIns="45720" anchor="ctr"/>
          <a:p>
            <a:r>
              <a:rPr lang="en-US" altLang="zh-CN" dirty="0"/>
              <a:t>LOREM IPSUM DOLOR SIT AMET</a:t>
            </a:r>
            <a:endParaRPr lang="zh-CN" altLang="en-US" dirty="0"/>
          </a:p>
        </p:txBody>
      </p:sp>
      <p:grpSp>
        <p:nvGrpSpPr>
          <p:cNvPr id="20483" name="组合 8"/>
          <p:cNvGrpSpPr/>
          <p:nvPr/>
        </p:nvGrpSpPr>
        <p:grpSpPr>
          <a:xfrm>
            <a:off x="2468563" y="2495550"/>
            <a:ext cx="3536950" cy="835025"/>
            <a:chOff x="3622431" y="3727936"/>
            <a:chExt cx="3536703" cy="835272"/>
          </a:xfrm>
        </p:grpSpPr>
        <p:sp>
          <p:nvSpPr>
            <p:cNvPr id="11" name="任意多边形 10"/>
            <p:cNvSpPr/>
            <p:nvPr/>
          </p:nvSpPr>
          <p:spPr>
            <a:xfrm>
              <a:off x="6224952" y="3727936"/>
              <a:ext cx="934182" cy="835268"/>
            </a:xfrm>
            <a:custGeom>
              <a:avLst/>
              <a:gdLst>
                <a:gd name="connsiteX0" fmla="*/ 591910 w 934182"/>
                <a:gd name="connsiteY0" fmla="*/ 0 h 835268"/>
                <a:gd name="connsiteX1" fmla="*/ 934182 w 934182"/>
                <a:gd name="connsiteY1" fmla="*/ 0 h 835268"/>
                <a:gd name="connsiteX2" fmla="*/ 934182 w 934182"/>
                <a:gd name="connsiteY2" fmla="*/ 208034 h 835268"/>
                <a:gd name="connsiteX3" fmla="*/ 306948 w 934182"/>
                <a:gd name="connsiteY3" fmla="*/ 835268 h 835268"/>
                <a:gd name="connsiteX4" fmla="*/ 0 w 934182"/>
                <a:gd name="connsiteY4" fmla="*/ 835268 h 835268"/>
                <a:gd name="connsiteX5" fmla="*/ 0 w 934182"/>
                <a:gd name="connsiteY5" fmla="*/ 492996 h 835268"/>
                <a:gd name="connsiteX6" fmla="*/ 306948 w 934182"/>
                <a:gd name="connsiteY6" fmla="*/ 492996 h 835268"/>
                <a:gd name="connsiteX7" fmla="*/ 591910 w 934182"/>
                <a:gd name="connsiteY7" fmla="*/ 208034 h 83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4182" h="835268">
                  <a:moveTo>
                    <a:pt x="591910" y="0"/>
                  </a:moveTo>
                  <a:lnTo>
                    <a:pt x="934182" y="0"/>
                  </a:lnTo>
                  <a:lnTo>
                    <a:pt x="934182" y="208034"/>
                  </a:lnTo>
                  <a:cubicBezTo>
                    <a:pt x="934182" y="554446"/>
                    <a:pt x="653360" y="835268"/>
                    <a:pt x="306948" y="835268"/>
                  </a:cubicBezTo>
                  <a:lnTo>
                    <a:pt x="0" y="835268"/>
                  </a:lnTo>
                  <a:lnTo>
                    <a:pt x="0" y="492996"/>
                  </a:lnTo>
                  <a:lnTo>
                    <a:pt x="306948" y="492996"/>
                  </a:lnTo>
                  <a:cubicBezTo>
                    <a:pt x="464328" y="492996"/>
                    <a:pt x="591910" y="365414"/>
                    <a:pt x="591910" y="20803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任意多边形 11"/>
            <p:cNvSpPr/>
            <p:nvPr/>
          </p:nvSpPr>
          <p:spPr>
            <a:xfrm>
              <a:off x="3622431" y="4079631"/>
              <a:ext cx="331910" cy="483577"/>
            </a:xfrm>
            <a:custGeom>
              <a:avLst/>
              <a:gdLst>
                <a:gd name="connsiteX0" fmla="*/ 0 w 331910"/>
                <a:gd name="connsiteY0" fmla="*/ 0 h 483577"/>
                <a:gd name="connsiteX1" fmla="*/ 114300 w 331910"/>
                <a:gd name="connsiteY1" fmla="*/ 0 h 483577"/>
                <a:gd name="connsiteX2" fmla="*/ 331910 w 331910"/>
                <a:gd name="connsiteY2" fmla="*/ 483577 h 483577"/>
                <a:gd name="connsiteX3" fmla="*/ 217610 w 331910"/>
                <a:gd name="connsiteY3" fmla="*/ 483577 h 483577"/>
              </a:gdLst>
              <a:ahLst/>
              <a:cxnLst>
                <a:cxn ang="0">
                  <a:pos x="connsiteX0" y="connsiteY0"/>
                </a:cxn>
                <a:cxn ang="0">
                  <a:pos x="connsiteX1" y="connsiteY1"/>
                </a:cxn>
                <a:cxn ang="0">
                  <a:pos x="connsiteX2" y="connsiteY2"/>
                </a:cxn>
                <a:cxn ang="0">
                  <a:pos x="connsiteX3" y="connsiteY3"/>
                </a:cxn>
              </a:cxnLst>
              <a:rect l="l" t="t" r="r" b="b"/>
              <a:pathLst>
                <a:path w="331910" h="483577">
                  <a:moveTo>
                    <a:pt x="0" y="0"/>
                  </a:moveTo>
                  <a:lnTo>
                    <a:pt x="114300" y="0"/>
                  </a:lnTo>
                  <a:lnTo>
                    <a:pt x="331910" y="483577"/>
                  </a:lnTo>
                  <a:lnTo>
                    <a:pt x="217610" y="48357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任意多边形 12"/>
            <p:cNvSpPr/>
            <p:nvPr/>
          </p:nvSpPr>
          <p:spPr>
            <a:xfrm>
              <a:off x="3736735" y="4079631"/>
              <a:ext cx="2716823" cy="483577"/>
            </a:xfrm>
            <a:custGeom>
              <a:avLst/>
              <a:gdLst>
                <a:gd name="connsiteX0" fmla="*/ 0 w 2716823"/>
                <a:gd name="connsiteY0" fmla="*/ 0 h 483577"/>
                <a:gd name="connsiteX1" fmla="*/ 2499213 w 2716823"/>
                <a:gd name="connsiteY1" fmla="*/ 0 h 483577"/>
                <a:gd name="connsiteX2" fmla="*/ 2716823 w 2716823"/>
                <a:gd name="connsiteY2" fmla="*/ 483577 h 483577"/>
                <a:gd name="connsiteX3" fmla="*/ 217610 w 2716823"/>
                <a:gd name="connsiteY3" fmla="*/ 483577 h 483577"/>
              </a:gdLst>
              <a:ahLst/>
              <a:cxnLst>
                <a:cxn ang="0">
                  <a:pos x="connsiteX0" y="connsiteY0"/>
                </a:cxn>
                <a:cxn ang="0">
                  <a:pos x="connsiteX1" y="connsiteY1"/>
                </a:cxn>
                <a:cxn ang="0">
                  <a:pos x="connsiteX2" y="connsiteY2"/>
                </a:cxn>
                <a:cxn ang="0">
                  <a:pos x="connsiteX3" y="connsiteY3"/>
                </a:cxn>
              </a:cxnLst>
              <a:rect l="l" t="t" r="r" b="b"/>
              <a:pathLst>
                <a:path w="2716823" h="483577">
                  <a:moveTo>
                    <a:pt x="0" y="0"/>
                  </a:moveTo>
                  <a:lnTo>
                    <a:pt x="2499213" y="0"/>
                  </a:lnTo>
                  <a:lnTo>
                    <a:pt x="2716823" y="483577"/>
                  </a:lnTo>
                  <a:lnTo>
                    <a:pt x="217610" y="4835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rgbClr val="FEFFFF"/>
                  </a:solidFill>
                  <a:effectLst/>
                  <a:uLnTx/>
                  <a:uFillTx/>
                  <a:latin typeface="+mn-lt"/>
                  <a:ea typeface="+mn-ea"/>
                  <a:cs typeface="+mn-cs"/>
                </a:rPr>
                <a:t>LOREM</a:t>
              </a:r>
              <a:endParaRPr kumimoji="0" lang="zh-CN" altLang="en-US" sz="1800" b="0" i="0" u="none" strike="noStrike" kern="1200" cap="none" spc="0" normalizeH="0" baseline="0" noProof="0">
                <a:ln>
                  <a:noFill/>
                </a:ln>
                <a:solidFill>
                  <a:srgbClr val="FEFFFF"/>
                </a:solidFill>
                <a:effectLst/>
                <a:uLnTx/>
                <a:uFillTx/>
                <a:latin typeface="+mn-lt"/>
                <a:ea typeface="+mn-ea"/>
                <a:cs typeface="+mn-cs"/>
              </a:endParaRPr>
            </a:p>
          </p:txBody>
        </p:sp>
        <p:sp>
          <p:nvSpPr>
            <p:cNvPr id="14" name="椭圆 13"/>
            <p:cNvSpPr/>
            <p:nvPr/>
          </p:nvSpPr>
          <p:spPr>
            <a:xfrm>
              <a:off x="6296384" y="3727936"/>
              <a:ext cx="422035" cy="422035"/>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rgbClr val="FEFFFF"/>
                  </a:solidFill>
                  <a:effectLst/>
                  <a:uLnTx/>
                  <a:uFillTx/>
                  <a:latin typeface="+mn-lt"/>
                  <a:ea typeface="+mn-ea"/>
                  <a:cs typeface="+mn-cs"/>
                </a:rPr>
                <a:t>A</a:t>
              </a:r>
              <a:endParaRPr kumimoji="0" lang="zh-CN" altLang="en-US" sz="1800" b="0" i="0" u="none" strike="noStrike" kern="1200" cap="none" spc="0" normalizeH="0" baseline="0" noProof="0" dirty="0">
                <a:ln>
                  <a:noFill/>
                </a:ln>
                <a:solidFill>
                  <a:srgbClr val="FEFFFF"/>
                </a:solidFill>
                <a:effectLst/>
                <a:uLnTx/>
                <a:uFillTx/>
                <a:latin typeface="+mn-lt"/>
                <a:ea typeface="+mn-ea"/>
                <a:cs typeface="+mn-cs"/>
              </a:endParaRPr>
            </a:p>
          </p:txBody>
        </p:sp>
      </p:grpSp>
      <p:grpSp>
        <p:nvGrpSpPr>
          <p:cNvPr id="20484" name="组合 14"/>
          <p:cNvGrpSpPr/>
          <p:nvPr/>
        </p:nvGrpSpPr>
        <p:grpSpPr>
          <a:xfrm flipH="1">
            <a:off x="6186488" y="2495550"/>
            <a:ext cx="3536950" cy="835025"/>
            <a:chOff x="3622431" y="3727936"/>
            <a:chExt cx="3536703" cy="835272"/>
          </a:xfrm>
        </p:grpSpPr>
        <p:sp>
          <p:nvSpPr>
            <p:cNvPr id="16" name="任意多边形 15"/>
            <p:cNvSpPr/>
            <p:nvPr/>
          </p:nvSpPr>
          <p:spPr>
            <a:xfrm>
              <a:off x="6224952" y="3727936"/>
              <a:ext cx="934182" cy="835268"/>
            </a:xfrm>
            <a:custGeom>
              <a:avLst/>
              <a:gdLst>
                <a:gd name="connsiteX0" fmla="*/ 591910 w 934182"/>
                <a:gd name="connsiteY0" fmla="*/ 0 h 835268"/>
                <a:gd name="connsiteX1" fmla="*/ 934182 w 934182"/>
                <a:gd name="connsiteY1" fmla="*/ 0 h 835268"/>
                <a:gd name="connsiteX2" fmla="*/ 934182 w 934182"/>
                <a:gd name="connsiteY2" fmla="*/ 208034 h 835268"/>
                <a:gd name="connsiteX3" fmla="*/ 306948 w 934182"/>
                <a:gd name="connsiteY3" fmla="*/ 835268 h 835268"/>
                <a:gd name="connsiteX4" fmla="*/ 0 w 934182"/>
                <a:gd name="connsiteY4" fmla="*/ 835268 h 835268"/>
                <a:gd name="connsiteX5" fmla="*/ 0 w 934182"/>
                <a:gd name="connsiteY5" fmla="*/ 492996 h 835268"/>
                <a:gd name="connsiteX6" fmla="*/ 306948 w 934182"/>
                <a:gd name="connsiteY6" fmla="*/ 492996 h 835268"/>
                <a:gd name="connsiteX7" fmla="*/ 591910 w 934182"/>
                <a:gd name="connsiteY7" fmla="*/ 208034 h 83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4182" h="835268">
                  <a:moveTo>
                    <a:pt x="591910" y="0"/>
                  </a:moveTo>
                  <a:lnTo>
                    <a:pt x="934182" y="0"/>
                  </a:lnTo>
                  <a:lnTo>
                    <a:pt x="934182" y="208034"/>
                  </a:lnTo>
                  <a:cubicBezTo>
                    <a:pt x="934182" y="554446"/>
                    <a:pt x="653360" y="835268"/>
                    <a:pt x="306948" y="835268"/>
                  </a:cubicBezTo>
                  <a:lnTo>
                    <a:pt x="0" y="835268"/>
                  </a:lnTo>
                  <a:lnTo>
                    <a:pt x="0" y="492996"/>
                  </a:lnTo>
                  <a:lnTo>
                    <a:pt x="306948" y="492996"/>
                  </a:lnTo>
                  <a:cubicBezTo>
                    <a:pt x="464328" y="492996"/>
                    <a:pt x="591910" y="365414"/>
                    <a:pt x="591910" y="20803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任意多边形 16"/>
            <p:cNvSpPr/>
            <p:nvPr/>
          </p:nvSpPr>
          <p:spPr>
            <a:xfrm>
              <a:off x="3622431" y="4079631"/>
              <a:ext cx="331910" cy="483577"/>
            </a:xfrm>
            <a:custGeom>
              <a:avLst/>
              <a:gdLst>
                <a:gd name="connsiteX0" fmla="*/ 0 w 331910"/>
                <a:gd name="connsiteY0" fmla="*/ 0 h 483577"/>
                <a:gd name="connsiteX1" fmla="*/ 114300 w 331910"/>
                <a:gd name="connsiteY1" fmla="*/ 0 h 483577"/>
                <a:gd name="connsiteX2" fmla="*/ 331910 w 331910"/>
                <a:gd name="connsiteY2" fmla="*/ 483577 h 483577"/>
                <a:gd name="connsiteX3" fmla="*/ 217610 w 331910"/>
                <a:gd name="connsiteY3" fmla="*/ 483577 h 483577"/>
              </a:gdLst>
              <a:ahLst/>
              <a:cxnLst>
                <a:cxn ang="0">
                  <a:pos x="connsiteX0" y="connsiteY0"/>
                </a:cxn>
                <a:cxn ang="0">
                  <a:pos x="connsiteX1" y="connsiteY1"/>
                </a:cxn>
                <a:cxn ang="0">
                  <a:pos x="connsiteX2" y="connsiteY2"/>
                </a:cxn>
                <a:cxn ang="0">
                  <a:pos x="connsiteX3" y="connsiteY3"/>
                </a:cxn>
              </a:cxnLst>
              <a:rect l="l" t="t" r="r" b="b"/>
              <a:pathLst>
                <a:path w="331910" h="483577">
                  <a:moveTo>
                    <a:pt x="0" y="0"/>
                  </a:moveTo>
                  <a:lnTo>
                    <a:pt x="114300" y="0"/>
                  </a:lnTo>
                  <a:lnTo>
                    <a:pt x="331910" y="483577"/>
                  </a:lnTo>
                  <a:lnTo>
                    <a:pt x="217610" y="48357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任意多边形 17"/>
            <p:cNvSpPr/>
            <p:nvPr/>
          </p:nvSpPr>
          <p:spPr>
            <a:xfrm>
              <a:off x="3736735" y="4079631"/>
              <a:ext cx="2716823" cy="483577"/>
            </a:xfrm>
            <a:custGeom>
              <a:avLst/>
              <a:gdLst>
                <a:gd name="connsiteX0" fmla="*/ 0 w 2716823"/>
                <a:gd name="connsiteY0" fmla="*/ 0 h 483577"/>
                <a:gd name="connsiteX1" fmla="*/ 2499213 w 2716823"/>
                <a:gd name="connsiteY1" fmla="*/ 0 h 483577"/>
                <a:gd name="connsiteX2" fmla="*/ 2716823 w 2716823"/>
                <a:gd name="connsiteY2" fmla="*/ 483577 h 483577"/>
                <a:gd name="connsiteX3" fmla="*/ 217610 w 2716823"/>
                <a:gd name="connsiteY3" fmla="*/ 483577 h 483577"/>
              </a:gdLst>
              <a:ahLst/>
              <a:cxnLst>
                <a:cxn ang="0">
                  <a:pos x="connsiteX0" y="connsiteY0"/>
                </a:cxn>
                <a:cxn ang="0">
                  <a:pos x="connsiteX1" y="connsiteY1"/>
                </a:cxn>
                <a:cxn ang="0">
                  <a:pos x="connsiteX2" y="connsiteY2"/>
                </a:cxn>
                <a:cxn ang="0">
                  <a:pos x="connsiteX3" y="connsiteY3"/>
                </a:cxn>
              </a:cxnLst>
              <a:rect l="l" t="t" r="r" b="b"/>
              <a:pathLst>
                <a:path w="2716823" h="483577">
                  <a:moveTo>
                    <a:pt x="0" y="0"/>
                  </a:moveTo>
                  <a:lnTo>
                    <a:pt x="2499213" y="0"/>
                  </a:lnTo>
                  <a:lnTo>
                    <a:pt x="2716823" y="483577"/>
                  </a:lnTo>
                  <a:lnTo>
                    <a:pt x="217610" y="4835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rgbClr val="FEFFFF"/>
                  </a:solidFill>
                  <a:effectLst/>
                  <a:uLnTx/>
                  <a:uFillTx/>
                  <a:latin typeface="+mn-lt"/>
                  <a:ea typeface="+mn-ea"/>
                  <a:cs typeface="+mn-cs"/>
                </a:rPr>
                <a:t>LOREM</a:t>
              </a:r>
              <a:endParaRPr kumimoji="0" lang="zh-CN" altLang="en-US" sz="1800" b="0" i="0" u="none" strike="noStrike" kern="1200" cap="none" spc="0" normalizeH="0" baseline="0" noProof="0">
                <a:ln>
                  <a:noFill/>
                </a:ln>
                <a:solidFill>
                  <a:srgbClr val="FEFFFF"/>
                </a:solidFill>
                <a:effectLst/>
                <a:uLnTx/>
                <a:uFillTx/>
                <a:latin typeface="+mn-lt"/>
                <a:ea typeface="+mn-ea"/>
                <a:cs typeface="+mn-cs"/>
              </a:endParaRPr>
            </a:p>
          </p:txBody>
        </p:sp>
        <p:sp>
          <p:nvSpPr>
            <p:cNvPr id="19" name="椭圆 18"/>
            <p:cNvSpPr/>
            <p:nvPr/>
          </p:nvSpPr>
          <p:spPr>
            <a:xfrm>
              <a:off x="6296384" y="3727936"/>
              <a:ext cx="422035" cy="422035"/>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rgbClr val="FEFFFF"/>
                  </a:solidFill>
                  <a:effectLst/>
                  <a:uLnTx/>
                  <a:uFillTx/>
                  <a:latin typeface="+mn-lt"/>
                  <a:ea typeface="+mn-ea"/>
                  <a:cs typeface="+mn-cs"/>
                </a:rPr>
                <a:t>B</a:t>
              </a:r>
              <a:endParaRPr kumimoji="0" lang="zh-CN" altLang="en-US" sz="1800" b="0" i="0" u="none" strike="noStrike" kern="1200" cap="none" spc="0" normalizeH="0" baseline="0" noProof="0" dirty="0">
                <a:ln>
                  <a:noFill/>
                </a:ln>
                <a:solidFill>
                  <a:srgbClr val="FEFFFF"/>
                </a:solidFill>
                <a:effectLst/>
                <a:uLnTx/>
                <a:uFillTx/>
                <a:latin typeface="+mn-lt"/>
                <a:ea typeface="+mn-ea"/>
                <a:cs typeface="+mn-cs"/>
              </a:endParaRPr>
            </a:p>
          </p:txBody>
        </p:sp>
      </p:grpSp>
      <p:grpSp>
        <p:nvGrpSpPr>
          <p:cNvPr id="20485" name="组合 19"/>
          <p:cNvGrpSpPr/>
          <p:nvPr/>
        </p:nvGrpSpPr>
        <p:grpSpPr>
          <a:xfrm>
            <a:off x="2468563" y="3514725"/>
            <a:ext cx="3536950" cy="836613"/>
            <a:chOff x="3622431" y="3727936"/>
            <a:chExt cx="3536703" cy="835272"/>
          </a:xfrm>
        </p:grpSpPr>
        <p:sp>
          <p:nvSpPr>
            <p:cNvPr id="21" name="任意多边形 20"/>
            <p:cNvSpPr/>
            <p:nvPr/>
          </p:nvSpPr>
          <p:spPr>
            <a:xfrm>
              <a:off x="6224952" y="3727936"/>
              <a:ext cx="934182" cy="835268"/>
            </a:xfrm>
            <a:custGeom>
              <a:avLst/>
              <a:gdLst>
                <a:gd name="connsiteX0" fmla="*/ 591910 w 934182"/>
                <a:gd name="connsiteY0" fmla="*/ 0 h 835268"/>
                <a:gd name="connsiteX1" fmla="*/ 934182 w 934182"/>
                <a:gd name="connsiteY1" fmla="*/ 0 h 835268"/>
                <a:gd name="connsiteX2" fmla="*/ 934182 w 934182"/>
                <a:gd name="connsiteY2" fmla="*/ 208034 h 835268"/>
                <a:gd name="connsiteX3" fmla="*/ 306948 w 934182"/>
                <a:gd name="connsiteY3" fmla="*/ 835268 h 835268"/>
                <a:gd name="connsiteX4" fmla="*/ 0 w 934182"/>
                <a:gd name="connsiteY4" fmla="*/ 835268 h 835268"/>
                <a:gd name="connsiteX5" fmla="*/ 0 w 934182"/>
                <a:gd name="connsiteY5" fmla="*/ 492996 h 835268"/>
                <a:gd name="connsiteX6" fmla="*/ 306948 w 934182"/>
                <a:gd name="connsiteY6" fmla="*/ 492996 h 835268"/>
                <a:gd name="connsiteX7" fmla="*/ 591910 w 934182"/>
                <a:gd name="connsiteY7" fmla="*/ 208034 h 83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4182" h="835268">
                  <a:moveTo>
                    <a:pt x="591910" y="0"/>
                  </a:moveTo>
                  <a:lnTo>
                    <a:pt x="934182" y="0"/>
                  </a:lnTo>
                  <a:lnTo>
                    <a:pt x="934182" y="208034"/>
                  </a:lnTo>
                  <a:cubicBezTo>
                    <a:pt x="934182" y="554446"/>
                    <a:pt x="653360" y="835268"/>
                    <a:pt x="306948" y="835268"/>
                  </a:cubicBezTo>
                  <a:lnTo>
                    <a:pt x="0" y="835268"/>
                  </a:lnTo>
                  <a:lnTo>
                    <a:pt x="0" y="492996"/>
                  </a:lnTo>
                  <a:lnTo>
                    <a:pt x="306948" y="492996"/>
                  </a:lnTo>
                  <a:cubicBezTo>
                    <a:pt x="464328" y="492996"/>
                    <a:pt x="591910" y="365414"/>
                    <a:pt x="591910" y="20803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2" name="任意多边形 21"/>
            <p:cNvSpPr/>
            <p:nvPr/>
          </p:nvSpPr>
          <p:spPr>
            <a:xfrm>
              <a:off x="3622431" y="4079631"/>
              <a:ext cx="331910" cy="483577"/>
            </a:xfrm>
            <a:custGeom>
              <a:avLst/>
              <a:gdLst>
                <a:gd name="connsiteX0" fmla="*/ 0 w 331910"/>
                <a:gd name="connsiteY0" fmla="*/ 0 h 483577"/>
                <a:gd name="connsiteX1" fmla="*/ 114300 w 331910"/>
                <a:gd name="connsiteY1" fmla="*/ 0 h 483577"/>
                <a:gd name="connsiteX2" fmla="*/ 331910 w 331910"/>
                <a:gd name="connsiteY2" fmla="*/ 483577 h 483577"/>
                <a:gd name="connsiteX3" fmla="*/ 217610 w 331910"/>
                <a:gd name="connsiteY3" fmla="*/ 483577 h 483577"/>
              </a:gdLst>
              <a:ahLst/>
              <a:cxnLst>
                <a:cxn ang="0">
                  <a:pos x="connsiteX0" y="connsiteY0"/>
                </a:cxn>
                <a:cxn ang="0">
                  <a:pos x="connsiteX1" y="connsiteY1"/>
                </a:cxn>
                <a:cxn ang="0">
                  <a:pos x="connsiteX2" y="connsiteY2"/>
                </a:cxn>
                <a:cxn ang="0">
                  <a:pos x="connsiteX3" y="connsiteY3"/>
                </a:cxn>
              </a:cxnLst>
              <a:rect l="l" t="t" r="r" b="b"/>
              <a:pathLst>
                <a:path w="331910" h="483577">
                  <a:moveTo>
                    <a:pt x="0" y="0"/>
                  </a:moveTo>
                  <a:lnTo>
                    <a:pt x="114300" y="0"/>
                  </a:lnTo>
                  <a:lnTo>
                    <a:pt x="331910" y="483577"/>
                  </a:lnTo>
                  <a:lnTo>
                    <a:pt x="217610" y="48357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任意多边形 22"/>
            <p:cNvSpPr/>
            <p:nvPr/>
          </p:nvSpPr>
          <p:spPr>
            <a:xfrm>
              <a:off x="3736735" y="4079631"/>
              <a:ext cx="2716823" cy="483577"/>
            </a:xfrm>
            <a:custGeom>
              <a:avLst/>
              <a:gdLst>
                <a:gd name="connsiteX0" fmla="*/ 0 w 2716823"/>
                <a:gd name="connsiteY0" fmla="*/ 0 h 483577"/>
                <a:gd name="connsiteX1" fmla="*/ 2499213 w 2716823"/>
                <a:gd name="connsiteY1" fmla="*/ 0 h 483577"/>
                <a:gd name="connsiteX2" fmla="*/ 2716823 w 2716823"/>
                <a:gd name="connsiteY2" fmla="*/ 483577 h 483577"/>
                <a:gd name="connsiteX3" fmla="*/ 217610 w 2716823"/>
                <a:gd name="connsiteY3" fmla="*/ 483577 h 483577"/>
              </a:gdLst>
              <a:ahLst/>
              <a:cxnLst>
                <a:cxn ang="0">
                  <a:pos x="connsiteX0" y="connsiteY0"/>
                </a:cxn>
                <a:cxn ang="0">
                  <a:pos x="connsiteX1" y="connsiteY1"/>
                </a:cxn>
                <a:cxn ang="0">
                  <a:pos x="connsiteX2" y="connsiteY2"/>
                </a:cxn>
                <a:cxn ang="0">
                  <a:pos x="connsiteX3" y="connsiteY3"/>
                </a:cxn>
              </a:cxnLst>
              <a:rect l="l" t="t" r="r" b="b"/>
              <a:pathLst>
                <a:path w="2716823" h="483577">
                  <a:moveTo>
                    <a:pt x="0" y="0"/>
                  </a:moveTo>
                  <a:lnTo>
                    <a:pt x="2499213" y="0"/>
                  </a:lnTo>
                  <a:lnTo>
                    <a:pt x="2716823" y="483577"/>
                  </a:lnTo>
                  <a:lnTo>
                    <a:pt x="217610" y="4835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rgbClr val="FEFFFF"/>
                  </a:solidFill>
                  <a:effectLst/>
                  <a:uLnTx/>
                  <a:uFillTx/>
                  <a:latin typeface="+mn-lt"/>
                  <a:ea typeface="+mn-ea"/>
                  <a:cs typeface="+mn-cs"/>
                </a:rPr>
                <a:t>LOREM</a:t>
              </a:r>
              <a:endParaRPr kumimoji="0" lang="zh-CN" altLang="en-US" sz="1800" b="0" i="0" u="none" strike="noStrike" kern="1200" cap="none" spc="0" normalizeH="0" baseline="0" noProof="0">
                <a:ln>
                  <a:noFill/>
                </a:ln>
                <a:solidFill>
                  <a:srgbClr val="FEFFFF"/>
                </a:solidFill>
                <a:effectLst/>
                <a:uLnTx/>
                <a:uFillTx/>
                <a:latin typeface="+mn-lt"/>
                <a:ea typeface="+mn-ea"/>
                <a:cs typeface="+mn-cs"/>
              </a:endParaRPr>
            </a:p>
          </p:txBody>
        </p:sp>
        <p:sp>
          <p:nvSpPr>
            <p:cNvPr id="24" name="椭圆 23"/>
            <p:cNvSpPr/>
            <p:nvPr/>
          </p:nvSpPr>
          <p:spPr>
            <a:xfrm>
              <a:off x="6296384" y="3727936"/>
              <a:ext cx="422035" cy="422035"/>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rgbClr val="FEFFFF"/>
                  </a:solidFill>
                  <a:effectLst/>
                  <a:uLnTx/>
                  <a:uFillTx/>
                  <a:latin typeface="+mn-lt"/>
                  <a:ea typeface="+mn-ea"/>
                  <a:cs typeface="+mn-cs"/>
                </a:rPr>
                <a:t>C</a:t>
              </a:r>
              <a:endParaRPr kumimoji="0" lang="zh-CN" altLang="en-US" sz="1800" b="0" i="0" u="none" strike="noStrike" kern="1200" cap="none" spc="0" normalizeH="0" baseline="0" noProof="0" dirty="0">
                <a:ln>
                  <a:noFill/>
                </a:ln>
                <a:solidFill>
                  <a:srgbClr val="FEFFFF"/>
                </a:solidFill>
                <a:effectLst/>
                <a:uLnTx/>
                <a:uFillTx/>
                <a:latin typeface="+mn-lt"/>
                <a:ea typeface="+mn-ea"/>
                <a:cs typeface="+mn-cs"/>
              </a:endParaRPr>
            </a:p>
          </p:txBody>
        </p:sp>
      </p:grpSp>
      <p:grpSp>
        <p:nvGrpSpPr>
          <p:cNvPr id="20486" name="组合 24"/>
          <p:cNvGrpSpPr/>
          <p:nvPr/>
        </p:nvGrpSpPr>
        <p:grpSpPr>
          <a:xfrm flipH="1">
            <a:off x="6186488" y="3514725"/>
            <a:ext cx="3536950" cy="836613"/>
            <a:chOff x="3622431" y="3727936"/>
            <a:chExt cx="3536703" cy="835272"/>
          </a:xfrm>
        </p:grpSpPr>
        <p:sp>
          <p:nvSpPr>
            <p:cNvPr id="26" name="任意多边形 25"/>
            <p:cNvSpPr/>
            <p:nvPr/>
          </p:nvSpPr>
          <p:spPr>
            <a:xfrm>
              <a:off x="6224952" y="3727936"/>
              <a:ext cx="934182" cy="835268"/>
            </a:xfrm>
            <a:custGeom>
              <a:avLst/>
              <a:gdLst>
                <a:gd name="connsiteX0" fmla="*/ 591910 w 934182"/>
                <a:gd name="connsiteY0" fmla="*/ 0 h 835268"/>
                <a:gd name="connsiteX1" fmla="*/ 934182 w 934182"/>
                <a:gd name="connsiteY1" fmla="*/ 0 h 835268"/>
                <a:gd name="connsiteX2" fmla="*/ 934182 w 934182"/>
                <a:gd name="connsiteY2" fmla="*/ 208034 h 835268"/>
                <a:gd name="connsiteX3" fmla="*/ 306948 w 934182"/>
                <a:gd name="connsiteY3" fmla="*/ 835268 h 835268"/>
                <a:gd name="connsiteX4" fmla="*/ 0 w 934182"/>
                <a:gd name="connsiteY4" fmla="*/ 835268 h 835268"/>
                <a:gd name="connsiteX5" fmla="*/ 0 w 934182"/>
                <a:gd name="connsiteY5" fmla="*/ 492996 h 835268"/>
                <a:gd name="connsiteX6" fmla="*/ 306948 w 934182"/>
                <a:gd name="connsiteY6" fmla="*/ 492996 h 835268"/>
                <a:gd name="connsiteX7" fmla="*/ 591910 w 934182"/>
                <a:gd name="connsiteY7" fmla="*/ 208034 h 83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4182" h="835268">
                  <a:moveTo>
                    <a:pt x="591910" y="0"/>
                  </a:moveTo>
                  <a:lnTo>
                    <a:pt x="934182" y="0"/>
                  </a:lnTo>
                  <a:lnTo>
                    <a:pt x="934182" y="208034"/>
                  </a:lnTo>
                  <a:cubicBezTo>
                    <a:pt x="934182" y="554446"/>
                    <a:pt x="653360" y="835268"/>
                    <a:pt x="306948" y="835268"/>
                  </a:cubicBezTo>
                  <a:lnTo>
                    <a:pt x="0" y="835268"/>
                  </a:lnTo>
                  <a:lnTo>
                    <a:pt x="0" y="492996"/>
                  </a:lnTo>
                  <a:lnTo>
                    <a:pt x="306948" y="492996"/>
                  </a:lnTo>
                  <a:cubicBezTo>
                    <a:pt x="464328" y="492996"/>
                    <a:pt x="591910" y="365414"/>
                    <a:pt x="591910" y="20803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 name="任意多边形 26"/>
            <p:cNvSpPr/>
            <p:nvPr/>
          </p:nvSpPr>
          <p:spPr>
            <a:xfrm>
              <a:off x="3622431" y="4079631"/>
              <a:ext cx="331910" cy="483577"/>
            </a:xfrm>
            <a:custGeom>
              <a:avLst/>
              <a:gdLst>
                <a:gd name="connsiteX0" fmla="*/ 0 w 331910"/>
                <a:gd name="connsiteY0" fmla="*/ 0 h 483577"/>
                <a:gd name="connsiteX1" fmla="*/ 114300 w 331910"/>
                <a:gd name="connsiteY1" fmla="*/ 0 h 483577"/>
                <a:gd name="connsiteX2" fmla="*/ 331910 w 331910"/>
                <a:gd name="connsiteY2" fmla="*/ 483577 h 483577"/>
                <a:gd name="connsiteX3" fmla="*/ 217610 w 331910"/>
                <a:gd name="connsiteY3" fmla="*/ 483577 h 483577"/>
              </a:gdLst>
              <a:ahLst/>
              <a:cxnLst>
                <a:cxn ang="0">
                  <a:pos x="connsiteX0" y="connsiteY0"/>
                </a:cxn>
                <a:cxn ang="0">
                  <a:pos x="connsiteX1" y="connsiteY1"/>
                </a:cxn>
                <a:cxn ang="0">
                  <a:pos x="connsiteX2" y="connsiteY2"/>
                </a:cxn>
                <a:cxn ang="0">
                  <a:pos x="connsiteX3" y="connsiteY3"/>
                </a:cxn>
              </a:cxnLst>
              <a:rect l="l" t="t" r="r" b="b"/>
              <a:pathLst>
                <a:path w="331910" h="483577">
                  <a:moveTo>
                    <a:pt x="0" y="0"/>
                  </a:moveTo>
                  <a:lnTo>
                    <a:pt x="114300" y="0"/>
                  </a:lnTo>
                  <a:lnTo>
                    <a:pt x="331910" y="483577"/>
                  </a:lnTo>
                  <a:lnTo>
                    <a:pt x="217610" y="48357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8" name="任意多边形 27"/>
            <p:cNvSpPr/>
            <p:nvPr/>
          </p:nvSpPr>
          <p:spPr>
            <a:xfrm>
              <a:off x="3736735" y="4079631"/>
              <a:ext cx="2716823" cy="483577"/>
            </a:xfrm>
            <a:custGeom>
              <a:avLst/>
              <a:gdLst>
                <a:gd name="connsiteX0" fmla="*/ 0 w 2716823"/>
                <a:gd name="connsiteY0" fmla="*/ 0 h 483577"/>
                <a:gd name="connsiteX1" fmla="*/ 2499213 w 2716823"/>
                <a:gd name="connsiteY1" fmla="*/ 0 h 483577"/>
                <a:gd name="connsiteX2" fmla="*/ 2716823 w 2716823"/>
                <a:gd name="connsiteY2" fmla="*/ 483577 h 483577"/>
                <a:gd name="connsiteX3" fmla="*/ 217610 w 2716823"/>
                <a:gd name="connsiteY3" fmla="*/ 483577 h 483577"/>
              </a:gdLst>
              <a:ahLst/>
              <a:cxnLst>
                <a:cxn ang="0">
                  <a:pos x="connsiteX0" y="connsiteY0"/>
                </a:cxn>
                <a:cxn ang="0">
                  <a:pos x="connsiteX1" y="connsiteY1"/>
                </a:cxn>
                <a:cxn ang="0">
                  <a:pos x="connsiteX2" y="connsiteY2"/>
                </a:cxn>
                <a:cxn ang="0">
                  <a:pos x="connsiteX3" y="connsiteY3"/>
                </a:cxn>
              </a:cxnLst>
              <a:rect l="l" t="t" r="r" b="b"/>
              <a:pathLst>
                <a:path w="2716823" h="483577">
                  <a:moveTo>
                    <a:pt x="0" y="0"/>
                  </a:moveTo>
                  <a:lnTo>
                    <a:pt x="2499213" y="0"/>
                  </a:lnTo>
                  <a:lnTo>
                    <a:pt x="2716823" y="483577"/>
                  </a:lnTo>
                  <a:lnTo>
                    <a:pt x="217610" y="4835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rgbClr val="FEFFFF"/>
                  </a:solidFill>
                  <a:effectLst/>
                  <a:uLnTx/>
                  <a:uFillTx/>
                  <a:latin typeface="+mn-lt"/>
                  <a:ea typeface="+mn-ea"/>
                  <a:cs typeface="+mn-cs"/>
                </a:rPr>
                <a:t>LOREM</a:t>
              </a:r>
              <a:endParaRPr kumimoji="0" lang="zh-CN" altLang="en-US" sz="1800" b="0" i="0" u="none" strike="noStrike" kern="1200" cap="none" spc="0" normalizeH="0" baseline="0" noProof="0">
                <a:ln>
                  <a:noFill/>
                </a:ln>
                <a:solidFill>
                  <a:srgbClr val="FEFFFF"/>
                </a:solidFill>
                <a:effectLst/>
                <a:uLnTx/>
                <a:uFillTx/>
                <a:latin typeface="+mn-lt"/>
                <a:ea typeface="+mn-ea"/>
                <a:cs typeface="+mn-cs"/>
              </a:endParaRPr>
            </a:p>
          </p:txBody>
        </p:sp>
        <p:sp>
          <p:nvSpPr>
            <p:cNvPr id="29" name="椭圆 28"/>
            <p:cNvSpPr/>
            <p:nvPr/>
          </p:nvSpPr>
          <p:spPr>
            <a:xfrm>
              <a:off x="6296384" y="3727936"/>
              <a:ext cx="422035" cy="422035"/>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rgbClr val="FEFFFF"/>
                  </a:solidFill>
                  <a:effectLst/>
                  <a:uLnTx/>
                  <a:uFillTx/>
                  <a:latin typeface="+mn-lt"/>
                  <a:ea typeface="+mn-ea"/>
                  <a:cs typeface="+mn-cs"/>
                </a:rPr>
                <a:t>D</a:t>
              </a:r>
              <a:endParaRPr kumimoji="0" lang="zh-CN" altLang="en-US" sz="1800" b="0" i="0" u="none" strike="noStrike" kern="1200" cap="none" spc="0" normalizeH="0" baseline="0" noProof="0" dirty="0">
                <a:ln>
                  <a:noFill/>
                </a:ln>
                <a:solidFill>
                  <a:srgbClr val="FEFFFF"/>
                </a:solidFill>
                <a:effectLst/>
                <a:uLnTx/>
                <a:uFillTx/>
                <a:latin typeface="+mn-lt"/>
                <a:ea typeface="+mn-ea"/>
                <a:cs typeface="+mn-cs"/>
              </a:endParaRPr>
            </a:p>
          </p:txBody>
        </p:sp>
      </p:grpSp>
      <p:grpSp>
        <p:nvGrpSpPr>
          <p:cNvPr id="20487" name="组合 29"/>
          <p:cNvGrpSpPr/>
          <p:nvPr/>
        </p:nvGrpSpPr>
        <p:grpSpPr>
          <a:xfrm>
            <a:off x="2468563" y="4535488"/>
            <a:ext cx="3536950" cy="835025"/>
            <a:chOff x="3622431" y="3727936"/>
            <a:chExt cx="3536703" cy="835272"/>
          </a:xfrm>
        </p:grpSpPr>
        <p:sp>
          <p:nvSpPr>
            <p:cNvPr id="31" name="任意多边形 30"/>
            <p:cNvSpPr/>
            <p:nvPr/>
          </p:nvSpPr>
          <p:spPr>
            <a:xfrm>
              <a:off x="6224952" y="3727936"/>
              <a:ext cx="934182" cy="835268"/>
            </a:xfrm>
            <a:custGeom>
              <a:avLst/>
              <a:gdLst>
                <a:gd name="connsiteX0" fmla="*/ 591910 w 934182"/>
                <a:gd name="connsiteY0" fmla="*/ 0 h 835268"/>
                <a:gd name="connsiteX1" fmla="*/ 934182 w 934182"/>
                <a:gd name="connsiteY1" fmla="*/ 0 h 835268"/>
                <a:gd name="connsiteX2" fmla="*/ 934182 w 934182"/>
                <a:gd name="connsiteY2" fmla="*/ 208034 h 835268"/>
                <a:gd name="connsiteX3" fmla="*/ 306948 w 934182"/>
                <a:gd name="connsiteY3" fmla="*/ 835268 h 835268"/>
                <a:gd name="connsiteX4" fmla="*/ 0 w 934182"/>
                <a:gd name="connsiteY4" fmla="*/ 835268 h 835268"/>
                <a:gd name="connsiteX5" fmla="*/ 0 w 934182"/>
                <a:gd name="connsiteY5" fmla="*/ 492996 h 835268"/>
                <a:gd name="connsiteX6" fmla="*/ 306948 w 934182"/>
                <a:gd name="connsiteY6" fmla="*/ 492996 h 835268"/>
                <a:gd name="connsiteX7" fmla="*/ 591910 w 934182"/>
                <a:gd name="connsiteY7" fmla="*/ 208034 h 83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4182" h="835268">
                  <a:moveTo>
                    <a:pt x="591910" y="0"/>
                  </a:moveTo>
                  <a:lnTo>
                    <a:pt x="934182" y="0"/>
                  </a:lnTo>
                  <a:lnTo>
                    <a:pt x="934182" y="208034"/>
                  </a:lnTo>
                  <a:cubicBezTo>
                    <a:pt x="934182" y="554446"/>
                    <a:pt x="653360" y="835268"/>
                    <a:pt x="306948" y="835268"/>
                  </a:cubicBezTo>
                  <a:lnTo>
                    <a:pt x="0" y="835268"/>
                  </a:lnTo>
                  <a:lnTo>
                    <a:pt x="0" y="492996"/>
                  </a:lnTo>
                  <a:lnTo>
                    <a:pt x="306948" y="492996"/>
                  </a:lnTo>
                  <a:cubicBezTo>
                    <a:pt x="464328" y="492996"/>
                    <a:pt x="591910" y="365414"/>
                    <a:pt x="591910" y="20803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2" name="任意多边形 31"/>
            <p:cNvSpPr/>
            <p:nvPr/>
          </p:nvSpPr>
          <p:spPr>
            <a:xfrm>
              <a:off x="3622431" y="4079631"/>
              <a:ext cx="331910" cy="483577"/>
            </a:xfrm>
            <a:custGeom>
              <a:avLst/>
              <a:gdLst>
                <a:gd name="connsiteX0" fmla="*/ 0 w 331910"/>
                <a:gd name="connsiteY0" fmla="*/ 0 h 483577"/>
                <a:gd name="connsiteX1" fmla="*/ 114300 w 331910"/>
                <a:gd name="connsiteY1" fmla="*/ 0 h 483577"/>
                <a:gd name="connsiteX2" fmla="*/ 331910 w 331910"/>
                <a:gd name="connsiteY2" fmla="*/ 483577 h 483577"/>
                <a:gd name="connsiteX3" fmla="*/ 217610 w 331910"/>
                <a:gd name="connsiteY3" fmla="*/ 483577 h 483577"/>
              </a:gdLst>
              <a:ahLst/>
              <a:cxnLst>
                <a:cxn ang="0">
                  <a:pos x="connsiteX0" y="connsiteY0"/>
                </a:cxn>
                <a:cxn ang="0">
                  <a:pos x="connsiteX1" y="connsiteY1"/>
                </a:cxn>
                <a:cxn ang="0">
                  <a:pos x="connsiteX2" y="connsiteY2"/>
                </a:cxn>
                <a:cxn ang="0">
                  <a:pos x="connsiteX3" y="connsiteY3"/>
                </a:cxn>
              </a:cxnLst>
              <a:rect l="l" t="t" r="r" b="b"/>
              <a:pathLst>
                <a:path w="331910" h="483577">
                  <a:moveTo>
                    <a:pt x="0" y="0"/>
                  </a:moveTo>
                  <a:lnTo>
                    <a:pt x="114300" y="0"/>
                  </a:lnTo>
                  <a:lnTo>
                    <a:pt x="331910" y="483577"/>
                  </a:lnTo>
                  <a:lnTo>
                    <a:pt x="217610" y="48357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 name="任意多边形 32"/>
            <p:cNvSpPr/>
            <p:nvPr/>
          </p:nvSpPr>
          <p:spPr>
            <a:xfrm>
              <a:off x="3736735" y="4079631"/>
              <a:ext cx="2716823" cy="483577"/>
            </a:xfrm>
            <a:custGeom>
              <a:avLst/>
              <a:gdLst>
                <a:gd name="connsiteX0" fmla="*/ 0 w 2716823"/>
                <a:gd name="connsiteY0" fmla="*/ 0 h 483577"/>
                <a:gd name="connsiteX1" fmla="*/ 2499213 w 2716823"/>
                <a:gd name="connsiteY1" fmla="*/ 0 h 483577"/>
                <a:gd name="connsiteX2" fmla="*/ 2716823 w 2716823"/>
                <a:gd name="connsiteY2" fmla="*/ 483577 h 483577"/>
                <a:gd name="connsiteX3" fmla="*/ 217610 w 2716823"/>
                <a:gd name="connsiteY3" fmla="*/ 483577 h 483577"/>
              </a:gdLst>
              <a:ahLst/>
              <a:cxnLst>
                <a:cxn ang="0">
                  <a:pos x="connsiteX0" y="connsiteY0"/>
                </a:cxn>
                <a:cxn ang="0">
                  <a:pos x="connsiteX1" y="connsiteY1"/>
                </a:cxn>
                <a:cxn ang="0">
                  <a:pos x="connsiteX2" y="connsiteY2"/>
                </a:cxn>
                <a:cxn ang="0">
                  <a:pos x="connsiteX3" y="connsiteY3"/>
                </a:cxn>
              </a:cxnLst>
              <a:rect l="l" t="t" r="r" b="b"/>
              <a:pathLst>
                <a:path w="2716823" h="483577">
                  <a:moveTo>
                    <a:pt x="0" y="0"/>
                  </a:moveTo>
                  <a:lnTo>
                    <a:pt x="2499213" y="0"/>
                  </a:lnTo>
                  <a:lnTo>
                    <a:pt x="2716823" y="483577"/>
                  </a:lnTo>
                  <a:lnTo>
                    <a:pt x="217610" y="4835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rgbClr val="FEFFFF"/>
                  </a:solidFill>
                  <a:effectLst/>
                  <a:uLnTx/>
                  <a:uFillTx/>
                  <a:latin typeface="+mn-lt"/>
                  <a:ea typeface="+mn-ea"/>
                  <a:cs typeface="+mn-cs"/>
                </a:rPr>
                <a:t>LOREM</a:t>
              </a:r>
              <a:endParaRPr kumimoji="0" lang="zh-CN" altLang="en-US" sz="1800" b="0" i="0" u="none" strike="noStrike" kern="1200" cap="none" spc="0" normalizeH="0" baseline="0" noProof="0">
                <a:ln>
                  <a:noFill/>
                </a:ln>
                <a:solidFill>
                  <a:srgbClr val="FEFFFF"/>
                </a:solidFill>
                <a:effectLst/>
                <a:uLnTx/>
                <a:uFillTx/>
                <a:latin typeface="+mn-lt"/>
                <a:ea typeface="+mn-ea"/>
                <a:cs typeface="+mn-cs"/>
              </a:endParaRPr>
            </a:p>
          </p:txBody>
        </p:sp>
        <p:sp>
          <p:nvSpPr>
            <p:cNvPr id="34" name="椭圆 33"/>
            <p:cNvSpPr/>
            <p:nvPr/>
          </p:nvSpPr>
          <p:spPr>
            <a:xfrm>
              <a:off x="6296384" y="3727936"/>
              <a:ext cx="422035" cy="422035"/>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rgbClr val="FEFFFF"/>
                  </a:solidFill>
                  <a:effectLst/>
                  <a:uLnTx/>
                  <a:uFillTx/>
                  <a:latin typeface="+mn-lt"/>
                  <a:ea typeface="+mn-ea"/>
                  <a:cs typeface="+mn-cs"/>
                </a:rPr>
                <a:t>E</a:t>
              </a:r>
              <a:endParaRPr kumimoji="0" lang="zh-CN" altLang="en-US" sz="1800" b="0" i="0" u="none" strike="noStrike" kern="1200" cap="none" spc="0" normalizeH="0" baseline="0" noProof="0" dirty="0">
                <a:ln>
                  <a:noFill/>
                </a:ln>
                <a:solidFill>
                  <a:srgbClr val="FEFFFF"/>
                </a:solidFill>
                <a:effectLst/>
                <a:uLnTx/>
                <a:uFillTx/>
                <a:latin typeface="+mn-lt"/>
                <a:ea typeface="+mn-ea"/>
                <a:cs typeface="+mn-cs"/>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1"/>
          <p:cNvSpPr>
            <a:spLocks noGrp="1"/>
          </p:cNvSpPr>
          <p:nvPr>
            <p:ph type="title"/>
          </p:nvPr>
        </p:nvSpPr>
        <p:spPr>
          <a:ln/>
        </p:spPr>
        <p:txBody>
          <a:bodyPr vert="horz" wrap="square" lIns="91440" tIns="45720" rIns="91440" bIns="45720" anchor="ctr"/>
          <a:p>
            <a:r>
              <a:rPr lang="en-US" altLang="zh-CN" dirty="0"/>
              <a:t>LOREM IPSUM DOLOR SIT AMET</a:t>
            </a:r>
            <a:endParaRPr lang="zh-CN" altLang="en-US" dirty="0"/>
          </a:p>
        </p:txBody>
      </p:sp>
      <p:grpSp>
        <p:nvGrpSpPr>
          <p:cNvPr id="21507" name="组合 8"/>
          <p:cNvGrpSpPr/>
          <p:nvPr/>
        </p:nvGrpSpPr>
        <p:grpSpPr>
          <a:xfrm>
            <a:off x="2468563" y="2495550"/>
            <a:ext cx="3536950" cy="835025"/>
            <a:chOff x="3622431" y="3727936"/>
            <a:chExt cx="3536703" cy="835272"/>
          </a:xfrm>
        </p:grpSpPr>
        <p:sp>
          <p:nvSpPr>
            <p:cNvPr id="11" name="任意多边形 10"/>
            <p:cNvSpPr/>
            <p:nvPr/>
          </p:nvSpPr>
          <p:spPr>
            <a:xfrm>
              <a:off x="6224952" y="3727936"/>
              <a:ext cx="934182" cy="835268"/>
            </a:xfrm>
            <a:custGeom>
              <a:avLst/>
              <a:gdLst>
                <a:gd name="connsiteX0" fmla="*/ 591910 w 934182"/>
                <a:gd name="connsiteY0" fmla="*/ 0 h 835268"/>
                <a:gd name="connsiteX1" fmla="*/ 934182 w 934182"/>
                <a:gd name="connsiteY1" fmla="*/ 0 h 835268"/>
                <a:gd name="connsiteX2" fmla="*/ 934182 w 934182"/>
                <a:gd name="connsiteY2" fmla="*/ 208034 h 835268"/>
                <a:gd name="connsiteX3" fmla="*/ 306948 w 934182"/>
                <a:gd name="connsiteY3" fmla="*/ 835268 h 835268"/>
                <a:gd name="connsiteX4" fmla="*/ 0 w 934182"/>
                <a:gd name="connsiteY4" fmla="*/ 835268 h 835268"/>
                <a:gd name="connsiteX5" fmla="*/ 0 w 934182"/>
                <a:gd name="connsiteY5" fmla="*/ 492996 h 835268"/>
                <a:gd name="connsiteX6" fmla="*/ 306948 w 934182"/>
                <a:gd name="connsiteY6" fmla="*/ 492996 h 835268"/>
                <a:gd name="connsiteX7" fmla="*/ 591910 w 934182"/>
                <a:gd name="connsiteY7" fmla="*/ 208034 h 83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4182" h="835268">
                  <a:moveTo>
                    <a:pt x="591910" y="0"/>
                  </a:moveTo>
                  <a:lnTo>
                    <a:pt x="934182" y="0"/>
                  </a:lnTo>
                  <a:lnTo>
                    <a:pt x="934182" y="208034"/>
                  </a:lnTo>
                  <a:cubicBezTo>
                    <a:pt x="934182" y="554446"/>
                    <a:pt x="653360" y="835268"/>
                    <a:pt x="306948" y="835268"/>
                  </a:cubicBezTo>
                  <a:lnTo>
                    <a:pt x="0" y="835268"/>
                  </a:lnTo>
                  <a:lnTo>
                    <a:pt x="0" y="492996"/>
                  </a:lnTo>
                  <a:lnTo>
                    <a:pt x="306948" y="492996"/>
                  </a:lnTo>
                  <a:cubicBezTo>
                    <a:pt x="464328" y="492996"/>
                    <a:pt x="591910" y="365414"/>
                    <a:pt x="591910" y="20803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任意多边形 11"/>
            <p:cNvSpPr/>
            <p:nvPr/>
          </p:nvSpPr>
          <p:spPr>
            <a:xfrm>
              <a:off x="3622431" y="4079631"/>
              <a:ext cx="331910" cy="483577"/>
            </a:xfrm>
            <a:custGeom>
              <a:avLst/>
              <a:gdLst>
                <a:gd name="connsiteX0" fmla="*/ 0 w 331910"/>
                <a:gd name="connsiteY0" fmla="*/ 0 h 483577"/>
                <a:gd name="connsiteX1" fmla="*/ 114300 w 331910"/>
                <a:gd name="connsiteY1" fmla="*/ 0 h 483577"/>
                <a:gd name="connsiteX2" fmla="*/ 331910 w 331910"/>
                <a:gd name="connsiteY2" fmla="*/ 483577 h 483577"/>
                <a:gd name="connsiteX3" fmla="*/ 217610 w 331910"/>
                <a:gd name="connsiteY3" fmla="*/ 483577 h 483577"/>
              </a:gdLst>
              <a:ahLst/>
              <a:cxnLst>
                <a:cxn ang="0">
                  <a:pos x="connsiteX0" y="connsiteY0"/>
                </a:cxn>
                <a:cxn ang="0">
                  <a:pos x="connsiteX1" y="connsiteY1"/>
                </a:cxn>
                <a:cxn ang="0">
                  <a:pos x="connsiteX2" y="connsiteY2"/>
                </a:cxn>
                <a:cxn ang="0">
                  <a:pos x="connsiteX3" y="connsiteY3"/>
                </a:cxn>
              </a:cxnLst>
              <a:rect l="l" t="t" r="r" b="b"/>
              <a:pathLst>
                <a:path w="331910" h="483577">
                  <a:moveTo>
                    <a:pt x="0" y="0"/>
                  </a:moveTo>
                  <a:lnTo>
                    <a:pt x="114300" y="0"/>
                  </a:lnTo>
                  <a:lnTo>
                    <a:pt x="331910" y="483577"/>
                  </a:lnTo>
                  <a:lnTo>
                    <a:pt x="217610" y="48357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任意多边形 12"/>
            <p:cNvSpPr/>
            <p:nvPr/>
          </p:nvSpPr>
          <p:spPr>
            <a:xfrm>
              <a:off x="3736735" y="4079631"/>
              <a:ext cx="2716823" cy="483577"/>
            </a:xfrm>
            <a:custGeom>
              <a:avLst/>
              <a:gdLst>
                <a:gd name="connsiteX0" fmla="*/ 0 w 2716823"/>
                <a:gd name="connsiteY0" fmla="*/ 0 h 483577"/>
                <a:gd name="connsiteX1" fmla="*/ 2499213 w 2716823"/>
                <a:gd name="connsiteY1" fmla="*/ 0 h 483577"/>
                <a:gd name="connsiteX2" fmla="*/ 2716823 w 2716823"/>
                <a:gd name="connsiteY2" fmla="*/ 483577 h 483577"/>
                <a:gd name="connsiteX3" fmla="*/ 217610 w 2716823"/>
                <a:gd name="connsiteY3" fmla="*/ 483577 h 483577"/>
              </a:gdLst>
              <a:ahLst/>
              <a:cxnLst>
                <a:cxn ang="0">
                  <a:pos x="connsiteX0" y="connsiteY0"/>
                </a:cxn>
                <a:cxn ang="0">
                  <a:pos x="connsiteX1" y="connsiteY1"/>
                </a:cxn>
                <a:cxn ang="0">
                  <a:pos x="connsiteX2" y="connsiteY2"/>
                </a:cxn>
                <a:cxn ang="0">
                  <a:pos x="connsiteX3" y="connsiteY3"/>
                </a:cxn>
              </a:cxnLst>
              <a:rect l="l" t="t" r="r" b="b"/>
              <a:pathLst>
                <a:path w="2716823" h="483577">
                  <a:moveTo>
                    <a:pt x="0" y="0"/>
                  </a:moveTo>
                  <a:lnTo>
                    <a:pt x="2499213" y="0"/>
                  </a:lnTo>
                  <a:lnTo>
                    <a:pt x="2716823" y="483577"/>
                  </a:lnTo>
                  <a:lnTo>
                    <a:pt x="217610" y="4835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rgbClr val="FEFFFF"/>
                  </a:solidFill>
                  <a:effectLst/>
                  <a:uLnTx/>
                  <a:uFillTx/>
                  <a:latin typeface="+mn-lt"/>
                  <a:ea typeface="+mn-ea"/>
                  <a:cs typeface="+mn-cs"/>
                </a:rPr>
                <a:t>LOREM</a:t>
              </a:r>
              <a:endParaRPr kumimoji="0" lang="zh-CN" altLang="en-US" sz="1800" b="0" i="0" u="none" strike="noStrike" kern="1200" cap="none" spc="0" normalizeH="0" baseline="0" noProof="0">
                <a:ln>
                  <a:noFill/>
                </a:ln>
                <a:solidFill>
                  <a:srgbClr val="FEFFFF"/>
                </a:solidFill>
                <a:effectLst/>
                <a:uLnTx/>
                <a:uFillTx/>
                <a:latin typeface="+mn-lt"/>
                <a:ea typeface="+mn-ea"/>
                <a:cs typeface="+mn-cs"/>
              </a:endParaRPr>
            </a:p>
          </p:txBody>
        </p:sp>
        <p:sp>
          <p:nvSpPr>
            <p:cNvPr id="14" name="椭圆 13"/>
            <p:cNvSpPr/>
            <p:nvPr/>
          </p:nvSpPr>
          <p:spPr>
            <a:xfrm>
              <a:off x="6296384" y="3727936"/>
              <a:ext cx="422035" cy="422035"/>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rgbClr val="FEFFFF"/>
                  </a:solidFill>
                  <a:effectLst/>
                  <a:uLnTx/>
                  <a:uFillTx/>
                  <a:latin typeface="+mn-lt"/>
                  <a:ea typeface="+mn-ea"/>
                  <a:cs typeface="+mn-cs"/>
                </a:rPr>
                <a:t>A</a:t>
              </a:r>
              <a:endParaRPr kumimoji="0" lang="zh-CN" altLang="en-US" sz="1800" b="0" i="0" u="none" strike="noStrike" kern="1200" cap="none" spc="0" normalizeH="0" baseline="0" noProof="0" dirty="0">
                <a:ln>
                  <a:noFill/>
                </a:ln>
                <a:solidFill>
                  <a:srgbClr val="FEFFFF"/>
                </a:solidFill>
                <a:effectLst/>
                <a:uLnTx/>
                <a:uFillTx/>
                <a:latin typeface="+mn-lt"/>
                <a:ea typeface="+mn-ea"/>
                <a:cs typeface="+mn-cs"/>
              </a:endParaRPr>
            </a:p>
          </p:txBody>
        </p:sp>
      </p:grpSp>
      <p:grpSp>
        <p:nvGrpSpPr>
          <p:cNvPr id="21508" name="组合 14"/>
          <p:cNvGrpSpPr/>
          <p:nvPr/>
        </p:nvGrpSpPr>
        <p:grpSpPr>
          <a:xfrm flipH="1">
            <a:off x="6186488" y="2495550"/>
            <a:ext cx="3536950" cy="835025"/>
            <a:chOff x="3622431" y="3727936"/>
            <a:chExt cx="3536703" cy="835272"/>
          </a:xfrm>
        </p:grpSpPr>
        <p:sp>
          <p:nvSpPr>
            <p:cNvPr id="16" name="任意多边形 15"/>
            <p:cNvSpPr/>
            <p:nvPr/>
          </p:nvSpPr>
          <p:spPr>
            <a:xfrm>
              <a:off x="6224952" y="3727936"/>
              <a:ext cx="934182" cy="835268"/>
            </a:xfrm>
            <a:custGeom>
              <a:avLst/>
              <a:gdLst>
                <a:gd name="connsiteX0" fmla="*/ 591910 w 934182"/>
                <a:gd name="connsiteY0" fmla="*/ 0 h 835268"/>
                <a:gd name="connsiteX1" fmla="*/ 934182 w 934182"/>
                <a:gd name="connsiteY1" fmla="*/ 0 h 835268"/>
                <a:gd name="connsiteX2" fmla="*/ 934182 w 934182"/>
                <a:gd name="connsiteY2" fmla="*/ 208034 h 835268"/>
                <a:gd name="connsiteX3" fmla="*/ 306948 w 934182"/>
                <a:gd name="connsiteY3" fmla="*/ 835268 h 835268"/>
                <a:gd name="connsiteX4" fmla="*/ 0 w 934182"/>
                <a:gd name="connsiteY4" fmla="*/ 835268 h 835268"/>
                <a:gd name="connsiteX5" fmla="*/ 0 w 934182"/>
                <a:gd name="connsiteY5" fmla="*/ 492996 h 835268"/>
                <a:gd name="connsiteX6" fmla="*/ 306948 w 934182"/>
                <a:gd name="connsiteY6" fmla="*/ 492996 h 835268"/>
                <a:gd name="connsiteX7" fmla="*/ 591910 w 934182"/>
                <a:gd name="connsiteY7" fmla="*/ 208034 h 83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4182" h="835268">
                  <a:moveTo>
                    <a:pt x="591910" y="0"/>
                  </a:moveTo>
                  <a:lnTo>
                    <a:pt x="934182" y="0"/>
                  </a:lnTo>
                  <a:lnTo>
                    <a:pt x="934182" y="208034"/>
                  </a:lnTo>
                  <a:cubicBezTo>
                    <a:pt x="934182" y="554446"/>
                    <a:pt x="653360" y="835268"/>
                    <a:pt x="306948" y="835268"/>
                  </a:cubicBezTo>
                  <a:lnTo>
                    <a:pt x="0" y="835268"/>
                  </a:lnTo>
                  <a:lnTo>
                    <a:pt x="0" y="492996"/>
                  </a:lnTo>
                  <a:lnTo>
                    <a:pt x="306948" y="492996"/>
                  </a:lnTo>
                  <a:cubicBezTo>
                    <a:pt x="464328" y="492996"/>
                    <a:pt x="591910" y="365414"/>
                    <a:pt x="591910" y="20803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任意多边形 16"/>
            <p:cNvSpPr/>
            <p:nvPr/>
          </p:nvSpPr>
          <p:spPr>
            <a:xfrm>
              <a:off x="3622431" y="4079631"/>
              <a:ext cx="331910" cy="483577"/>
            </a:xfrm>
            <a:custGeom>
              <a:avLst/>
              <a:gdLst>
                <a:gd name="connsiteX0" fmla="*/ 0 w 331910"/>
                <a:gd name="connsiteY0" fmla="*/ 0 h 483577"/>
                <a:gd name="connsiteX1" fmla="*/ 114300 w 331910"/>
                <a:gd name="connsiteY1" fmla="*/ 0 h 483577"/>
                <a:gd name="connsiteX2" fmla="*/ 331910 w 331910"/>
                <a:gd name="connsiteY2" fmla="*/ 483577 h 483577"/>
                <a:gd name="connsiteX3" fmla="*/ 217610 w 331910"/>
                <a:gd name="connsiteY3" fmla="*/ 483577 h 483577"/>
              </a:gdLst>
              <a:ahLst/>
              <a:cxnLst>
                <a:cxn ang="0">
                  <a:pos x="connsiteX0" y="connsiteY0"/>
                </a:cxn>
                <a:cxn ang="0">
                  <a:pos x="connsiteX1" y="connsiteY1"/>
                </a:cxn>
                <a:cxn ang="0">
                  <a:pos x="connsiteX2" y="connsiteY2"/>
                </a:cxn>
                <a:cxn ang="0">
                  <a:pos x="connsiteX3" y="connsiteY3"/>
                </a:cxn>
              </a:cxnLst>
              <a:rect l="l" t="t" r="r" b="b"/>
              <a:pathLst>
                <a:path w="331910" h="483577">
                  <a:moveTo>
                    <a:pt x="0" y="0"/>
                  </a:moveTo>
                  <a:lnTo>
                    <a:pt x="114300" y="0"/>
                  </a:lnTo>
                  <a:lnTo>
                    <a:pt x="331910" y="483577"/>
                  </a:lnTo>
                  <a:lnTo>
                    <a:pt x="217610" y="48357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任意多边形 17"/>
            <p:cNvSpPr/>
            <p:nvPr/>
          </p:nvSpPr>
          <p:spPr>
            <a:xfrm>
              <a:off x="3736735" y="4079631"/>
              <a:ext cx="2716823" cy="483577"/>
            </a:xfrm>
            <a:custGeom>
              <a:avLst/>
              <a:gdLst>
                <a:gd name="connsiteX0" fmla="*/ 0 w 2716823"/>
                <a:gd name="connsiteY0" fmla="*/ 0 h 483577"/>
                <a:gd name="connsiteX1" fmla="*/ 2499213 w 2716823"/>
                <a:gd name="connsiteY1" fmla="*/ 0 h 483577"/>
                <a:gd name="connsiteX2" fmla="*/ 2716823 w 2716823"/>
                <a:gd name="connsiteY2" fmla="*/ 483577 h 483577"/>
                <a:gd name="connsiteX3" fmla="*/ 217610 w 2716823"/>
                <a:gd name="connsiteY3" fmla="*/ 483577 h 483577"/>
              </a:gdLst>
              <a:ahLst/>
              <a:cxnLst>
                <a:cxn ang="0">
                  <a:pos x="connsiteX0" y="connsiteY0"/>
                </a:cxn>
                <a:cxn ang="0">
                  <a:pos x="connsiteX1" y="connsiteY1"/>
                </a:cxn>
                <a:cxn ang="0">
                  <a:pos x="connsiteX2" y="connsiteY2"/>
                </a:cxn>
                <a:cxn ang="0">
                  <a:pos x="connsiteX3" y="connsiteY3"/>
                </a:cxn>
              </a:cxnLst>
              <a:rect l="l" t="t" r="r" b="b"/>
              <a:pathLst>
                <a:path w="2716823" h="483577">
                  <a:moveTo>
                    <a:pt x="0" y="0"/>
                  </a:moveTo>
                  <a:lnTo>
                    <a:pt x="2499213" y="0"/>
                  </a:lnTo>
                  <a:lnTo>
                    <a:pt x="2716823" y="483577"/>
                  </a:lnTo>
                  <a:lnTo>
                    <a:pt x="217610" y="4835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rgbClr val="FEFFFF"/>
                  </a:solidFill>
                  <a:effectLst/>
                  <a:uLnTx/>
                  <a:uFillTx/>
                  <a:latin typeface="+mn-lt"/>
                  <a:ea typeface="+mn-ea"/>
                  <a:cs typeface="+mn-cs"/>
                </a:rPr>
                <a:t>LOREM</a:t>
              </a:r>
              <a:endParaRPr kumimoji="0" lang="zh-CN" altLang="en-US" sz="1800" b="0" i="0" u="none" strike="noStrike" kern="1200" cap="none" spc="0" normalizeH="0" baseline="0" noProof="0">
                <a:ln>
                  <a:noFill/>
                </a:ln>
                <a:solidFill>
                  <a:srgbClr val="FEFFFF"/>
                </a:solidFill>
                <a:effectLst/>
                <a:uLnTx/>
                <a:uFillTx/>
                <a:latin typeface="+mn-lt"/>
                <a:ea typeface="+mn-ea"/>
                <a:cs typeface="+mn-cs"/>
              </a:endParaRPr>
            </a:p>
          </p:txBody>
        </p:sp>
        <p:sp>
          <p:nvSpPr>
            <p:cNvPr id="19" name="椭圆 18"/>
            <p:cNvSpPr/>
            <p:nvPr/>
          </p:nvSpPr>
          <p:spPr>
            <a:xfrm>
              <a:off x="6296384" y="3727936"/>
              <a:ext cx="422035" cy="422035"/>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rgbClr val="FEFFFF"/>
                  </a:solidFill>
                  <a:effectLst/>
                  <a:uLnTx/>
                  <a:uFillTx/>
                  <a:latin typeface="+mn-lt"/>
                  <a:ea typeface="+mn-ea"/>
                  <a:cs typeface="+mn-cs"/>
                </a:rPr>
                <a:t>B</a:t>
              </a:r>
              <a:endParaRPr kumimoji="0" lang="zh-CN" altLang="en-US" sz="1800" b="0" i="0" u="none" strike="noStrike" kern="1200" cap="none" spc="0" normalizeH="0" baseline="0" noProof="0" dirty="0">
                <a:ln>
                  <a:noFill/>
                </a:ln>
                <a:solidFill>
                  <a:srgbClr val="FEFFFF"/>
                </a:solidFill>
                <a:effectLst/>
                <a:uLnTx/>
                <a:uFillTx/>
                <a:latin typeface="+mn-lt"/>
                <a:ea typeface="+mn-ea"/>
                <a:cs typeface="+mn-cs"/>
              </a:endParaRPr>
            </a:p>
          </p:txBody>
        </p:sp>
      </p:grpSp>
      <p:grpSp>
        <p:nvGrpSpPr>
          <p:cNvPr id="21509" name="组合 19"/>
          <p:cNvGrpSpPr/>
          <p:nvPr/>
        </p:nvGrpSpPr>
        <p:grpSpPr>
          <a:xfrm>
            <a:off x="2468563" y="3514725"/>
            <a:ext cx="3536950" cy="836613"/>
            <a:chOff x="3622431" y="3727936"/>
            <a:chExt cx="3536703" cy="835272"/>
          </a:xfrm>
        </p:grpSpPr>
        <p:sp>
          <p:nvSpPr>
            <p:cNvPr id="21" name="任意多边形 20"/>
            <p:cNvSpPr/>
            <p:nvPr/>
          </p:nvSpPr>
          <p:spPr>
            <a:xfrm>
              <a:off x="6224952" y="3727936"/>
              <a:ext cx="934182" cy="835268"/>
            </a:xfrm>
            <a:custGeom>
              <a:avLst/>
              <a:gdLst>
                <a:gd name="connsiteX0" fmla="*/ 591910 w 934182"/>
                <a:gd name="connsiteY0" fmla="*/ 0 h 835268"/>
                <a:gd name="connsiteX1" fmla="*/ 934182 w 934182"/>
                <a:gd name="connsiteY1" fmla="*/ 0 h 835268"/>
                <a:gd name="connsiteX2" fmla="*/ 934182 w 934182"/>
                <a:gd name="connsiteY2" fmla="*/ 208034 h 835268"/>
                <a:gd name="connsiteX3" fmla="*/ 306948 w 934182"/>
                <a:gd name="connsiteY3" fmla="*/ 835268 h 835268"/>
                <a:gd name="connsiteX4" fmla="*/ 0 w 934182"/>
                <a:gd name="connsiteY4" fmla="*/ 835268 h 835268"/>
                <a:gd name="connsiteX5" fmla="*/ 0 w 934182"/>
                <a:gd name="connsiteY5" fmla="*/ 492996 h 835268"/>
                <a:gd name="connsiteX6" fmla="*/ 306948 w 934182"/>
                <a:gd name="connsiteY6" fmla="*/ 492996 h 835268"/>
                <a:gd name="connsiteX7" fmla="*/ 591910 w 934182"/>
                <a:gd name="connsiteY7" fmla="*/ 208034 h 83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4182" h="835268">
                  <a:moveTo>
                    <a:pt x="591910" y="0"/>
                  </a:moveTo>
                  <a:lnTo>
                    <a:pt x="934182" y="0"/>
                  </a:lnTo>
                  <a:lnTo>
                    <a:pt x="934182" y="208034"/>
                  </a:lnTo>
                  <a:cubicBezTo>
                    <a:pt x="934182" y="554446"/>
                    <a:pt x="653360" y="835268"/>
                    <a:pt x="306948" y="835268"/>
                  </a:cubicBezTo>
                  <a:lnTo>
                    <a:pt x="0" y="835268"/>
                  </a:lnTo>
                  <a:lnTo>
                    <a:pt x="0" y="492996"/>
                  </a:lnTo>
                  <a:lnTo>
                    <a:pt x="306948" y="492996"/>
                  </a:lnTo>
                  <a:cubicBezTo>
                    <a:pt x="464328" y="492996"/>
                    <a:pt x="591910" y="365414"/>
                    <a:pt x="591910" y="20803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2" name="任意多边形 21"/>
            <p:cNvSpPr/>
            <p:nvPr/>
          </p:nvSpPr>
          <p:spPr>
            <a:xfrm>
              <a:off x="3622431" y="4079631"/>
              <a:ext cx="331910" cy="483577"/>
            </a:xfrm>
            <a:custGeom>
              <a:avLst/>
              <a:gdLst>
                <a:gd name="connsiteX0" fmla="*/ 0 w 331910"/>
                <a:gd name="connsiteY0" fmla="*/ 0 h 483577"/>
                <a:gd name="connsiteX1" fmla="*/ 114300 w 331910"/>
                <a:gd name="connsiteY1" fmla="*/ 0 h 483577"/>
                <a:gd name="connsiteX2" fmla="*/ 331910 w 331910"/>
                <a:gd name="connsiteY2" fmla="*/ 483577 h 483577"/>
                <a:gd name="connsiteX3" fmla="*/ 217610 w 331910"/>
                <a:gd name="connsiteY3" fmla="*/ 483577 h 483577"/>
              </a:gdLst>
              <a:ahLst/>
              <a:cxnLst>
                <a:cxn ang="0">
                  <a:pos x="connsiteX0" y="connsiteY0"/>
                </a:cxn>
                <a:cxn ang="0">
                  <a:pos x="connsiteX1" y="connsiteY1"/>
                </a:cxn>
                <a:cxn ang="0">
                  <a:pos x="connsiteX2" y="connsiteY2"/>
                </a:cxn>
                <a:cxn ang="0">
                  <a:pos x="connsiteX3" y="connsiteY3"/>
                </a:cxn>
              </a:cxnLst>
              <a:rect l="l" t="t" r="r" b="b"/>
              <a:pathLst>
                <a:path w="331910" h="483577">
                  <a:moveTo>
                    <a:pt x="0" y="0"/>
                  </a:moveTo>
                  <a:lnTo>
                    <a:pt x="114300" y="0"/>
                  </a:lnTo>
                  <a:lnTo>
                    <a:pt x="331910" y="483577"/>
                  </a:lnTo>
                  <a:lnTo>
                    <a:pt x="217610" y="48357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任意多边形 22"/>
            <p:cNvSpPr/>
            <p:nvPr/>
          </p:nvSpPr>
          <p:spPr>
            <a:xfrm>
              <a:off x="3736735" y="4079631"/>
              <a:ext cx="2716823" cy="483577"/>
            </a:xfrm>
            <a:custGeom>
              <a:avLst/>
              <a:gdLst>
                <a:gd name="connsiteX0" fmla="*/ 0 w 2716823"/>
                <a:gd name="connsiteY0" fmla="*/ 0 h 483577"/>
                <a:gd name="connsiteX1" fmla="*/ 2499213 w 2716823"/>
                <a:gd name="connsiteY1" fmla="*/ 0 h 483577"/>
                <a:gd name="connsiteX2" fmla="*/ 2716823 w 2716823"/>
                <a:gd name="connsiteY2" fmla="*/ 483577 h 483577"/>
                <a:gd name="connsiteX3" fmla="*/ 217610 w 2716823"/>
                <a:gd name="connsiteY3" fmla="*/ 483577 h 483577"/>
              </a:gdLst>
              <a:ahLst/>
              <a:cxnLst>
                <a:cxn ang="0">
                  <a:pos x="connsiteX0" y="connsiteY0"/>
                </a:cxn>
                <a:cxn ang="0">
                  <a:pos x="connsiteX1" y="connsiteY1"/>
                </a:cxn>
                <a:cxn ang="0">
                  <a:pos x="connsiteX2" y="connsiteY2"/>
                </a:cxn>
                <a:cxn ang="0">
                  <a:pos x="connsiteX3" y="connsiteY3"/>
                </a:cxn>
              </a:cxnLst>
              <a:rect l="l" t="t" r="r" b="b"/>
              <a:pathLst>
                <a:path w="2716823" h="483577">
                  <a:moveTo>
                    <a:pt x="0" y="0"/>
                  </a:moveTo>
                  <a:lnTo>
                    <a:pt x="2499213" y="0"/>
                  </a:lnTo>
                  <a:lnTo>
                    <a:pt x="2716823" y="483577"/>
                  </a:lnTo>
                  <a:lnTo>
                    <a:pt x="217610" y="4835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rgbClr val="FEFFFF"/>
                  </a:solidFill>
                  <a:effectLst/>
                  <a:uLnTx/>
                  <a:uFillTx/>
                  <a:latin typeface="+mn-lt"/>
                  <a:ea typeface="+mn-ea"/>
                  <a:cs typeface="+mn-cs"/>
                </a:rPr>
                <a:t>LOREM</a:t>
              </a:r>
              <a:endParaRPr kumimoji="0" lang="zh-CN" altLang="en-US" sz="1800" b="0" i="0" u="none" strike="noStrike" kern="1200" cap="none" spc="0" normalizeH="0" baseline="0" noProof="0">
                <a:ln>
                  <a:noFill/>
                </a:ln>
                <a:solidFill>
                  <a:srgbClr val="FEFFFF"/>
                </a:solidFill>
                <a:effectLst/>
                <a:uLnTx/>
                <a:uFillTx/>
                <a:latin typeface="+mn-lt"/>
                <a:ea typeface="+mn-ea"/>
                <a:cs typeface="+mn-cs"/>
              </a:endParaRPr>
            </a:p>
          </p:txBody>
        </p:sp>
        <p:sp>
          <p:nvSpPr>
            <p:cNvPr id="24" name="椭圆 23"/>
            <p:cNvSpPr/>
            <p:nvPr/>
          </p:nvSpPr>
          <p:spPr>
            <a:xfrm>
              <a:off x="6296384" y="3727936"/>
              <a:ext cx="422035" cy="422035"/>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rgbClr val="FEFFFF"/>
                  </a:solidFill>
                  <a:effectLst/>
                  <a:uLnTx/>
                  <a:uFillTx/>
                  <a:latin typeface="+mn-lt"/>
                  <a:ea typeface="+mn-ea"/>
                  <a:cs typeface="+mn-cs"/>
                </a:rPr>
                <a:t>C</a:t>
              </a:r>
              <a:endParaRPr kumimoji="0" lang="zh-CN" altLang="en-US" sz="1800" b="0" i="0" u="none" strike="noStrike" kern="1200" cap="none" spc="0" normalizeH="0" baseline="0" noProof="0" dirty="0">
                <a:ln>
                  <a:noFill/>
                </a:ln>
                <a:solidFill>
                  <a:srgbClr val="FEFFFF"/>
                </a:solidFill>
                <a:effectLst/>
                <a:uLnTx/>
                <a:uFillTx/>
                <a:latin typeface="+mn-lt"/>
                <a:ea typeface="+mn-ea"/>
                <a:cs typeface="+mn-cs"/>
              </a:endParaRPr>
            </a:p>
          </p:txBody>
        </p:sp>
      </p:grpSp>
      <p:grpSp>
        <p:nvGrpSpPr>
          <p:cNvPr id="21510" name="组合 24"/>
          <p:cNvGrpSpPr/>
          <p:nvPr/>
        </p:nvGrpSpPr>
        <p:grpSpPr>
          <a:xfrm flipH="1">
            <a:off x="6186488" y="3514725"/>
            <a:ext cx="3536950" cy="836613"/>
            <a:chOff x="3622431" y="3727936"/>
            <a:chExt cx="3536703" cy="835272"/>
          </a:xfrm>
        </p:grpSpPr>
        <p:sp>
          <p:nvSpPr>
            <p:cNvPr id="26" name="任意多边形 25"/>
            <p:cNvSpPr/>
            <p:nvPr/>
          </p:nvSpPr>
          <p:spPr>
            <a:xfrm>
              <a:off x="6224952" y="3727936"/>
              <a:ext cx="934182" cy="835268"/>
            </a:xfrm>
            <a:custGeom>
              <a:avLst/>
              <a:gdLst>
                <a:gd name="connsiteX0" fmla="*/ 591910 w 934182"/>
                <a:gd name="connsiteY0" fmla="*/ 0 h 835268"/>
                <a:gd name="connsiteX1" fmla="*/ 934182 w 934182"/>
                <a:gd name="connsiteY1" fmla="*/ 0 h 835268"/>
                <a:gd name="connsiteX2" fmla="*/ 934182 w 934182"/>
                <a:gd name="connsiteY2" fmla="*/ 208034 h 835268"/>
                <a:gd name="connsiteX3" fmla="*/ 306948 w 934182"/>
                <a:gd name="connsiteY3" fmla="*/ 835268 h 835268"/>
                <a:gd name="connsiteX4" fmla="*/ 0 w 934182"/>
                <a:gd name="connsiteY4" fmla="*/ 835268 h 835268"/>
                <a:gd name="connsiteX5" fmla="*/ 0 w 934182"/>
                <a:gd name="connsiteY5" fmla="*/ 492996 h 835268"/>
                <a:gd name="connsiteX6" fmla="*/ 306948 w 934182"/>
                <a:gd name="connsiteY6" fmla="*/ 492996 h 835268"/>
                <a:gd name="connsiteX7" fmla="*/ 591910 w 934182"/>
                <a:gd name="connsiteY7" fmla="*/ 208034 h 83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4182" h="835268">
                  <a:moveTo>
                    <a:pt x="591910" y="0"/>
                  </a:moveTo>
                  <a:lnTo>
                    <a:pt x="934182" y="0"/>
                  </a:lnTo>
                  <a:lnTo>
                    <a:pt x="934182" y="208034"/>
                  </a:lnTo>
                  <a:cubicBezTo>
                    <a:pt x="934182" y="554446"/>
                    <a:pt x="653360" y="835268"/>
                    <a:pt x="306948" y="835268"/>
                  </a:cubicBezTo>
                  <a:lnTo>
                    <a:pt x="0" y="835268"/>
                  </a:lnTo>
                  <a:lnTo>
                    <a:pt x="0" y="492996"/>
                  </a:lnTo>
                  <a:lnTo>
                    <a:pt x="306948" y="492996"/>
                  </a:lnTo>
                  <a:cubicBezTo>
                    <a:pt x="464328" y="492996"/>
                    <a:pt x="591910" y="365414"/>
                    <a:pt x="591910" y="20803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 name="任意多边形 26"/>
            <p:cNvSpPr/>
            <p:nvPr/>
          </p:nvSpPr>
          <p:spPr>
            <a:xfrm>
              <a:off x="3622431" y="4079631"/>
              <a:ext cx="331910" cy="483577"/>
            </a:xfrm>
            <a:custGeom>
              <a:avLst/>
              <a:gdLst>
                <a:gd name="connsiteX0" fmla="*/ 0 w 331910"/>
                <a:gd name="connsiteY0" fmla="*/ 0 h 483577"/>
                <a:gd name="connsiteX1" fmla="*/ 114300 w 331910"/>
                <a:gd name="connsiteY1" fmla="*/ 0 h 483577"/>
                <a:gd name="connsiteX2" fmla="*/ 331910 w 331910"/>
                <a:gd name="connsiteY2" fmla="*/ 483577 h 483577"/>
                <a:gd name="connsiteX3" fmla="*/ 217610 w 331910"/>
                <a:gd name="connsiteY3" fmla="*/ 483577 h 483577"/>
              </a:gdLst>
              <a:ahLst/>
              <a:cxnLst>
                <a:cxn ang="0">
                  <a:pos x="connsiteX0" y="connsiteY0"/>
                </a:cxn>
                <a:cxn ang="0">
                  <a:pos x="connsiteX1" y="connsiteY1"/>
                </a:cxn>
                <a:cxn ang="0">
                  <a:pos x="connsiteX2" y="connsiteY2"/>
                </a:cxn>
                <a:cxn ang="0">
                  <a:pos x="connsiteX3" y="connsiteY3"/>
                </a:cxn>
              </a:cxnLst>
              <a:rect l="l" t="t" r="r" b="b"/>
              <a:pathLst>
                <a:path w="331910" h="483577">
                  <a:moveTo>
                    <a:pt x="0" y="0"/>
                  </a:moveTo>
                  <a:lnTo>
                    <a:pt x="114300" y="0"/>
                  </a:lnTo>
                  <a:lnTo>
                    <a:pt x="331910" y="483577"/>
                  </a:lnTo>
                  <a:lnTo>
                    <a:pt x="217610" y="48357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8" name="任意多边形 27"/>
            <p:cNvSpPr/>
            <p:nvPr/>
          </p:nvSpPr>
          <p:spPr>
            <a:xfrm>
              <a:off x="3736735" y="4079631"/>
              <a:ext cx="2716823" cy="483577"/>
            </a:xfrm>
            <a:custGeom>
              <a:avLst/>
              <a:gdLst>
                <a:gd name="connsiteX0" fmla="*/ 0 w 2716823"/>
                <a:gd name="connsiteY0" fmla="*/ 0 h 483577"/>
                <a:gd name="connsiteX1" fmla="*/ 2499213 w 2716823"/>
                <a:gd name="connsiteY1" fmla="*/ 0 h 483577"/>
                <a:gd name="connsiteX2" fmla="*/ 2716823 w 2716823"/>
                <a:gd name="connsiteY2" fmla="*/ 483577 h 483577"/>
                <a:gd name="connsiteX3" fmla="*/ 217610 w 2716823"/>
                <a:gd name="connsiteY3" fmla="*/ 483577 h 483577"/>
              </a:gdLst>
              <a:ahLst/>
              <a:cxnLst>
                <a:cxn ang="0">
                  <a:pos x="connsiteX0" y="connsiteY0"/>
                </a:cxn>
                <a:cxn ang="0">
                  <a:pos x="connsiteX1" y="connsiteY1"/>
                </a:cxn>
                <a:cxn ang="0">
                  <a:pos x="connsiteX2" y="connsiteY2"/>
                </a:cxn>
                <a:cxn ang="0">
                  <a:pos x="connsiteX3" y="connsiteY3"/>
                </a:cxn>
              </a:cxnLst>
              <a:rect l="l" t="t" r="r" b="b"/>
              <a:pathLst>
                <a:path w="2716823" h="483577">
                  <a:moveTo>
                    <a:pt x="0" y="0"/>
                  </a:moveTo>
                  <a:lnTo>
                    <a:pt x="2499213" y="0"/>
                  </a:lnTo>
                  <a:lnTo>
                    <a:pt x="2716823" y="483577"/>
                  </a:lnTo>
                  <a:lnTo>
                    <a:pt x="217610" y="4835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rgbClr val="FEFFFF"/>
                  </a:solidFill>
                  <a:effectLst/>
                  <a:uLnTx/>
                  <a:uFillTx/>
                  <a:latin typeface="+mn-lt"/>
                  <a:ea typeface="+mn-ea"/>
                  <a:cs typeface="+mn-cs"/>
                </a:rPr>
                <a:t>LOREM</a:t>
              </a:r>
              <a:endParaRPr kumimoji="0" lang="zh-CN" altLang="en-US" sz="1800" b="0" i="0" u="none" strike="noStrike" kern="1200" cap="none" spc="0" normalizeH="0" baseline="0" noProof="0">
                <a:ln>
                  <a:noFill/>
                </a:ln>
                <a:solidFill>
                  <a:srgbClr val="FEFFFF"/>
                </a:solidFill>
                <a:effectLst/>
                <a:uLnTx/>
                <a:uFillTx/>
                <a:latin typeface="+mn-lt"/>
                <a:ea typeface="+mn-ea"/>
                <a:cs typeface="+mn-cs"/>
              </a:endParaRPr>
            </a:p>
          </p:txBody>
        </p:sp>
        <p:sp>
          <p:nvSpPr>
            <p:cNvPr id="29" name="椭圆 28"/>
            <p:cNvSpPr/>
            <p:nvPr/>
          </p:nvSpPr>
          <p:spPr>
            <a:xfrm>
              <a:off x="6296384" y="3727936"/>
              <a:ext cx="422035" cy="422035"/>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rgbClr val="FEFFFF"/>
                  </a:solidFill>
                  <a:effectLst/>
                  <a:uLnTx/>
                  <a:uFillTx/>
                  <a:latin typeface="+mn-lt"/>
                  <a:ea typeface="+mn-ea"/>
                  <a:cs typeface="+mn-cs"/>
                </a:rPr>
                <a:t>D</a:t>
              </a:r>
              <a:endParaRPr kumimoji="0" lang="zh-CN" altLang="en-US" sz="1800" b="0" i="0" u="none" strike="noStrike" kern="1200" cap="none" spc="0" normalizeH="0" baseline="0" noProof="0" dirty="0">
                <a:ln>
                  <a:noFill/>
                </a:ln>
                <a:solidFill>
                  <a:srgbClr val="FEFFFF"/>
                </a:solidFill>
                <a:effectLst/>
                <a:uLnTx/>
                <a:uFillTx/>
                <a:latin typeface="+mn-lt"/>
                <a:ea typeface="+mn-ea"/>
                <a:cs typeface="+mn-cs"/>
              </a:endParaRPr>
            </a:p>
          </p:txBody>
        </p:sp>
      </p:grpSp>
      <p:grpSp>
        <p:nvGrpSpPr>
          <p:cNvPr id="21511" name="组合 29"/>
          <p:cNvGrpSpPr/>
          <p:nvPr/>
        </p:nvGrpSpPr>
        <p:grpSpPr>
          <a:xfrm>
            <a:off x="2468563" y="4535488"/>
            <a:ext cx="3536950" cy="835025"/>
            <a:chOff x="3622431" y="3727936"/>
            <a:chExt cx="3536703" cy="835272"/>
          </a:xfrm>
        </p:grpSpPr>
        <p:sp>
          <p:nvSpPr>
            <p:cNvPr id="31" name="任意多边形 30"/>
            <p:cNvSpPr/>
            <p:nvPr/>
          </p:nvSpPr>
          <p:spPr>
            <a:xfrm>
              <a:off x="6224952" y="3727936"/>
              <a:ext cx="934182" cy="835268"/>
            </a:xfrm>
            <a:custGeom>
              <a:avLst/>
              <a:gdLst>
                <a:gd name="connsiteX0" fmla="*/ 591910 w 934182"/>
                <a:gd name="connsiteY0" fmla="*/ 0 h 835268"/>
                <a:gd name="connsiteX1" fmla="*/ 934182 w 934182"/>
                <a:gd name="connsiteY1" fmla="*/ 0 h 835268"/>
                <a:gd name="connsiteX2" fmla="*/ 934182 w 934182"/>
                <a:gd name="connsiteY2" fmla="*/ 208034 h 835268"/>
                <a:gd name="connsiteX3" fmla="*/ 306948 w 934182"/>
                <a:gd name="connsiteY3" fmla="*/ 835268 h 835268"/>
                <a:gd name="connsiteX4" fmla="*/ 0 w 934182"/>
                <a:gd name="connsiteY4" fmla="*/ 835268 h 835268"/>
                <a:gd name="connsiteX5" fmla="*/ 0 w 934182"/>
                <a:gd name="connsiteY5" fmla="*/ 492996 h 835268"/>
                <a:gd name="connsiteX6" fmla="*/ 306948 w 934182"/>
                <a:gd name="connsiteY6" fmla="*/ 492996 h 835268"/>
                <a:gd name="connsiteX7" fmla="*/ 591910 w 934182"/>
                <a:gd name="connsiteY7" fmla="*/ 208034 h 83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4182" h="835268">
                  <a:moveTo>
                    <a:pt x="591910" y="0"/>
                  </a:moveTo>
                  <a:lnTo>
                    <a:pt x="934182" y="0"/>
                  </a:lnTo>
                  <a:lnTo>
                    <a:pt x="934182" y="208034"/>
                  </a:lnTo>
                  <a:cubicBezTo>
                    <a:pt x="934182" y="554446"/>
                    <a:pt x="653360" y="835268"/>
                    <a:pt x="306948" y="835268"/>
                  </a:cubicBezTo>
                  <a:lnTo>
                    <a:pt x="0" y="835268"/>
                  </a:lnTo>
                  <a:lnTo>
                    <a:pt x="0" y="492996"/>
                  </a:lnTo>
                  <a:lnTo>
                    <a:pt x="306948" y="492996"/>
                  </a:lnTo>
                  <a:cubicBezTo>
                    <a:pt x="464328" y="492996"/>
                    <a:pt x="591910" y="365414"/>
                    <a:pt x="591910" y="20803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2" name="任意多边形 31"/>
            <p:cNvSpPr/>
            <p:nvPr/>
          </p:nvSpPr>
          <p:spPr>
            <a:xfrm>
              <a:off x="3622431" y="4079631"/>
              <a:ext cx="331910" cy="483577"/>
            </a:xfrm>
            <a:custGeom>
              <a:avLst/>
              <a:gdLst>
                <a:gd name="connsiteX0" fmla="*/ 0 w 331910"/>
                <a:gd name="connsiteY0" fmla="*/ 0 h 483577"/>
                <a:gd name="connsiteX1" fmla="*/ 114300 w 331910"/>
                <a:gd name="connsiteY1" fmla="*/ 0 h 483577"/>
                <a:gd name="connsiteX2" fmla="*/ 331910 w 331910"/>
                <a:gd name="connsiteY2" fmla="*/ 483577 h 483577"/>
                <a:gd name="connsiteX3" fmla="*/ 217610 w 331910"/>
                <a:gd name="connsiteY3" fmla="*/ 483577 h 483577"/>
              </a:gdLst>
              <a:ahLst/>
              <a:cxnLst>
                <a:cxn ang="0">
                  <a:pos x="connsiteX0" y="connsiteY0"/>
                </a:cxn>
                <a:cxn ang="0">
                  <a:pos x="connsiteX1" y="connsiteY1"/>
                </a:cxn>
                <a:cxn ang="0">
                  <a:pos x="connsiteX2" y="connsiteY2"/>
                </a:cxn>
                <a:cxn ang="0">
                  <a:pos x="connsiteX3" y="connsiteY3"/>
                </a:cxn>
              </a:cxnLst>
              <a:rect l="l" t="t" r="r" b="b"/>
              <a:pathLst>
                <a:path w="331910" h="483577">
                  <a:moveTo>
                    <a:pt x="0" y="0"/>
                  </a:moveTo>
                  <a:lnTo>
                    <a:pt x="114300" y="0"/>
                  </a:lnTo>
                  <a:lnTo>
                    <a:pt x="331910" y="483577"/>
                  </a:lnTo>
                  <a:lnTo>
                    <a:pt x="217610" y="48357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 name="任意多边形 32"/>
            <p:cNvSpPr/>
            <p:nvPr/>
          </p:nvSpPr>
          <p:spPr>
            <a:xfrm>
              <a:off x="3736735" y="4079631"/>
              <a:ext cx="2716823" cy="483577"/>
            </a:xfrm>
            <a:custGeom>
              <a:avLst/>
              <a:gdLst>
                <a:gd name="connsiteX0" fmla="*/ 0 w 2716823"/>
                <a:gd name="connsiteY0" fmla="*/ 0 h 483577"/>
                <a:gd name="connsiteX1" fmla="*/ 2499213 w 2716823"/>
                <a:gd name="connsiteY1" fmla="*/ 0 h 483577"/>
                <a:gd name="connsiteX2" fmla="*/ 2716823 w 2716823"/>
                <a:gd name="connsiteY2" fmla="*/ 483577 h 483577"/>
                <a:gd name="connsiteX3" fmla="*/ 217610 w 2716823"/>
                <a:gd name="connsiteY3" fmla="*/ 483577 h 483577"/>
              </a:gdLst>
              <a:ahLst/>
              <a:cxnLst>
                <a:cxn ang="0">
                  <a:pos x="connsiteX0" y="connsiteY0"/>
                </a:cxn>
                <a:cxn ang="0">
                  <a:pos x="connsiteX1" y="connsiteY1"/>
                </a:cxn>
                <a:cxn ang="0">
                  <a:pos x="connsiteX2" y="connsiteY2"/>
                </a:cxn>
                <a:cxn ang="0">
                  <a:pos x="connsiteX3" y="connsiteY3"/>
                </a:cxn>
              </a:cxnLst>
              <a:rect l="l" t="t" r="r" b="b"/>
              <a:pathLst>
                <a:path w="2716823" h="483577">
                  <a:moveTo>
                    <a:pt x="0" y="0"/>
                  </a:moveTo>
                  <a:lnTo>
                    <a:pt x="2499213" y="0"/>
                  </a:lnTo>
                  <a:lnTo>
                    <a:pt x="2716823" y="483577"/>
                  </a:lnTo>
                  <a:lnTo>
                    <a:pt x="217610" y="4835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rgbClr val="FEFFFF"/>
                  </a:solidFill>
                  <a:effectLst/>
                  <a:uLnTx/>
                  <a:uFillTx/>
                  <a:latin typeface="+mn-lt"/>
                  <a:ea typeface="+mn-ea"/>
                  <a:cs typeface="+mn-cs"/>
                </a:rPr>
                <a:t>LOREM</a:t>
              </a:r>
              <a:endParaRPr kumimoji="0" lang="zh-CN" altLang="en-US" sz="1800" b="0" i="0" u="none" strike="noStrike" kern="1200" cap="none" spc="0" normalizeH="0" baseline="0" noProof="0">
                <a:ln>
                  <a:noFill/>
                </a:ln>
                <a:solidFill>
                  <a:srgbClr val="FEFFFF"/>
                </a:solidFill>
                <a:effectLst/>
                <a:uLnTx/>
                <a:uFillTx/>
                <a:latin typeface="+mn-lt"/>
                <a:ea typeface="+mn-ea"/>
                <a:cs typeface="+mn-cs"/>
              </a:endParaRPr>
            </a:p>
          </p:txBody>
        </p:sp>
        <p:sp>
          <p:nvSpPr>
            <p:cNvPr id="34" name="椭圆 33"/>
            <p:cNvSpPr/>
            <p:nvPr/>
          </p:nvSpPr>
          <p:spPr>
            <a:xfrm>
              <a:off x="6296384" y="3727936"/>
              <a:ext cx="422035" cy="422035"/>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rgbClr val="FEFFFF"/>
                  </a:solidFill>
                  <a:effectLst/>
                  <a:uLnTx/>
                  <a:uFillTx/>
                  <a:latin typeface="+mn-lt"/>
                  <a:ea typeface="+mn-ea"/>
                  <a:cs typeface="+mn-cs"/>
                </a:rPr>
                <a:t>E</a:t>
              </a:r>
              <a:endParaRPr kumimoji="0" lang="zh-CN" altLang="en-US" sz="1800" b="0" i="0" u="none" strike="noStrike" kern="1200" cap="none" spc="0" normalizeH="0" baseline="0" noProof="0" dirty="0">
                <a:ln>
                  <a:noFill/>
                </a:ln>
                <a:solidFill>
                  <a:srgbClr val="FEFFFF"/>
                </a:solidFill>
                <a:effectLst/>
                <a:uLnTx/>
                <a:uFillTx/>
                <a:latin typeface="+mn-lt"/>
                <a:ea typeface="+mn-ea"/>
                <a:cs typeface="+mn-cs"/>
              </a:endParaRPr>
            </a:p>
          </p:txBody>
        </p:sp>
      </p:grpSp>
      <p:grpSp>
        <p:nvGrpSpPr>
          <p:cNvPr id="21512" name="组合 34"/>
          <p:cNvGrpSpPr/>
          <p:nvPr/>
        </p:nvGrpSpPr>
        <p:grpSpPr>
          <a:xfrm flipH="1">
            <a:off x="6186488" y="4535488"/>
            <a:ext cx="3536950" cy="835025"/>
            <a:chOff x="3622431" y="3727936"/>
            <a:chExt cx="3536703" cy="835272"/>
          </a:xfrm>
        </p:grpSpPr>
        <p:sp>
          <p:nvSpPr>
            <p:cNvPr id="36" name="任意多边形 35"/>
            <p:cNvSpPr/>
            <p:nvPr/>
          </p:nvSpPr>
          <p:spPr>
            <a:xfrm>
              <a:off x="6224952" y="3727936"/>
              <a:ext cx="934182" cy="835268"/>
            </a:xfrm>
            <a:custGeom>
              <a:avLst/>
              <a:gdLst>
                <a:gd name="connsiteX0" fmla="*/ 591910 w 934182"/>
                <a:gd name="connsiteY0" fmla="*/ 0 h 835268"/>
                <a:gd name="connsiteX1" fmla="*/ 934182 w 934182"/>
                <a:gd name="connsiteY1" fmla="*/ 0 h 835268"/>
                <a:gd name="connsiteX2" fmla="*/ 934182 w 934182"/>
                <a:gd name="connsiteY2" fmla="*/ 208034 h 835268"/>
                <a:gd name="connsiteX3" fmla="*/ 306948 w 934182"/>
                <a:gd name="connsiteY3" fmla="*/ 835268 h 835268"/>
                <a:gd name="connsiteX4" fmla="*/ 0 w 934182"/>
                <a:gd name="connsiteY4" fmla="*/ 835268 h 835268"/>
                <a:gd name="connsiteX5" fmla="*/ 0 w 934182"/>
                <a:gd name="connsiteY5" fmla="*/ 492996 h 835268"/>
                <a:gd name="connsiteX6" fmla="*/ 306948 w 934182"/>
                <a:gd name="connsiteY6" fmla="*/ 492996 h 835268"/>
                <a:gd name="connsiteX7" fmla="*/ 591910 w 934182"/>
                <a:gd name="connsiteY7" fmla="*/ 208034 h 83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4182" h="835268">
                  <a:moveTo>
                    <a:pt x="591910" y="0"/>
                  </a:moveTo>
                  <a:lnTo>
                    <a:pt x="934182" y="0"/>
                  </a:lnTo>
                  <a:lnTo>
                    <a:pt x="934182" y="208034"/>
                  </a:lnTo>
                  <a:cubicBezTo>
                    <a:pt x="934182" y="554446"/>
                    <a:pt x="653360" y="835268"/>
                    <a:pt x="306948" y="835268"/>
                  </a:cubicBezTo>
                  <a:lnTo>
                    <a:pt x="0" y="835268"/>
                  </a:lnTo>
                  <a:lnTo>
                    <a:pt x="0" y="492996"/>
                  </a:lnTo>
                  <a:lnTo>
                    <a:pt x="306948" y="492996"/>
                  </a:lnTo>
                  <a:cubicBezTo>
                    <a:pt x="464328" y="492996"/>
                    <a:pt x="591910" y="365414"/>
                    <a:pt x="591910" y="20803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7" name="任意多边形 36"/>
            <p:cNvSpPr/>
            <p:nvPr/>
          </p:nvSpPr>
          <p:spPr>
            <a:xfrm>
              <a:off x="3622431" y="4079631"/>
              <a:ext cx="331910" cy="483577"/>
            </a:xfrm>
            <a:custGeom>
              <a:avLst/>
              <a:gdLst>
                <a:gd name="connsiteX0" fmla="*/ 0 w 331910"/>
                <a:gd name="connsiteY0" fmla="*/ 0 h 483577"/>
                <a:gd name="connsiteX1" fmla="*/ 114300 w 331910"/>
                <a:gd name="connsiteY1" fmla="*/ 0 h 483577"/>
                <a:gd name="connsiteX2" fmla="*/ 331910 w 331910"/>
                <a:gd name="connsiteY2" fmla="*/ 483577 h 483577"/>
                <a:gd name="connsiteX3" fmla="*/ 217610 w 331910"/>
                <a:gd name="connsiteY3" fmla="*/ 483577 h 483577"/>
              </a:gdLst>
              <a:ahLst/>
              <a:cxnLst>
                <a:cxn ang="0">
                  <a:pos x="connsiteX0" y="connsiteY0"/>
                </a:cxn>
                <a:cxn ang="0">
                  <a:pos x="connsiteX1" y="connsiteY1"/>
                </a:cxn>
                <a:cxn ang="0">
                  <a:pos x="connsiteX2" y="connsiteY2"/>
                </a:cxn>
                <a:cxn ang="0">
                  <a:pos x="connsiteX3" y="connsiteY3"/>
                </a:cxn>
              </a:cxnLst>
              <a:rect l="l" t="t" r="r" b="b"/>
              <a:pathLst>
                <a:path w="331910" h="483577">
                  <a:moveTo>
                    <a:pt x="0" y="0"/>
                  </a:moveTo>
                  <a:lnTo>
                    <a:pt x="114300" y="0"/>
                  </a:lnTo>
                  <a:lnTo>
                    <a:pt x="331910" y="483577"/>
                  </a:lnTo>
                  <a:lnTo>
                    <a:pt x="217610" y="48357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8" name="任意多边形 37"/>
            <p:cNvSpPr/>
            <p:nvPr/>
          </p:nvSpPr>
          <p:spPr>
            <a:xfrm>
              <a:off x="3736735" y="4079631"/>
              <a:ext cx="2716823" cy="483577"/>
            </a:xfrm>
            <a:custGeom>
              <a:avLst/>
              <a:gdLst>
                <a:gd name="connsiteX0" fmla="*/ 0 w 2716823"/>
                <a:gd name="connsiteY0" fmla="*/ 0 h 483577"/>
                <a:gd name="connsiteX1" fmla="*/ 2499213 w 2716823"/>
                <a:gd name="connsiteY1" fmla="*/ 0 h 483577"/>
                <a:gd name="connsiteX2" fmla="*/ 2716823 w 2716823"/>
                <a:gd name="connsiteY2" fmla="*/ 483577 h 483577"/>
                <a:gd name="connsiteX3" fmla="*/ 217610 w 2716823"/>
                <a:gd name="connsiteY3" fmla="*/ 483577 h 483577"/>
              </a:gdLst>
              <a:ahLst/>
              <a:cxnLst>
                <a:cxn ang="0">
                  <a:pos x="connsiteX0" y="connsiteY0"/>
                </a:cxn>
                <a:cxn ang="0">
                  <a:pos x="connsiteX1" y="connsiteY1"/>
                </a:cxn>
                <a:cxn ang="0">
                  <a:pos x="connsiteX2" y="connsiteY2"/>
                </a:cxn>
                <a:cxn ang="0">
                  <a:pos x="connsiteX3" y="connsiteY3"/>
                </a:cxn>
              </a:cxnLst>
              <a:rect l="l" t="t" r="r" b="b"/>
              <a:pathLst>
                <a:path w="2716823" h="483577">
                  <a:moveTo>
                    <a:pt x="0" y="0"/>
                  </a:moveTo>
                  <a:lnTo>
                    <a:pt x="2499213" y="0"/>
                  </a:lnTo>
                  <a:lnTo>
                    <a:pt x="2716823" y="483577"/>
                  </a:lnTo>
                  <a:lnTo>
                    <a:pt x="217610" y="4835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rgbClr val="FEFFFF"/>
                  </a:solidFill>
                  <a:effectLst/>
                  <a:uLnTx/>
                  <a:uFillTx/>
                  <a:latin typeface="+mn-lt"/>
                  <a:ea typeface="+mn-ea"/>
                  <a:cs typeface="+mn-cs"/>
                </a:rPr>
                <a:t>LOREM</a:t>
              </a:r>
              <a:endParaRPr kumimoji="0" lang="zh-CN" altLang="en-US" sz="1800" b="0" i="0" u="none" strike="noStrike" kern="1200" cap="none" spc="0" normalizeH="0" baseline="0" noProof="0">
                <a:ln>
                  <a:noFill/>
                </a:ln>
                <a:solidFill>
                  <a:srgbClr val="FEFFFF"/>
                </a:solidFill>
                <a:effectLst/>
                <a:uLnTx/>
                <a:uFillTx/>
                <a:latin typeface="+mn-lt"/>
                <a:ea typeface="+mn-ea"/>
                <a:cs typeface="+mn-cs"/>
              </a:endParaRPr>
            </a:p>
          </p:txBody>
        </p:sp>
        <p:sp>
          <p:nvSpPr>
            <p:cNvPr id="39" name="椭圆 38"/>
            <p:cNvSpPr/>
            <p:nvPr/>
          </p:nvSpPr>
          <p:spPr>
            <a:xfrm>
              <a:off x="6296384" y="3727936"/>
              <a:ext cx="422035" cy="422035"/>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rgbClr val="FEFFFF"/>
                  </a:solidFill>
                  <a:effectLst/>
                  <a:uLnTx/>
                  <a:uFillTx/>
                  <a:latin typeface="+mn-lt"/>
                  <a:ea typeface="+mn-ea"/>
                  <a:cs typeface="+mn-cs"/>
                </a:rPr>
                <a:t>F</a:t>
              </a:r>
              <a:endParaRPr kumimoji="0" lang="zh-CN" altLang="en-US" sz="1800" b="0" i="0" u="none" strike="noStrike" kern="1200" cap="none" spc="0" normalizeH="0" baseline="0" noProof="0" dirty="0">
                <a:ln>
                  <a:noFill/>
                </a:ln>
                <a:solidFill>
                  <a:srgbClr val="FEFFFF"/>
                </a:solidFill>
                <a:effectLst/>
                <a:uLnTx/>
                <a:uFillTx/>
                <a:latin typeface="+mn-lt"/>
                <a:ea typeface="+mn-ea"/>
                <a:cs typeface="+mn-cs"/>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1"/>
          <p:cNvSpPr>
            <a:spLocks noGrp="1"/>
          </p:cNvSpPr>
          <p:nvPr>
            <p:ph type="title"/>
          </p:nvPr>
        </p:nvSpPr>
        <p:spPr>
          <a:ln/>
        </p:spPr>
        <p:txBody>
          <a:bodyPr vert="horz" wrap="square" lIns="91440" tIns="45720" rIns="91440" bIns="45720" anchor="ctr"/>
          <a:p>
            <a:r>
              <a:rPr lang="en-US" altLang="zh-CN" dirty="0"/>
              <a:t>LOREM IPSUM DOLOR SIT AMET</a:t>
            </a:r>
            <a:endParaRPr lang="zh-CN" altLang="en-US" dirty="0"/>
          </a:p>
        </p:txBody>
      </p:sp>
      <p:grpSp>
        <p:nvGrpSpPr>
          <p:cNvPr id="22531" name="组合 49"/>
          <p:cNvGrpSpPr/>
          <p:nvPr/>
        </p:nvGrpSpPr>
        <p:grpSpPr>
          <a:xfrm>
            <a:off x="4124325" y="3008313"/>
            <a:ext cx="3943350" cy="1449387"/>
            <a:chOff x="443619" y="2275338"/>
            <a:chExt cx="2824682" cy="1038229"/>
          </a:xfrm>
        </p:grpSpPr>
        <p:cxnSp>
          <p:nvCxnSpPr>
            <p:cNvPr id="51" name="直接连接符 50"/>
            <p:cNvCxnSpPr/>
            <p:nvPr/>
          </p:nvCxnSpPr>
          <p:spPr>
            <a:xfrm>
              <a:off x="1195058" y="2945484"/>
              <a:ext cx="2073243"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任意多边形 51"/>
            <p:cNvSpPr/>
            <p:nvPr/>
          </p:nvSpPr>
          <p:spPr>
            <a:xfrm rot="2871476">
              <a:off x="913240" y="2217649"/>
              <a:ext cx="636060" cy="751438"/>
            </a:xfrm>
            <a:custGeom>
              <a:avLst/>
              <a:gdLst>
                <a:gd name="connsiteX0" fmla="*/ 93149 w 636060"/>
                <a:gd name="connsiteY0" fmla="*/ 93149 h 751438"/>
                <a:gd name="connsiteX1" fmla="*/ 318030 w 636060"/>
                <a:gd name="connsiteY1" fmla="*/ 0 h 751438"/>
                <a:gd name="connsiteX2" fmla="*/ 636060 w 636060"/>
                <a:gd name="connsiteY2" fmla="*/ 318030 h 751438"/>
                <a:gd name="connsiteX3" fmla="*/ 636060 w 636060"/>
                <a:gd name="connsiteY3" fmla="*/ 553593 h 751438"/>
                <a:gd name="connsiteX4" fmla="*/ 545417 w 636060"/>
                <a:gd name="connsiteY4" fmla="*/ 653761 h 751438"/>
                <a:gd name="connsiteX5" fmla="*/ 545417 w 636060"/>
                <a:gd name="connsiteY5" fmla="*/ 318030 h 751438"/>
                <a:gd name="connsiteX6" fmla="*/ 318030 w 636060"/>
                <a:gd name="connsiteY6" fmla="*/ 90643 h 751438"/>
                <a:gd name="connsiteX7" fmla="*/ 90643 w 636060"/>
                <a:gd name="connsiteY7" fmla="*/ 318030 h 751438"/>
                <a:gd name="connsiteX8" fmla="*/ 90643 w 636060"/>
                <a:gd name="connsiteY8" fmla="*/ 751438 h 751438"/>
                <a:gd name="connsiteX9" fmla="*/ 0 w 636060"/>
                <a:gd name="connsiteY9" fmla="*/ 751438 h 751438"/>
                <a:gd name="connsiteX10" fmla="*/ 0 w 636060"/>
                <a:gd name="connsiteY10" fmla="*/ 318030 h 751438"/>
                <a:gd name="connsiteX11" fmla="*/ 93149 w 636060"/>
                <a:gd name="connsiteY11" fmla="*/ 93149 h 75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6060" h="751438">
                  <a:moveTo>
                    <a:pt x="93149" y="93149"/>
                  </a:moveTo>
                  <a:cubicBezTo>
                    <a:pt x="150701" y="35597"/>
                    <a:pt x="230209" y="0"/>
                    <a:pt x="318030" y="0"/>
                  </a:cubicBezTo>
                  <a:cubicBezTo>
                    <a:pt x="493673" y="0"/>
                    <a:pt x="636060" y="142387"/>
                    <a:pt x="636060" y="318030"/>
                  </a:cubicBezTo>
                  <a:lnTo>
                    <a:pt x="636060" y="553593"/>
                  </a:lnTo>
                  <a:lnTo>
                    <a:pt x="545417" y="653761"/>
                  </a:lnTo>
                  <a:lnTo>
                    <a:pt x="545417" y="318030"/>
                  </a:lnTo>
                  <a:cubicBezTo>
                    <a:pt x="545417" y="192448"/>
                    <a:pt x="443612" y="90643"/>
                    <a:pt x="318030" y="90643"/>
                  </a:cubicBezTo>
                  <a:cubicBezTo>
                    <a:pt x="192448" y="90643"/>
                    <a:pt x="90643" y="192448"/>
                    <a:pt x="90643" y="318030"/>
                  </a:cubicBezTo>
                  <a:lnTo>
                    <a:pt x="90643" y="751438"/>
                  </a:lnTo>
                  <a:lnTo>
                    <a:pt x="0" y="751438"/>
                  </a:lnTo>
                  <a:lnTo>
                    <a:pt x="0" y="318030"/>
                  </a:lnTo>
                  <a:cubicBezTo>
                    <a:pt x="0" y="230208"/>
                    <a:pt x="35597" y="150701"/>
                    <a:pt x="93149" y="9314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accent1"/>
                  </a:solidFill>
                  <a:effectLst/>
                  <a:uLnTx/>
                  <a:uFillTx/>
                  <a:latin typeface="+mn-lt"/>
                  <a:ea typeface="+mn-ea"/>
                  <a:cs typeface="+mn-cs"/>
                </a:rPr>
                <a:t>A</a:t>
              </a:r>
              <a:endParaRPr kumimoji="0" lang="zh-CN" altLang="en-US" sz="1800" b="0" i="0" u="none" strike="noStrike" kern="1200" cap="none" spc="0" normalizeH="0" baseline="0" noProof="0" dirty="0">
                <a:ln>
                  <a:noFill/>
                </a:ln>
                <a:solidFill>
                  <a:schemeClr val="accent1"/>
                </a:solidFill>
                <a:effectLst/>
                <a:uLnTx/>
                <a:uFillTx/>
                <a:latin typeface="+mn-lt"/>
                <a:ea typeface="+mn-ea"/>
                <a:cs typeface="+mn-cs"/>
              </a:endParaRPr>
            </a:p>
          </p:txBody>
        </p:sp>
        <p:cxnSp>
          <p:nvCxnSpPr>
            <p:cNvPr id="53" name="直接连接符 52"/>
            <p:cNvCxnSpPr/>
            <p:nvPr/>
          </p:nvCxnSpPr>
          <p:spPr>
            <a:xfrm>
              <a:off x="443619" y="3313567"/>
              <a:ext cx="2824682" cy="0"/>
            </a:xfrm>
            <a:prstGeom prst="line">
              <a:avLst/>
            </a:prstGeom>
          </p:spPr>
          <p:style>
            <a:lnRef idx="1">
              <a:schemeClr val="accent1"/>
            </a:lnRef>
            <a:fillRef idx="0">
              <a:schemeClr val="accent1"/>
            </a:fillRef>
            <a:effectRef idx="0">
              <a:schemeClr val="accent1"/>
            </a:effectRef>
            <a:fontRef idx="minor">
              <a:schemeClr val="tx1"/>
            </a:fontRef>
          </p:style>
        </p:cxnSp>
        <p:sp>
          <p:nvSpPr>
            <p:cNvPr id="22535" name="文本框 53"/>
            <p:cNvSpPr txBox="1"/>
            <p:nvPr/>
          </p:nvSpPr>
          <p:spPr>
            <a:xfrm>
              <a:off x="443620" y="2945485"/>
              <a:ext cx="2824681" cy="340924"/>
            </a:xfrm>
            <a:prstGeom prst="rect">
              <a:avLst/>
            </a:prstGeom>
            <a:noFill/>
            <a:ln w="9525">
              <a:noFill/>
            </a:ln>
          </p:spPr>
          <p:txBody>
            <a:bodyPr anchor="ctr"/>
            <a:p>
              <a:pPr lvl="0" eaLnBrk="1" hangingPunct="1">
                <a:lnSpc>
                  <a:spcPct val="150000"/>
                </a:lnSpc>
              </a:pPr>
              <a:r>
                <a:rPr lang="en-US" altLang="zh-CN" sz="1800" dirty="0">
                  <a:latin typeface="Arial" charset="0"/>
                  <a:ea typeface="黑体" pitchFamily="49" charset="-122"/>
                </a:rPr>
                <a:t>LOREM IPSUM DOLOR</a:t>
              </a:r>
              <a:endParaRPr lang="zh-CN" altLang="en-US" sz="1800" dirty="0">
                <a:latin typeface="Arial" charset="0"/>
                <a:ea typeface="黑体" pitchFamily="49" charset="-122"/>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标题 1"/>
          <p:cNvSpPr>
            <a:spLocks noGrp="1"/>
          </p:cNvSpPr>
          <p:nvPr>
            <p:ph type="title"/>
          </p:nvPr>
        </p:nvSpPr>
        <p:spPr>
          <a:ln/>
        </p:spPr>
        <p:txBody>
          <a:bodyPr vert="horz" wrap="square" lIns="91440" tIns="45720" rIns="91440" bIns="45720" anchor="ctr"/>
          <a:p>
            <a:r>
              <a:rPr lang="en-US" altLang="zh-CN" dirty="0"/>
              <a:t>LOREM IPSUM DOLOR SIT AMET</a:t>
            </a:r>
            <a:endParaRPr lang="zh-CN" altLang="en-US" dirty="0"/>
          </a:p>
        </p:txBody>
      </p:sp>
      <p:grpSp>
        <p:nvGrpSpPr>
          <p:cNvPr id="23555" name="组合 49"/>
          <p:cNvGrpSpPr/>
          <p:nvPr/>
        </p:nvGrpSpPr>
        <p:grpSpPr>
          <a:xfrm>
            <a:off x="2293938" y="3008313"/>
            <a:ext cx="2824162" cy="1038225"/>
            <a:chOff x="443619" y="2275338"/>
            <a:chExt cx="2824682" cy="1038229"/>
          </a:xfrm>
        </p:grpSpPr>
        <p:cxnSp>
          <p:nvCxnSpPr>
            <p:cNvPr id="51" name="直接连接符 50"/>
            <p:cNvCxnSpPr/>
            <p:nvPr/>
          </p:nvCxnSpPr>
          <p:spPr>
            <a:xfrm>
              <a:off x="1195058" y="2945484"/>
              <a:ext cx="2073243"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任意多边形 51"/>
            <p:cNvSpPr/>
            <p:nvPr/>
          </p:nvSpPr>
          <p:spPr>
            <a:xfrm rot="2871476">
              <a:off x="913240" y="2217649"/>
              <a:ext cx="636060" cy="751438"/>
            </a:xfrm>
            <a:custGeom>
              <a:avLst/>
              <a:gdLst>
                <a:gd name="connsiteX0" fmla="*/ 93149 w 636060"/>
                <a:gd name="connsiteY0" fmla="*/ 93149 h 751438"/>
                <a:gd name="connsiteX1" fmla="*/ 318030 w 636060"/>
                <a:gd name="connsiteY1" fmla="*/ 0 h 751438"/>
                <a:gd name="connsiteX2" fmla="*/ 636060 w 636060"/>
                <a:gd name="connsiteY2" fmla="*/ 318030 h 751438"/>
                <a:gd name="connsiteX3" fmla="*/ 636060 w 636060"/>
                <a:gd name="connsiteY3" fmla="*/ 553593 h 751438"/>
                <a:gd name="connsiteX4" fmla="*/ 545417 w 636060"/>
                <a:gd name="connsiteY4" fmla="*/ 653761 h 751438"/>
                <a:gd name="connsiteX5" fmla="*/ 545417 w 636060"/>
                <a:gd name="connsiteY5" fmla="*/ 318030 h 751438"/>
                <a:gd name="connsiteX6" fmla="*/ 318030 w 636060"/>
                <a:gd name="connsiteY6" fmla="*/ 90643 h 751438"/>
                <a:gd name="connsiteX7" fmla="*/ 90643 w 636060"/>
                <a:gd name="connsiteY7" fmla="*/ 318030 h 751438"/>
                <a:gd name="connsiteX8" fmla="*/ 90643 w 636060"/>
                <a:gd name="connsiteY8" fmla="*/ 751438 h 751438"/>
                <a:gd name="connsiteX9" fmla="*/ 0 w 636060"/>
                <a:gd name="connsiteY9" fmla="*/ 751438 h 751438"/>
                <a:gd name="connsiteX10" fmla="*/ 0 w 636060"/>
                <a:gd name="connsiteY10" fmla="*/ 318030 h 751438"/>
                <a:gd name="connsiteX11" fmla="*/ 93149 w 636060"/>
                <a:gd name="connsiteY11" fmla="*/ 93149 h 75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6060" h="751438">
                  <a:moveTo>
                    <a:pt x="93149" y="93149"/>
                  </a:moveTo>
                  <a:cubicBezTo>
                    <a:pt x="150701" y="35597"/>
                    <a:pt x="230209" y="0"/>
                    <a:pt x="318030" y="0"/>
                  </a:cubicBezTo>
                  <a:cubicBezTo>
                    <a:pt x="493673" y="0"/>
                    <a:pt x="636060" y="142387"/>
                    <a:pt x="636060" y="318030"/>
                  </a:cubicBezTo>
                  <a:lnTo>
                    <a:pt x="636060" y="553593"/>
                  </a:lnTo>
                  <a:lnTo>
                    <a:pt x="545417" y="653761"/>
                  </a:lnTo>
                  <a:lnTo>
                    <a:pt x="545417" y="318030"/>
                  </a:lnTo>
                  <a:cubicBezTo>
                    <a:pt x="545417" y="192448"/>
                    <a:pt x="443612" y="90643"/>
                    <a:pt x="318030" y="90643"/>
                  </a:cubicBezTo>
                  <a:cubicBezTo>
                    <a:pt x="192448" y="90643"/>
                    <a:pt x="90643" y="192448"/>
                    <a:pt x="90643" y="318030"/>
                  </a:cubicBezTo>
                  <a:lnTo>
                    <a:pt x="90643" y="751438"/>
                  </a:lnTo>
                  <a:lnTo>
                    <a:pt x="0" y="751438"/>
                  </a:lnTo>
                  <a:lnTo>
                    <a:pt x="0" y="318030"/>
                  </a:lnTo>
                  <a:cubicBezTo>
                    <a:pt x="0" y="230208"/>
                    <a:pt x="35597" y="150701"/>
                    <a:pt x="93149" y="9314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accent1"/>
                  </a:solidFill>
                  <a:effectLst/>
                  <a:uLnTx/>
                  <a:uFillTx/>
                  <a:latin typeface="+mn-lt"/>
                  <a:ea typeface="+mn-ea"/>
                  <a:cs typeface="+mn-cs"/>
                </a:rPr>
                <a:t>A</a:t>
              </a:r>
              <a:endParaRPr kumimoji="0" lang="zh-CN" altLang="en-US" sz="1800" b="0" i="0" u="none" strike="noStrike" kern="1200" cap="none" spc="0" normalizeH="0" baseline="0" noProof="0" dirty="0">
                <a:ln>
                  <a:noFill/>
                </a:ln>
                <a:solidFill>
                  <a:schemeClr val="accent1"/>
                </a:solidFill>
                <a:effectLst/>
                <a:uLnTx/>
                <a:uFillTx/>
                <a:latin typeface="+mn-lt"/>
                <a:ea typeface="+mn-ea"/>
                <a:cs typeface="+mn-cs"/>
              </a:endParaRPr>
            </a:p>
          </p:txBody>
        </p:sp>
        <p:cxnSp>
          <p:nvCxnSpPr>
            <p:cNvPr id="53" name="直接连接符 52"/>
            <p:cNvCxnSpPr/>
            <p:nvPr/>
          </p:nvCxnSpPr>
          <p:spPr>
            <a:xfrm>
              <a:off x="443619" y="3313567"/>
              <a:ext cx="2824682" cy="0"/>
            </a:xfrm>
            <a:prstGeom prst="line">
              <a:avLst/>
            </a:prstGeom>
          </p:spPr>
          <p:style>
            <a:lnRef idx="1">
              <a:schemeClr val="accent1"/>
            </a:lnRef>
            <a:fillRef idx="0">
              <a:schemeClr val="accent1"/>
            </a:fillRef>
            <a:effectRef idx="0">
              <a:schemeClr val="accent1"/>
            </a:effectRef>
            <a:fontRef idx="minor">
              <a:schemeClr val="tx1"/>
            </a:fontRef>
          </p:style>
        </p:cxnSp>
        <p:sp>
          <p:nvSpPr>
            <p:cNvPr id="23564" name="文本框 53"/>
            <p:cNvSpPr txBox="1"/>
            <p:nvPr/>
          </p:nvSpPr>
          <p:spPr>
            <a:xfrm>
              <a:off x="443620" y="2945485"/>
              <a:ext cx="2824681" cy="340924"/>
            </a:xfrm>
            <a:prstGeom prst="rect">
              <a:avLst/>
            </a:prstGeom>
            <a:noFill/>
            <a:ln w="9525">
              <a:noFill/>
            </a:ln>
          </p:spPr>
          <p:txBody>
            <a:bodyPr anchor="ctr"/>
            <a:p>
              <a:pPr lvl="0" eaLnBrk="1" hangingPunct="1">
                <a:lnSpc>
                  <a:spcPct val="150000"/>
                </a:lnSpc>
              </a:pPr>
              <a:r>
                <a:rPr lang="en-US" altLang="zh-CN" sz="1800" dirty="0">
                  <a:latin typeface="Arial" charset="0"/>
                  <a:ea typeface="黑体" pitchFamily="49" charset="-122"/>
                </a:rPr>
                <a:t>LOREM IPSUM DOLOR</a:t>
              </a:r>
              <a:endParaRPr lang="zh-CN" altLang="en-US" sz="1800" dirty="0">
                <a:latin typeface="Arial" charset="0"/>
                <a:ea typeface="黑体" pitchFamily="49" charset="-122"/>
              </a:endParaRPr>
            </a:p>
          </p:txBody>
        </p:sp>
      </p:grpSp>
      <p:grpSp>
        <p:nvGrpSpPr>
          <p:cNvPr id="23556" name="组合 64"/>
          <p:cNvGrpSpPr/>
          <p:nvPr/>
        </p:nvGrpSpPr>
        <p:grpSpPr>
          <a:xfrm>
            <a:off x="7073900" y="3008313"/>
            <a:ext cx="2824163" cy="1038225"/>
            <a:chOff x="443619" y="2275338"/>
            <a:chExt cx="2824682" cy="1038229"/>
          </a:xfrm>
        </p:grpSpPr>
        <p:cxnSp>
          <p:nvCxnSpPr>
            <p:cNvPr id="66" name="直接连接符 65"/>
            <p:cNvCxnSpPr/>
            <p:nvPr/>
          </p:nvCxnSpPr>
          <p:spPr>
            <a:xfrm>
              <a:off x="1195058" y="2945484"/>
              <a:ext cx="2073243" cy="0"/>
            </a:xfrm>
            <a:prstGeom prst="line">
              <a:avLst/>
            </a:prstGeom>
          </p:spPr>
          <p:style>
            <a:lnRef idx="1">
              <a:schemeClr val="accent1"/>
            </a:lnRef>
            <a:fillRef idx="0">
              <a:schemeClr val="accent1"/>
            </a:fillRef>
            <a:effectRef idx="0">
              <a:schemeClr val="accent1"/>
            </a:effectRef>
            <a:fontRef idx="minor">
              <a:schemeClr val="tx1"/>
            </a:fontRef>
          </p:style>
        </p:cxnSp>
        <p:sp>
          <p:nvSpPr>
            <p:cNvPr id="67" name="任意多边形 66"/>
            <p:cNvSpPr/>
            <p:nvPr/>
          </p:nvSpPr>
          <p:spPr>
            <a:xfrm rot="2871476">
              <a:off x="913240" y="2217649"/>
              <a:ext cx="636060" cy="751438"/>
            </a:xfrm>
            <a:custGeom>
              <a:avLst/>
              <a:gdLst>
                <a:gd name="connsiteX0" fmla="*/ 93149 w 636060"/>
                <a:gd name="connsiteY0" fmla="*/ 93149 h 751438"/>
                <a:gd name="connsiteX1" fmla="*/ 318030 w 636060"/>
                <a:gd name="connsiteY1" fmla="*/ 0 h 751438"/>
                <a:gd name="connsiteX2" fmla="*/ 636060 w 636060"/>
                <a:gd name="connsiteY2" fmla="*/ 318030 h 751438"/>
                <a:gd name="connsiteX3" fmla="*/ 636060 w 636060"/>
                <a:gd name="connsiteY3" fmla="*/ 553593 h 751438"/>
                <a:gd name="connsiteX4" fmla="*/ 545417 w 636060"/>
                <a:gd name="connsiteY4" fmla="*/ 653761 h 751438"/>
                <a:gd name="connsiteX5" fmla="*/ 545417 w 636060"/>
                <a:gd name="connsiteY5" fmla="*/ 318030 h 751438"/>
                <a:gd name="connsiteX6" fmla="*/ 318030 w 636060"/>
                <a:gd name="connsiteY6" fmla="*/ 90643 h 751438"/>
                <a:gd name="connsiteX7" fmla="*/ 90643 w 636060"/>
                <a:gd name="connsiteY7" fmla="*/ 318030 h 751438"/>
                <a:gd name="connsiteX8" fmla="*/ 90643 w 636060"/>
                <a:gd name="connsiteY8" fmla="*/ 751438 h 751438"/>
                <a:gd name="connsiteX9" fmla="*/ 0 w 636060"/>
                <a:gd name="connsiteY9" fmla="*/ 751438 h 751438"/>
                <a:gd name="connsiteX10" fmla="*/ 0 w 636060"/>
                <a:gd name="connsiteY10" fmla="*/ 318030 h 751438"/>
                <a:gd name="connsiteX11" fmla="*/ 93149 w 636060"/>
                <a:gd name="connsiteY11" fmla="*/ 93149 h 75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6060" h="751438">
                  <a:moveTo>
                    <a:pt x="93149" y="93149"/>
                  </a:moveTo>
                  <a:cubicBezTo>
                    <a:pt x="150701" y="35597"/>
                    <a:pt x="230209" y="0"/>
                    <a:pt x="318030" y="0"/>
                  </a:cubicBezTo>
                  <a:cubicBezTo>
                    <a:pt x="493673" y="0"/>
                    <a:pt x="636060" y="142387"/>
                    <a:pt x="636060" y="318030"/>
                  </a:cubicBezTo>
                  <a:lnTo>
                    <a:pt x="636060" y="553593"/>
                  </a:lnTo>
                  <a:lnTo>
                    <a:pt x="545417" y="653761"/>
                  </a:lnTo>
                  <a:lnTo>
                    <a:pt x="545417" y="318030"/>
                  </a:lnTo>
                  <a:cubicBezTo>
                    <a:pt x="545417" y="192448"/>
                    <a:pt x="443612" y="90643"/>
                    <a:pt x="318030" y="90643"/>
                  </a:cubicBezTo>
                  <a:cubicBezTo>
                    <a:pt x="192448" y="90643"/>
                    <a:pt x="90643" y="192448"/>
                    <a:pt x="90643" y="318030"/>
                  </a:cubicBezTo>
                  <a:lnTo>
                    <a:pt x="90643" y="751438"/>
                  </a:lnTo>
                  <a:lnTo>
                    <a:pt x="0" y="751438"/>
                  </a:lnTo>
                  <a:lnTo>
                    <a:pt x="0" y="318030"/>
                  </a:lnTo>
                  <a:cubicBezTo>
                    <a:pt x="0" y="230208"/>
                    <a:pt x="35597" y="150701"/>
                    <a:pt x="93149" y="9314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accent1"/>
                  </a:solidFill>
                  <a:effectLst/>
                  <a:uLnTx/>
                  <a:uFillTx/>
                  <a:latin typeface="+mn-lt"/>
                  <a:ea typeface="+mn-ea"/>
                  <a:cs typeface="+mn-cs"/>
                </a:rPr>
                <a:t>B</a:t>
              </a:r>
              <a:endParaRPr kumimoji="0" lang="zh-CN" altLang="en-US" sz="1800" b="0" i="0" u="none" strike="noStrike" kern="1200" cap="none" spc="0" normalizeH="0" baseline="0" noProof="0" dirty="0">
                <a:ln>
                  <a:noFill/>
                </a:ln>
                <a:solidFill>
                  <a:schemeClr val="accent1"/>
                </a:solidFill>
                <a:effectLst/>
                <a:uLnTx/>
                <a:uFillTx/>
                <a:latin typeface="+mn-lt"/>
                <a:ea typeface="+mn-ea"/>
                <a:cs typeface="+mn-cs"/>
              </a:endParaRPr>
            </a:p>
          </p:txBody>
        </p:sp>
        <p:cxnSp>
          <p:nvCxnSpPr>
            <p:cNvPr id="68" name="直接连接符 67"/>
            <p:cNvCxnSpPr/>
            <p:nvPr/>
          </p:nvCxnSpPr>
          <p:spPr>
            <a:xfrm>
              <a:off x="443619" y="3313567"/>
              <a:ext cx="2824682" cy="0"/>
            </a:xfrm>
            <a:prstGeom prst="line">
              <a:avLst/>
            </a:prstGeom>
          </p:spPr>
          <p:style>
            <a:lnRef idx="1">
              <a:schemeClr val="accent1"/>
            </a:lnRef>
            <a:fillRef idx="0">
              <a:schemeClr val="accent1"/>
            </a:fillRef>
            <a:effectRef idx="0">
              <a:schemeClr val="accent1"/>
            </a:effectRef>
            <a:fontRef idx="minor">
              <a:schemeClr val="tx1"/>
            </a:fontRef>
          </p:style>
        </p:cxnSp>
        <p:sp>
          <p:nvSpPr>
            <p:cNvPr id="23560" name="文本框 68"/>
            <p:cNvSpPr txBox="1"/>
            <p:nvPr/>
          </p:nvSpPr>
          <p:spPr>
            <a:xfrm>
              <a:off x="443620" y="2945485"/>
              <a:ext cx="2824681" cy="340924"/>
            </a:xfrm>
            <a:prstGeom prst="rect">
              <a:avLst/>
            </a:prstGeom>
            <a:noFill/>
            <a:ln w="9525">
              <a:noFill/>
            </a:ln>
          </p:spPr>
          <p:txBody>
            <a:bodyPr anchor="ctr"/>
            <a:p>
              <a:pPr lvl="0" eaLnBrk="1" hangingPunct="1">
                <a:lnSpc>
                  <a:spcPct val="150000"/>
                </a:lnSpc>
              </a:pPr>
              <a:r>
                <a:rPr lang="en-US" altLang="zh-CN" sz="1800" dirty="0">
                  <a:latin typeface="Arial" charset="0"/>
                  <a:ea typeface="黑体" pitchFamily="49" charset="-122"/>
                </a:rPr>
                <a:t>LOREM IPSUM DOLOR</a:t>
              </a:r>
              <a:endParaRPr lang="zh-CN" altLang="en-US" sz="1800" dirty="0">
                <a:latin typeface="Arial" charset="0"/>
                <a:ea typeface="黑体" pitchFamily="49" charset="-122"/>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6" name="图片 3"/>
          <p:cNvPicPr>
            <a:picLocks noChangeAspect="1"/>
          </p:cNvPicPr>
          <p:nvPr/>
        </p:nvPicPr>
        <p:blipFill>
          <a:blip r:embed="rId1"/>
          <a:stretch>
            <a:fillRect/>
          </a:stretch>
        </p:blipFill>
        <p:spPr>
          <a:xfrm>
            <a:off x="93663" y="1030288"/>
            <a:ext cx="12004675" cy="4724400"/>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标题 1"/>
          <p:cNvSpPr>
            <a:spLocks noGrp="1"/>
          </p:cNvSpPr>
          <p:nvPr>
            <p:ph type="title"/>
          </p:nvPr>
        </p:nvSpPr>
        <p:spPr>
          <a:ln/>
        </p:spPr>
        <p:txBody>
          <a:bodyPr vert="horz" wrap="square" lIns="91440" tIns="45720" rIns="91440" bIns="45720" anchor="ctr"/>
          <a:p>
            <a:r>
              <a:rPr lang="en-US" altLang="zh-CN" dirty="0"/>
              <a:t>LOREM IPSUM DOLOR SIT AMET</a:t>
            </a:r>
            <a:endParaRPr lang="zh-CN" altLang="en-US" dirty="0"/>
          </a:p>
        </p:txBody>
      </p:sp>
      <p:grpSp>
        <p:nvGrpSpPr>
          <p:cNvPr id="24579" name="组合 39"/>
          <p:cNvGrpSpPr/>
          <p:nvPr/>
        </p:nvGrpSpPr>
        <p:grpSpPr>
          <a:xfrm>
            <a:off x="8197850" y="3008313"/>
            <a:ext cx="2824163" cy="1038225"/>
            <a:chOff x="443619" y="2275338"/>
            <a:chExt cx="2824682" cy="1038229"/>
          </a:xfrm>
        </p:grpSpPr>
        <p:cxnSp>
          <p:nvCxnSpPr>
            <p:cNvPr id="41" name="直接连接符 40"/>
            <p:cNvCxnSpPr/>
            <p:nvPr/>
          </p:nvCxnSpPr>
          <p:spPr>
            <a:xfrm>
              <a:off x="1195058" y="2945484"/>
              <a:ext cx="2073243"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任意多边形 41"/>
            <p:cNvSpPr/>
            <p:nvPr/>
          </p:nvSpPr>
          <p:spPr>
            <a:xfrm rot="2871476">
              <a:off x="913240" y="2217649"/>
              <a:ext cx="636060" cy="751438"/>
            </a:xfrm>
            <a:custGeom>
              <a:avLst/>
              <a:gdLst>
                <a:gd name="connsiteX0" fmla="*/ 93149 w 636060"/>
                <a:gd name="connsiteY0" fmla="*/ 93149 h 751438"/>
                <a:gd name="connsiteX1" fmla="*/ 318030 w 636060"/>
                <a:gd name="connsiteY1" fmla="*/ 0 h 751438"/>
                <a:gd name="connsiteX2" fmla="*/ 636060 w 636060"/>
                <a:gd name="connsiteY2" fmla="*/ 318030 h 751438"/>
                <a:gd name="connsiteX3" fmla="*/ 636060 w 636060"/>
                <a:gd name="connsiteY3" fmla="*/ 553593 h 751438"/>
                <a:gd name="connsiteX4" fmla="*/ 545417 w 636060"/>
                <a:gd name="connsiteY4" fmla="*/ 653761 h 751438"/>
                <a:gd name="connsiteX5" fmla="*/ 545417 w 636060"/>
                <a:gd name="connsiteY5" fmla="*/ 318030 h 751438"/>
                <a:gd name="connsiteX6" fmla="*/ 318030 w 636060"/>
                <a:gd name="connsiteY6" fmla="*/ 90643 h 751438"/>
                <a:gd name="connsiteX7" fmla="*/ 90643 w 636060"/>
                <a:gd name="connsiteY7" fmla="*/ 318030 h 751438"/>
                <a:gd name="connsiteX8" fmla="*/ 90643 w 636060"/>
                <a:gd name="connsiteY8" fmla="*/ 751438 h 751438"/>
                <a:gd name="connsiteX9" fmla="*/ 0 w 636060"/>
                <a:gd name="connsiteY9" fmla="*/ 751438 h 751438"/>
                <a:gd name="connsiteX10" fmla="*/ 0 w 636060"/>
                <a:gd name="connsiteY10" fmla="*/ 318030 h 751438"/>
                <a:gd name="connsiteX11" fmla="*/ 93149 w 636060"/>
                <a:gd name="connsiteY11" fmla="*/ 93149 h 75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6060" h="751438">
                  <a:moveTo>
                    <a:pt x="93149" y="93149"/>
                  </a:moveTo>
                  <a:cubicBezTo>
                    <a:pt x="150701" y="35597"/>
                    <a:pt x="230209" y="0"/>
                    <a:pt x="318030" y="0"/>
                  </a:cubicBezTo>
                  <a:cubicBezTo>
                    <a:pt x="493673" y="0"/>
                    <a:pt x="636060" y="142387"/>
                    <a:pt x="636060" y="318030"/>
                  </a:cubicBezTo>
                  <a:lnTo>
                    <a:pt x="636060" y="553593"/>
                  </a:lnTo>
                  <a:lnTo>
                    <a:pt x="545417" y="653761"/>
                  </a:lnTo>
                  <a:lnTo>
                    <a:pt x="545417" y="318030"/>
                  </a:lnTo>
                  <a:cubicBezTo>
                    <a:pt x="545417" y="192448"/>
                    <a:pt x="443612" y="90643"/>
                    <a:pt x="318030" y="90643"/>
                  </a:cubicBezTo>
                  <a:cubicBezTo>
                    <a:pt x="192448" y="90643"/>
                    <a:pt x="90643" y="192448"/>
                    <a:pt x="90643" y="318030"/>
                  </a:cubicBezTo>
                  <a:lnTo>
                    <a:pt x="90643" y="751438"/>
                  </a:lnTo>
                  <a:lnTo>
                    <a:pt x="0" y="751438"/>
                  </a:lnTo>
                  <a:lnTo>
                    <a:pt x="0" y="318030"/>
                  </a:lnTo>
                  <a:cubicBezTo>
                    <a:pt x="0" y="230208"/>
                    <a:pt x="35597" y="150701"/>
                    <a:pt x="93149" y="9314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accent1"/>
                  </a:solidFill>
                  <a:effectLst/>
                  <a:uLnTx/>
                  <a:uFillTx/>
                  <a:latin typeface="+mn-lt"/>
                  <a:ea typeface="+mn-ea"/>
                  <a:cs typeface="+mn-cs"/>
                </a:rPr>
                <a:t>C</a:t>
              </a:r>
              <a:endParaRPr kumimoji="0" lang="zh-CN" altLang="en-US" sz="1800" b="0" i="0" u="none" strike="noStrike" kern="1200" cap="none" spc="0" normalizeH="0" baseline="0" noProof="0" dirty="0">
                <a:ln>
                  <a:noFill/>
                </a:ln>
                <a:solidFill>
                  <a:schemeClr val="accent1"/>
                </a:solidFill>
                <a:effectLst/>
                <a:uLnTx/>
                <a:uFillTx/>
                <a:latin typeface="+mn-lt"/>
                <a:ea typeface="+mn-ea"/>
                <a:cs typeface="+mn-cs"/>
              </a:endParaRPr>
            </a:p>
          </p:txBody>
        </p:sp>
        <p:cxnSp>
          <p:nvCxnSpPr>
            <p:cNvPr id="43" name="直接连接符 42"/>
            <p:cNvCxnSpPr/>
            <p:nvPr/>
          </p:nvCxnSpPr>
          <p:spPr>
            <a:xfrm>
              <a:off x="443619" y="3313567"/>
              <a:ext cx="2824682" cy="0"/>
            </a:xfrm>
            <a:prstGeom prst="line">
              <a:avLst/>
            </a:prstGeom>
          </p:spPr>
          <p:style>
            <a:lnRef idx="1">
              <a:schemeClr val="accent1"/>
            </a:lnRef>
            <a:fillRef idx="0">
              <a:schemeClr val="accent1"/>
            </a:fillRef>
            <a:effectRef idx="0">
              <a:schemeClr val="accent1"/>
            </a:effectRef>
            <a:fontRef idx="minor">
              <a:schemeClr val="tx1"/>
            </a:fontRef>
          </p:style>
        </p:cxnSp>
        <p:sp>
          <p:nvSpPr>
            <p:cNvPr id="24593" name="文本框 43"/>
            <p:cNvSpPr txBox="1"/>
            <p:nvPr/>
          </p:nvSpPr>
          <p:spPr>
            <a:xfrm>
              <a:off x="443620" y="2945485"/>
              <a:ext cx="2824681" cy="340924"/>
            </a:xfrm>
            <a:prstGeom prst="rect">
              <a:avLst/>
            </a:prstGeom>
            <a:noFill/>
            <a:ln w="9525">
              <a:noFill/>
            </a:ln>
          </p:spPr>
          <p:txBody>
            <a:bodyPr anchor="ctr"/>
            <a:p>
              <a:pPr lvl="0" eaLnBrk="1" hangingPunct="1">
                <a:lnSpc>
                  <a:spcPct val="150000"/>
                </a:lnSpc>
              </a:pPr>
              <a:r>
                <a:rPr lang="en-US" altLang="zh-CN" sz="1800" dirty="0">
                  <a:latin typeface="Arial" charset="0"/>
                  <a:ea typeface="黑体" pitchFamily="49" charset="-122"/>
                </a:rPr>
                <a:t>LOREM IPSUM DOLOR</a:t>
              </a:r>
              <a:endParaRPr lang="zh-CN" altLang="en-US" sz="1800" dirty="0">
                <a:latin typeface="Arial" charset="0"/>
                <a:ea typeface="黑体" pitchFamily="49" charset="-122"/>
              </a:endParaRPr>
            </a:p>
          </p:txBody>
        </p:sp>
      </p:grpSp>
      <p:grpSp>
        <p:nvGrpSpPr>
          <p:cNvPr id="24580" name="组合 49"/>
          <p:cNvGrpSpPr/>
          <p:nvPr/>
        </p:nvGrpSpPr>
        <p:grpSpPr>
          <a:xfrm>
            <a:off x="1169988" y="3008313"/>
            <a:ext cx="2824162" cy="1038225"/>
            <a:chOff x="443619" y="2275338"/>
            <a:chExt cx="2824682" cy="1038229"/>
          </a:xfrm>
        </p:grpSpPr>
        <p:cxnSp>
          <p:nvCxnSpPr>
            <p:cNvPr id="51" name="直接连接符 50"/>
            <p:cNvCxnSpPr/>
            <p:nvPr/>
          </p:nvCxnSpPr>
          <p:spPr>
            <a:xfrm>
              <a:off x="1195058" y="2945484"/>
              <a:ext cx="2073243"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任意多边形 51"/>
            <p:cNvSpPr/>
            <p:nvPr/>
          </p:nvSpPr>
          <p:spPr>
            <a:xfrm rot="2871476">
              <a:off x="913240" y="2217649"/>
              <a:ext cx="636060" cy="751438"/>
            </a:xfrm>
            <a:custGeom>
              <a:avLst/>
              <a:gdLst>
                <a:gd name="connsiteX0" fmla="*/ 93149 w 636060"/>
                <a:gd name="connsiteY0" fmla="*/ 93149 h 751438"/>
                <a:gd name="connsiteX1" fmla="*/ 318030 w 636060"/>
                <a:gd name="connsiteY1" fmla="*/ 0 h 751438"/>
                <a:gd name="connsiteX2" fmla="*/ 636060 w 636060"/>
                <a:gd name="connsiteY2" fmla="*/ 318030 h 751438"/>
                <a:gd name="connsiteX3" fmla="*/ 636060 w 636060"/>
                <a:gd name="connsiteY3" fmla="*/ 553593 h 751438"/>
                <a:gd name="connsiteX4" fmla="*/ 545417 w 636060"/>
                <a:gd name="connsiteY4" fmla="*/ 653761 h 751438"/>
                <a:gd name="connsiteX5" fmla="*/ 545417 w 636060"/>
                <a:gd name="connsiteY5" fmla="*/ 318030 h 751438"/>
                <a:gd name="connsiteX6" fmla="*/ 318030 w 636060"/>
                <a:gd name="connsiteY6" fmla="*/ 90643 h 751438"/>
                <a:gd name="connsiteX7" fmla="*/ 90643 w 636060"/>
                <a:gd name="connsiteY7" fmla="*/ 318030 h 751438"/>
                <a:gd name="connsiteX8" fmla="*/ 90643 w 636060"/>
                <a:gd name="connsiteY8" fmla="*/ 751438 h 751438"/>
                <a:gd name="connsiteX9" fmla="*/ 0 w 636060"/>
                <a:gd name="connsiteY9" fmla="*/ 751438 h 751438"/>
                <a:gd name="connsiteX10" fmla="*/ 0 w 636060"/>
                <a:gd name="connsiteY10" fmla="*/ 318030 h 751438"/>
                <a:gd name="connsiteX11" fmla="*/ 93149 w 636060"/>
                <a:gd name="connsiteY11" fmla="*/ 93149 h 75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6060" h="751438">
                  <a:moveTo>
                    <a:pt x="93149" y="93149"/>
                  </a:moveTo>
                  <a:cubicBezTo>
                    <a:pt x="150701" y="35597"/>
                    <a:pt x="230209" y="0"/>
                    <a:pt x="318030" y="0"/>
                  </a:cubicBezTo>
                  <a:cubicBezTo>
                    <a:pt x="493673" y="0"/>
                    <a:pt x="636060" y="142387"/>
                    <a:pt x="636060" y="318030"/>
                  </a:cubicBezTo>
                  <a:lnTo>
                    <a:pt x="636060" y="553593"/>
                  </a:lnTo>
                  <a:lnTo>
                    <a:pt x="545417" y="653761"/>
                  </a:lnTo>
                  <a:lnTo>
                    <a:pt x="545417" y="318030"/>
                  </a:lnTo>
                  <a:cubicBezTo>
                    <a:pt x="545417" y="192448"/>
                    <a:pt x="443612" y="90643"/>
                    <a:pt x="318030" y="90643"/>
                  </a:cubicBezTo>
                  <a:cubicBezTo>
                    <a:pt x="192448" y="90643"/>
                    <a:pt x="90643" y="192448"/>
                    <a:pt x="90643" y="318030"/>
                  </a:cubicBezTo>
                  <a:lnTo>
                    <a:pt x="90643" y="751438"/>
                  </a:lnTo>
                  <a:lnTo>
                    <a:pt x="0" y="751438"/>
                  </a:lnTo>
                  <a:lnTo>
                    <a:pt x="0" y="318030"/>
                  </a:lnTo>
                  <a:cubicBezTo>
                    <a:pt x="0" y="230208"/>
                    <a:pt x="35597" y="150701"/>
                    <a:pt x="93149" y="9314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accent1"/>
                  </a:solidFill>
                  <a:effectLst/>
                  <a:uLnTx/>
                  <a:uFillTx/>
                  <a:latin typeface="+mn-lt"/>
                  <a:ea typeface="+mn-ea"/>
                  <a:cs typeface="+mn-cs"/>
                </a:rPr>
                <a:t>A</a:t>
              </a:r>
              <a:endParaRPr kumimoji="0" lang="zh-CN" altLang="en-US" sz="1800" b="0" i="0" u="none" strike="noStrike" kern="1200" cap="none" spc="0" normalizeH="0" baseline="0" noProof="0" dirty="0">
                <a:ln>
                  <a:noFill/>
                </a:ln>
                <a:solidFill>
                  <a:schemeClr val="accent1"/>
                </a:solidFill>
                <a:effectLst/>
                <a:uLnTx/>
                <a:uFillTx/>
                <a:latin typeface="+mn-lt"/>
                <a:ea typeface="+mn-ea"/>
                <a:cs typeface="+mn-cs"/>
              </a:endParaRPr>
            </a:p>
          </p:txBody>
        </p:sp>
        <p:cxnSp>
          <p:nvCxnSpPr>
            <p:cNvPr id="53" name="直接连接符 52"/>
            <p:cNvCxnSpPr/>
            <p:nvPr/>
          </p:nvCxnSpPr>
          <p:spPr>
            <a:xfrm>
              <a:off x="443619" y="3313567"/>
              <a:ext cx="2824682" cy="0"/>
            </a:xfrm>
            <a:prstGeom prst="line">
              <a:avLst/>
            </a:prstGeom>
          </p:spPr>
          <p:style>
            <a:lnRef idx="1">
              <a:schemeClr val="accent1"/>
            </a:lnRef>
            <a:fillRef idx="0">
              <a:schemeClr val="accent1"/>
            </a:fillRef>
            <a:effectRef idx="0">
              <a:schemeClr val="accent1"/>
            </a:effectRef>
            <a:fontRef idx="minor">
              <a:schemeClr val="tx1"/>
            </a:fontRef>
          </p:style>
        </p:cxnSp>
        <p:sp>
          <p:nvSpPr>
            <p:cNvPr id="24589" name="文本框 53"/>
            <p:cNvSpPr txBox="1"/>
            <p:nvPr/>
          </p:nvSpPr>
          <p:spPr>
            <a:xfrm>
              <a:off x="443620" y="2945485"/>
              <a:ext cx="2824681" cy="340924"/>
            </a:xfrm>
            <a:prstGeom prst="rect">
              <a:avLst/>
            </a:prstGeom>
            <a:noFill/>
            <a:ln w="9525">
              <a:noFill/>
            </a:ln>
          </p:spPr>
          <p:txBody>
            <a:bodyPr anchor="ctr"/>
            <a:p>
              <a:pPr lvl="0" eaLnBrk="1" hangingPunct="1">
                <a:lnSpc>
                  <a:spcPct val="150000"/>
                </a:lnSpc>
              </a:pPr>
              <a:r>
                <a:rPr lang="en-US" altLang="zh-CN" sz="1800" dirty="0">
                  <a:latin typeface="Arial" charset="0"/>
                  <a:ea typeface="黑体" pitchFamily="49" charset="-122"/>
                </a:rPr>
                <a:t>LOREM IPSUM DOLOR</a:t>
              </a:r>
              <a:endParaRPr lang="zh-CN" altLang="en-US" sz="1800" dirty="0">
                <a:latin typeface="Arial" charset="0"/>
                <a:ea typeface="黑体" pitchFamily="49" charset="-122"/>
              </a:endParaRPr>
            </a:p>
          </p:txBody>
        </p:sp>
      </p:grpSp>
      <p:grpSp>
        <p:nvGrpSpPr>
          <p:cNvPr id="24581" name="组合 64"/>
          <p:cNvGrpSpPr/>
          <p:nvPr/>
        </p:nvGrpSpPr>
        <p:grpSpPr>
          <a:xfrm>
            <a:off x="4683125" y="3008313"/>
            <a:ext cx="2825750" cy="1038225"/>
            <a:chOff x="443619" y="2275338"/>
            <a:chExt cx="2824682" cy="1038229"/>
          </a:xfrm>
        </p:grpSpPr>
        <p:cxnSp>
          <p:nvCxnSpPr>
            <p:cNvPr id="66" name="直接连接符 65"/>
            <p:cNvCxnSpPr/>
            <p:nvPr/>
          </p:nvCxnSpPr>
          <p:spPr>
            <a:xfrm>
              <a:off x="1195058" y="2945484"/>
              <a:ext cx="2073243" cy="0"/>
            </a:xfrm>
            <a:prstGeom prst="line">
              <a:avLst/>
            </a:prstGeom>
          </p:spPr>
          <p:style>
            <a:lnRef idx="1">
              <a:schemeClr val="accent1"/>
            </a:lnRef>
            <a:fillRef idx="0">
              <a:schemeClr val="accent1"/>
            </a:fillRef>
            <a:effectRef idx="0">
              <a:schemeClr val="accent1"/>
            </a:effectRef>
            <a:fontRef idx="minor">
              <a:schemeClr val="tx1"/>
            </a:fontRef>
          </p:style>
        </p:cxnSp>
        <p:sp>
          <p:nvSpPr>
            <p:cNvPr id="67" name="任意多边形 66"/>
            <p:cNvSpPr/>
            <p:nvPr/>
          </p:nvSpPr>
          <p:spPr>
            <a:xfrm rot="2871476">
              <a:off x="913240" y="2217649"/>
              <a:ext cx="636060" cy="751438"/>
            </a:xfrm>
            <a:custGeom>
              <a:avLst/>
              <a:gdLst>
                <a:gd name="connsiteX0" fmla="*/ 93149 w 636060"/>
                <a:gd name="connsiteY0" fmla="*/ 93149 h 751438"/>
                <a:gd name="connsiteX1" fmla="*/ 318030 w 636060"/>
                <a:gd name="connsiteY1" fmla="*/ 0 h 751438"/>
                <a:gd name="connsiteX2" fmla="*/ 636060 w 636060"/>
                <a:gd name="connsiteY2" fmla="*/ 318030 h 751438"/>
                <a:gd name="connsiteX3" fmla="*/ 636060 w 636060"/>
                <a:gd name="connsiteY3" fmla="*/ 553593 h 751438"/>
                <a:gd name="connsiteX4" fmla="*/ 545417 w 636060"/>
                <a:gd name="connsiteY4" fmla="*/ 653761 h 751438"/>
                <a:gd name="connsiteX5" fmla="*/ 545417 w 636060"/>
                <a:gd name="connsiteY5" fmla="*/ 318030 h 751438"/>
                <a:gd name="connsiteX6" fmla="*/ 318030 w 636060"/>
                <a:gd name="connsiteY6" fmla="*/ 90643 h 751438"/>
                <a:gd name="connsiteX7" fmla="*/ 90643 w 636060"/>
                <a:gd name="connsiteY7" fmla="*/ 318030 h 751438"/>
                <a:gd name="connsiteX8" fmla="*/ 90643 w 636060"/>
                <a:gd name="connsiteY8" fmla="*/ 751438 h 751438"/>
                <a:gd name="connsiteX9" fmla="*/ 0 w 636060"/>
                <a:gd name="connsiteY9" fmla="*/ 751438 h 751438"/>
                <a:gd name="connsiteX10" fmla="*/ 0 w 636060"/>
                <a:gd name="connsiteY10" fmla="*/ 318030 h 751438"/>
                <a:gd name="connsiteX11" fmla="*/ 93149 w 636060"/>
                <a:gd name="connsiteY11" fmla="*/ 93149 h 75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6060" h="751438">
                  <a:moveTo>
                    <a:pt x="93149" y="93149"/>
                  </a:moveTo>
                  <a:cubicBezTo>
                    <a:pt x="150701" y="35597"/>
                    <a:pt x="230209" y="0"/>
                    <a:pt x="318030" y="0"/>
                  </a:cubicBezTo>
                  <a:cubicBezTo>
                    <a:pt x="493673" y="0"/>
                    <a:pt x="636060" y="142387"/>
                    <a:pt x="636060" y="318030"/>
                  </a:cubicBezTo>
                  <a:lnTo>
                    <a:pt x="636060" y="553593"/>
                  </a:lnTo>
                  <a:lnTo>
                    <a:pt x="545417" y="653761"/>
                  </a:lnTo>
                  <a:lnTo>
                    <a:pt x="545417" y="318030"/>
                  </a:lnTo>
                  <a:cubicBezTo>
                    <a:pt x="545417" y="192448"/>
                    <a:pt x="443612" y="90643"/>
                    <a:pt x="318030" y="90643"/>
                  </a:cubicBezTo>
                  <a:cubicBezTo>
                    <a:pt x="192448" y="90643"/>
                    <a:pt x="90643" y="192448"/>
                    <a:pt x="90643" y="318030"/>
                  </a:cubicBezTo>
                  <a:lnTo>
                    <a:pt x="90643" y="751438"/>
                  </a:lnTo>
                  <a:lnTo>
                    <a:pt x="0" y="751438"/>
                  </a:lnTo>
                  <a:lnTo>
                    <a:pt x="0" y="318030"/>
                  </a:lnTo>
                  <a:cubicBezTo>
                    <a:pt x="0" y="230208"/>
                    <a:pt x="35597" y="150701"/>
                    <a:pt x="93149" y="9314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accent1"/>
                  </a:solidFill>
                  <a:effectLst/>
                  <a:uLnTx/>
                  <a:uFillTx/>
                  <a:latin typeface="+mn-lt"/>
                  <a:ea typeface="+mn-ea"/>
                  <a:cs typeface="+mn-cs"/>
                </a:rPr>
                <a:t>B</a:t>
              </a:r>
              <a:endParaRPr kumimoji="0" lang="zh-CN" altLang="en-US" sz="1800" b="0" i="0" u="none" strike="noStrike" kern="1200" cap="none" spc="0" normalizeH="0" baseline="0" noProof="0" dirty="0">
                <a:ln>
                  <a:noFill/>
                </a:ln>
                <a:solidFill>
                  <a:schemeClr val="accent1"/>
                </a:solidFill>
                <a:effectLst/>
                <a:uLnTx/>
                <a:uFillTx/>
                <a:latin typeface="+mn-lt"/>
                <a:ea typeface="+mn-ea"/>
                <a:cs typeface="+mn-cs"/>
              </a:endParaRPr>
            </a:p>
          </p:txBody>
        </p:sp>
        <p:cxnSp>
          <p:nvCxnSpPr>
            <p:cNvPr id="68" name="直接连接符 67"/>
            <p:cNvCxnSpPr/>
            <p:nvPr/>
          </p:nvCxnSpPr>
          <p:spPr>
            <a:xfrm>
              <a:off x="443619" y="3313567"/>
              <a:ext cx="2824682" cy="0"/>
            </a:xfrm>
            <a:prstGeom prst="line">
              <a:avLst/>
            </a:prstGeom>
          </p:spPr>
          <p:style>
            <a:lnRef idx="1">
              <a:schemeClr val="accent1"/>
            </a:lnRef>
            <a:fillRef idx="0">
              <a:schemeClr val="accent1"/>
            </a:fillRef>
            <a:effectRef idx="0">
              <a:schemeClr val="accent1"/>
            </a:effectRef>
            <a:fontRef idx="minor">
              <a:schemeClr val="tx1"/>
            </a:fontRef>
          </p:style>
        </p:cxnSp>
        <p:sp>
          <p:nvSpPr>
            <p:cNvPr id="24585" name="文本框 68"/>
            <p:cNvSpPr txBox="1"/>
            <p:nvPr/>
          </p:nvSpPr>
          <p:spPr>
            <a:xfrm>
              <a:off x="443620" y="2945485"/>
              <a:ext cx="2824681" cy="340924"/>
            </a:xfrm>
            <a:prstGeom prst="rect">
              <a:avLst/>
            </a:prstGeom>
            <a:noFill/>
            <a:ln w="9525">
              <a:noFill/>
            </a:ln>
          </p:spPr>
          <p:txBody>
            <a:bodyPr anchor="ctr"/>
            <a:p>
              <a:pPr lvl="0" eaLnBrk="1" hangingPunct="1">
                <a:lnSpc>
                  <a:spcPct val="150000"/>
                </a:lnSpc>
              </a:pPr>
              <a:r>
                <a:rPr lang="en-US" altLang="zh-CN" sz="1800" dirty="0">
                  <a:latin typeface="Arial" charset="0"/>
                  <a:ea typeface="黑体" pitchFamily="49" charset="-122"/>
                </a:rPr>
                <a:t>LOREM IPSUM DOLOR</a:t>
              </a:r>
              <a:endParaRPr lang="zh-CN" altLang="en-US" sz="1800" dirty="0">
                <a:latin typeface="Arial" charset="0"/>
                <a:ea typeface="黑体" pitchFamily="49" charset="-122"/>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1"/>
          <p:cNvSpPr>
            <a:spLocks noGrp="1"/>
          </p:cNvSpPr>
          <p:nvPr>
            <p:ph type="title"/>
          </p:nvPr>
        </p:nvSpPr>
        <p:spPr>
          <a:ln/>
        </p:spPr>
        <p:txBody>
          <a:bodyPr vert="horz" wrap="square" lIns="91440" tIns="45720" rIns="91440" bIns="45720" anchor="ctr"/>
          <a:p>
            <a:r>
              <a:rPr lang="en-US" altLang="zh-CN" dirty="0"/>
              <a:t>LOREM IPSUM DOLOR SIT AMET</a:t>
            </a:r>
            <a:endParaRPr lang="zh-CN" altLang="en-US" dirty="0"/>
          </a:p>
        </p:txBody>
      </p:sp>
      <p:grpSp>
        <p:nvGrpSpPr>
          <p:cNvPr id="25603" name="组合 39"/>
          <p:cNvGrpSpPr/>
          <p:nvPr/>
        </p:nvGrpSpPr>
        <p:grpSpPr>
          <a:xfrm>
            <a:off x="2533650" y="3795713"/>
            <a:ext cx="2824163" cy="1038225"/>
            <a:chOff x="443619" y="2275338"/>
            <a:chExt cx="2824682" cy="1038229"/>
          </a:xfrm>
        </p:grpSpPr>
        <p:cxnSp>
          <p:nvCxnSpPr>
            <p:cNvPr id="41" name="直接连接符 40"/>
            <p:cNvCxnSpPr/>
            <p:nvPr/>
          </p:nvCxnSpPr>
          <p:spPr>
            <a:xfrm>
              <a:off x="1195058" y="2945484"/>
              <a:ext cx="2073243"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任意多边形 41"/>
            <p:cNvSpPr/>
            <p:nvPr/>
          </p:nvSpPr>
          <p:spPr>
            <a:xfrm rot="2871476">
              <a:off x="913240" y="2217649"/>
              <a:ext cx="636060" cy="751438"/>
            </a:xfrm>
            <a:custGeom>
              <a:avLst/>
              <a:gdLst>
                <a:gd name="connsiteX0" fmla="*/ 93149 w 636060"/>
                <a:gd name="connsiteY0" fmla="*/ 93149 h 751438"/>
                <a:gd name="connsiteX1" fmla="*/ 318030 w 636060"/>
                <a:gd name="connsiteY1" fmla="*/ 0 h 751438"/>
                <a:gd name="connsiteX2" fmla="*/ 636060 w 636060"/>
                <a:gd name="connsiteY2" fmla="*/ 318030 h 751438"/>
                <a:gd name="connsiteX3" fmla="*/ 636060 w 636060"/>
                <a:gd name="connsiteY3" fmla="*/ 553593 h 751438"/>
                <a:gd name="connsiteX4" fmla="*/ 545417 w 636060"/>
                <a:gd name="connsiteY4" fmla="*/ 653761 h 751438"/>
                <a:gd name="connsiteX5" fmla="*/ 545417 w 636060"/>
                <a:gd name="connsiteY5" fmla="*/ 318030 h 751438"/>
                <a:gd name="connsiteX6" fmla="*/ 318030 w 636060"/>
                <a:gd name="connsiteY6" fmla="*/ 90643 h 751438"/>
                <a:gd name="connsiteX7" fmla="*/ 90643 w 636060"/>
                <a:gd name="connsiteY7" fmla="*/ 318030 h 751438"/>
                <a:gd name="connsiteX8" fmla="*/ 90643 w 636060"/>
                <a:gd name="connsiteY8" fmla="*/ 751438 h 751438"/>
                <a:gd name="connsiteX9" fmla="*/ 0 w 636060"/>
                <a:gd name="connsiteY9" fmla="*/ 751438 h 751438"/>
                <a:gd name="connsiteX10" fmla="*/ 0 w 636060"/>
                <a:gd name="connsiteY10" fmla="*/ 318030 h 751438"/>
                <a:gd name="connsiteX11" fmla="*/ 93149 w 636060"/>
                <a:gd name="connsiteY11" fmla="*/ 93149 h 75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6060" h="751438">
                  <a:moveTo>
                    <a:pt x="93149" y="93149"/>
                  </a:moveTo>
                  <a:cubicBezTo>
                    <a:pt x="150701" y="35597"/>
                    <a:pt x="230209" y="0"/>
                    <a:pt x="318030" y="0"/>
                  </a:cubicBezTo>
                  <a:cubicBezTo>
                    <a:pt x="493673" y="0"/>
                    <a:pt x="636060" y="142387"/>
                    <a:pt x="636060" y="318030"/>
                  </a:cubicBezTo>
                  <a:lnTo>
                    <a:pt x="636060" y="553593"/>
                  </a:lnTo>
                  <a:lnTo>
                    <a:pt x="545417" y="653761"/>
                  </a:lnTo>
                  <a:lnTo>
                    <a:pt x="545417" y="318030"/>
                  </a:lnTo>
                  <a:cubicBezTo>
                    <a:pt x="545417" y="192448"/>
                    <a:pt x="443612" y="90643"/>
                    <a:pt x="318030" y="90643"/>
                  </a:cubicBezTo>
                  <a:cubicBezTo>
                    <a:pt x="192448" y="90643"/>
                    <a:pt x="90643" y="192448"/>
                    <a:pt x="90643" y="318030"/>
                  </a:cubicBezTo>
                  <a:lnTo>
                    <a:pt x="90643" y="751438"/>
                  </a:lnTo>
                  <a:lnTo>
                    <a:pt x="0" y="751438"/>
                  </a:lnTo>
                  <a:lnTo>
                    <a:pt x="0" y="318030"/>
                  </a:lnTo>
                  <a:cubicBezTo>
                    <a:pt x="0" y="230208"/>
                    <a:pt x="35597" y="150701"/>
                    <a:pt x="93149" y="9314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accent1"/>
                  </a:solidFill>
                  <a:effectLst/>
                  <a:uLnTx/>
                  <a:uFillTx/>
                  <a:latin typeface="+mn-lt"/>
                  <a:ea typeface="+mn-ea"/>
                  <a:cs typeface="+mn-cs"/>
                </a:rPr>
                <a:t>C</a:t>
              </a:r>
              <a:endParaRPr kumimoji="0" lang="zh-CN" altLang="en-US" sz="1800" b="0" i="0" u="none" strike="noStrike" kern="1200" cap="none" spc="0" normalizeH="0" baseline="0" noProof="0" dirty="0">
                <a:ln>
                  <a:noFill/>
                </a:ln>
                <a:solidFill>
                  <a:schemeClr val="accent1"/>
                </a:solidFill>
                <a:effectLst/>
                <a:uLnTx/>
                <a:uFillTx/>
                <a:latin typeface="+mn-lt"/>
                <a:ea typeface="+mn-ea"/>
                <a:cs typeface="+mn-cs"/>
              </a:endParaRPr>
            </a:p>
          </p:txBody>
        </p:sp>
        <p:cxnSp>
          <p:nvCxnSpPr>
            <p:cNvPr id="43" name="直接连接符 42"/>
            <p:cNvCxnSpPr/>
            <p:nvPr/>
          </p:nvCxnSpPr>
          <p:spPr>
            <a:xfrm>
              <a:off x="443619" y="3313567"/>
              <a:ext cx="2824682" cy="0"/>
            </a:xfrm>
            <a:prstGeom prst="line">
              <a:avLst/>
            </a:prstGeom>
          </p:spPr>
          <p:style>
            <a:lnRef idx="1">
              <a:schemeClr val="accent1"/>
            </a:lnRef>
            <a:fillRef idx="0">
              <a:schemeClr val="accent1"/>
            </a:fillRef>
            <a:effectRef idx="0">
              <a:schemeClr val="accent1"/>
            </a:effectRef>
            <a:fontRef idx="minor">
              <a:schemeClr val="tx1"/>
            </a:fontRef>
          </p:style>
        </p:cxnSp>
        <p:sp>
          <p:nvSpPr>
            <p:cNvPr id="25622" name="文本框 43"/>
            <p:cNvSpPr txBox="1"/>
            <p:nvPr/>
          </p:nvSpPr>
          <p:spPr>
            <a:xfrm>
              <a:off x="443620" y="2945485"/>
              <a:ext cx="2824681" cy="340924"/>
            </a:xfrm>
            <a:prstGeom prst="rect">
              <a:avLst/>
            </a:prstGeom>
            <a:noFill/>
            <a:ln w="9525">
              <a:noFill/>
            </a:ln>
          </p:spPr>
          <p:txBody>
            <a:bodyPr anchor="ctr"/>
            <a:p>
              <a:pPr lvl="0" eaLnBrk="1" hangingPunct="1">
                <a:lnSpc>
                  <a:spcPct val="150000"/>
                </a:lnSpc>
              </a:pPr>
              <a:r>
                <a:rPr lang="en-US" altLang="zh-CN" sz="1800" dirty="0">
                  <a:latin typeface="Arial" charset="0"/>
                  <a:ea typeface="黑体" pitchFamily="49" charset="-122"/>
                </a:rPr>
                <a:t>LOREM IPSUM DOLOR</a:t>
              </a:r>
              <a:endParaRPr lang="zh-CN" altLang="en-US" sz="1800" dirty="0">
                <a:latin typeface="Arial" charset="0"/>
                <a:ea typeface="黑体" pitchFamily="49" charset="-122"/>
              </a:endParaRPr>
            </a:p>
          </p:txBody>
        </p:sp>
      </p:grpSp>
      <p:grpSp>
        <p:nvGrpSpPr>
          <p:cNvPr id="25604" name="组合 49"/>
          <p:cNvGrpSpPr/>
          <p:nvPr/>
        </p:nvGrpSpPr>
        <p:grpSpPr>
          <a:xfrm>
            <a:off x="2533650" y="1868488"/>
            <a:ext cx="2824163" cy="1038225"/>
            <a:chOff x="443619" y="2275338"/>
            <a:chExt cx="2824682" cy="1038229"/>
          </a:xfrm>
        </p:grpSpPr>
        <p:cxnSp>
          <p:nvCxnSpPr>
            <p:cNvPr id="51" name="直接连接符 50"/>
            <p:cNvCxnSpPr/>
            <p:nvPr/>
          </p:nvCxnSpPr>
          <p:spPr>
            <a:xfrm>
              <a:off x="1195058" y="2945484"/>
              <a:ext cx="2073243"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任意多边形 51"/>
            <p:cNvSpPr/>
            <p:nvPr/>
          </p:nvSpPr>
          <p:spPr>
            <a:xfrm rot="2871476">
              <a:off x="913240" y="2217649"/>
              <a:ext cx="636060" cy="751438"/>
            </a:xfrm>
            <a:custGeom>
              <a:avLst/>
              <a:gdLst>
                <a:gd name="connsiteX0" fmla="*/ 93149 w 636060"/>
                <a:gd name="connsiteY0" fmla="*/ 93149 h 751438"/>
                <a:gd name="connsiteX1" fmla="*/ 318030 w 636060"/>
                <a:gd name="connsiteY1" fmla="*/ 0 h 751438"/>
                <a:gd name="connsiteX2" fmla="*/ 636060 w 636060"/>
                <a:gd name="connsiteY2" fmla="*/ 318030 h 751438"/>
                <a:gd name="connsiteX3" fmla="*/ 636060 w 636060"/>
                <a:gd name="connsiteY3" fmla="*/ 553593 h 751438"/>
                <a:gd name="connsiteX4" fmla="*/ 545417 w 636060"/>
                <a:gd name="connsiteY4" fmla="*/ 653761 h 751438"/>
                <a:gd name="connsiteX5" fmla="*/ 545417 w 636060"/>
                <a:gd name="connsiteY5" fmla="*/ 318030 h 751438"/>
                <a:gd name="connsiteX6" fmla="*/ 318030 w 636060"/>
                <a:gd name="connsiteY6" fmla="*/ 90643 h 751438"/>
                <a:gd name="connsiteX7" fmla="*/ 90643 w 636060"/>
                <a:gd name="connsiteY7" fmla="*/ 318030 h 751438"/>
                <a:gd name="connsiteX8" fmla="*/ 90643 w 636060"/>
                <a:gd name="connsiteY8" fmla="*/ 751438 h 751438"/>
                <a:gd name="connsiteX9" fmla="*/ 0 w 636060"/>
                <a:gd name="connsiteY9" fmla="*/ 751438 h 751438"/>
                <a:gd name="connsiteX10" fmla="*/ 0 w 636060"/>
                <a:gd name="connsiteY10" fmla="*/ 318030 h 751438"/>
                <a:gd name="connsiteX11" fmla="*/ 93149 w 636060"/>
                <a:gd name="connsiteY11" fmla="*/ 93149 h 75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6060" h="751438">
                  <a:moveTo>
                    <a:pt x="93149" y="93149"/>
                  </a:moveTo>
                  <a:cubicBezTo>
                    <a:pt x="150701" y="35597"/>
                    <a:pt x="230209" y="0"/>
                    <a:pt x="318030" y="0"/>
                  </a:cubicBezTo>
                  <a:cubicBezTo>
                    <a:pt x="493673" y="0"/>
                    <a:pt x="636060" y="142387"/>
                    <a:pt x="636060" y="318030"/>
                  </a:cubicBezTo>
                  <a:lnTo>
                    <a:pt x="636060" y="553593"/>
                  </a:lnTo>
                  <a:lnTo>
                    <a:pt x="545417" y="653761"/>
                  </a:lnTo>
                  <a:lnTo>
                    <a:pt x="545417" y="318030"/>
                  </a:lnTo>
                  <a:cubicBezTo>
                    <a:pt x="545417" y="192448"/>
                    <a:pt x="443612" y="90643"/>
                    <a:pt x="318030" y="90643"/>
                  </a:cubicBezTo>
                  <a:cubicBezTo>
                    <a:pt x="192448" y="90643"/>
                    <a:pt x="90643" y="192448"/>
                    <a:pt x="90643" y="318030"/>
                  </a:cubicBezTo>
                  <a:lnTo>
                    <a:pt x="90643" y="751438"/>
                  </a:lnTo>
                  <a:lnTo>
                    <a:pt x="0" y="751438"/>
                  </a:lnTo>
                  <a:lnTo>
                    <a:pt x="0" y="318030"/>
                  </a:lnTo>
                  <a:cubicBezTo>
                    <a:pt x="0" y="230208"/>
                    <a:pt x="35597" y="150701"/>
                    <a:pt x="93149" y="9314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accent1"/>
                  </a:solidFill>
                  <a:effectLst/>
                  <a:uLnTx/>
                  <a:uFillTx/>
                  <a:latin typeface="+mn-lt"/>
                  <a:ea typeface="+mn-ea"/>
                  <a:cs typeface="+mn-cs"/>
                </a:rPr>
                <a:t>A</a:t>
              </a:r>
              <a:endParaRPr kumimoji="0" lang="zh-CN" altLang="en-US" sz="1800" b="0" i="0" u="none" strike="noStrike" kern="1200" cap="none" spc="0" normalizeH="0" baseline="0" noProof="0" dirty="0">
                <a:ln>
                  <a:noFill/>
                </a:ln>
                <a:solidFill>
                  <a:schemeClr val="accent1"/>
                </a:solidFill>
                <a:effectLst/>
                <a:uLnTx/>
                <a:uFillTx/>
                <a:latin typeface="+mn-lt"/>
                <a:ea typeface="+mn-ea"/>
                <a:cs typeface="+mn-cs"/>
              </a:endParaRPr>
            </a:p>
          </p:txBody>
        </p:sp>
        <p:cxnSp>
          <p:nvCxnSpPr>
            <p:cNvPr id="53" name="直接连接符 52"/>
            <p:cNvCxnSpPr/>
            <p:nvPr/>
          </p:nvCxnSpPr>
          <p:spPr>
            <a:xfrm>
              <a:off x="443619" y="3313567"/>
              <a:ext cx="2824682" cy="0"/>
            </a:xfrm>
            <a:prstGeom prst="line">
              <a:avLst/>
            </a:prstGeom>
          </p:spPr>
          <p:style>
            <a:lnRef idx="1">
              <a:schemeClr val="accent1"/>
            </a:lnRef>
            <a:fillRef idx="0">
              <a:schemeClr val="accent1"/>
            </a:fillRef>
            <a:effectRef idx="0">
              <a:schemeClr val="accent1"/>
            </a:effectRef>
            <a:fontRef idx="minor">
              <a:schemeClr val="tx1"/>
            </a:fontRef>
          </p:style>
        </p:cxnSp>
        <p:sp>
          <p:nvSpPr>
            <p:cNvPr id="25618" name="文本框 53"/>
            <p:cNvSpPr txBox="1"/>
            <p:nvPr/>
          </p:nvSpPr>
          <p:spPr>
            <a:xfrm>
              <a:off x="443620" y="2945485"/>
              <a:ext cx="2824681" cy="340924"/>
            </a:xfrm>
            <a:prstGeom prst="rect">
              <a:avLst/>
            </a:prstGeom>
            <a:noFill/>
            <a:ln w="9525">
              <a:noFill/>
            </a:ln>
          </p:spPr>
          <p:txBody>
            <a:bodyPr anchor="ctr"/>
            <a:p>
              <a:pPr lvl="0" eaLnBrk="1" hangingPunct="1">
                <a:lnSpc>
                  <a:spcPct val="150000"/>
                </a:lnSpc>
              </a:pPr>
              <a:r>
                <a:rPr lang="en-US" altLang="zh-CN" sz="1800" dirty="0">
                  <a:latin typeface="Arial" charset="0"/>
                  <a:ea typeface="黑体" pitchFamily="49" charset="-122"/>
                </a:rPr>
                <a:t>LOREM IPSUM DOLOR</a:t>
              </a:r>
              <a:endParaRPr lang="zh-CN" altLang="en-US" sz="1800" dirty="0">
                <a:latin typeface="Arial" charset="0"/>
                <a:ea typeface="黑体" pitchFamily="49" charset="-122"/>
              </a:endParaRPr>
            </a:p>
          </p:txBody>
        </p:sp>
      </p:grpSp>
      <p:grpSp>
        <p:nvGrpSpPr>
          <p:cNvPr id="25605" name="组合 54"/>
          <p:cNvGrpSpPr/>
          <p:nvPr/>
        </p:nvGrpSpPr>
        <p:grpSpPr>
          <a:xfrm>
            <a:off x="6834188" y="3795713"/>
            <a:ext cx="2824162" cy="1038225"/>
            <a:chOff x="443619" y="2275338"/>
            <a:chExt cx="2824682" cy="1038229"/>
          </a:xfrm>
        </p:grpSpPr>
        <p:cxnSp>
          <p:nvCxnSpPr>
            <p:cNvPr id="56" name="直接连接符 55"/>
            <p:cNvCxnSpPr/>
            <p:nvPr/>
          </p:nvCxnSpPr>
          <p:spPr>
            <a:xfrm>
              <a:off x="1195058" y="2945484"/>
              <a:ext cx="2073243" cy="0"/>
            </a:xfrm>
            <a:prstGeom prst="line">
              <a:avLst/>
            </a:prstGeom>
          </p:spPr>
          <p:style>
            <a:lnRef idx="1">
              <a:schemeClr val="accent1"/>
            </a:lnRef>
            <a:fillRef idx="0">
              <a:schemeClr val="accent1"/>
            </a:fillRef>
            <a:effectRef idx="0">
              <a:schemeClr val="accent1"/>
            </a:effectRef>
            <a:fontRef idx="minor">
              <a:schemeClr val="tx1"/>
            </a:fontRef>
          </p:style>
        </p:cxnSp>
        <p:sp>
          <p:nvSpPr>
            <p:cNvPr id="57" name="任意多边形 56"/>
            <p:cNvSpPr/>
            <p:nvPr/>
          </p:nvSpPr>
          <p:spPr>
            <a:xfrm rot="2871476">
              <a:off x="913240" y="2217649"/>
              <a:ext cx="636060" cy="751438"/>
            </a:xfrm>
            <a:custGeom>
              <a:avLst/>
              <a:gdLst>
                <a:gd name="connsiteX0" fmla="*/ 93149 w 636060"/>
                <a:gd name="connsiteY0" fmla="*/ 93149 h 751438"/>
                <a:gd name="connsiteX1" fmla="*/ 318030 w 636060"/>
                <a:gd name="connsiteY1" fmla="*/ 0 h 751438"/>
                <a:gd name="connsiteX2" fmla="*/ 636060 w 636060"/>
                <a:gd name="connsiteY2" fmla="*/ 318030 h 751438"/>
                <a:gd name="connsiteX3" fmla="*/ 636060 w 636060"/>
                <a:gd name="connsiteY3" fmla="*/ 553593 h 751438"/>
                <a:gd name="connsiteX4" fmla="*/ 545417 w 636060"/>
                <a:gd name="connsiteY4" fmla="*/ 653761 h 751438"/>
                <a:gd name="connsiteX5" fmla="*/ 545417 w 636060"/>
                <a:gd name="connsiteY5" fmla="*/ 318030 h 751438"/>
                <a:gd name="connsiteX6" fmla="*/ 318030 w 636060"/>
                <a:gd name="connsiteY6" fmla="*/ 90643 h 751438"/>
                <a:gd name="connsiteX7" fmla="*/ 90643 w 636060"/>
                <a:gd name="connsiteY7" fmla="*/ 318030 h 751438"/>
                <a:gd name="connsiteX8" fmla="*/ 90643 w 636060"/>
                <a:gd name="connsiteY8" fmla="*/ 751438 h 751438"/>
                <a:gd name="connsiteX9" fmla="*/ 0 w 636060"/>
                <a:gd name="connsiteY9" fmla="*/ 751438 h 751438"/>
                <a:gd name="connsiteX10" fmla="*/ 0 w 636060"/>
                <a:gd name="connsiteY10" fmla="*/ 318030 h 751438"/>
                <a:gd name="connsiteX11" fmla="*/ 93149 w 636060"/>
                <a:gd name="connsiteY11" fmla="*/ 93149 h 75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6060" h="751438">
                  <a:moveTo>
                    <a:pt x="93149" y="93149"/>
                  </a:moveTo>
                  <a:cubicBezTo>
                    <a:pt x="150701" y="35597"/>
                    <a:pt x="230209" y="0"/>
                    <a:pt x="318030" y="0"/>
                  </a:cubicBezTo>
                  <a:cubicBezTo>
                    <a:pt x="493673" y="0"/>
                    <a:pt x="636060" y="142387"/>
                    <a:pt x="636060" y="318030"/>
                  </a:cubicBezTo>
                  <a:lnTo>
                    <a:pt x="636060" y="553593"/>
                  </a:lnTo>
                  <a:lnTo>
                    <a:pt x="545417" y="653761"/>
                  </a:lnTo>
                  <a:lnTo>
                    <a:pt x="545417" y="318030"/>
                  </a:lnTo>
                  <a:cubicBezTo>
                    <a:pt x="545417" y="192448"/>
                    <a:pt x="443612" y="90643"/>
                    <a:pt x="318030" y="90643"/>
                  </a:cubicBezTo>
                  <a:cubicBezTo>
                    <a:pt x="192448" y="90643"/>
                    <a:pt x="90643" y="192448"/>
                    <a:pt x="90643" y="318030"/>
                  </a:cubicBezTo>
                  <a:lnTo>
                    <a:pt x="90643" y="751438"/>
                  </a:lnTo>
                  <a:lnTo>
                    <a:pt x="0" y="751438"/>
                  </a:lnTo>
                  <a:lnTo>
                    <a:pt x="0" y="318030"/>
                  </a:lnTo>
                  <a:cubicBezTo>
                    <a:pt x="0" y="230208"/>
                    <a:pt x="35597" y="150701"/>
                    <a:pt x="93149" y="9314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accent1"/>
                  </a:solidFill>
                  <a:effectLst/>
                  <a:uLnTx/>
                  <a:uFillTx/>
                  <a:latin typeface="+mn-lt"/>
                  <a:ea typeface="+mn-ea"/>
                  <a:cs typeface="+mn-cs"/>
                </a:rPr>
                <a:t>D</a:t>
              </a:r>
              <a:endParaRPr kumimoji="0" lang="zh-CN" altLang="en-US" sz="1800" b="0" i="0" u="none" strike="noStrike" kern="1200" cap="none" spc="0" normalizeH="0" baseline="0" noProof="0" dirty="0">
                <a:ln>
                  <a:noFill/>
                </a:ln>
                <a:solidFill>
                  <a:schemeClr val="accent1"/>
                </a:solidFill>
                <a:effectLst/>
                <a:uLnTx/>
                <a:uFillTx/>
                <a:latin typeface="+mn-lt"/>
                <a:ea typeface="+mn-ea"/>
                <a:cs typeface="+mn-cs"/>
              </a:endParaRPr>
            </a:p>
          </p:txBody>
        </p:sp>
        <p:cxnSp>
          <p:nvCxnSpPr>
            <p:cNvPr id="58" name="直接连接符 57"/>
            <p:cNvCxnSpPr/>
            <p:nvPr/>
          </p:nvCxnSpPr>
          <p:spPr>
            <a:xfrm>
              <a:off x="443619" y="3313567"/>
              <a:ext cx="2824682" cy="0"/>
            </a:xfrm>
            <a:prstGeom prst="line">
              <a:avLst/>
            </a:prstGeom>
          </p:spPr>
          <p:style>
            <a:lnRef idx="1">
              <a:schemeClr val="accent1"/>
            </a:lnRef>
            <a:fillRef idx="0">
              <a:schemeClr val="accent1"/>
            </a:fillRef>
            <a:effectRef idx="0">
              <a:schemeClr val="accent1"/>
            </a:effectRef>
            <a:fontRef idx="minor">
              <a:schemeClr val="tx1"/>
            </a:fontRef>
          </p:style>
        </p:cxnSp>
        <p:sp>
          <p:nvSpPr>
            <p:cNvPr id="25614" name="文本框 58"/>
            <p:cNvSpPr txBox="1"/>
            <p:nvPr/>
          </p:nvSpPr>
          <p:spPr>
            <a:xfrm>
              <a:off x="443620" y="2945485"/>
              <a:ext cx="2824681" cy="340924"/>
            </a:xfrm>
            <a:prstGeom prst="rect">
              <a:avLst/>
            </a:prstGeom>
            <a:noFill/>
            <a:ln w="9525">
              <a:noFill/>
            </a:ln>
          </p:spPr>
          <p:txBody>
            <a:bodyPr anchor="ctr"/>
            <a:p>
              <a:pPr lvl="0" eaLnBrk="1" hangingPunct="1">
                <a:lnSpc>
                  <a:spcPct val="150000"/>
                </a:lnSpc>
              </a:pPr>
              <a:r>
                <a:rPr lang="en-US" altLang="zh-CN" sz="1800" dirty="0">
                  <a:latin typeface="Arial" charset="0"/>
                  <a:ea typeface="黑体" pitchFamily="49" charset="-122"/>
                </a:rPr>
                <a:t>LOREM IPSUM DOLOR</a:t>
              </a:r>
              <a:endParaRPr lang="zh-CN" altLang="en-US" sz="1800" dirty="0">
                <a:latin typeface="Arial" charset="0"/>
                <a:ea typeface="黑体" pitchFamily="49" charset="-122"/>
              </a:endParaRPr>
            </a:p>
          </p:txBody>
        </p:sp>
      </p:grpSp>
      <p:grpSp>
        <p:nvGrpSpPr>
          <p:cNvPr id="25606" name="组合 64"/>
          <p:cNvGrpSpPr/>
          <p:nvPr/>
        </p:nvGrpSpPr>
        <p:grpSpPr>
          <a:xfrm>
            <a:off x="6834188" y="1868488"/>
            <a:ext cx="2824162" cy="1038225"/>
            <a:chOff x="443619" y="2275338"/>
            <a:chExt cx="2824682" cy="1038229"/>
          </a:xfrm>
        </p:grpSpPr>
        <p:cxnSp>
          <p:nvCxnSpPr>
            <p:cNvPr id="66" name="直接连接符 65"/>
            <p:cNvCxnSpPr/>
            <p:nvPr/>
          </p:nvCxnSpPr>
          <p:spPr>
            <a:xfrm>
              <a:off x="1195058" y="2945484"/>
              <a:ext cx="2073243" cy="0"/>
            </a:xfrm>
            <a:prstGeom prst="line">
              <a:avLst/>
            </a:prstGeom>
          </p:spPr>
          <p:style>
            <a:lnRef idx="1">
              <a:schemeClr val="accent1"/>
            </a:lnRef>
            <a:fillRef idx="0">
              <a:schemeClr val="accent1"/>
            </a:fillRef>
            <a:effectRef idx="0">
              <a:schemeClr val="accent1"/>
            </a:effectRef>
            <a:fontRef idx="minor">
              <a:schemeClr val="tx1"/>
            </a:fontRef>
          </p:style>
        </p:cxnSp>
        <p:sp>
          <p:nvSpPr>
            <p:cNvPr id="67" name="任意多边形 66"/>
            <p:cNvSpPr/>
            <p:nvPr/>
          </p:nvSpPr>
          <p:spPr>
            <a:xfrm rot="2871476">
              <a:off x="913240" y="2217649"/>
              <a:ext cx="636060" cy="751438"/>
            </a:xfrm>
            <a:custGeom>
              <a:avLst/>
              <a:gdLst>
                <a:gd name="connsiteX0" fmla="*/ 93149 w 636060"/>
                <a:gd name="connsiteY0" fmla="*/ 93149 h 751438"/>
                <a:gd name="connsiteX1" fmla="*/ 318030 w 636060"/>
                <a:gd name="connsiteY1" fmla="*/ 0 h 751438"/>
                <a:gd name="connsiteX2" fmla="*/ 636060 w 636060"/>
                <a:gd name="connsiteY2" fmla="*/ 318030 h 751438"/>
                <a:gd name="connsiteX3" fmla="*/ 636060 w 636060"/>
                <a:gd name="connsiteY3" fmla="*/ 553593 h 751438"/>
                <a:gd name="connsiteX4" fmla="*/ 545417 w 636060"/>
                <a:gd name="connsiteY4" fmla="*/ 653761 h 751438"/>
                <a:gd name="connsiteX5" fmla="*/ 545417 w 636060"/>
                <a:gd name="connsiteY5" fmla="*/ 318030 h 751438"/>
                <a:gd name="connsiteX6" fmla="*/ 318030 w 636060"/>
                <a:gd name="connsiteY6" fmla="*/ 90643 h 751438"/>
                <a:gd name="connsiteX7" fmla="*/ 90643 w 636060"/>
                <a:gd name="connsiteY7" fmla="*/ 318030 h 751438"/>
                <a:gd name="connsiteX8" fmla="*/ 90643 w 636060"/>
                <a:gd name="connsiteY8" fmla="*/ 751438 h 751438"/>
                <a:gd name="connsiteX9" fmla="*/ 0 w 636060"/>
                <a:gd name="connsiteY9" fmla="*/ 751438 h 751438"/>
                <a:gd name="connsiteX10" fmla="*/ 0 w 636060"/>
                <a:gd name="connsiteY10" fmla="*/ 318030 h 751438"/>
                <a:gd name="connsiteX11" fmla="*/ 93149 w 636060"/>
                <a:gd name="connsiteY11" fmla="*/ 93149 h 75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6060" h="751438">
                  <a:moveTo>
                    <a:pt x="93149" y="93149"/>
                  </a:moveTo>
                  <a:cubicBezTo>
                    <a:pt x="150701" y="35597"/>
                    <a:pt x="230209" y="0"/>
                    <a:pt x="318030" y="0"/>
                  </a:cubicBezTo>
                  <a:cubicBezTo>
                    <a:pt x="493673" y="0"/>
                    <a:pt x="636060" y="142387"/>
                    <a:pt x="636060" y="318030"/>
                  </a:cubicBezTo>
                  <a:lnTo>
                    <a:pt x="636060" y="553593"/>
                  </a:lnTo>
                  <a:lnTo>
                    <a:pt x="545417" y="653761"/>
                  </a:lnTo>
                  <a:lnTo>
                    <a:pt x="545417" y="318030"/>
                  </a:lnTo>
                  <a:cubicBezTo>
                    <a:pt x="545417" y="192448"/>
                    <a:pt x="443612" y="90643"/>
                    <a:pt x="318030" y="90643"/>
                  </a:cubicBezTo>
                  <a:cubicBezTo>
                    <a:pt x="192448" y="90643"/>
                    <a:pt x="90643" y="192448"/>
                    <a:pt x="90643" y="318030"/>
                  </a:cubicBezTo>
                  <a:lnTo>
                    <a:pt x="90643" y="751438"/>
                  </a:lnTo>
                  <a:lnTo>
                    <a:pt x="0" y="751438"/>
                  </a:lnTo>
                  <a:lnTo>
                    <a:pt x="0" y="318030"/>
                  </a:lnTo>
                  <a:cubicBezTo>
                    <a:pt x="0" y="230208"/>
                    <a:pt x="35597" y="150701"/>
                    <a:pt x="93149" y="9314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accent1"/>
                  </a:solidFill>
                  <a:effectLst/>
                  <a:uLnTx/>
                  <a:uFillTx/>
                  <a:latin typeface="+mn-lt"/>
                  <a:ea typeface="+mn-ea"/>
                  <a:cs typeface="+mn-cs"/>
                </a:rPr>
                <a:t>B</a:t>
              </a:r>
              <a:endParaRPr kumimoji="0" lang="zh-CN" altLang="en-US" sz="1800" b="0" i="0" u="none" strike="noStrike" kern="1200" cap="none" spc="0" normalizeH="0" baseline="0" noProof="0" dirty="0">
                <a:ln>
                  <a:noFill/>
                </a:ln>
                <a:solidFill>
                  <a:schemeClr val="accent1"/>
                </a:solidFill>
                <a:effectLst/>
                <a:uLnTx/>
                <a:uFillTx/>
                <a:latin typeface="+mn-lt"/>
                <a:ea typeface="+mn-ea"/>
                <a:cs typeface="+mn-cs"/>
              </a:endParaRPr>
            </a:p>
          </p:txBody>
        </p:sp>
        <p:cxnSp>
          <p:nvCxnSpPr>
            <p:cNvPr id="68" name="直接连接符 67"/>
            <p:cNvCxnSpPr/>
            <p:nvPr/>
          </p:nvCxnSpPr>
          <p:spPr>
            <a:xfrm>
              <a:off x="443619" y="3313567"/>
              <a:ext cx="2824682" cy="0"/>
            </a:xfrm>
            <a:prstGeom prst="line">
              <a:avLst/>
            </a:prstGeom>
          </p:spPr>
          <p:style>
            <a:lnRef idx="1">
              <a:schemeClr val="accent1"/>
            </a:lnRef>
            <a:fillRef idx="0">
              <a:schemeClr val="accent1"/>
            </a:fillRef>
            <a:effectRef idx="0">
              <a:schemeClr val="accent1"/>
            </a:effectRef>
            <a:fontRef idx="minor">
              <a:schemeClr val="tx1"/>
            </a:fontRef>
          </p:style>
        </p:cxnSp>
        <p:sp>
          <p:nvSpPr>
            <p:cNvPr id="25610" name="文本框 68"/>
            <p:cNvSpPr txBox="1"/>
            <p:nvPr/>
          </p:nvSpPr>
          <p:spPr>
            <a:xfrm>
              <a:off x="443620" y="2945485"/>
              <a:ext cx="2824681" cy="340924"/>
            </a:xfrm>
            <a:prstGeom prst="rect">
              <a:avLst/>
            </a:prstGeom>
            <a:noFill/>
            <a:ln w="9525">
              <a:noFill/>
            </a:ln>
          </p:spPr>
          <p:txBody>
            <a:bodyPr anchor="ctr"/>
            <a:p>
              <a:pPr lvl="0" eaLnBrk="1" hangingPunct="1">
                <a:lnSpc>
                  <a:spcPct val="150000"/>
                </a:lnSpc>
              </a:pPr>
              <a:r>
                <a:rPr lang="en-US" altLang="zh-CN" sz="1800" dirty="0">
                  <a:latin typeface="Arial" charset="0"/>
                  <a:ea typeface="黑体" pitchFamily="49" charset="-122"/>
                </a:rPr>
                <a:t>LOREM IPSUM DOLOR</a:t>
              </a:r>
              <a:endParaRPr lang="zh-CN" altLang="en-US" sz="1800" dirty="0">
                <a:latin typeface="Arial" charset="0"/>
                <a:ea typeface="黑体" pitchFamily="49" charset="-122"/>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标题 1"/>
          <p:cNvSpPr>
            <a:spLocks noGrp="1"/>
          </p:cNvSpPr>
          <p:nvPr>
            <p:ph type="title"/>
          </p:nvPr>
        </p:nvSpPr>
        <p:spPr>
          <a:ln/>
        </p:spPr>
        <p:txBody>
          <a:bodyPr vert="horz" wrap="square" lIns="91440" tIns="45720" rIns="91440" bIns="45720" anchor="ctr"/>
          <a:p>
            <a:r>
              <a:rPr lang="en-US" altLang="zh-CN" dirty="0"/>
              <a:t>LOREM IPSUM DOLOR SIT AMET</a:t>
            </a:r>
            <a:endParaRPr lang="zh-CN" altLang="en-US" dirty="0"/>
          </a:p>
        </p:txBody>
      </p:sp>
      <p:grpSp>
        <p:nvGrpSpPr>
          <p:cNvPr id="26627" name="组合 39"/>
          <p:cNvGrpSpPr/>
          <p:nvPr/>
        </p:nvGrpSpPr>
        <p:grpSpPr>
          <a:xfrm>
            <a:off x="2533650" y="3414713"/>
            <a:ext cx="2824163" cy="1038225"/>
            <a:chOff x="443619" y="2275338"/>
            <a:chExt cx="2824682" cy="1038229"/>
          </a:xfrm>
        </p:grpSpPr>
        <p:cxnSp>
          <p:nvCxnSpPr>
            <p:cNvPr id="41" name="直接连接符 40"/>
            <p:cNvCxnSpPr/>
            <p:nvPr/>
          </p:nvCxnSpPr>
          <p:spPr>
            <a:xfrm>
              <a:off x="1195058" y="2945484"/>
              <a:ext cx="2073243"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任意多边形 41"/>
            <p:cNvSpPr/>
            <p:nvPr/>
          </p:nvSpPr>
          <p:spPr>
            <a:xfrm rot="2871476">
              <a:off x="913240" y="2217649"/>
              <a:ext cx="636060" cy="751438"/>
            </a:xfrm>
            <a:custGeom>
              <a:avLst/>
              <a:gdLst>
                <a:gd name="connsiteX0" fmla="*/ 93149 w 636060"/>
                <a:gd name="connsiteY0" fmla="*/ 93149 h 751438"/>
                <a:gd name="connsiteX1" fmla="*/ 318030 w 636060"/>
                <a:gd name="connsiteY1" fmla="*/ 0 h 751438"/>
                <a:gd name="connsiteX2" fmla="*/ 636060 w 636060"/>
                <a:gd name="connsiteY2" fmla="*/ 318030 h 751438"/>
                <a:gd name="connsiteX3" fmla="*/ 636060 w 636060"/>
                <a:gd name="connsiteY3" fmla="*/ 553593 h 751438"/>
                <a:gd name="connsiteX4" fmla="*/ 545417 w 636060"/>
                <a:gd name="connsiteY4" fmla="*/ 653761 h 751438"/>
                <a:gd name="connsiteX5" fmla="*/ 545417 w 636060"/>
                <a:gd name="connsiteY5" fmla="*/ 318030 h 751438"/>
                <a:gd name="connsiteX6" fmla="*/ 318030 w 636060"/>
                <a:gd name="connsiteY6" fmla="*/ 90643 h 751438"/>
                <a:gd name="connsiteX7" fmla="*/ 90643 w 636060"/>
                <a:gd name="connsiteY7" fmla="*/ 318030 h 751438"/>
                <a:gd name="connsiteX8" fmla="*/ 90643 w 636060"/>
                <a:gd name="connsiteY8" fmla="*/ 751438 h 751438"/>
                <a:gd name="connsiteX9" fmla="*/ 0 w 636060"/>
                <a:gd name="connsiteY9" fmla="*/ 751438 h 751438"/>
                <a:gd name="connsiteX10" fmla="*/ 0 w 636060"/>
                <a:gd name="connsiteY10" fmla="*/ 318030 h 751438"/>
                <a:gd name="connsiteX11" fmla="*/ 93149 w 636060"/>
                <a:gd name="connsiteY11" fmla="*/ 93149 h 75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6060" h="751438">
                  <a:moveTo>
                    <a:pt x="93149" y="93149"/>
                  </a:moveTo>
                  <a:cubicBezTo>
                    <a:pt x="150701" y="35597"/>
                    <a:pt x="230209" y="0"/>
                    <a:pt x="318030" y="0"/>
                  </a:cubicBezTo>
                  <a:cubicBezTo>
                    <a:pt x="493673" y="0"/>
                    <a:pt x="636060" y="142387"/>
                    <a:pt x="636060" y="318030"/>
                  </a:cubicBezTo>
                  <a:lnTo>
                    <a:pt x="636060" y="553593"/>
                  </a:lnTo>
                  <a:lnTo>
                    <a:pt x="545417" y="653761"/>
                  </a:lnTo>
                  <a:lnTo>
                    <a:pt x="545417" y="318030"/>
                  </a:lnTo>
                  <a:cubicBezTo>
                    <a:pt x="545417" y="192448"/>
                    <a:pt x="443612" y="90643"/>
                    <a:pt x="318030" y="90643"/>
                  </a:cubicBezTo>
                  <a:cubicBezTo>
                    <a:pt x="192448" y="90643"/>
                    <a:pt x="90643" y="192448"/>
                    <a:pt x="90643" y="318030"/>
                  </a:cubicBezTo>
                  <a:lnTo>
                    <a:pt x="90643" y="751438"/>
                  </a:lnTo>
                  <a:lnTo>
                    <a:pt x="0" y="751438"/>
                  </a:lnTo>
                  <a:lnTo>
                    <a:pt x="0" y="318030"/>
                  </a:lnTo>
                  <a:cubicBezTo>
                    <a:pt x="0" y="230208"/>
                    <a:pt x="35597" y="150701"/>
                    <a:pt x="93149" y="9314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accent1"/>
                  </a:solidFill>
                  <a:effectLst/>
                  <a:uLnTx/>
                  <a:uFillTx/>
                  <a:latin typeface="+mn-lt"/>
                  <a:ea typeface="+mn-ea"/>
                  <a:cs typeface="+mn-cs"/>
                </a:rPr>
                <a:t>C</a:t>
              </a:r>
              <a:endParaRPr kumimoji="0" lang="zh-CN" altLang="en-US" sz="1800" b="0" i="0" u="none" strike="noStrike" kern="1200" cap="none" spc="0" normalizeH="0" baseline="0" noProof="0" dirty="0">
                <a:ln>
                  <a:noFill/>
                </a:ln>
                <a:solidFill>
                  <a:schemeClr val="accent1"/>
                </a:solidFill>
                <a:effectLst/>
                <a:uLnTx/>
                <a:uFillTx/>
                <a:latin typeface="+mn-lt"/>
                <a:ea typeface="+mn-ea"/>
                <a:cs typeface="+mn-cs"/>
              </a:endParaRPr>
            </a:p>
          </p:txBody>
        </p:sp>
        <p:cxnSp>
          <p:nvCxnSpPr>
            <p:cNvPr id="43" name="直接连接符 42"/>
            <p:cNvCxnSpPr/>
            <p:nvPr/>
          </p:nvCxnSpPr>
          <p:spPr>
            <a:xfrm>
              <a:off x="443619" y="3313567"/>
              <a:ext cx="2824682" cy="0"/>
            </a:xfrm>
            <a:prstGeom prst="line">
              <a:avLst/>
            </a:prstGeom>
          </p:spPr>
          <p:style>
            <a:lnRef idx="1">
              <a:schemeClr val="accent1"/>
            </a:lnRef>
            <a:fillRef idx="0">
              <a:schemeClr val="accent1"/>
            </a:fillRef>
            <a:effectRef idx="0">
              <a:schemeClr val="accent1"/>
            </a:effectRef>
            <a:fontRef idx="minor">
              <a:schemeClr val="tx1"/>
            </a:fontRef>
          </p:style>
        </p:cxnSp>
        <p:sp>
          <p:nvSpPr>
            <p:cNvPr id="26651" name="文本框 43"/>
            <p:cNvSpPr txBox="1"/>
            <p:nvPr/>
          </p:nvSpPr>
          <p:spPr>
            <a:xfrm>
              <a:off x="443620" y="2945485"/>
              <a:ext cx="2824681" cy="340924"/>
            </a:xfrm>
            <a:prstGeom prst="rect">
              <a:avLst/>
            </a:prstGeom>
            <a:noFill/>
            <a:ln w="9525">
              <a:noFill/>
            </a:ln>
          </p:spPr>
          <p:txBody>
            <a:bodyPr anchor="ctr"/>
            <a:p>
              <a:pPr lvl="0" eaLnBrk="1" hangingPunct="1">
                <a:lnSpc>
                  <a:spcPct val="150000"/>
                </a:lnSpc>
              </a:pPr>
              <a:r>
                <a:rPr lang="en-US" altLang="zh-CN" sz="1800" dirty="0">
                  <a:latin typeface="Arial" charset="0"/>
                  <a:ea typeface="黑体" pitchFamily="49" charset="-122"/>
                </a:rPr>
                <a:t>LOREM IPSUM DOLOR</a:t>
              </a:r>
              <a:endParaRPr lang="zh-CN" altLang="en-US" sz="1800" dirty="0">
                <a:latin typeface="Arial" charset="0"/>
                <a:ea typeface="黑体" pitchFamily="49" charset="-122"/>
              </a:endParaRPr>
            </a:p>
          </p:txBody>
        </p:sp>
      </p:grpSp>
      <p:grpSp>
        <p:nvGrpSpPr>
          <p:cNvPr id="26628" name="组合 44"/>
          <p:cNvGrpSpPr/>
          <p:nvPr/>
        </p:nvGrpSpPr>
        <p:grpSpPr>
          <a:xfrm>
            <a:off x="2533650" y="4962525"/>
            <a:ext cx="2824163" cy="1038225"/>
            <a:chOff x="443619" y="2275338"/>
            <a:chExt cx="2824682" cy="1038229"/>
          </a:xfrm>
        </p:grpSpPr>
        <p:cxnSp>
          <p:nvCxnSpPr>
            <p:cNvPr id="46" name="直接连接符 45"/>
            <p:cNvCxnSpPr/>
            <p:nvPr/>
          </p:nvCxnSpPr>
          <p:spPr>
            <a:xfrm>
              <a:off x="1195058" y="2945484"/>
              <a:ext cx="2073243"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任意多边形 46"/>
            <p:cNvSpPr/>
            <p:nvPr/>
          </p:nvSpPr>
          <p:spPr>
            <a:xfrm rot="2871476">
              <a:off x="913240" y="2217649"/>
              <a:ext cx="636060" cy="751438"/>
            </a:xfrm>
            <a:custGeom>
              <a:avLst/>
              <a:gdLst>
                <a:gd name="connsiteX0" fmla="*/ 93149 w 636060"/>
                <a:gd name="connsiteY0" fmla="*/ 93149 h 751438"/>
                <a:gd name="connsiteX1" fmla="*/ 318030 w 636060"/>
                <a:gd name="connsiteY1" fmla="*/ 0 h 751438"/>
                <a:gd name="connsiteX2" fmla="*/ 636060 w 636060"/>
                <a:gd name="connsiteY2" fmla="*/ 318030 h 751438"/>
                <a:gd name="connsiteX3" fmla="*/ 636060 w 636060"/>
                <a:gd name="connsiteY3" fmla="*/ 553593 h 751438"/>
                <a:gd name="connsiteX4" fmla="*/ 545417 w 636060"/>
                <a:gd name="connsiteY4" fmla="*/ 653761 h 751438"/>
                <a:gd name="connsiteX5" fmla="*/ 545417 w 636060"/>
                <a:gd name="connsiteY5" fmla="*/ 318030 h 751438"/>
                <a:gd name="connsiteX6" fmla="*/ 318030 w 636060"/>
                <a:gd name="connsiteY6" fmla="*/ 90643 h 751438"/>
                <a:gd name="connsiteX7" fmla="*/ 90643 w 636060"/>
                <a:gd name="connsiteY7" fmla="*/ 318030 h 751438"/>
                <a:gd name="connsiteX8" fmla="*/ 90643 w 636060"/>
                <a:gd name="connsiteY8" fmla="*/ 751438 h 751438"/>
                <a:gd name="connsiteX9" fmla="*/ 0 w 636060"/>
                <a:gd name="connsiteY9" fmla="*/ 751438 h 751438"/>
                <a:gd name="connsiteX10" fmla="*/ 0 w 636060"/>
                <a:gd name="connsiteY10" fmla="*/ 318030 h 751438"/>
                <a:gd name="connsiteX11" fmla="*/ 93149 w 636060"/>
                <a:gd name="connsiteY11" fmla="*/ 93149 h 75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6060" h="751438">
                  <a:moveTo>
                    <a:pt x="93149" y="93149"/>
                  </a:moveTo>
                  <a:cubicBezTo>
                    <a:pt x="150701" y="35597"/>
                    <a:pt x="230209" y="0"/>
                    <a:pt x="318030" y="0"/>
                  </a:cubicBezTo>
                  <a:cubicBezTo>
                    <a:pt x="493673" y="0"/>
                    <a:pt x="636060" y="142387"/>
                    <a:pt x="636060" y="318030"/>
                  </a:cubicBezTo>
                  <a:lnTo>
                    <a:pt x="636060" y="553593"/>
                  </a:lnTo>
                  <a:lnTo>
                    <a:pt x="545417" y="653761"/>
                  </a:lnTo>
                  <a:lnTo>
                    <a:pt x="545417" y="318030"/>
                  </a:lnTo>
                  <a:cubicBezTo>
                    <a:pt x="545417" y="192448"/>
                    <a:pt x="443612" y="90643"/>
                    <a:pt x="318030" y="90643"/>
                  </a:cubicBezTo>
                  <a:cubicBezTo>
                    <a:pt x="192448" y="90643"/>
                    <a:pt x="90643" y="192448"/>
                    <a:pt x="90643" y="318030"/>
                  </a:cubicBezTo>
                  <a:lnTo>
                    <a:pt x="90643" y="751438"/>
                  </a:lnTo>
                  <a:lnTo>
                    <a:pt x="0" y="751438"/>
                  </a:lnTo>
                  <a:lnTo>
                    <a:pt x="0" y="318030"/>
                  </a:lnTo>
                  <a:cubicBezTo>
                    <a:pt x="0" y="230208"/>
                    <a:pt x="35597" y="150701"/>
                    <a:pt x="93149" y="9314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accent1"/>
                  </a:solidFill>
                  <a:effectLst/>
                  <a:uLnTx/>
                  <a:uFillTx/>
                  <a:latin typeface="+mn-lt"/>
                  <a:ea typeface="+mn-ea"/>
                  <a:cs typeface="+mn-cs"/>
                </a:rPr>
                <a:t>E</a:t>
              </a:r>
              <a:endParaRPr kumimoji="0" lang="zh-CN" altLang="en-US" sz="1800" b="0" i="0" u="none" strike="noStrike" kern="1200" cap="none" spc="0" normalizeH="0" baseline="0" noProof="0" dirty="0">
                <a:ln>
                  <a:noFill/>
                </a:ln>
                <a:solidFill>
                  <a:schemeClr val="accent1"/>
                </a:solidFill>
                <a:effectLst/>
                <a:uLnTx/>
                <a:uFillTx/>
                <a:latin typeface="+mn-lt"/>
                <a:ea typeface="+mn-ea"/>
                <a:cs typeface="+mn-cs"/>
              </a:endParaRPr>
            </a:p>
          </p:txBody>
        </p:sp>
        <p:cxnSp>
          <p:nvCxnSpPr>
            <p:cNvPr id="48" name="直接连接符 47"/>
            <p:cNvCxnSpPr/>
            <p:nvPr/>
          </p:nvCxnSpPr>
          <p:spPr>
            <a:xfrm>
              <a:off x="443619" y="3313567"/>
              <a:ext cx="2824682" cy="0"/>
            </a:xfrm>
            <a:prstGeom prst="line">
              <a:avLst/>
            </a:prstGeom>
          </p:spPr>
          <p:style>
            <a:lnRef idx="1">
              <a:schemeClr val="accent1"/>
            </a:lnRef>
            <a:fillRef idx="0">
              <a:schemeClr val="accent1"/>
            </a:fillRef>
            <a:effectRef idx="0">
              <a:schemeClr val="accent1"/>
            </a:effectRef>
            <a:fontRef idx="minor">
              <a:schemeClr val="tx1"/>
            </a:fontRef>
          </p:style>
        </p:cxnSp>
        <p:sp>
          <p:nvSpPr>
            <p:cNvPr id="26647" name="文本框 48"/>
            <p:cNvSpPr txBox="1"/>
            <p:nvPr/>
          </p:nvSpPr>
          <p:spPr>
            <a:xfrm>
              <a:off x="443620" y="2945485"/>
              <a:ext cx="2824681" cy="340924"/>
            </a:xfrm>
            <a:prstGeom prst="rect">
              <a:avLst/>
            </a:prstGeom>
            <a:noFill/>
            <a:ln w="9525">
              <a:noFill/>
            </a:ln>
          </p:spPr>
          <p:txBody>
            <a:bodyPr anchor="ctr"/>
            <a:p>
              <a:pPr lvl="0" eaLnBrk="1" hangingPunct="1">
                <a:lnSpc>
                  <a:spcPct val="150000"/>
                </a:lnSpc>
              </a:pPr>
              <a:r>
                <a:rPr lang="en-US" altLang="zh-CN" sz="1800" dirty="0">
                  <a:latin typeface="Arial" charset="0"/>
                  <a:ea typeface="黑体" pitchFamily="49" charset="-122"/>
                </a:rPr>
                <a:t>LOREM IPSUM DOLOR</a:t>
              </a:r>
              <a:endParaRPr lang="zh-CN" altLang="en-US" sz="1800" dirty="0">
                <a:latin typeface="Arial" charset="0"/>
                <a:ea typeface="黑体" pitchFamily="49" charset="-122"/>
              </a:endParaRPr>
            </a:p>
          </p:txBody>
        </p:sp>
      </p:grpSp>
      <p:grpSp>
        <p:nvGrpSpPr>
          <p:cNvPr id="26629" name="组合 49"/>
          <p:cNvGrpSpPr/>
          <p:nvPr/>
        </p:nvGrpSpPr>
        <p:grpSpPr>
          <a:xfrm>
            <a:off x="2533650" y="1868488"/>
            <a:ext cx="2824163" cy="1038225"/>
            <a:chOff x="443619" y="2275338"/>
            <a:chExt cx="2824682" cy="1038229"/>
          </a:xfrm>
        </p:grpSpPr>
        <p:cxnSp>
          <p:nvCxnSpPr>
            <p:cNvPr id="51" name="直接连接符 50"/>
            <p:cNvCxnSpPr/>
            <p:nvPr/>
          </p:nvCxnSpPr>
          <p:spPr>
            <a:xfrm>
              <a:off x="1195058" y="2945484"/>
              <a:ext cx="2073243"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任意多边形 51"/>
            <p:cNvSpPr/>
            <p:nvPr/>
          </p:nvSpPr>
          <p:spPr>
            <a:xfrm rot="2871476">
              <a:off x="913240" y="2217649"/>
              <a:ext cx="636060" cy="751438"/>
            </a:xfrm>
            <a:custGeom>
              <a:avLst/>
              <a:gdLst>
                <a:gd name="connsiteX0" fmla="*/ 93149 w 636060"/>
                <a:gd name="connsiteY0" fmla="*/ 93149 h 751438"/>
                <a:gd name="connsiteX1" fmla="*/ 318030 w 636060"/>
                <a:gd name="connsiteY1" fmla="*/ 0 h 751438"/>
                <a:gd name="connsiteX2" fmla="*/ 636060 w 636060"/>
                <a:gd name="connsiteY2" fmla="*/ 318030 h 751438"/>
                <a:gd name="connsiteX3" fmla="*/ 636060 w 636060"/>
                <a:gd name="connsiteY3" fmla="*/ 553593 h 751438"/>
                <a:gd name="connsiteX4" fmla="*/ 545417 w 636060"/>
                <a:gd name="connsiteY4" fmla="*/ 653761 h 751438"/>
                <a:gd name="connsiteX5" fmla="*/ 545417 w 636060"/>
                <a:gd name="connsiteY5" fmla="*/ 318030 h 751438"/>
                <a:gd name="connsiteX6" fmla="*/ 318030 w 636060"/>
                <a:gd name="connsiteY6" fmla="*/ 90643 h 751438"/>
                <a:gd name="connsiteX7" fmla="*/ 90643 w 636060"/>
                <a:gd name="connsiteY7" fmla="*/ 318030 h 751438"/>
                <a:gd name="connsiteX8" fmla="*/ 90643 w 636060"/>
                <a:gd name="connsiteY8" fmla="*/ 751438 h 751438"/>
                <a:gd name="connsiteX9" fmla="*/ 0 w 636060"/>
                <a:gd name="connsiteY9" fmla="*/ 751438 h 751438"/>
                <a:gd name="connsiteX10" fmla="*/ 0 w 636060"/>
                <a:gd name="connsiteY10" fmla="*/ 318030 h 751438"/>
                <a:gd name="connsiteX11" fmla="*/ 93149 w 636060"/>
                <a:gd name="connsiteY11" fmla="*/ 93149 h 75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6060" h="751438">
                  <a:moveTo>
                    <a:pt x="93149" y="93149"/>
                  </a:moveTo>
                  <a:cubicBezTo>
                    <a:pt x="150701" y="35597"/>
                    <a:pt x="230209" y="0"/>
                    <a:pt x="318030" y="0"/>
                  </a:cubicBezTo>
                  <a:cubicBezTo>
                    <a:pt x="493673" y="0"/>
                    <a:pt x="636060" y="142387"/>
                    <a:pt x="636060" y="318030"/>
                  </a:cubicBezTo>
                  <a:lnTo>
                    <a:pt x="636060" y="553593"/>
                  </a:lnTo>
                  <a:lnTo>
                    <a:pt x="545417" y="653761"/>
                  </a:lnTo>
                  <a:lnTo>
                    <a:pt x="545417" y="318030"/>
                  </a:lnTo>
                  <a:cubicBezTo>
                    <a:pt x="545417" y="192448"/>
                    <a:pt x="443612" y="90643"/>
                    <a:pt x="318030" y="90643"/>
                  </a:cubicBezTo>
                  <a:cubicBezTo>
                    <a:pt x="192448" y="90643"/>
                    <a:pt x="90643" y="192448"/>
                    <a:pt x="90643" y="318030"/>
                  </a:cubicBezTo>
                  <a:lnTo>
                    <a:pt x="90643" y="751438"/>
                  </a:lnTo>
                  <a:lnTo>
                    <a:pt x="0" y="751438"/>
                  </a:lnTo>
                  <a:lnTo>
                    <a:pt x="0" y="318030"/>
                  </a:lnTo>
                  <a:cubicBezTo>
                    <a:pt x="0" y="230208"/>
                    <a:pt x="35597" y="150701"/>
                    <a:pt x="93149" y="9314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accent1"/>
                  </a:solidFill>
                  <a:effectLst/>
                  <a:uLnTx/>
                  <a:uFillTx/>
                  <a:latin typeface="+mn-lt"/>
                  <a:ea typeface="+mn-ea"/>
                  <a:cs typeface="+mn-cs"/>
                </a:rPr>
                <a:t>A</a:t>
              </a:r>
              <a:endParaRPr kumimoji="0" lang="zh-CN" altLang="en-US" sz="1800" b="0" i="0" u="none" strike="noStrike" kern="1200" cap="none" spc="0" normalizeH="0" baseline="0" noProof="0" dirty="0">
                <a:ln>
                  <a:noFill/>
                </a:ln>
                <a:solidFill>
                  <a:schemeClr val="accent1"/>
                </a:solidFill>
                <a:effectLst/>
                <a:uLnTx/>
                <a:uFillTx/>
                <a:latin typeface="+mn-lt"/>
                <a:ea typeface="+mn-ea"/>
                <a:cs typeface="+mn-cs"/>
              </a:endParaRPr>
            </a:p>
          </p:txBody>
        </p:sp>
        <p:cxnSp>
          <p:nvCxnSpPr>
            <p:cNvPr id="53" name="直接连接符 52"/>
            <p:cNvCxnSpPr/>
            <p:nvPr/>
          </p:nvCxnSpPr>
          <p:spPr>
            <a:xfrm>
              <a:off x="443619" y="3313567"/>
              <a:ext cx="2824682" cy="0"/>
            </a:xfrm>
            <a:prstGeom prst="line">
              <a:avLst/>
            </a:prstGeom>
          </p:spPr>
          <p:style>
            <a:lnRef idx="1">
              <a:schemeClr val="accent1"/>
            </a:lnRef>
            <a:fillRef idx="0">
              <a:schemeClr val="accent1"/>
            </a:fillRef>
            <a:effectRef idx="0">
              <a:schemeClr val="accent1"/>
            </a:effectRef>
            <a:fontRef idx="minor">
              <a:schemeClr val="tx1"/>
            </a:fontRef>
          </p:style>
        </p:cxnSp>
        <p:sp>
          <p:nvSpPr>
            <p:cNvPr id="26643" name="文本框 53"/>
            <p:cNvSpPr txBox="1"/>
            <p:nvPr/>
          </p:nvSpPr>
          <p:spPr>
            <a:xfrm>
              <a:off x="443620" y="2945485"/>
              <a:ext cx="2824681" cy="340924"/>
            </a:xfrm>
            <a:prstGeom prst="rect">
              <a:avLst/>
            </a:prstGeom>
            <a:noFill/>
            <a:ln w="9525">
              <a:noFill/>
            </a:ln>
          </p:spPr>
          <p:txBody>
            <a:bodyPr anchor="ctr"/>
            <a:p>
              <a:pPr lvl="0" eaLnBrk="1" hangingPunct="1">
                <a:lnSpc>
                  <a:spcPct val="150000"/>
                </a:lnSpc>
              </a:pPr>
              <a:r>
                <a:rPr lang="en-US" altLang="zh-CN" sz="1800" dirty="0">
                  <a:latin typeface="Arial" charset="0"/>
                  <a:ea typeface="黑体" pitchFamily="49" charset="-122"/>
                </a:rPr>
                <a:t>LOREM IPSUM DOLOR</a:t>
              </a:r>
              <a:endParaRPr lang="zh-CN" altLang="en-US" sz="1800" dirty="0">
                <a:latin typeface="Arial" charset="0"/>
                <a:ea typeface="黑体" pitchFamily="49" charset="-122"/>
              </a:endParaRPr>
            </a:p>
          </p:txBody>
        </p:sp>
      </p:grpSp>
      <p:grpSp>
        <p:nvGrpSpPr>
          <p:cNvPr id="26630" name="组合 54"/>
          <p:cNvGrpSpPr/>
          <p:nvPr/>
        </p:nvGrpSpPr>
        <p:grpSpPr>
          <a:xfrm>
            <a:off x="6834188" y="3414713"/>
            <a:ext cx="2824162" cy="1038225"/>
            <a:chOff x="443619" y="2275338"/>
            <a:chExt cx="2824682" cy="1038229"/>
          </a:xfrm>
        </p:grpSpPr>
        <p:cxnSp>
          <p:nvCxnSpPr>
            <p:cNvPr id="56" name="直接连接符 55"/>
            <p:cNvCxnSpPr/>
            <p:nvPr/>
          </p:nvCxnSpPr>
          <p:spPr>
            <a:xfrm>
              <a:off x="1195058" y="2945484"/>
              <a:ext cx="2073243" cy="0"/>
            </a:xfrm>
            <a:prstGeom prst="line">
              <a:avLst/>
            </a:prstGeom>
          </p:spPr>
          <p:style>
            <a:lnRef idx="1">
              <a:schemeClr val="accent1"/>
            </a:lnRef>
            <a:fillRef idx="0">
              <a:schemeClr val="accent1"/>
            </a:fillRef>
            <a:effectRef idx="0">
              <a:schemeClr val="accent1"/>
            </a:effectRef>
            <a:fontRef idx="minor">
              <a:schemeClr val="tx1"/>
            </a:fontRef>
          </p:style>
        </p:cxnSp>
        <p:sp>
          <p:nvSpPr>
            <p:cNvPr id="57" name="任意多边形 56"/>
            <p:cNvSpPr/>
            <p:nvPr/>
          </p:nvSpPr>
          <p:spPr>
            <a:xfrm rot="2871476">
              <a:off x="913240" y="2217649"/>
              <a:ext cx="636060" cy="751438"/>
            </a:xfrm>
            <a:custGeom>
              <a:avLst/>
              <a:gdLst>
                <a:gd name="connsiteX0" fmla="*/ 93149 w 636060"/>
                <a:gd name="connsiteY0" fmla="*/ 93149 h 751438"/>
                <a:gd name="connsiteX1" fmla="*/ 318030 w 636060"/>
                <a:gd name="connsiteY1" fmla="*/ 0 h 751438"/>
                <a:gd name="connsiteX2" fmla="*/ 636060 w 636060"/>
                <a:gd name="connsiteY2" fmla="*/ 318030 h 751438"/>
                <a:gd name="connsiteX3" fmla="*/ 636060 w 636060"/>
                <a:gd name="connsiteY3" fmla="*/ 553593 h 751438"/>
                <a:gd name="connsiteX4" fmla="*/ 545417 w 636060"/>
                <a:gd name="connsiteY4" fmla="*/ 653761 h 751438"/>
                <a:gd name="connsiteX5" fmla="*/ 545417 w 636060"/>
                <a:gd name="connsiteY5" fmla="*/ 318030 h 751438"/>
                <a:gd name="connsiteX6" fmla="*/ 318030 w 636060"/>
                <a:gd name="connsiteY6" fmla="*/ 90643 h 751438"/>
                <a:gd name="connsiteX7" fmla="*/ 90643 w 636060"/>
                <a:gd name="connsiteY7" fmla="*/ 318030 h 751438"/>
                <a:gd name="connsiteX8" fmla="*/ 90643 w 636060"/>
                <a:gd name="connsiteY8" fmla="*/ 751438 h 751438"/>
                <a:gd name="connsiteX9" fmla="*/ 0 w 636060"/>
                <a:gd name="connsiteY9" fmla="*/ 751438 h 751438"/>
                <a:gd name="connsiteX10" fmla="*/ 0 w 636060"/>
                <a:gd name="connsiteY10" fmla="*/ 318030 h 751438"/>
                <a:gd name="connsiteX11" fmla="*/ 93149 w 636060"/>
                <a:gd name="connsiteY11" fmla="*/ 93149 h 75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6060" h="751438">
                  <a:moveTo>
                    <a:pt x="93149" y="93149"/>
                  </a:moveTo>
                  <a:cubicBezTo>
                    <a:pt x="150701" y="35597"/>
                    <a:pt x="230209" y="0"/>
                    <a:pt x="318030" y="0"/>
                  </a:cubicBezTo>
                  <a:cubicBezTo>
                    <a:pt x="493673" y="0"/>
                    <a:pt x="636060" y="142387"/>
                    <a:pt x="636060" y="318030"/>
                  </a:cubicBezTo>
                  <a:lnTo>
                    <a:pt x="636060" y="553593"/>
                  </a:lnTo>
                  <a:lnTo>
                    <a:pt x="545417" y="653761"/>
                  </a:lnTo>
                  <a:lnTo>
                    <a:pt x="545417" y="318030"/>
                  </a:lnTo>
                  <a:cubicBezTo>
                    <a:pt x="545417" y="192448"/>
                    <a:pt x="443612" y="90643"/>
                    <a:pt x="318030" y="90643"/>
                  </a:cubicBezTo>
                  <a:cubicBezTo>
                    <a:pt x="192448" y="90643"/>
                    <a:pt x="90643" y="192448"/>
                    <a:pt x="90643" y="318030"/>
                  </a:cubicBezTo>
                  <a:lnTo>
                    <a:pt x="90643" y="751438"/>
                  </a:lnTo>
                  <a:lnTo>
                    <a:pt x="0" y="751438"/>
                  </a:lnTo>
                  <a:lnTo>
                    <a:pt x="0" y="318030"/>
                  </a:lnTo>
                  <a:cubicBezTo>
                    <a:pt x="0" y="230208"/>
                    <a:pt x="35597" y="150701"/>
                    <a:pt x="93149" y="9314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accent1"/>
                  </a:solidFill>
                  <a:effectLst/>
                  <a:uLnTx/>
                  <a:uFillTx/>
                  <a:latin typeface="+mn-lt"/>
                  <a:ea typeface="+mn-ea"/>
                  <a:cs typeface="+mn-cs"/>
                </a:rPr>
                <a:t>D</a:t>
              </a:r>
              <a:endParaRPr kumimoji="0" lang="zh-CN" altLang="en-US" sz="1800" b="0" i="0" u="none" strike="noStrike" kern="1200" cap="none" spc="0" normalizeH="0" baseline="0" noProof="0" dirty="0">
                <a:ln>
                  <a:noFill/>
                </a:ln>
                <a:solidFill>
                  <a:schemeClr val="accent1"/>
                </a:solidFill>
                <a:effectLst/>
                <a:uLnTx/>
                <a:uFillTx/>
                <a:latin typeface="+mn-lt"/>
                <a:ea typeface="+mn-ea"/>
                <a:cs typeface="+mn-cs"/>
              </a:endParaRPr>
            </a:p>
          </p:txBody>
        </p:sp>
        <p:cxnSp>
          <p:nvCxnSpPr>
            <p:cNvPr id="58" name="直接连接符 57"/>
            <p:cNvCxnSpPr/>
            <p:nvPr/>
          </p:nvCxnSpPr>
          <p:spPr>
            <a:xfrm>
              <a:off x="443619" y="3313567"/>
              <a:ext cx="2824682" cy="0"/>
            </a:xfrm>
            <a:prstGeom prst="line">
              <a:avLst/>
            </a:prstGeom>
          </p:spPr>
          <p:style>
            <a:lnRef idx="1">
              <a:schemeClr val="accent1"/>
            </a:lnRef>
            <a:fillRef idx="0">
              <a:schemeClr val="accent1"/>
            </a:fillRef>
            <a:effectRef idx="0">
              <a:schemeClr val="accent1"/>
            </a:effectRef>
            <a:fontRef idx="minor">
              <a:schemeClr val="tx1"/>
            </a:fontRef>
          </p:style>
        </p:cxnSp>
        <p:sp>
          <p:nvSpPr>
            <p:cNvPr id="26639" name="文本框 58"/>
            <p:cNvSpPr txBox="1"/>
            <p:nvPr/>
          </p:nvSpPr>
          <p:spPr>
            <a:xfrm>
              <a:off x="443620" y="2945485"/>
              <a:ext cx="2824681" cy="340924"/>
            </a:xfrm>
            <a:prstGeom prst="rect">
              <a:avLst/>
            </a:prstGeom>
            <a:noFill/>
            <a:ln w="9525">
              <a:noFill/>
            </a:ln>
          </p:spPr>
          <p:txBody>
            <a:bodyPr anchor="ctr"/>
            <a:p>
              <a:pPr lvl="0" eaLnBrk="1" hangingPunct="1">
                <a:lnSpc>
                  <a:spcPct val="150000"/>
                </a:lnSpc>
              </a:pPr>
              <a:r>
                <a:rPr lang="en-US" altLang="zh-CN" sz="1800" dirty="0">
                  <a:latin typeface="Arial" charset="0"/>
                  <a:ea typeface="黑体" pitchFamily="49" charset="-122"/>
                </a:rPr>
                <a:t>LOREM IPSUM DOLOR</a:t>
              </a:r>
              <a:endParaRPr lang="zh-CN" altLang="en-US" sz="1800" dirty="0">
                <a:latin typeface="Arial" charset="0"/>
                <a:ea typeface="黑体" pitchFamily="49" charset="-122"/>
              </a:endParaRPr>
            </a:p>
          </p:txBody>
        </p:sp>
      </p:grpSp>
      <p:grpSp>
        <p:nvGrpSpPr>
          <p:cNvPr id="26631" name="组合 64"/>
          <p:cNvGrpSpPr/>
          <p:nvPr/>
        </p:nvGrpSpPr>
        <p:grpSpPr>
          <a:xfrm>
            <a:off x="6834188" y="1868488"/>
            <a:ext cx="2824162" cy="1038225"/>
            <a:chOff x="443619" y="2275338"/>
            <a:chExt cx="2824682" cy="1038229"/>
          </a:xfrm>
        </p:grpSpPr>
        <p:cxnSp>
          <p:nvCxnSpPr>
            <p:cNvPr id="66" name="直接连接符 65"/>
            <p:cNvCxnSpPr/>
            <p:nvPr/>
          </p:nvCxnSpPr>
          <p:spPr>
            <a:xfrm>
              <a:off x="1195058" y="2945484"/>
              <a:ext cx="2073243" cy="0"/>
            </a:xfrm>
            <a:prstGeom prst="line">
              <a:avLst/>
            </a:prstGeom>
          </p:spPr>
          <p:style>
            <a:lnRef idx="1">
              <a:schemeClr val="accent1"/>
            </a:lnRef>
            <a:fillRef idx="0">
              <a:schemeClr val="accent1"/>
            </a:fillRef>
            <a:effectRef idx="0">
              <a:schemeClr val="accent1"/>
            </a:effectRef>
            <a:fontRef idx="minor">
              <a:schemeClr val="tx1"/>
            </a:fontRef>
          </p:style>
        </p:cxnSp>
        <p:sp>
          <p:nvSpPr>
            <p:cNvPr id="67" name="任意多边形 66"/>
            <p:cNvSpPr/>
            <p:nvPr/>
          </p:nvSpPr>
          <p:spPr>
            <a:xfrm rot="2871476">
              <a:off x="913240" y="2217649"/>
              <a:ext cx="636060" cy="751438"/>
            </a:xfrm>
            <a:custGeom>
              <a:avLst/>
              <a:gdLst>
                <a:gd name="connsiteX0" fmla="*/ 93149 w 636060"/>
                <a:gd name="connsiteY0" fmla="*/ 93149 h 751438"/>
                <a:gd name="connsiteX1" fmla="*/ 318030 w 636060"/>
                <a:gd name="connsiteY1" fmla="*/ 0 h 751438"/>
                <a:gd name="connsiteX2" fmla="*/ 636060 w 636060"/>
                <a:gd name="connsiteY2" fmla="*/ 318030 h 751438"/>
                <a:gd name="connsiteX3" fmla="*/ 636060 w 636060"/>
                <a:gd name="connsiteY3" fmla="*/ 553593 h 751438"/>
                <a:gd name="connsiteX4" fmla="*/ 545417 w 636060"/>
                <a:gd name="connsiteY4" fmla="*/ 653761 h 751438"/>
                <a:gd name="connsiteX5" fmla="*/ 545417 w 636060"/>
                <a:gd name="connsiteY5" fmla="*/ 318030 h 751438"/>
                <a:gd name="connsiteX6" fmla="*/ 318030 w 636060"/>
                <a:gd name="connsiteY6" fmla="*/ 90643 h 751438"/>
                <a:gd name="connsiteX7" fmla="*/ 90643 w 636060"/>
                <a:gd name="connsiteY7" fmla="*/ 318030 h 751438"/>
                <a:gd name="connsiteX8" fmla="*/ 90643 w 636060"/>
                <a:gd name="connsiteY8" fmla="*/ 751438 h 751438"/>
                <a:gd name="connsiteX9" fmla="*/ 0 w 636060"/>
                <a:gd name="connsiteY9" fmla="*/ 751438 h 751438"/>
                <a:gd name="connsiteX10" fmla="*/ 0 w 636060"/>
                <a:gd name="connsiteY10" fmla="*/ 318030 h 751438"/>
                <a:gd name="connsiteX11" fmla="*/ 93149 w 636060"/>
                <a:gd name="connsiteY11" fmla="*/ 93149 h 75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6060" h="751438">
                  <a:moveTo>
                    <a:pt x="93149" y="93149"/>
                  </a:moveTo>
                  <a:cubicBezTo>
                    <a:pt x="150701" y="35597"/>
                    <a:pt x="230209" y="0"/>
                    <a:pt x="318030" y="0"/>
                  </a:cubicBezTo>
                  <a:cubicBezTo>
                    <a:pt x="493673" y="0"/>
                    <a:pt x="636060" y="142387"/>
                    <a:pt x="636060" y="318030"/>
                  </a:cubicBezTo>
                  <a:lnTo>
                    <a:pt x="636060" y="553593"/>
                  </a:lnTo>
                  <a:lnTo>
                    <a:pt x="545417" y="653761"/>
                  </a:lnTo>
                  <a:lnTo>
                    <a:pt x="545417" y="318030"/>
                  </a:lnTo>
                  <a:cubicBezTo>
                    <a:pt x="545417" y="192448"/>
                    <a:pt x="443612" y="90643"/>
                    <a:pt x="318030" y="90643"/>
                  </a:cubicBezTo>
                  <a:cubicBezTo>
                    <a:pt x="192448" y="90643"/>
                    <a:pt x="90643" y="192448"/>
                    <a:pt x="90643" y="318030"/>
                  </a:cubicBezTo>
                  <a:lnTo>
                    <a:pt x="90643" y="751438"/>
                  </a:lnTo>
                  <a:lnTo>
                    <a:pt x="0" y="751438"/>
                  </a:lnTo>
                  <a:lnTo>
                    <a:pt x="0" y="318030"/>
                  </a:lnTo>
                  <a:cubicBezTo>
                    <a:pt x="0" y="230208"/>
                    <a:pt x="35597" y="150701"/>
                    <a:pt x="93149" y="9314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accent1"/>
                  </a:solidFill>
                  <a:effectLst/>
                  <a:uLnTx/>
                  <a:uFillTx/>
                  <a:latin typeface="+mn-lt"/>
                  <a:ea typeface="+mn-ea"/>
                  <a:cs typeface="+mn-cs"/>
                </a:rPr>
                <a:t>B</a:t>
              </a:r>
              <a:endParaRPr kumimoji="0" lang="zh-CN" altLang="en-US" sz="1800" b="0" i="0" u="none" strike="noStrike" kern="1200" cap="none" spc="0" normalizeH="0" baseline="0" noProof="0" dirty="0">
                <a:ln>
                  <a:noFill/>
                </a:ln>
                <a:solidFill>
                  <a:schemeClr val="accent1"/>
                </a:solidFill>
                <a:effectLst/>
                <a:uLnTx/>
                <a:uFillTx/>
                <a:latin typeface="+mn-lt"/>
                <a:ea typeface="+mn-ea"/>
                <a:cs typeface="+mn-cs"/>
              </a:endParaRPr>
            </a:p>
          </p:txBody>
        </p:sp>
        <p:cxnSp>
          <p:nvCxnSpPr>
            <p:cNvPr id="68" name="直接连接符 67"/>
            <p:cNvCxnSpPr/>
            <p:nvPr/>
          </p:nvCxnSpPr>
          <p:spPr>
            <a:xfrm>
              <a:off x="443619" y="3313567"/>
              <a:ext cx="2824682" cy="0"/>
            </a:xfrm>
            <a:prstGeom prst="line">
              <a:avLst/>
            </a:prstGeom>
          </p:spPr>
          <p:style>
            <a:lnRef idx="1">
              <a:schemeClr val="accent1"/>
            </a:lnRef>
            <a:fillRef idx="0">
              <a:schemeClr val="accent1"/>
            </a:fillRef>
            <a:effectRef idx="0">
              <a:schemeClr val="accent1"/>
            </a:effectRef>
            <a:fontRef idx="minor">
              <a:schemeClr val="tx1"/>
            </a:fontRef>
          </p:style>
        </p:cxnSp>
        <p:sp>
          <p:nvSpPr>
            <p:cNvPr id="26635" name="文本框 68"/>
            <p:cNvSpPr txBox="1"/>
            <p:nvPr/>
          </p:nvSpPr>
          <p:spPr>
            <a:xfrm>
              <a:off x="443620" y="2945485"/>
              <a:ext cx="2824681" cy="340924"/>
            </a:xfrm>
            <a:prstGeom prst="rect">
              <a:avLst/>
            </a:prstGeom>
            <a:noFill/>
            <a:ln w="9525">
              <a:noFill/>
            </a:ln>
          </p:spPr>
          <p:txBody>
            <a:bodyPr anchor="ctr"/>
            <a:p>
              <a:pPr lvl="0" eaLnBrk="1" hangingPunct="1">
                <a:lnSpc>
                  <a:spcPct val="150000"/>
                </a:lnSpc>
              </a:pPr>
              <a:r>
                <a:rPr lang="en-US" altLang="zh-CN" sz="1800" dirty="0">
                  <a:latin typeface="Arial" charset="0"/>
                  <a:ea typeface="黑体" pitchFamily="49" charset="-122"/>
                </a:rPr>
                <a:t>LOREM IPSUM DOLOR</a:t>
              </a:r>
              <a:endParaRPr lang="zh-CN" altLang="en-US" sz="1800" dirty="0">
                <a:latin typeface="Arial" charset="0"/>
                <a:ea typeface="黑体" pitchFamily="49" charset="-122"/>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标题 1"/>
          <p:cNvSpPr>
            <a:spLocks noGrp="1"/>
          </p:cNvSpPr>
          <p:nvPr>
            <p:ph type="title"/>
          </p:nvPr>
        </p:nvSpPr>
        <p:spPr>
          <a:ln/>
        </p:spPr>
        <p:txBody>
          <a:bodyPr vert="horz" wrap="square" lIns="91440" tIns="45720" rIns="91440" bIns="45720" anchor="ctr"/>
          <a:p>
            <a:r>
              <a:rPr lang="en-US" altLang="zh-CN" dirty="0"/>
              <a:t>LOREM IPSUM DOLOR SIT AMET</a:t>
            </a:r>
            <a:endParaRPr lang="zh-CN" altLang="en-US" dirty="0"/>
          </a:p>
        </p:txBody>
      </p:sp>
      <p:grpSp>
        <p:nvGrpSpPr>
          <p:cNvPr id="27651" name="组合 39"/>
          <p:cNvGrpSpPr/>
          <p:nvPr/>
        </p:nvGrpSpPr>
        <p:grpSpPr>
          <a:xfrm>
            <a:off x="2533650" y="3414713"/>
            <a:ext cx="2824163" cy="1038225"/>
            <a:chOff x="443619" y="2275338"/>
            <a:chExt cx="2824682" cy="1038229"/>
          </a:xfrm>
        </p:grpSpPr>
        <p:cxnSp>
          <p:nvCxnSpPr>
            <p:cNvPr id="41" name="直接连接符 40"/>
            <p:cNvCxnSpPr/>
            <p:nvPr/>
          </p:nvCxnSpPr>
          <p:spPr>
            <a:xfrm>
              <a:off x="1195058" y="2945484"/>
              <a:ext cx="2073243"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任意多边形 41"/>
            <p:cNvSpPr/>
            <p:nvPr/>
          </p:nvSpPr>
          <p:spPr>
            <a:xfrm rot="2871476">
              <a:off x="913240" y="2217649"/>
              <a:ext cx="636060" cy="751438"/>
            </a:xfrm>
            <a:custGeom>
              <a:avLst/>
              <a:gdLst>
                <a:gd name="connsiteX0" fmla="*/ 93149 w 636060"/>
                <a:gd name="connsiteY0" fmla="*/ 93149 h 751438"/>
                <a:gd name="connsiteX1" fmla="*/ 318030 w 636060"/>
                <a:gd name="connsiteY1" fmla="*/ 0 h 751438"/>
                <a:gd name="connsiteX2" fmla="*/ 636060 w 636060"/>
                <a:gd name="connsiteY2" fmla="*/ 318030 h 751438"/>
                <a:gd name="connsiteX3" fmla="*/ 636060 w 636060"/>
                <a:gd name="connsiteY3" fmla="*/ 553593 h 751438"/>
                <a:gd name="connsiteX4" fmla="*/ 545417 w 636060"/>
                <a:gd name="connsiteY4" fmla="*/ 653761 h 751438"/>
                <a:gd name="connsiteX5" fmla="*/ 545417 w 636060"/>
                <a:gd name="connsiteY5" fmla="*/ 318030 h 751438"/>
                <a:gd name="connsiteX6" fmla="*/ 318030 w 636060"/>
                <a:gd name="connsiteY6" fmla="*/ 90643 h 751438"/>
                <a:gd name="connsiteX7" fmla="*/ 90643 w 636060"/>
                <a:gd name="connsiteY7" fmla="*/ 318030 h 751438"/>
                <a:gd name="connsiteX8" fmla="*/ 90643 w 636060"/>
                <a:gd name="connsiteY8" fmla="*/ 751438 h 751438"/>
                <a:gd name="connsiteX9" fmla="*/ 0 w 636060"/>
                <a:gd name="connsiteY9" fmla="*/ 751438 h 751438"/>
                <a:gd name="connsiteX10" fmla="*/ 0 w 636060"/>
                <a:gd name="connsiteY10" fmla="*/ 318030 h 751438"/>
                <a:gd name="connsiteX11" fmla="*/ 93149 w 636060"/>
                <a:gd name="connsiteY11" fmla="*/ 93149 h 75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6060" h="751438">
                  <a:moveTo>
                    <a:pt x="93149" y="93149"/>
                  </a:moveTo>
                  <a:cubicBezTo>
                    <a:pt x="150701" y="35597"/>
                    <a:pt x="230209" y="0"/>
                    <a:pt x="318030" y="0"/>
                  </a:cubicBezTo>
                  <a:cubicBezTo>
                    <a:pt x="493673" y="0"/>
                    <a:pt x="636060" y="142387"/>
                    <a:pt x="636060" y="318030"/>
                  </a:cubicBezTo>
                  <a:lnTo>
                    <a:pt x="636060" y="553593"/>
                  </a:lnTo>
                  <a:lnTo>
                    <a:pt x="545417" y="653761"/>
                  </a:lnTo>
                  <a:lnTo>
                    <a:pt x="545417" y="318030"/>
                  </a:lnTo>
                  <a:cubicBezTo>
                    <a:pt x="545417" y="192448"/>
                    <a:pt x="443612" y="90643"/>
                    <a:pt x="318030" y="90643"/>
                  </a:cubicBezTo>
                  <a:cubicBezTo>
                    <a:pt x="192448" y="90643"/>
                    <a:pt x="90643" y="192448"/>
                    <a:pt x="90643" y="318030"/>
                  </a:cubicBezTo>
                  <a:lnTo>
                    <a:pt x="90643" y="751438"/>
                  </a:lnTo>
                  <a:lnTo>
                    <a:pt x="0" y="751438"/>
                  </a:lnTo>
                  <a:lnTo>
                    <a:pt x="0" y="318030"/>
                  </a:lnTo>
                  <a:cubicBezTo>
                    <a:pt x="0" y="230208"/>
                    <a:pt x="35597" y="150701"/>
                    <a:pt x="93149" y="9314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accent1"/>
                  </a:solidFill>
                  <a:effectLst/>
                  <a:uLnTx/>
                  <a:uFillTx/>
                  <a:latin typeface="+mn-lt"/>
                  <a:ea typeface="+mn-ea"/>
                  <a:cs typeface="+mn-cs"/>
                </a:rPr>
                <a:t>C</a:t>
              </a:r>
              <a:endParaRPr kumimoji="0" lang="zh-CN" altLang="en-US" sz="1800" b="0" i="0" u="none" strike="noStrike" kern="1200" cap="none" spc="0" normalizeH="0" baseline="0" noProof="0" dirty="0">
                <a:ln>
                  <a:noFill/>
                </a:ln>
                <a:solidFill>
                  <a:schemeClr val="accent1"/>
                </a:solidFill>
                <a:effectLst/>
                <a:uLnTx/>
                <a:uFillTx/>
                <a:latin typeface="+mn-lt"/>
                <a:ea typeface="+mn-ea"/>
                <a:cs typeface="+mn-cs"/>
              </a:endParaRPr>
            </a:p>
          </p:txBody>
        </p:sp>
        <p:cxnSp>
          <p:nvCxnSpPr>
            <p:cNvPr id="43" name="直接连接符 42"/>
            <p:cNvCxnSpPr/>
            <p:nvPr/>
          </p:nvCxnSpPr>
          <p:spPr>
            <a:xfrm>
              <a:off x="443619" y="3313567"/>
              <a:ext cx="2824682" cy="0"/>
            </a:xfrm>
            <a:prstGeom prst="line">
              <a:avLst/>
            </a:prstGeom>
          </p:spPr>
          <p:style>
            <a:lnRef idx="1">
              <a:schemeClr val="accent1"/>
            </a:lnRef>
            <a:fillRef idx="0">
              <a:schemeClr val="accent1"/>
            </a:fillRef>
            <a:effectRef idx="0">
              <a:schemeClr val="accent1"/>
            </a:effectRef>
            <a:fontRef idx="minor">
              <a:schemeClr val="tx1"/>
            </a:fontRef>
          </p:style>
        </p:cxnSp>
        <p:sp>
          <p:nvSpPr>
            <p:cNvPr id="27680" name="文本框 43"/>
            <p:cNvSpPr txBox="1"/>
            <p:nvPr/>
          </p:nvSpPr>
          <p:spPr>
            <a:xfrm>
              <a:off x="443620" y="2945485"/>
              <a:ext cx="2824681" cy="340924"/>
            </a:xfrm>
            <a:prstGeom prst="rect">
              <a:avLst/>
            </a:prstGeom>
            <a:noFill/>
            <a:ln w="9525">
              <a:noFill/>
            </a:ln>
          </p:spPr>
          <p:txBody>
            <a:bodyPr anchor="ctr"/>
            <a:p>
              <a:pPr lvl="0" eaLnBrk="1" hangingPunct="1">
                <a:lnSpc>
                  <a:spcPct val="150000"/>
                </a:lnSpc>
              </a:pPr>
              <a:r>
                <a:rPr lang="en-US" altLang="zh-CN" sz="1800" dirty="0">
                  <a:latin typeface="Arial" charset="0"/>
                  <a:ea typeface="黑体" pitchFamily="49" charset="-122"/>
                </a:rPr>
                <a:t>LOREM IPSUM DOLOR</a:t>
              </a:r>
              <a:endParaRPr lang="zh-CN" altLang="en-US" sz="1800" dirty="0">
                <a:latin typeface="Arial" charset="0"/>
                <a:ea typeface="黑体" pitchFamily="49" charset="-122"/>
              </a:endParaRPr>
            </a:p>
          </p:txBody>
        </p:sp>
      </p:grpSp>
      <p:grpSp>
        <p:nvGrpSpPr>
          <p:cNvPr id="27652" name="组合 44"/>
          <p:cNvGrpSpPr/>
          <p:nvPr/>
        </p:nvGrpSpPr>
        <p:grpSpPr>
          <a:xfrm>
            <a:off x="2533650" y="4962525"/>
            <a:ext cx="2824163" cy="1038225"/>
            <a:chOff x="443619" y="2275338"/>
            <a:chExt cx="2824682" cy="1038229"/>
          </a:xfrm>
        </p:grpSpPr>
        <p:cxnSp>
          <p:nvCxnSpPr>
            <p:cNvPr id="46" name="直接连接符 45"/>
            <p:cNvCxnSpPr/>
            <p:nvPr/>
          </p:nvCxnSpPr>
          <p:spPr>
            <a:xfrm>
              <a:off x="1195058" y="2945484"/>
              <a:ext cx="2073243"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任意多边形 46"/>
            <p:cNvSpPr/>
            <p:nvPr/>
          </p:nvSpPr>
          <p:spPr>
            <a:xfrm rot="2871476">
              <a:off x="913240" y="2217649"/>
              <a:ext cx="636060" cy="751438"/>
            </a:xfrm>
            <a:custGeom>
              <a:avLst/>
              <a:gdLst>
                <a:gd name="connsiteX0" fmla="*/ 93149 w 636060"/>
                <a:gd name="connsiteY0" fmla="*/ 93149 h 751438"/>
                <a:gd name="connsiteX1" fmla="*/ 318030 w 636060"/>
                <a:gd name="connsiteY1" fmla="*/ 0 h 751438"/>
                <a:gd name="connsiteX2" fmla="*/ 636060 w 636060"/>
                <a:gd name="connsiteY2" fmla="*/ 318030 h 751438"/>
                <a:gd name="connsiteX3" fmla="*/ 636060 w 636060"/>
                <a:gd name="connsiteY3" fmla="*/ 553593 h 751438"/>
                <a:gd name="connsiteX4" fmla="*/ 545417 w 636060"/>
                <a:gd name="connsiteY4" fmla="*/ 653761 h 751438"/>
                <a:gd name="connsiteX5" fmla="*/ 545417 w 636060"/>
                <a:gd name="connsiteY5" fmla="*/ 318030 h 751438"/>
                <a:gd name="connsiteX6" fmla="*/ 318030 w 636060"/>
                <a:gd name="connsiteY6" fmla="*/ 90643 h 751438"/>
                <a:gd name="connsiteX7" fmla="*/ 90643 w 636060"/>
                <a:gd name="connsiteY7" fmla="*/ 318030 h 751438"/>
                <a:gd name="connsiteX8" fmla="*/ 90643 w 636060"/>
                <a:gd name="connsiteY8" fmla="*/ 751438 h 751438"/>
                <a:gd name="connsiteX9" fmla="*/ 0 w 636060"/>
                <a:gd name="connsiteY9" fmla="*/ 751438 h 751438"/>
                <a:gd name="connsiteX10" fmla="*/ 0 w 636060"/>
                <a:gd name="connsiteY10" fmla="*/ 318030 h 751438"/>
                <a:gd name="connsiteX11" fmla="*/ 93149 w 636060"/>
                <a:gd name="connsiteY11" fmla="*/ 93149 h 75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6060" h="751438">
                  <a:moveTo>
                    <a:pt x="93149" y="93149"/>
                  </a:moveTo>
                  <a:cubicBezTo>
                    <a:pt x="150701" y="35597"/>
                    <a:pt x="230209" y="0"/>
                    <a:pt x="318030" y="0"/>
                  </a:cubicBezTo>
                  <a:cubicBezTo>
                    <a:pt x="493673" y="0"/>
                    <a:pt x="636060" y="142387"/>
                    <a:pt x="636060" y="318030"/>
                  </a:cubicBezTo>
                  <a:lnTo>
                    <a:pt x="636060" y="553593"/>
                  </a:lnTo>
                  <a:lnTo>
                    <a:pt x="545417" y="653761"/>
                  </a:lnTo>
                  <a:lnTo>
                    <a:pt x="545417" y="318030"/>
                  </a:lnTo>
                  <a:cubicBezTo>
                    <a:pt x="545417" y="192448"/>
                    <a:pt x="443612" y="90643"/>
                    <a:pt x="318030" y="90643"/>
                  </a:cubicBezTo>
                  <a:cubicBezTo>
                    <a:pt x="192448" y="90643"/>
                    <a:pt x="90643" y="192448"/>
                    <a:pt x="90643" y="318030"/>
                  </a:cubicBezTo>
                  <a:lnTo>
                    <a:pt x="90643" y="751438"/>
                  </a:lnTo>
                  <a:lnTo>
                    <a:pt x="0" y="751438"/>
                  </a:lnTo>
                  <a:lnTo>
                    <a:pt x="0" y="318030"/>
                  </a:lnTo>
                  <a:cubicBezTo>
                    <a:pt x="0" y="230208"/>
                    <a:pt x="35597" y="150701"/>
                    <a:pt x="93149" y="9314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accent1"/>
                  </a:solidFill>
                  <a:effectLst/>
                  <a:uLnTx/>
                  <a:uFillTx/>
                  <a:latin typeface="+mn-lt"/>
                  <a:ea typeface="+mn-ea"/>
                  <a:cs typeface="+mn-cs"/>
                </a:rPr>
                <a:t>E</a:t>
              </a:r>
              <a:endParaRPr kumimoji="0" lang="zh-CN" altLang="en-US" sz="1800" b="0" i="0" u="none" strike="noStrike" kern="1200" cap="none" spc="0" normalizeH="0" baseline="0" noProof="0" dirty="0">
                <a:ln>
                  <a:noFill/>
                </a:ln>
                <a:solidFill>
                  <a:schemeClr val="accent1"/>
                </a:solidFill>
                <a:effectLst/>
                <a:uLnTx/>
                <a:uFillTx/>
                <a:latin typeface="+mn-lt"/>
                <a:ea typeface="+mn-ea"/>
                <a:cs typeface="+mn-cs"/>
              </a:endParaRPr>
            </a:p>
          </p:txBody>
        </p:sp>
        <p:cxnSp>
          <p:nvCxnSpPr>
            <p:cNvPr id="48" name="直接连接符 47"/>
            <p:cNvCxnSpPr/>
            <p:nvPr/>
          </p:nvCxnSpPr>
          <p:spPr>
            <a:xfrm>
              <a:off x="443619" y="3313567"/>
              <a:ext cx="2824682" cy="0"/>
            </a:xfrm>
            <a:prstGeom prst="line">
              <a:avLst/>
            </a:prstGeom>
          </p:spPr>
          <p:style>
            <a:lnRef idx="1">
              <a:schemeClr val="accent1"/>
            </a:lnRef>
            <a:fillRef idx="0">
              <a:schemeClr val="accent1"/>
            </a:fillRef>
            <a:effectRef idx="0">
              <a:schemeClr val="accent1"/>
            </a:effectRef>
            <a:fontRef idx="minor">
              <a:schemeClr val="tx1"/>
            </a:fontRef>
          </p:style>
        </p:cxnSp>
        <p:sp>
          <p:nvSpPr>
            <p:cNvPr id="27676" name="文本框 48"/>
            <p:cNvSpPr txBox="1"/>
            <p:nvPr/>
          </p:nvSpPr>
          <p:spPr>
            <a:xfrm>
              <a:off x="443620" y="2945485"/>
              <a:ext cx="2824681" cy="340924"/>
            </a:xfrm>
            <a:prstGeom prst="rect">
              <a:avLst/>
            </a:prstGeom>
            <a:noFill/>
            <a:ln w="9525">
              <a:noFill/>
            </a:ln>
          </p:spPr>
          <p:txBody>
            <a:bodyPr anchor="ctr"/>
            <a:p>
              <a:pPr lvl="0" eaLnBrk="1" hangingPunct="1">
                <a:lnSpc>
                  <a:spcPct val="150000"/>
                </a:lnSpc>
              </a:pPr>
              <a:r>
                <a:rPr lang="en-US" altLang="zh-CN" sz="1800" dirty="0">
                  <a:latin typeface="Arial" charset="0"/>
                  <a:ea typeface="黑体" pitchFamily="49" charset="-122"/>
                </a:rPr>
                <a:t>LOREM IPSUM DOLOR</a:t>
              </a:r>
              <a:endParaRPr lang="zh-CN" altLang="en-US" sz="1800" dirty="0">
                <a:latin typeface="Arial" charset="0"/>
                <a:ea typeface="黑体" pitchFamily="49" charset="-122"/>
              </a:endParaRPr>
            </a:p>
          </p:txBody>
        </p:sp>
      </p:grpSp>
      <p:grpSp>
        <p:nvGrpSpPr>
          <p:cNvPr id="27653" name="组合 49"/>
          <p:cNvGrpSpPr/>
          <p:nvPr/>
        </p:nvGrpSpPr>
        <p:grpSpPr>
          <a:xfrm>
            <a:off x="2533650" y="1868488"/>
            <a:ext cx="2824163" cy="1038225"/>
            <a:chOff x="443619" y="2275338"/>
            <a:chExt cx="2824682" cy="1038229"/>
          </a:xfrm>
        </p:grpSpPr>
        <p:cxnSp>
          <p:nvCxnSpPr>
            <p:cNvPr id="51" name="直接连接符 50"/>
            <p:cNvCxnSpPr/>
            <p:nvPr/>
          </p:nvCxnSpPr>
          <p:spPr>
            <a:xfrm>
              <a:off x="1195058" y="2945484"/>
              <a:ext cx="2073243"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任意多边形 51"/>
            <p:cNvSpPr/>
            <p:nvPr/>
          </p:nvSpPr>
          <p:spPr>
            <a:xfrm rot="2871476">
              <a:off x="913240" y="2217649"/>
              <a:ext cx="636060" cy="751438"/>
            </a:xfrm>
            <a:custGeom>
              <a:avLst/>
              <a:gdLst>
                <a:gd name="connsiteX0" fmla="*/ 93149 w 636060"/>
                <a:gd name="connsiteY0" fmla="*/ 93149 h 751438"/>
                <a:gd name="connsiteX1" fmla="*/ 318030 w 636060"/>
                <a:gd name="connsiteY1" fmla="*/ 0 h 751438"/>
                <a:gd name="connsiteX2" fmla="*/ 636060 w 636060"/>
                <a:gd name="connsiteY2" fmla="*/ 318030 h 751438"/>
                <a:gd name="connsiteX3" fmla="*/ 636060 w 636060"/>
                <a:gd name="connsiteY3" fmla="*/ 553593 h 751438"/>
                <a:gd name="connsiteX4" fmla="*/ 545417 w 636060"/>
                <a:gd name="connsiteY4" fmla="*/ 653761 h 751438"/>
                <a:gd name="connsiteX5" fmla="*/ 545417 w 636060"/>
                <a:gd name="connsiteY5" fmla="*/ 318030 h 751438"/>
                <a:gd name="connsiteX6" fmla="*/ 318030 w 636060"/>
                <a:gd name="connsiteY6" fmla="*/ 90643 h 751438"/>
                <a:gd name="connsiteX7" fmla="*/ 90643 w 636060"/>
                <a:gd name="connsiteY7" fmla="*/ 318030 h 751438"/>
                <a:gd name="connsiteX8" fmla="*/ 90643 w 636060"/>
                <a:gd name="connsiteY8" fmla="*/ 751438 h 751438"/>
                <a:gd name="connsiteX9" fmla="*/ 0 w 636060"/>
                <a:gd name="connsiteY9" fmla="*/ 751438 h 751438"/>
                <a:gd name="connsiteX10" fmla="*/ 0 w 636060"/>
                <a:gd name="connsiteY10" fmla="*/ 318030 h 751438"/>
                <a:gd name="connsiteX11" fmla="*/ 93149 w 636060"/>
                <a:gd name="connsiteY11" fmla="*/ 93149 h 75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6060" h="751438">
                  <a:moveTo>
                    <a:pt x="93149" y="93149"/>
                  </a:moveTo>
                  <a:cubicBezTo>
                    <a:pt x="150701" y="35597"/>
                    <a:pt x="230209" y="0"/>
                    <a:pt x="318030" y="0"/>
                  </a:cubicBezTo>
                  <a:cubicBezTo>
                    <a:pt x="493673" y="0"/>
                    <a:pt x="636060" y="142387"/>
                    <a:pt x="636060" y="318030"/>
                  </a:cubicBezTo>
                  <a:lnTo>
                    <a:pt x="636060" y="553593"/>
                  </a:lnTo>
                  <a:lnTo>
                    <a:pt x="545417" y="653761"/>
                  </a:lnTo>
                  <a:lnTo>
                    <a:pt x="545417" y="318030"/>
                  </a:lnTo>
                  <a:cubicBezTo>
                    <a:pt x="545417" y="192448"/>
                    <a:pt x="443612" y="90643"/>
                    <a:pt x="318030" y="90643"/>
                  </a:cubicBezTo>
                  <a:cubicBezTo>
                    <a:pt x="192448" y="90643"/>
                    <a:pt x="90643" y="192448"/>
                    <a:pt x="90643" y="318030"/>
                  </a:cubicBezTo>
                  <a:lnTo>
                    <a:pt x="90643" y="751438"/>
                  </a:lnTo>
                  <a:lnTo>
                    <a:pt x="0" y="751438"/>
                  </a:lnTo>
                  <a:lnTo>
                    <a:pt x="0" y="318030"/>
                  </a:lnTo>
                  <a:cubicBezTo>
                    <a:pt x="0" y="230208"/>
                    <a:pt x="35597" y="150701"/>
                    <a:pt x="93149" y="9314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accent1"/>
                  </a:solidFill>
                  <a:effectLst/>
                  <a:uLnTx/>
                  <a:uFillTx/>
                  <a:latin typeface="+mn-lt"/>
                  <a:ea typeface="+mn-ea"/>
                  <a:cs typeface="+mn-cs"/>
                </a:rPr>
                <a:t>A</a:t>
              </a:r>
              <a:endParaRPr kumimoji="0" lang="zh-CN" altLang="en-US" sz="1800" b="0" i="0" u="none" strike="noStrike" kern="1200" cap="none" spc="0" normalizeH="0" baseline="0" noProof="0" dirty="0">
                <a:ln>
                  <a:noFill/>
                </a:ln>
                <a:solidFill>
                  <a:schemeClr val="accent1"/>
                </a:solidFill>
                <a:effectLst/>
                <a:uLnTx/>
                <a:uFillTx/>
                <a:latin typeface="+mn-lt"/>
                <a:ea typeface="+mn-ea"/>
                <a:cs typeface="+mn-cs"/>
              </a:endParaRPr>
            </a:p>
          </p:txBody>
        </p:sp>
        <p:cxnSp>
          <p:nvCxnSpPr>
            <p:cNvPr id="53" name="直接连接符 52"/>
            <p:cNvCxnSpPr/>
            <p:nvPr/>
          </p:nvCxnSpPr>
          <p:spPr>
            <a:xfrm>
              <a:off x="443619" y="3313567"/>
              <a:ext cx="2824682" cy="0"/>
            </a:xfrm>
            <a:prstGeom prst="line">
              <a:avLst/>
            </a:prstGeom>
          </p:spPr>
          <p:style>
            <a:lnRef idx="1">
              <a:schemeClr val="accent1"/>
            </a:lnRef>
            <a:fillRef idx="0">
              <a:schemeClr val="accent1"/>
            </a:fillRef>
            <a:effectRef idx="0">
              <a:schemeClr val="accent1"/>
            </a:effectRef>
            <a:fontRef idx="minor">
              <a:schemeClr val="tx1"/>
            </a:fontRef>
          </p:style>
        </p:cxnSp>
        <p:sp>
          <p:nvSpPr>
            <p:cNvPr id="27672" name="文本框 53"/>
            <p:cNvSpPr txBox="1"/>
            <p:nvPr/>
          </p:nvSpPr>
          <p:spPr>
            <a:xfrm>
              <a:off x="443620" y="2945485"/>
              <a:ext cx="2824681" cy="340924"/>
            </a:xfrm>
            <a:prstGeom prst="rect">
              <a:avLst/>
            </a:prstGeom>
            <a:noFill/>
            <a:ln w="9525">
              <a:noFill/>
            </a:ln>
          </p:spPr>
          <p:txBody>
            <a:bodyPr anchor="ctr"/>
            <a:p>
              <a:pPr lvl="0" eaLnBrk="1" hangingPunct="1">
                <a:lnSpc>
                  <a:spcPct val="150000"/>
                </a:lnSpc>
              </a:pPr>
              <a:r>
                <a:rPr lang="en-US" altLang="zh-CN" sz="1800" dirty="0">
                  <a:latin typeface="Arial" charset="0"/>
                  <a:ea typeface="黑体" pitchFamily="49" charset="-122"/>
                </a:rPr>
                <a:t>LOREM IPSUM DOLOR</a:t>
              </a:r>
              <a:endParaRPr lang="zh-CN" altLang="en-US" sz="1800" dirty="0">
                <a:latin typeface="Arial" charset="0"/>
                <a:ea typeface="黑体" pitchFamily="49" charset="-122"/>
              </a:endParaRPr>
            </a:p>
          </p:txBody>
        </p:sp>
      </p:grpSp>
      <p:grpSp>
        <p:nvGrpSpPr>
          <p:cNvPr id="27654" name="组合 54"/>
          <p:cNvGrpSpPr/>
          <p:nvPr/>
        </p:nvGrpSpPr>
        <p:grpSpPr>
          <a:xfrm>
            <a:off x="6834188" y="3414713"/>
            <a:ext cx="2824162" cy="1038225"/>
            <a:chOff x="443619" y="2275338"/>
            <a:chExt cx="2824682" cy="1038229"/>
          </a:xfrm>
        </p:grpSpPr>
        <p:cxnSp>
          <p:nvCxnSpPr>
            <p:cNvPr id="56" name="直接连接符 55"/>
            <p:cNvCxnSpPr/>
            <p:nvPr/>
          </p:nvCxnSpPr>
          <p:spPr>
            <a:xfrm>
              <a:off x="1195058" y="2945484"/>
              <a:ext cx="2073243" cy="0"/>
            </a:xfrm>
            <a:prstGeom prst="line">
              <a:avLst/>
            </a:prstGeom>
          </p:spPr>
          <p:style>
            <a:lnRef idx="1">
              <a:schemeClr val="accent1"/>
            </a:lnRef>
            <a:fillRef idx="0">
              <a:schemeClr val="accent1"/>
            </a:fillRef>
            <a:effectRef idx="0">
              <a:schemeClr val="accent1"/>
            </a:effectRef>
            <a:fontRef idx="minor">
              <a:schemeClr val="tx1"/>
            </a:fontRef>
          </p:style>
        </p:cxnSp>
        <p:sp>
          <p:nvSpPr>
            <p:cNvPr id="57" name="任意多边形 56"/>
            <p:cNvSpPr/>
            <p:nvPr/>
          </p:nvSpPr>
          <p:spPr>
            <a:xfrm rot="2871476">
              <a:off x="913240" y="2217649"/>
              <a:ext cx="636060" cy="751438"/>
            </a:xfrm>
            <a:custGeom>
              <a:avLst/>
              <a:gdLst>
                <a:gd name="connsiteX0" fmla="*/ 93149 w 636060"/>
                <a:gd name="connsiteY0" fmla="*/ 93149 h 751438"/>
                <a:gd name="connsiteX1" fmla="*/ 318030 w 636060"/>
                <a:gd name="connsiteY1" fmla="*/ 0 h 751438"/>
                <a:gd name="connsiteX2" fmla="*/ 636060 w 636060"/>
                <a:gd name="connsiteY2" fmla="*/ 318030 h 751438"/>
                <a:gd name="connsiteX3" fmla="*/ 636060 w 636060"/>
                <a:gd name="connsiteY3" fmla="*/ 553593 h 751438"/>
                <a:gd name="connsiteX4" fmla="*/ 545417 w 636060"/>
                <a:gd name="connsiteY4" fmla="*/ 653761 h 751438"/>
                <a:gd name="connsiteX5" fmla="*/ 545417 w 636060"/>
                <a:gd name="connsiteY5" fmla="*/ 318030 h 751438"/>
                <a:gd name="connsiteX6" fmla="*/ 318030 w 636060"/>
                <a:gd name="connsiteY6" fmla="*/ 90643 h 751438"/>
                <a:gd name="connsiteX7" fmla="*/ 90643 w 636060"/>
                <a:gd name="connsiteY7" fmla="*/ 318030 h 751438"/>
                <a:gd name="connsiteX8" fmla="*/ 90643 w 636060"/>
                <a:gd name="connsiteY8" fmla="*/ 751438 h 751438"/>
                <a:gd name="connsiteX9" fmla="*/ 0 w 636060"/>
                <a:gd name="connsiteY9" fmla="*/ 751438 h 751438"/>
                <a:gd name="connsiteX10" fmla="*/ 0 w 636060"/>
                <a:gd name="connsiteY10" fmla="*/ 318030 h 751438"/>
                <a:gd name="connsiteX11" fmla="*/ 93149 w 636060"/>
                <a:gd name="connsiteY11" fmla="*/ 93149 h 75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6060" h="751438">
                  <a:moveTo>
                    <a:pt x="93149" y="93149"/>
                  </a:moveTo>
                  <a:cubicBezTo>
                    <a:pt x="150701" y="35597"/>
                    <a:pt x="230209" y="0"/>
                    <a:pt x="318030" y="0"/>
                  </a:cubicBezTo>
                  <a:cubicBezTo>
                    <a:pt x="493673" y="0"/>
                    <a:pt x="636060" y="142387"/>
                    <a:pt x="636060" y="318030"/>
                  </a:cubicBezTo>
                  <a:lnTo>
                    <a:pt x="636060" y="553593"/>
                  </a:lnTo>
                  <a:lnTo>
                    <a:pt x="545417" y="653761"/>
                  </a:lnTo>
                  <a:lnTo>
                    <a:pt x="545417" y="318030"/>
                  </a:lnTo>
                  <a:cubicBezTo>
                    <a:pt x="545417" y="192448"/>
                    <a:pt x="443612" y="90643"/>
                    <a:pt x="318030" y="90643"/>
                  </a:cubicBezTo>
                  <a:cubicBezTo>
                    <a:pt x="192448" y="90643"/>
                    <a:pt x="90643" y="192448"/>
                    <a:pt x="90643" y="318030"/>
                  </a:cubicBezTo>
                  <a:lnTo>
                    <a:pt x="90643" y="751438"/>
                  </a:lnTo>
                  <a:lnTo>
                    <a:pt x="0" y="751438"/>
                  </a:lnTo>
                  <a:lnTo>
                    <a:pt x="0" y="318030"/>
                  </a:lnTo>
                  <a:cubicBezTo>
                    <a:pt x="0" y="230208"/>
                    <a:pt x="35597" y="150701"/>
                    <a:pt x="93149" y="9314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accent1"/>
                  </a:solidFill>
                  <a:effectLst/>
                  <a:uLnTx/>
                  <a:uFillTx/>
                  <a:latin typeface="+mn-lt"/>
                  <a:ea typeface="+mn-ea"/>
                  <a:cs typeface="+mn-cs"/>
                </a:rPr>
                <a:t>D</a:t>
              </a:r>
              <a:endParaRPr kumimoji="0" lang="zh-CN" altLang="en-US" sz="1800" b="0" i="0" u="none" strike="noStrike" kern="1200" cap="none" spc="0" normalizeH="0" baseline="0" noProof="0" dirty="0">
                <a:ln>
                  <a:noFill/>
                </a:ln>
                <a:solidFill>
                  <a:schemeClr val="accent1"/>
                </a:solidFill>
                <a:effectLst/>
                <a:uLnTx/>
                <a:uFillTx/>
                <a:latin typeface="+mn-lt"/>
                <a:ea typeface="+mn-ea"/>
                <a:cs typeface="+mn-cs"/>
              </a:endParaRPr>
            </a:p>
          </p:txBody>
        </p:sp>
        <p:cxnSp>
          <p:nvCxnSpPr>
            <p:cNvPr id="58" name="直接连接符 57"/>
            <p:cNvCxnSpPr/>
            <p:nvPr/>
          </p:nvCxnSpPr>
          <p:spPr>
            <a:xfrm>
              <a:off x="443619" y="3313567"/>
              <a:ext cx="2824682" cy="0"/>
            </a:xfrm>
            <a:prstGeom prst="line">
              <a:avLst/>
            </a:prstGeom>
          </p:spPr>
          <p:style>
            <a:lnRef idx="1">
              <a:schemeClr val="accent1"/>
            </a:lnRef>
            <a:fillRef idx="0">
              <a:schemeClr val="accent1"/>
            </a:fillRef>
            <a:effectRef idx="0">
              <a:schemeClr val="accent1"/>
            </a:effectRef>
            <a:fontRef idx="minor">
              <a:schemeClr val="tx1"/>
            </a:fontRef>
          </p:style>
        </p:cxnSp>
        <p:sp>
          <p:nvSpPr>
            <p:cNvPr id="27668" name="文本框 58"/>
            <p:cNvSpPr txBox="1"/>
            <p:nvPr/>
          </p:nvSpPr>
          <p:spPr>
            <a:xfrm>
              <a:off x="443620" y="2945485"/>
              <a:ext cx="2824681" cy="340924"/>
            </a:xfrm>
            <a:prstGeom prst="rect">
              <a:avLst/>
            </a:prstGeom>
            <a:noFill/>
            <a:ln w="9525">
              <a:noFill/>
            </a:ln>
          </p:spPr>
          <p:txBody>
            <a:bodyPr anchor="ctr"/>
            <a:p>
              <a:pPr lvl="0" eaLnBrk="1" hangingPunct="1">
                <a:lnSpc>
                  <a:spcPct val="150000"/>
                </a:lnSpc>
              </a:pPr>
              <a:r>
                <a:rPr lang="en-US" altLang="zh-CN" sz="1800" dirty="0">
                  <a:latin typeface="Arial" charset="0"/>
                  <a:ea typeface="黑体" pitchFamily="49" charset="-122"/>
                </a:rPr>
                <a:t>LOREM IPSUM DOLOR</a:t>
              </a:r>
              <a:endParaRPr lang="zh-CN" altLang="en-US" sz="1800" dirty="0">
                <a:latin typeface="Arial" charset="0"/>
                <a:ea typeface="黑体" pitchFamily="49" charset="-122"/>
              </a:endParaRPr>
            </a:p>
          </p:txBody>
        </p:sp>
      </p:grpSp>
      <p:grpSp>
        <p:nvGrpSpPr>
          <p:cNvPr id="27655" name="组合 59"/>
          <p:cNvGrpSpPr/>
          <p:nvPr/>
        </p:nvGrpSpPr>
        <p:grpSpPr>
          <a:xfrm>
            <a:off x="6834188" y="4962525"/>
            <a:ext cx="2824162" cy="1038225"/>
            <a:chOff x="443619" y="2275338"/>
            <a:chExt cx="2824682" cy="1038229"/>
          </a:xfrm>
        </p:grpSpPr>
        <p:cxnSp>
          <p:nvCxnSpPr>
            <p:cNvPr id="61" name="直接连接符 60"/>
            <p:cNvCxnSpPr/>
            <p:nvPr/>
          </p:nvCxnSpPr>
          <p:spPr>
            <a:xfrm>
              <a:off x="1195058" y="2945484"/>
              <a:ext cx="2073243" cy="0"/>
            </a:xfrm>
            <a:prstGeom prst="line">
              <a:avLst/>
            </a:prstGeom>
          </p:spPr>
          <p:style>
            <a:lnRef idx="1">
              <a:schemeClr val="accent1"/>
            </a:lnRef>
            <a:fillRef idx="0">
              <a:schemeClr val="accent1"/>
            </a:fillRef>
            <a:effectRef idx="0">
              <a:schemeClr val="accent1"/>
            </a:effectRef>
            <a:fontRef idx="minor">
              <a:schemeClr val="tx1"/>
            </a:fontRef>
          </p:style>
        </p:cxnSp>
        <p:sp>
          <p:nvSpPr>
            <p:cNvPr id="62" name="任意多边形 61"/>
            <p:cNvSpPr/>
            <p:nvPr/>
          </p:nvSpPr>
          <p:spPr>
            <a:xfrm rot="2871476">
              <a:off x="913240" y="2217649"/>
              <a:ext cx="636060" cy="751438"/>
            </a:xfrm>
            <a:custGeom>
              <a:avLst/>
              <a:gdLst>
                <a:gd name="connsiteX0" fmla="*/ 93149 w 636060"/>
                <a:gd name="connsiteY0" fmla="*/ 93149 h 751438"/>
                <a:gd name="connsiteX1" fmla="*/ 318030 w 636060"/>
                <a:gd name="connsiteY1" fmla="*/ 0 h 751438"/>
                <a:gd name="connsiteX2" fmla="*/ 636060 w 636060"/>
                <a:gd name="connsiteY2" fmla="*/ 318030 h 751438"/>
                <a:gd name="connsiteX3" fmla="*/ 636060 w 636060"/>
                <a:gd name="connsiteY3" fmla="*/ 553593 h 751438"/>
                <a:gd name="connsiteX4" fmla="*/ 545417 w 636060"/>
                <a:gd name="connsiteY4" fmla="*/ 653761 h 751438"/>
                <a:gd name="connsiteX5" fmla="*/ 545417 w 636060"/>
                <a:gd name="connsiteY5" fmla="*/ 318030 h 751438"/>
                <a:gd name="connsiteX6" fmla="*/ 318030 w 636060"/>
                <a:gd name="connsiteY6" fmla="*/ 90643 h 751438"/>
                <a:gd name="connsiteX7" fmla="*/ 90643 w 636060"/>
                <a:gd name="connsiteY7" fmla="*/ 318030 h 751438"/>
                <a:gd name="connsiteX8" fmla="*/ 90643 w 636060"/>
                <a:gd name="connsiteY8" fmla="*/ 751438 h 751438"/>
                <a:gd name="connsiteX9" fmla="*/ 0 w 636060"/>
                <a:gd name="connsiteY9" fmla="*/ 751438 h 751438"/>
                <a:gd name="connsiteX10" fmla="*/ 0 w 636060"/>
                <a:gd name="connsiteY10" fmla="*/ 318030 h 751438"/>
                <a:gd name="connsiteX11" fmla="*/ 93149 w 636060"/>
                <a:gd name="connsiteY11" fmla="*/ 93149 h 75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6060" h="751438">
                  <a:moveTo>
                    <a:pt x="93149" y="93149"/>
                  </a:moveTo>
                  <a:cubicBezTo>
                    <a:pt x="150701" y="35597"/>
                    <a:pt x="230209" y="0"/>
                    <a:pt x="318030" y="0"/>
                  </a:cubicBezTo>
                  <a:cubicBezTo>
                    <a:pt x="493673" y="0"/>
                    <a:pt x="636060" y="142387"/>
                    <a:pt x="636060" y="318030"/>
                  </a:cubicBezTo>
                  <a:lnTo>
                    <a:pt x="636060" y="553593"/>
                  </a:lnTo>
                  <a:lnTo>
                    <a:pt x="545417" y="653761"/>
                  </a:lnTo>
                  <a:lnTo>
                    <a:pt x="545417" y="318030"/>
                  </a:lnTo>
                  <a:cubicBezTo>
                    <a:pt x="545417" y="192448"/>
                    <a:pt x="443612" y="90643"/>
                    <a:pt x="318030" y="90643"/>
                  </a:cubicBezTo>
                  <a:cubicBezTo>
                    <a:pt x="192448" y="90643"/>
                    <a:pt x="90643" y="192448"/>
                    <a:pt x="90643" y="318030"/>
                  </a:cubicBezTo>
                  <a:lnTo>
                    <a:pt x="90643" y="751438"/>
                  </a:lnTo>
                  <a:lnTo>
                    <a:pt x="0" y="751438"/>
                  </a:lnTo>
                  <a:lnTo>
                    <a:pt x="0" y="318030"/>
                  </a:lnTo>
                  <a:cubicBezTo>
                    <a:pt x="0" y="230208"/>
                    <a:pt x="35597" y="150701"/>
                    <a:pt x="93149" y="9314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accent1"/>
                  </a:solidFill>
                  <a:effectLst/>
                  <a:uLnTx/>
                  <a:uFillTx/>
                  <a:latin typeface="+mn-lt"/>
                  <a:ea typeface="+mn-ea"/>
                  <a:cs typeface="+mn-cs"/>
                </a:rPr>
                <a:t>F</a:t>
              </a:r>
              <a:endParaRPr kumimoji="0" lang="zh-CN" altLang="en-US" sz="1800" b="0" i="0" u="none" strike="noStrike" kern="1200" cap="none" spc="0" normalizeH="0" baseline="0" noProof="0" dirty="0">
                <a:ln>
                  <a:noFill/>
                </a:ln>
                <a:solidFill>
                  <a:schemeClr val="accent1"/>
                </a:solidFill>
                <a:effectLst/>
                <a:uLnTx/>
                <a:uFillTx/>
                <a:latin typeface="+mn-lt"/>
                <a:ea typeface="+mn-ea"/>
                <a:cs typeface="+mn-cs"/>
              </a:endParaRPr>
            </a:p>
          </p:txBody>
        </p:sp>
        <p:cxnSp>
          <p:nvCxnSpPr>
            <p:cNvPr id="63" name="直接连接符 62"/>
            <p:cNvCxnSpPr/>
            <p:nvPr/>
          </p:nvCxnSpPr>
          <p:spPr>
            <a:xfrm>
              <a:off x="443619" y="3313567"/>
              <a:ext cx="2824682" cy="0"/>
            </a:xfrm>
            <a:prstGeom prst="line">
              <a:avLst/>
            </a:prstGeom>
          </p:spPr>
          <p:style>
            <a:lnRef idx="1">
              <a:schemeClr val="accent1"/>
            </a:lnRef>
            <a:fillRef idx="0">
              <a:schemeClr val="accent1"/>
            </a:fillRef>
            <a:effectRef idx="0">
              <a:schemeClr val="accent1"/>
            </a:effectRef>
            <a:fontRef idx="minor">
              <a:schemeClr val="tx1"/>
            </a:fontRef>
          </p:style>
        </p:cxnSp>
        <p:sp>
          <p:nvSpPr>
            <p:cNvPr id="27664" name="文本框 63"/>
            <p:cNvSpPr txBox="1"/>
            <p:nvPr/>
          </p:nvSpPr>
          <p:spPr>
            <a:xfrm>
              <a:off x="443620" y="2945485"/>
              <a:ext cx="2824681" cy="340924"/>
            </a:xfrm>
            <a:prstGeom prst="rect">
              <a:avLst/>
            </a:prstGeom>
            <a:noFill/>
            <a:ln w="9525">
              <a:noFill/>
            </a:ln>
          </p:spPr>
          <p:txBody>
            <a:bodyPr anchor="ctr"/>
            <a:p>
              <a:pPr lvl="0" eaLnBrk="1" hangingPunct="1">
                <a:lnSpc>
                  <a:spcPct val="150000"/>
                </a:lnSpc>
              </a:pPr>
              <a:r>
                <a:rPr lang="en-US" altLang="zh-CN" sz="1800" dirty="0">
                  <a:latin typeface="Arial" charset="0"/>
                  <a:ea typeface="黑体" pitchFamily="49" charset="-122"/>
                </a:rPr>
                <a:t>LOREM IPSUM DOLOR</a:t>
              </a:r>
              <a:endParaRPr lang="zh-CN" altLang="en-US" sz="1800" dirty="0">
                <a:latin typeface="Arial" charset="0"/>
                <a:ea typeface="黑体" pitchFamily="49" charset="-122"/>
              </a:endParaRPr>
            </a:p>
          </p:txBody>
        </p:sp>
      </p:grpSp>
      <p:grpSp>
        <p:nvGrpSpPr>
          <p:cNvPr id="27656" name="组合 64"/>
          <p:cNvGrpSpPr/>
          <p:nvPr/>
        </p:nvGrpSpPr>
        <p:grpSpPr>
          <a:xfrm>
            <a:off x="6834188" y="1868488"/>
            <a:ext cx="2824162" cy="1038225"/>
            <a:chOff x="443619" y="2275338"/>
            <a:chExt cx="2824682" cy="1038229"/>
          </a:xfrm>
        </p:grpSpPr>
        <p:cxnSp>
          <p:nvCxnSpPr>
            <p:cNvPr id="66" name="直接连接符 65"/>
            <p:cNvCxnSpPr/>
            <p:nvPr/>
          </p:nvCxnSpPr>
          <p:spPr>
            <a:xfrm>
              <a:off x="1195058" y="2945484"/>
              <a:ext cx="2073243" cy="0"/>
            </a:xfrm>
            <a:prstGeom prst="line">
              <a:avLst/>
            </a:prstGeom>
          </p:spPr>
          <p:style>
            <a:lnRef idx="1">
              <a:schemeClr val="accent1"/>
            </a:lnRef>
            <a:fillRef idx="0">
              <a:schemeClr val="accent1"/>
            </a:fillRef>
            <a:effectRef idx="0">
              <a:schemeClr val="accent1"/>
            </a:effectRef>
            <a:fontRef idx="minor">
              <a:schemeClr val="tx1"/>
            </a:fontRef>
          </p:style>
        </p:cxnSp>
        <p:sp>
          <p:nvSpPr>
            <p:cNvPr id="67" name="任意多边形 66"/>
            <p:cNvSpPr/>
            <p:nvPr/>
          </p:nvSpPr>
          <p:spPr>
            <a:xfrm rot="2871476">
              <a:off x="913240" y="2217649"/>
              <a:ext cx="636060" cy="751438"/>
            </a:xfrm>
            <a:custGeom>
              <a:avLst/>
              <a:gdLst>
                <a:gd name="connsiteX0" fmla="*/ 93149 w 636060"/>
                <a:gd name="connsiteY0" fmla="*/ 93149 h 751438"/>
                <a:gd name="connsiteX1" fmla="*/ 318030 w 636060"/>
                <a:gd name="connsiteY1" fmla="*/ 0 h 751438"/>
                <a:gd name="connsiteX2" fmla="*/ 636060 w 636060"/>
                <a:gd name="connsiteY2" fmla="*/ 318030 h 751438"/>
                <a:gd name="connsiteX3" fmla="*/ 636060 w 636060"/>
                <a:gd name="connsiteY3" fmla="*/ 553593 h 751438"/>
                <a:gd name="connsiteX4" fmla="*/ 545417 w 636060"/>
                <a:gd name="connsiteY4" fmla="*/ 653761 h 751438"/>
                <a:gd name="connsiteX5" fmla="*/ 545417 w 636060"/>
                <a:gd name="connsiteY5" fmla="*/ 318030 h 751438"/>
                <a:gd name="connsiteX6" fmla="*/ 318030 w 636060"/>
                <a:gd name="connsiteY6" fmla="*/ 90643 h 751438"/>
                <a:gd name="connsiteX7" fmla="*/ 90643 w 636060"/>
                <a:gd name="connsiteY7" fmla="*/ 318030 h 751438"/>
                <a:gd name="connsiteX8" fmla="*/ 90643 w 636060"/>
                <a:gd name="connsiteY8" fmla="*/ 751438 h 751438"/>
                <a:gd name="connsiteX9" fmla="*/ 0 w 636060"/>
                <a:gd name="connsiteY9" fmla="*/ 751438 h 751438"/>
                <a:gd name="connsiteX10" fmla="*/ 0 w 636060"/>
                <a:gd name="connsiteY10" fmla="*/ 318030 h 751438"/>
                <a:gd name="connsiteX11" fmla="*/ 93149 w 636060"/>
                <a:gd name="connsiteY11" fmla="*/ 93149 h 75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6060" h="751438">
                  <a:moveTo>
                    <a:pt x="93149" y="93149"/>
                  </a:moveTo>
                  <a:cubicBezTo>
                    <a:pt x="150701" y="35597"/>
                    <a:pt x="230209" y="0"/>
                    <a:pt x="318030" y="0"/>
                  </a:cubicBezTo>
                  <a:cubicBezTo>
                    <a:pt x="493673" y="0"/>
                    <a:pt x="636060" y="142387"/>
                    <a:pt x="636060" y="318030"/>
                  </a:cubicBezTo>
                  <a:lnTo>
                    <a:pt x="636060" y="553593"/>
                  </a:lnTo>
                  <a:lnTo>
                    <a:pt x="545417" y="653761"/>
                  </a:lnTo>
                  <a:lnTo>
                    <a:pt x="545417" y="318030"/>
                  </a:lnTo>
                  <a:cubicBezTo>
                    <a:pt x="545417" y="192448"/>
                    <a:pt x="443612" y="90643"/>
                    <a:pt x="318030" y="90643"/>
                  </a:cubicBezTo>
                  <a:cubicBezTo>
                    <a:pt x="192448" y="90643"/>
                    <a:pt x="90643" y="192448"/>
                    <a:pt x="90643" y="318030"/>
                  </a:cubicBezTo>
                  <a:lnTo>
                    <a:pt x="90643" y="751438"/>
                  </a:lnTo>
                  <a:lnTo>
                    <a:pt x="0" y="751438"/>
                  </a:lnTo>
                  <a:lnTo>
                    <a:pt x="0" y="318030"/>
                  </a:lnTo>
                  <a:cubicBezTo>
                    <a:pt x="0" y="230208"/>
                    <a:pt x="35597" y="150701"/>
                    <a:pt x="93149" y="9314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accent1"/>
                  </a:solidFill>
                  <a:effectLst/>
                  <a:uLnTx/>
                  <a:uFillTx/>
                  <a:latin typeface="+mn-lt"/>
                  <a:ea typeface="+mn-ea"/>
                  <a:cs typeface="+mn-cs"/>
                </a:rPr>
                <a:t>B</a:t>
              </a:r>
              <a:endParaRPr kumimoji="0" lang="zh-CN" altLang="en-US" sz="1800" b="0" i="0" u="none" strike="noStrike" kern="1200" cap="none" spc="0" normalizeH="0" baseline="0" noProof="0" dirty="0">
                <a:ln>
                  <a:noFill/>
                </a:ln>
                <a:solidFill>
                  <a:schemeClr val="accent1"/>
                </a:solidFill>
                <a:effectLst/>
                <a:uLnTx/>
                <a:uFillTx/>
                <a:latin typeface="+mn-lt"/>
                <a:ea typeface="+mn-ea"/>
                <a:cs typeface="+mn-cs"/>
              </a:endParaRPr>
            </a:p>
          </p:txBody>
        </p:sp>
        <p:cxnSp>
          <p:nvCxnSpPr>
            <p:cNvPr id="68" name="直接连接符 67"/>
            <p:cNvCxnSpPr/>
            <p:nvPr/>
          </p:nvCxnSpPr>
          <p:spPr>
            <a:xfrm>
              <a:off x="443619" y="3313567"/>
              <a:ext cx="2824682" cy="0"/>
            </a:xfrm>
            <a:prstGeom prst="line">
              <a:avLst/>
            </a:prstGeom>
          </p:spPr>
          <p:style>
            <a:lnRef idx="1">
              <a:schemeClr val="accent1"/>
            </a:lnRef>
            <a:fillRef idx="0">
              <a:schemeClr val="accent1"/>
            </a:fillRef>
            <a:effectRef idx="0">
              <a:schemeClr val="accent1"/>
            </a:effectRef>
            <a:fontRef idx="minor">
              <a:schemeClr val="tx1"/>
            </a:fontRef>
          </p:style>
        </p:cxnSp>
        <p:sp>
          <p:nvSpPr>
            <p:cNvPr id="27660" name="文本框 68"/>
            <p:cNvSpPr txBox="1"/>
            <p:nvPr/>
          </p:nvSpPr>
          <p:spPr>
            <a:xfrm>
              <a:off x="443620" y="2945485"/>
              <a:ext cx="2824681" cy="340924"/>
            </a:xfrm>
            <a:prstGeom prst="rect">
              <a:avLst/>
            </a:prstGeom>
            <a:noFill/>
            <a:ln w="9525">
              <a:noFill/>
            </a:ln>
          </p:spPr>
          <p:txBody>
            <a:bodyPr anchor="ctr"/>
            <a:p>
              <a:pPr lvl="0" eaLnBrk="1" hangingPunct="1">
                <a:lnSpc>
                  <a:spcPct val="150000"/>
                </a:lnSpc>
              </a:pPr>
              <a:r>
                <a:rPr lang="en-US" altLang="zh-CN" sz="1800" dirty="0">
                  <a:latin typeface="Arial" charset="0"/>
                  <a:ea typeface="黑体" pitchFamily="49" charset="-122"/>
                </a:rPr>
                <a:t>LOREM IPSUM DOLOR</a:t>
              </a:r>
              <a:endParaRPr lang="zh-CN" altLang="en-US" sz="1800" dirty="0">
                <a:latin typeface="Arial" charset="0"/>
                <a:ea typeface="黑体" pitchFamily="49" charset="-122"/>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 name="文本框 37"/>
          <p:cNvSpPr txBox="1"/>
          <p:nvPr/>
        </p:nvSpPr>
        <p:spPr>
          <a:xfrm>
            <a:off x="2119313" y="444500"/>
            <a:ext cx="7953375" cy="423863"/>
          </a:xfrm>
          <a:prstGeom prst="rect">
            <a:avLst/>
          </a:prstGeom>
          <a:noFill/>
        </p:spPr>
        <p:txBody>
          <a:bodyPr wrap="square" rtlCol="0" anchor="ctr">
            <a:noAutofit/>
          </a:bodyPr>
          <a:lstStyle/>
          <a:p>
            <a:pPr marL="0" marR="0" lvl="0" indent="0" algn="ctr" defTabSz="670560" rtl="0" eaLnBrk="1" fontAlgn="auto" latinLnBrk="0" hangingPunct="1">
              <a:lnSpc>
                <a:spcPct val="150000"/>
              </a:lnSpc>
              <a:spcBef>
                <a:spcPts val="0"/>
              </a:spcBef>
              <a:spcAft>
                <a:spcPts val="0"/>
              </a:spcAft>
              <a:buClrTx/>
              <a:buSzTx/>
              <a:buFontTx/>
              <a:buNone/>
              <a:defRPr/>
            </a:pPr>
            <a:r>
              <a:rPr kumimoji="0" lang="da-DK" altLang="zh-CN" sz="2800" b="1" i="0" u="none" strike="noStrike" kern="1200" cap="none" spc="0" normalizeH="0" baseline="0" noProof="0" dirty="0">
                <a:ln>
                  <a:noFill/>
                </a:ln>
                <a:solidFill>
                  <a:schemeClr val="accent1"/>
                </a:solidFill>
                <a:effectLst/>
                <a:uLnTx/>
                <a:uFillTx/>
                <a:latin typeface="+mj-lt"/>
                <a:ea typeface="+mn-ea"/>
                <a:cs typeface="+mn-cs"/>
              </a:rPr>
              <a:t>LOREM IPSUM DOLOR SIT AMET</a:t>
            </a:r>
            <a:endParaRPr kumimoji="0" lang="zh-CN" altLang="en-US" sz="2800" b="1" i="0" u="none" strike="noStrike" kern="1200" cap="none" spc="0" normalizeH="0" baseline="0" noProof="0" dirty="0">
              <a:ln>
                <a:noFill/>
              </a:ln>
              <a:solidFill>
                <a:schemeClr val="accent1"/>
              </a:solidFill>
              <a:effectLst/>
              <a:uLnTx/>
              <a:uFillTx/>
              <a:latin typeface="+mj-lt"/>
              <a:ea typeface="+mn-ea"/>
              <a:cs typeface="+mn-cs"/>
            </a:endParaRPr>
          </a:p>
        </p:txBody>
      </p:sp>
      <p:sp>
        <p:nvSpPr>
          <p:cNvPr id="39" name="等腰三角形 38"/>
          <p:cNvSpPr/>
          <p:nvPr/>
        </p:nvSpPr>
        <p:spPr>
          <a:xfrm flipV="1">
            <a:off x="2530475" y="2219325"/>
            <a:ext cx="574675" cy="495300"/>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sp>
        <p:nvSpPr>
          <p:cNvPr id="40" name="等腰三角形 39"/>
          <p:cNvSpPr/>
          <p:nvPr/>
        </p:nvSpPr>
        <p:spPr>
          <a:xfrm flipV="1">
            <a:off x="2343150" y="2365375"/>
            <a:ext cx="374650" cy="323850"/>
          </a:xfrm>
          <a:prstGeom prst="triangle">
            <a:avLst/>
          </a:prstGeom>
          <a:solidFill>
            <a:schemeClr val="accent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sp>
        <p:nvSpPr>
          <p:cNvPr id="41" name="等腰三角形 40"/>
          <p:cNvSpPr/>
          <p:nvPr/>
        </p:nvSpPr>
        <p:spPr>
          <a:xfrm flipV="1">
            <a:off x="4638675" y="5099050"/>
            <a:ext cx="831850" cy="717550"/>
          </a:xfrm>
          <a:prstGeom prst="triangle">
            <a:avLst/>
          </a:prstGeom>
          <a:solidFill>
            <a:schemeClr val="accent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sp>
        <p:nvSpPr>
          <p:cNvPr id="42" name="平行四边形 41"/>
          <p:cNvSpPr/>
          <p:nvPr/>
        </p:nvSpPr>
        <p:spPr>
          <a:xfrm>
            <a:off x="4915786" y="1936040"/>
            <a:ext cx="4819649" cy="3995739"/>
          </a:xfrm>
          <a:prstGeom prst="parallelogram">
            <a:avLst>
              <a:gd name="adj" fmla="val 24005"/>
            </a:avLst>
          </a:prstGeom>
          <a:blipFill>
            <a:blip r:embed="rId1"/>
            <a:srcRect/>
            <a:stretch>
              <a:fillRect l="-13927" t="-238" r="-24203" b="23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sp>
        <p:nvSpPr>
          <p:cNvPr id="43" name="等腰三角形 42"/>
          <p:cNvSpPr/>
          <p:nvPr/>
        </p:nvSpPr>
        <p:spPr>
          <a:xfrm flipV="1">
            <a:off x="9496425" y="2089150"/>
            <a:ext cx="477838" cy="412750"/>
          </a:xfrm>
          <a:prstGeom prst="triangle">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sp>
        <p:nvSpPr>
          <p:cNvPr id="44" name="等腰三角形 43"/>
          <p:cNvSpPr/>
          <p:nvPr/>
        </p:nvSpPr>
        <p:spPr>
          <a:xfrm flipV="1">
            <a:off x="10145713" y="2895600"/>
            <a:ext cx="306388" cy="263525"/>
          </a:xfrm>
          <a:prstGeom prst="triangle">
            <a:avLst/>
          </a:prstGeom>
          <a:solidFill>
            <a:schemeClr val="accent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sp>
        <p:nvSpPr>
          <p:cNvPr id="45" name="等腰三角形 44"/>
          <p:cNvSpPr/>
          <p:nvPr/>
        </p:nvSpPr>
        <p:spPr>
          <a:xfrm flipV="1">
            <a:off x="9663113" y="3686175"/>
            <a:ext cx="238125" cy="206375"/>
          </a:xfrm>
          <a:prstGeom prst="triangle">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sp>
        <p:nvSpPr>
          <p:cNvPr id="46" name="等腰三角形 45"/>
          <p:cNvSpPr/>
          <p:nvPr/>
        </p:nvSpPr>
        <p:spPr>
          <a:xfrm flipV="1">
            <a:off x="9625013" y="4635500"/>
            <a:ext cx="152400" cy="131763"/>
          </a:xfrm>
          <a:prstGeom prst="triangle">
            <a:avLst/>
          </a:prstGeom>
          <a:solidFill>
            <a:schemeClr val="accent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sp>
        <p:nvSpPr>
          <p:cNvPr id="47" name="等腰三角形 46"/>
          <p:cNvSpPr/>
          <p:nvPr/>
        </p:nvSpPr>
        <p:spPr>
          <a:xfrm flipV="1">
            <a:off x="9413875" y="5318125"/>
            <a:ext cx="195263" cy="168275"/>
          </a:xfrm>
          <a:prstGeom prst="triangle">
            <a:avLst/>
          </a:prstGeom>
          <a:solidFill>
            <a:schemeClr val="accent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sp>
        <p:nvSpPr>
          <p:cNvPr id="28686" name="矩形 47"/>
          <p:cNvSpPr/>
          <p:nvPr/>
        </p:nvSpPr>
        <p:spPr>
          <a:xfrm>
            <a:off x="2154238" y="2808288"/>
            <a:ext cx="2679700" cy="2168525"/>
          </a:xfrm>
          <a:prstGeom prst="rect">
            <a:avLst/>
          </a:prstGeom>
          <a:noFill/>
          <a:ln w="9525">
            <a:noFill/>
          </a:ln>
        </p:spPr>
        <p:txBody>
          <a:bodyPr anchor="ctr"/>
          <a:p>
            <a:pPr lvl="0" eaLnBrk="1" hangingPunct="1">
              <a:lnSpc>
                <a:spcPct val="150000"/>
              </a:lnSpc>
            </a:pPr>
            <a:r>
              <a:rPr lang="en-US" altLang="zh-CN" sz="1800" dirty="0">
                <a:solidFill>
                  <a:schemeClr val="accent1"/>
                </a:solidFill>
                <a:latin typeface="Arial" charset="0"/>
                <a:ea typeface="黑体" pitchFamily="49" charset="-122"/>
              </a:rPr>
              <a:t>LOREM IPSUM DOLOR SIT AMET, CONSECTETUR ADIPISICING ELIT</a:t>
            </a:r>
            <a:endParaRPr lang="en-US" altLang="zh-CN" sz="1800" dirty="0">
              <a:solidFill>
                <a:schemeClr val="accent1"/>
              </a:solidFill>
              <a:latin typeface="Arial" charset="0"/>
              <a:ea typeface="黑体" pitchFamily="49" charset="-122"/>
            </a:endParaRPr>
          </a:p>
        </p:txBody>
      </p:sp>
      <p:cxnSp>
        <p:nvCxnSpPr>
          <p:cNvPr id="49" name="直接连接符 48"/>
          <p:cNvCxnSpPr/>
          <p:nvPr/>
        </p:nvCxnSpPr>
        <p:spPr>
          <a:xfrm flipH="1" flipV="1">
            <a:off x="4833938" y="2546350"/>
            <a:ext cx="568325" cy="101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flipV="1">
            <a:off x="1739900" y="4500563"/>
            <a:ext cx="566738" cy="1016000"/>
          </a:xfrm>
          <a:prstGeom prst="line">
            <a:avLst/>
          </a:prstGeom>
        </p:spPr>
        <p:style>
          <a:lnRef idx="1">
            <a:schemeClr val="accent1"/>
          </a:lnRef>
          <a:fillRef idx="0">
            <a:schemeClr val="accent1"/>
          </a:fillRef>
          <a:effectRef idx="0">
            <a:schemeClr val="accent1"/>
          </a:effectRef>
          <a:fontRef idx="minor">
            <a:schemeClr val="tx1"/>
          </a:fontRef>
        </p:style>
      </p:cxnSp>
      <p:sp>
        <p:nvSpPr>
          <p:cNvPr id="51" name="等腰三角形 50"/>
          <p:cNvSpPr/>
          <p:nvPr/>
        </p:nvSpPr>
        <p:spPr>
          <a:xfrm>
            <a:off x="10145713" y="4191000"/>
            <a:ext cx="514350" cy="444500"/>
          </a:xfrm>
          <a:prstGeom prst="triangle">
            <a:avLst/>
          </a:prstGeom>
          <a:solidFill>
            <a:schemeClr val="accent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2119313" y="444500"/>
            <a:ext cx="7953375" cy="423863"/>
          </a:xfrm>
          <a:prstGeom prst="rect">
            <a:avLst/>
          </a:prstGeom>
          <a:noFill/>
        </p:spPr>
        <p:txBody>
          <a:bodyPr wrap="square" rtlCol="0" anchor="ctr">
            <a:noAutofit/>
          </a:bodyPr>
          <a:lstStyle/>
          <a:p>
            <a:pPr marL="0" marR="0" lvl="0" indent="0" algn="ctr" defTabSz="670560" rtl="0" eaLnBrk="1" fontAlgn="auto" latinLnBrk="0" hangingPunct="1">
              <a:lnSpc>
                <a:spcPct val="150000"/>
              </a:lnSpc>
              <a:spcBef>
                <a:spcPts val="0"/>
              </a:spcBef>
              <a:spcAft>
                <a:spcPts val="0"/>
              </a:spcAft>
              <a:buClrTx/>
              <a:buSzTx/>
              <a:buFontTx/>
              <a:buNone/>
              <a:defRPr/>
            </a:pPr>
            <a:r>
              <a:rPr kumimoji="0" lang="da-DK" altLang="zh-CN" sz="2800" b="1" i="0" u="none" strike="noStrike" kern="1200" cap="none" spc="0" normalizeH="0" baseline="0" noProof="0" dirty="0">
                <a:ln>
                  <a:noFill/>
                </a:ln>
                <a:solidFill>
                  <a:schemeClr val="accent1"/>
                </a:solidFill>
                <a:effectLst/>
                <a:uLnTx/>
                <a:uFillTx/>
                <a:latin typeface="+mj-lt"/>
                <a:ea typeface="+mn-ea"/>
                <a:cs typeface="+mn-cs"/>
              </a:rPr>
              <a:t>LOREM IPSUM DOLOR SIT AMET</a:t>
            </a:r>
            <a:endParaRPr kumimoji="0" lang="zh-CN" altLang="en-US" sz="2800" b="1" i="0" u="none" strike="noStrike" kern="1200" cap="none" spc="0" normalizeH="0" baseline="0" noProof="0" dirty="0">
              <a:ln>
                <a:noFill/>
              </a:ln>
              <a:solidFill>
                <a:schemeClr val="accent1"/>
              </a:solidFill>
              <a:effectLst/>
              <a:uLnTx/>
              <a:uFillTx/>
              <a:latin typeface="+mj-lt"/>
              <a:ea typeface="+mn-ea"/>
              <a:cs typeface="+mn-cs"/>
            </a:endParaRPr>
          </a:p>
        </p:txBody>
      </p:sp>
      <p:sp>
        <p:nvSpPr>
          <p:cNvPr id="41" name="任意多边形 40"/>
          <p:cNvSpPr/>
          <p:nvPr/>
        </p:nvSpPr>
        <p:spPr>
          <a:xfrm>
            <a:off x="7823223" y="1598744"/>
            <a:ext cx="2578078" cy="2898511"/>
          </a:xfrm>
          <a:custGeom>
            <a:avLst/>
            <a:gdLst>
              <a:gd name="connsiteX0" fmla="*/ 1050057 w 2114047"/>
              <a:gd name="connsiteY0" fmla="*/ 0 h 2376805"/>
              <a:gd name="connsiteX1" fmla="*/ 1054830 w 2114047"/>
              <a:gd name="connsiteY1" fmla="*/ 304 h 2376805"/>
              <a:gd name="connsiteX2" fmla="*/ 1227350 w 2114047"/>
              <a:gd name="connsiteY2" fmla="*/ 46188 h 2376805"/>
              <a:gd name="connsiteX3" fmla="*/ 2000596 w 2114047"/>
              <a:gd name="connsiteY3" fmla="*/ 560180 h 2376805"/>
              <a:gd name="connsiteX4" fmla="*/ 2007253 w 2114047"/>
              <a:gd name="connsiteY4" fmla="*/ 562963 h 2376805"/>
              <a:gd name="connsiteX5" fmla="*/ 2081453 w 2114047"/>
              <a:gd name="connsiteY5" fmla="*/ 628396 h 2376805"/>
              <a:gd name="connsiteX6" fmla="*/ 2083060 w 2114047"/>
              <a:gd name="connsiteY6" fmla="*/ 630503 h 2376805"/>
              <a:gd name="connsiteX7" fmla="*/ 2085012 w 2114047"/>
              <a:gd name="connsiteY7" fmla="*/ 634446 h 2376805"/>
              <a:gd name="connsiteX8" fmla="*/ 2087888 w 2114047"/>
              <a:gd name="connsiteY8" fmla="*/ 636815 h 2376805"/>
              <a:gd name="connsiteX9" fmla="*/ 2090638 w 2114047"/>
              <a:gd name="connsiteY9" fmla="*/ 645816 h 2376805"/>
              <a:gd name="connsiteX10" fmla="*/ 2105184 w 2114047"/>
              <a:gd name="connsiteY10" fmla="*/ 675213 h 2376805"/>
              <a:gd name="connsiteX11" fmla="*/ 2113343 w 2114047"/>
              <a:gd name="connsiteY11" fmla="*/ 722046 h 2376805"/>
              <a:gd name="connsiteX12" fmla="*/ 2114036 w 2114047"/>
              <a:gd name="connsiteY12" fmla="*/ 1184592 h 2376805"/>
              <a:gd name="connsiteX13" fmla="*/ 2114047 w 2114047"/>
              <a:gd name="connsiteY13" fmla="*/ 1184592 h 2376805"/>
              <a:gd name="connsiteX14" fmla="*/ 2114041 w 2114047"/>
              <a:gd name="connsiteY14" fmla="*/ 1188403 h 2376805"/>
              <a:gd name="connsiteX15" fmla="*/ 2114047 w 2114047"/>
              <a:gd name="connsiteY15" fmla="*/ 1192213 h 2376805"/>
              <a:gd name="connsiteX16" fmla="*/ 2114036 w 2114047"/>
              <a:gd name="connsiteY16" fmla="*/ 1192213 h 2376805"/>
              <a:gd name="connsiteX17" fmla="*/ 2113343 w 2114047"/>
              <a:gd name="connsiteY17" fmla="*/ 1654759 h 2376805"/>
              <a:gd name="connsiteX18" fmla="*/ 2105184 w 2114047"/>
              <a:gd name="connsiteY18" fmla="*/ 1701592 h 2376805"/>
              <a:gd name="connsiteX19" fmla="*/ 2090638 w 2114047"/>
              <a:gd name="connsiteY19" fmla="*/ 1730989 h 2376805"/>
              <a:gd name="connsiteX20" fmla="*/ 2087888 w 2114047"/>
              <a:gd name="connsiteY20" fmla="*/ 1739990 h 2376805"/>
              <a:gd name="connsiteX21" fmla="*/ 2085012 w 2114047"/>
              <a:gd name="connsiteY21" fmla="*/ 1742359 h 2376805"/>
              <a:gd name="connsiteX22" fmla="*/ 2083060 w 2114047"/>
              <a:gd name="connsiteY22" fmla="*/ 1746302 h 2376805"/>
              <a:gd name="connsiteX23" fmla="*/ 2081453 w 2114047"/>
              <a:gd name="connsiteY23" fmla="*/ 1748409 h 2376805"/>
              <a:gd name="connsiteX24" fmla="*/ 2007253 w 2114047"/>
              <a:gd name="connsiteY24" fmla="*/ 1813842 h 2376805"/>
              <a:gd name="connsiteX25" fmla="*/ 2000596 w 2114047"/>
              <a:gd name="connsiteY25" fmla="*/ 1816625 h 2376805"/>
              <a:gd name="connsiteX26" fmla="*/ 1227350 w 2114047"/>
              <a:gd name="connsiteY26" fmla="*/ 2330617 h 2376805"/>
              <a:gd name="connsiteX27" fmla="*/ 1054830 w 2114047"/>
              <a:gd name="connsiteY27" fmla="*/ 2376501 h 2376805"/>
              <a:gd name="connsiteX28" fmla="*/ 1050057 w 2114047"/>
              <a:gd name="connsiteY28" fmla="*/ 2376805 h 2376805"/>
              <a:gd name="connsiteX29" fmla="*/ 882307 w 2114047"/>
              <a:gd name="connsiteY29" fmla="*/ 2330617 h 2376805"/>
              <a:gd name="connsiteX30" fmla="*/ 100827 w 2114047"/>
              <a:gd name="connsiteY30" fmla="*/ 1811152 h 2376805"/>
              <a:gd name="connsiteX31" fmla="*/ 94114 w 2114047"/>
              <a:gd name="connsiteY31" fmla="*/ 1805689 h 2376805"/>
              <a:gd name="connsiteX32" fmla="*/ 65741 w 2114047"/>
              <a:gd name="connsiteY32" fmla="*/ 1787446 h 2376805"/>
              <a:gd name="connsiteX33" fmla="*/ 33999 w 2114047"/>
              <a:gd name="connsiteY33" fmla="*/ 1750063 h 2376805"/>
              <a:gd name="connsiteX34" fmla="*/ 21767 w 2114047"/>
              <a:gd name="connsiteY34" fmla="*/ 1739990 h 2376805"/>
              <a:gd name="connsiteX35" fmla="*/ 11934 w 2114047"/>
              <a:gd name="connsiteY35" fmla="*/ 1707798 h 2376805"/>
              <a:gd name="connsiteX36" fmla="*/ 8863 w 2114047"/>
              <a:gd name="connsiteY36" fmla="*/ 1701592 h 2376805"/>
              <a:gd name="connsiteX37" fmla="*/ 704 w 2114047"/>
              <a:gd name="connsiteY37" fmla="*/ 1654759 h 2376805"/>
              <a:gd name="connsiteX38" fmla="*/ 12 w 2114047"/>
              <a:gd name="connsiteY38" fmla="*/ 1192213 h 2376805"/>
              <a:gd name="connsiteX39" fmla="*/ 0 w 2114047"/>
              <a:gd name="connsiteY39" fmla="*/ 1192213 h 2376805"/>
              <a:gd name="connsiteX40" fmla="*/ 6 w 2114047"/>
              <a:gd name="connsiteY40" fmla="*/ 1188403 h 2376805"/>
              <a:gd name="connsiteX41" fmla="*/ 0 w 2114047"/>
              <a:gd name="connsiteY41" fmla="*/ 1184592 h 2376805"/>
              <a:gd name="connsiteX42" fmla="*/ 12 w 2114047"/>
              <a:gd name="connsiteY42" fmla="*/ 1184592 h 2376805"/>
              <a:gd name="connsiteX43" fmla="*/ 704 w 2114047"/>
              <a:gd name="connsiteY43" fmla="*/ 722046 h 2376805"/>
              <a:gd name="connsiteX44" fmla="*/ 8863 w 2114047"/>
              <a:gd name="connsiteY44" fmla="*/ 675213 h 2376805"/>
              <a:gd name="connsiteX45" fmla="*/ 11934 w 2114047"/>
              <a:gd name="connsiteY45" fmla="*/ 669007 h 2376805"/>
              <a:gd name="connsiteX46" fmla="*/ 21767 w 2114047"/>
              <a:gd name="connsiteY46" fmla="*/ 636815 h 2376805"/>
              <a:gd name="connsiteX47" fmla="*/ 33999 w 2114047"/>
              <a:gd name="connsiteY47" fmla="*/ 626742 h 2376805"/>
              <a:gd name="connsiteX48" fmla="*/ 65741 w 2114047"/>
              <a:gd name="connsiteY48" fmla="*/ 589359 h 2376805"/>
              <a:gd name="connsiteX49" fmla="*/ 94114 w 2114047"/>
              <a:gd name="connsiteY49" fmla="*/ 571116 h 2376805"/>
              <a:gd name="connsiteX50" fmla="*/ 100827 w 2114047"/>
              <a:gd name="connsiteY50" fmla="*/ 565653 h 2376805"/>
              <a:gd name="connsiteX51" fmla="*/ 882307 w 2114047"/>
              <a:gd name="connsiteY51" fmla="*/ 46188 h 2376805"/>
              <a:gd name="connsiteX52" fmla="*/ 1050057 w 2114047"/>
              <a:gd name="connsiteY52" fmla="*/ 0 h 2376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114047" h="2376805">
                <a:moveTo>
                  <a:pt x="1050057" y="0"/>
                </a:moveTo>
                <a:cubicBezTo>
                  <a:pt x="1051651" y="0"/>
                  <a:pt x="1053245" y="12"/>
                  <a:pt x="1054830" y="304"/>
                </a:cubicBezTo>
                <a:cubicBezTo>
                  <a:pt x="1117118" y="-796"/>
                  <a:pt x="1179812" y="14588"/>
                  <a:pt x="1227350" y="46188"/>
                </a:cubicBezTo>
                <a:lnTo>
                  <a:pt x="2000596" y="560180"/>
                </a:lnTo>
                <a:lnTo>
                  <a:pt x="2007253" y="562963"/>
                </a:lnTo>
                <a:cubicBezTo>
                  <a:pt x="2036439" y="575164"/>
                  <a:pt x="2062808" y="599340"/>
                  <a:pt x="2081453" y="628396"/>
                </a:cubicBezTo>
                <a:cubicBezTo>
                  <a:pt x="2082075" y="629037"/>
                  <a:pt x="2082570" y="629768"/>
                  <a:pt x="2083060" y="630503"/>
                </a:cubicBezTo>
                <a:lnTo>
                  <a:pt x="2085012" y="634446"/>
                </a:lnTo>
                <a:lnTo>
                  <a:pt x="2087888" y="636815"/>
                </a:lnTo>
                <a:lnTo>
                  <a:pt x="2090638" y="645816"/>
                </a:lnTo>
                <a:lnTo>
                  <a:pt x="2105184" y="675213"/>
                </a:lnTo>
                <a:cubicBezTo>
                  <a:pt x="2110416" y="690746"/>
                  <a:pt x="2113320" y="706634"/>
                  <a:pt x="2113343" y="722046"/>
                </a:cubicBezTo>
                <a:lnTo>
                  <a:pt x="2114036" y="1184592"/>
                </a:lnTo>
                <a:lnTo>
                  <a:pt x="2114047" y="1184592"/>
                </a:lnTo>
                <a:lnTo>
                  <a:pt x="2114041" y="1188403"/>
                </a:lnTo>
                <a:lnTo>
                  <a:pt x="2114047" y="1192213"/>
                </a:lnTo>
                <a:lnTo>
                  <a:pt x="2114036" y="1192213"/>
                </a:lnTo>
                <a:lnTo>
                  <a:pt x="2113343" y="1654759"/>
                </a:lnTo>
                <a:cubicBezTo>
                  <a:pt x="2113320" y="1670171"/>
                  <a:pt x="2110416" y="1686059"/>
                  <a:pt x="2105184" y="1701592"/>
                </a:cubicBezTo>
                <a:lnTo>
                  <a:pt x="2090638" y="1730989"/>
                </a:lnTo>
                <a:lnTo>
                  <a:pt x="2087888" y="1739990"/>
                </a:lnTo>
                <a:lnTo>
                  <a:pt x="2085012" y="1742359"/>
                </a:lnTo>
                <a:lnTo>
                  <a:pt x="2083060" y="1746302"/>
                </a:lnTo>
                <a:cubicBezTo>
                  <a:pt x="2082570" y="1747037"/>
                  <a:pt x="2082075" y="1747768"/>
                  <a:pt x="2081453" y="1748409"/>
                </a:cubicBezTo>
                <a:cubicBezTo>
                  <a:pt x="2062808" y="1777465"/>
                  <a:pt x="2036439" y="1801641"/>
                  <a:pt x="2007253" y="1813842"/>
                </a:cubicBezTo>
                <a:lnTo>
                  <a:pt x="2000596" y="1816625"/>
                </a:lnTo>
                <a:lnTo>
                  <a:pt x="1227350" y="2330617"/>
                </a:lnTo>
                <a:cubicBezTo>
                  <a:pt x="1179812" y="2362217"/>
                  <a:pt x="1117118" y="2377601"/>
                  <a:pt x="1054830" y="2376501"/>
                </a:cubicBezTo>
                <a:cubicBezTo>
                  <a:pt x="1053245" y="2376793"/>
                  <a:pt x="1051651" y="2376805"/>
                  <a:pt x="1050057" y="2376805"/>
                </a:cubicBezTo>
                <a:cubicBezTo>
                  <a:pt x="989345" y="2376805"/>
                  <a:pt x="928629" y="2361408"/>
                  <a:pt x="882307" y="2330617"/>
                </a:cubicBezTo>
                <a:lnTo>
                  <a:pt x="100827" y="1811152"/>
                </a:lnTo>
                <a:lnTo>
                  <a:pt x="94114" y="1805689"/>
                </a:lnTo>
                <a:lnTo>
                  <a:pt x="65741" y="1787446"/>
                </a:lnTo>
                <a:lnTo>
                  <a:pt x="33999" y="1750063"/>
                </a:lnTo>
                <a:lnTo>
                  <a:pt x="21767" y="1739990"/>
                </a:lnTo>
                <a:lnTo>
                  <a:pt x="11934" y="1707798"/>
                </a:lnTo>
                <a:lnTo>
                  <a:pt x="8863" y="1701592"/>
                </a:lnTo>
                <a:cubicBezTo>
                  <a:pt x="3631" y="1686059"/>
                  <a:pt x="727" y="1670171"/>
                  <a:pt x="704" y="1654759"/>
                </a:cubicBezTo>
                <a:lnTo>
                  <a:pt x="12" y="1192213"/>
                </a:lnTo>
                <a:lnTo>
                  <a:pt x="0" y="1192213"/>
                </a:lnTo>
                <a:lnTo>
                  <a:pt x="6" y="1188403"/>
                </a:lnTo>
                <a:lnTo>
                  <a:pt x="0" y="1184592"/>
                </a:lnTo>
                <a:lnTo>
                  <a:pt x="12" y="1184592"/>
                </a:lnTo>
                <a:lnTo>
                  <a:pt x="704" y="722046"/>
                </a:lnTo>
                <a:cubicBezTo>
                  <a:pt x="727" y="706634"/>
                  <a:pt x="3631" y="690746"/>
                  <a:pt x="8863" y="675213"/>
                </a:cubicBezTo>
                <a:lnTo>
                  <a:pt x="11934" y="669007"/>
                </a:lnTo>
                <a:lnTo>
                  <a:pt x="21767" y="636815"/>
                </a:lnTo>
                <a:lnTo>
                  <a:pt x="33999" y="626742"/>
                </a:lnTo>
                <a:lnTo>
                  <a:pt x="65741" y="589359"/>
                </a:lnTo>
                <a:lnTo>
                  <a:pt x="94114" y="571116"/>
                </a:lnTo>
                <a:lnTo>
                  <a:pt x="100827" y="565653"/>
                </a:lnTo>
                <a:lnTo>
                  <a:pt x="882307" y="46188"/>
                </a:lnTo>
                <a:cubicBezTo>
                  <a:pt x="928629" y="15397"/>
                  <a:pt x="989345" y="0"/>
                  <a:pt x="1050057" y="0"/>
                </a:cubicBezTo>
                <a:close/>
              </a:path>
            </a:pathLst>
          </a:custGeom>
          <a:blipFill>
            <a:blip r:embed="rId1"/>
            <a:srcRect/>
            <a:stretch>
              <a:fillRect l="-56150" t="-329" r="-11814" b="329"/>
            </a:stretch>
          </a:bli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sp>
        <p:nvSpPr>
          <p:cNvPr id="42" name="任意多边形 41"/>
          <p:cNvSpPr/>
          <p:nvPr/>
        </p:nvSpPr>
        <p:spPr>
          <a:xfrm>
            <a:off x="5861191" y="3689849"/>
            <a:ext cx="2578078" cy="2898511"/>
          </a:xfrm>
          <a:custGeom>
            <a:avLst/>
            <a:gdLst>
              <a:gd name="connsiteX0" fmla="*/ 1050057 w 2114047"/>
              <a:gd name="connsiteY0" fmla="*/ 0 h 2376805"/>
              <a:gd name="connsiteX1" fmla="*/ 1054830 w 2114047"/>
              <a:gd name="connsiteY1" fmla="*/ 304 h 2376805"/>
              <a:gd name="connsiteX2" fmla="*/ 1227350 w 2114047"/>
              <a:gd name="connsiteY2" fmla="*/ 46188 h 2376805"/>
              <a:gd name="connsiteX3" fmla="*/ 2000596 w 2114047"/>
              <a:gd name="connsiteY3" fmla="*/ 560180 h 2376805"/>
              <a:gd name="connsiteX4" fmla="*/ 2007253 w 2114047"/>
              <a:gd name="connsiteY4" fmla="*/ 562963 h 2376805"/>
              <a:gd name="connsiteX5" fmla="*/ 2081453 w 2114047"/>
              <a:gd name="connsiteY5" fmla="*/ 628396 h 2376805"/>
              <a:gd name="connsiteX6" fmla="*/ 2083060 w 2114047"/>
              <a:gd name="connsiteY6" fmla="*/ 630503 h 2376805"/>
              <a:gd name="connsiteX7" fmla="*/ 2085012 w 2114047"/>
              <a:gd name="connsiteY7" fmla="*/ 634446 h 2376805"/>
              <a:gd name="connsiteX8" fmla="*/ 2087888 w 2114047"/>
              <a:gd name="connsiteY8" fmla="*/ 636815 h 2376805"/>
              <a:gd name="connsiteX9" fmla="*/ 2090638 w 2114047"/>
              <a:gd name="connsiteY9" fmla="*/ 645816 h 2376805"/>
              <a:gd name="connsiteX10" fmla="*/ 2105184 w 2114047"/>
              <a:gd name="connsiteY10" fmla="*/ 675213 h 2376805"/>
              <a:gd name="connsiteX11" fmla="*/ 2113343 w 2114047"/>
              <a:gd name="connsiteY11" fmla="*/ 722046 h 2376805"/>
              <a:gd name="connsiteX12" fmla="*/ 2114036 w 2114047"/>
              <a:gd name="connsiteY12" fmla="*/ 1184592 h 2376805"/>
              <a:gd name="connsiteX13" fmla="*/ 2114047 w 2114047"/>
              <a:gd name="connsiteY13" fmla="*/ 1184592 h 2376805"/>
              <a:gd name="connsiteX14" fmla="*/ 2114041 w 2114047"/>
              <a:gd name="connsiteY14" fmla="*/ 1188403 h 2376805"/>
              <a:gd name="connsiteX15" fmla="*/ 2114047 w 2114047"/>
              <a:gd name="connsiteY15" fmla="*/ 1192213 h 2376805"/>
              <a:gd name="connsiteX16" fmla="*/ 2114036 w 2114047"/>
              <a:gd name="connsiteY16" fmla="*/ 1192213 h 2376805"/>
              <a:gd name="connsiteX17" fmla="*/ 2113343 w 2114047"/>
              <a:gd name="connsiteY17" fmla="*/ 1654759 h 2376805"/>
              <a:gd name="connsiteX18" fmla="*/ 2105184 w 2114047"/>
              <a:gd name="connsiteY18" fmla="*/ 1701592 h 2376805"/>
              <a:gd name="connsiteX19" fmla="*/ 2090638 w 2114047"/>
              <a:gd name="connsiteY19" fmla="*/ 1730989 h 2376805"/>
              <a:gd name="connsiteX20" fmla="*/ 2087888 w 2114047"/>
              <a:gd name="connsiteY20" fmla="*/ 1739990 h 2376805"/>
              <a:gd name="connsiteX21" fmla="*/ 2085012 w 2114047"/>
              <a:gd name="connsiteY21" fmla="*/ 1742359 h 2376805"/>
              <a:gd name="connsiteX22" fmla="*/ 2083060 w 2114047"/>
              <a:gd name="connsiteY22" fmla="*/ 1746302 h 2376805"/>
              <a:gd name="connsiteX23" fmla="*/ 2081453 w 2114047"/>
              <a:gd name="connsiteY23" fmla="*/ 1748409 h 2376805"/>
              <a:gd name="connsiteX24" fmla="*/ 2007253 w 2114047"/>
              <a:gd name="connsiteY24" fmla="*/ 1813842 h 2376805"/>
              <a:gd name="connsiteX25" fmla="*/ 2000596 w 2114047"/>
              <a:gd name="connsiteY25" fmla="*/ 1816625 h 2376805"/>
              <a:gd name="connsiteX26" fmla="*/ 1227350 w 2114047"/>
              <a:gd name="connsiteY26" fmla="*/ 2330617 h 2376805"/>
              <a:gd name="connsiteX27" fmla="*/ 1054830 w 2114047"/>
              <a:gd name="connsiteY27" fmla="*/ 2376501 h 2376805"/>
              <a:gd name="connsiteX28" fmla="*/ 1050057 w 2114047"/>
              <a:gd name="connsiteY28" fmla="*/ 2376805 h 2376805"/>
              <a:gd name="connsiteX29" fmla="*/ 882307 w 2114047"/>
              <a:gd name="connsiteY29" fmla="*/ 2330617 h 2376805"/>
              <a:gd name="connsiteX30" fmla="*/ 100827 w 2114047"/>
              <a:gd name="connsiteY30" fmla="*/ 1811152 h 2376805"/>
              <a:gd name="connsiteX31" fmla="*/ 94114 w 2114047"/>
              <a:gd name="connsiteY31" fmla="*/ 1805689 h 2376805"/>
              <a:gd name="connsiteX32" fmla="*/ 65741 w 2114047"/>
              <a:gd name="connsiteY32" fmla="*/ 1787446 h 2376805"/>
              <a:gd name="connsiteX33" fmla="*/ 33999 w 2114047"/>
              <a:gd name="connsiteY33" fmla="*/ 1750063 h 2376805"/>
              <a:gd name="connsiteX34" fmla="*/ 21767 w 2114047"/>
              <a:gd name="connsiteY34" fmla="*/ 1739990 h 2376805"/>
              <a:gd name="connsiteX35" fmla="*/ 11934 w 2114047"/>
              <a:gd name="connsiteY35" fmla="*/ 1707798 h 2376805"/>
              <a:gd name="connsiteX36" fmla="*/ 8863 w 2114047"/>
              <a:gd name="connsiteY36" fmla="*/ 1701592 h 2376805"/>
              <a:gd name="connsiteX37" fmla="*/ 704 w 2114047"/>
              <a:gd name="connsiteY37" fmla="*/ 1654759 h 2376805"/>
              <a:gd name="connsiteX38" fmla="*/ 12 w 2114047"/>
              <a:gd name="connsiteY38" fmla="*/ 1192213 h 2376805"/>
              <a:gd name="connsiteX39" fmla="*/ 0 w 2114047"/>
              <a:gd name="connsiteY39" fmla="*/ 1192213 h 2376805"/>
              <a:gd name="connsiteX40" fmla="*/ 6 w 2114047"/>
              <a:gd name="connsiteY40" fmla="*/ 1188403 h 2376805"/>
              <a:gd name="connsiteX41" fmla="*/ 0 w 2114047"/>
              <a:gd name="connsiteY41" fmla="*/ 1184592 h 2376805"/>
              <a:gd name="connsiteX42" fmla="*/ 12 w 2114047"/>
              <a:gd name="connsiteY42" fmla="*/ 1184592 h 2376805"/>
              <a:gd name="connsiteX43" fmla="*/ 704 w 2114047"/>
              <a:gd name="connsiteY43" fmla="*/ 722046 h 2376805"/>
              <a:gd name="connsiteX44" fmla="*/ 8863 w 2114047"/>
              <a:gd name="connsiteY44" fmla="*/ 675213 h 2376805"/>
              <a:gd name="connsiteX45" fmla="*/ 11934 w 2114047"/>
              <a:gd name="connsiteY45" fmla="*/ 669007 h 2376805"/>
              <a:gd name="connsiteX46" fmla="*/ 21767 w 2114047"/>
              <a:gd name="connsiteY46" fmla="*/ 636815 h 2376805"/>
              <a:gd name="connsiteX47" fmla="*/ 33999 w 2114047"/>
              <a:gd name="connsiteY47" fmla="*/ 626742 h 2376805"/>
              <a:gd name="connsiteX48" fmla="*/ 65741 w 2114047"/>
              <a:gd name="connsiteY48" fmla="*/ 589359 h 2376805"/>
              <a:gd name="connsiteX49" fmla="*/ 94114 w 2114047"/>
              <a:gd name="connsiteY49" fmla="*/ 571116 h 2376805"/>
              <a:gd name="connsiteX50" fmla="*/ 100827 w 2114047"/>
              <a:gd name="connsiteY50" fmla="*/ 565653 h 2376805"/>
              <a:gd name="connsiteX51" fmla="*/ 882307 w 2114047"/>
              <a:gd name="connsiteY51" fmla="*/ 46188 h 2376805"/>
              <a:gd name="connsiteX52" fmla="*/ 1050057 w 2114047"/>
              <a:gd name="connsiteY52" fmla="*/ 0 h 2376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114047" h="2376805">
                <a:moveTo>
                  <a:pt x="1050057" y="0"/>
                </a:moveTo>
                <a:cubicBezTo>
                  <a:pt x="1051651" y="0"/>
                  <a:pt x="1053245" y="12"/>
                  <a:pt x="1054830" y="304"/>
                </a:cubicBezTo>
                <a:cubicBezTo>
                  <a:pt x="1117118" y="-796"/>
                  <a:pt x="1179812" y="14588"/>
                  <a:pt x="1227350" y="46188"/>
                </a:cubicBezTo>
                <a:lnTo>
                  <a:pt x="2000596" y="560180"/>
                </a:lnTo>
                <a:lnTo>
                  <a:pt x="2007253" y="562963"/>
                </a:lnTo>
                <a:cubicBezTo>
                  <a:pt x="2036439" y="575164"/>
                  <a:pt x="2062808" y="599340"/>
                  <a:pt x="2081453" y="628396"/>
                </a:cubicBezTo>
                <a:cubicBezTo>
                  <a:pt x="2082075" y="629037"/>
                  <a:pt x="2082570" y="629768"/>
                  <a:pt x="2083060" y="630503"/>
                </a:cubicBezTo>
                <a:lnTo>
                  <a:pt x="2085012" y="634446"/>
                </a:lnTo>
                <a:lnTo>
                  <a:pt x="2087888" y="636815"/>
                </a:lnTo>
                <a:lnTo>
                  <a:pt x="2090638" y="645816"/>
                </a:lnTo>
                <a:lnTo>
                  <a:pt x="2105184" y="675213"/>
                </a:lnTo>
                <a:cubicBezTo>
                  <a:pt x="2110416" y="690746"/>
                  <a:pt x="2113320" y="706634"/>
                  <a:pt x="2113343" y="722046"/>
                </a:cubicBezTo>
                <a:lnTo>
                  <a:pt x="2114036" y="1184592"/>
                </a:lnTo>
                <a:lnTo>
                  <a:pt x="2114047" y="1184592"/>
                </a:lnTo>
                <a:lnTo>
                  <a:pt x="2114041" y="1188403"/>
                </a:lnTo>
                <a:lnTo>
                  <a:pt x="2114047" y="1192213"/>
                </a:lnTo>
                <a:lnTo>
                  <a:pt x="2114036" y="1192213"/>
                </a:lnTo>
                <a:lnTo>
                  <a:pt x="2113343" y="1654759"/>
                </a:lnTo>
                <a:cubicBezTo>
                  <a:pt x="2113320" y="1670171"/>
                  <a:pt x="2110416" y="1686059"/>
                  <a:pt x="2105184" y="1701592"/>
                </a:cubicBezTo>
                <a:lnTo>
                  <a:pt x="2090638" y="1730989"/>
                </a:lnTo>
                <a:lnTo>
                  <a:pt x="2087888" y="1739990"/>
                </a:lnTo>
                <a:lnTo>
                  <a:pt x="2085012" y="1742359"/>
                </a:lnTo>
                <a:lnTo>
                  <a:pt x="2083060" y="1746302"/>
                </a:lnTo>
                <a:cubicBezTo>
                  <a:pt x="2082570" y="1747037"/>
                  <a:pt x="2082075" y="1747768"/>
                  <a:pt x="2081453" y="1748409"/>
                </a:cubicBezTo>
                <a:cubicBezTo>
                  <a:pt x="2062808" y="1777465"/>
                  <a:pt x="2036439" y="1801641"/>
                  <a:pt x="2007253" y="1813842"/>
                </a:cubicBezTo>
                <a:lnTo>
                  <a:pt x="2000596" y="1816625"/>
                </a:lnTo>
                <a:lnTo>
                  <a:pt x="1227350" y="2330617"/>
                </a:lnTo>
                <a:cubicBezTo>
                  <a:pt x="1179812" y="2362217"/>
                  <a:pt x="1117118" y="2377601"/>
                  <a:pt x="1054830" y="2376501"/>
                </a:cubicBezTo>
                <a:cubicBezTo>
                  <a:pt x="1053245" y="2376793"/>
                  <a:pt x="1051651" y="2376805"/>
                  <a:pt x="1050057" y="2376805"/>
                </a:cubicBezTo>
                <a:cubicBezTo>
                  <a:pt x="989345" y="2376805"/>
                  <a:pt x="928629" y="2361408"/>
                  <a:pt x="882307" y="2330617"/>
                </a:cubicBezTo>
                <a:lnTo>
                  <a:pt x="100827" y="1811152"/>
                </a:lnTo>
                <a:lnTo>
                  <a:pt x="94114" y="1805689"/>
                </a:lnTo>
                <a:lnTo>
                  <a:pt x="65741" y="1787446"/>
                </a:lnTo>
                <a:lnTo>
                  <a:pt x="33999" y="1750063"/>
                </a:lnTo>
                <a:lnTo>
                  <a:pt x="21767" y="1739990"/>
                </a:lnTo>
                <a:lnTo>
                  <a:pt x="11934" y="1707798"/>
                </a:lnTo>
                <a:lnTo>
                  <a:pt x="8863" y="1701592"/>
                </a:lnTo>
                <a:cubicBezTo>
                  <a:pt x="3631" y="1686059"/>
                  <a:pt x="727" y="1670171"/>
                  <a:pt x="704" y="1654759"/>
                </a:cubicBezTo>
                <a:lnTo>
                  <a:pt x="12" y="1192213"/>
                </a:lnTo>
                <a:lnTo>
                  <a:pt x="0" y="1192213"/>
                </a:lnTo>
                <a:lnTo>
                  <a:pt x="6" y="1188403"/>
                </a:lnTo>
                <a:lnTo>
                  <a:pt x="0" y="1184592"/>
                </a:lnTo>
                <a:lnTo>
                  <a:pt x="12" y="1184592"/>
                </a:lnTo>
                <a:lnTo>
                  <a:pt x="704" y="722046"/>
                </a:lnTo>
                <a:cubicBezTo>
                  <a:pt x="727" y="706634"/>
                  <a:pt x="3631" y="690746"/>
                  <a:pt x="8863" y="675213"/>
                </a:cubicBezTo>
                <a:lnTo>
                  <a:pt x="11934" y="669007"/>
                </a:lnTo>
                <a:lnTo>
                  <a:pt x="21767" y="636815"/>
                </a:lnTo>
                <a:lnTo>
                  <a:pt x="33999" y="626742"/>
                </a:lnTo>
                <a:lnTo>
                  <a:pt x="65741" y="589359"/>
                </a:lnTo>
                <a:lnTo>
                  <a:pt x="94114" y="571116"/>
                </a:lnTo>
                <a:lnTo>
                  <a:pt x="100827" y="565653"/>
                </a:lnTo>
                <a:lnTo>
                  <a:pt x="882307" y="46188"/>
                </a:lnTo>
                <a:cubicBezTo>
                  <a:pt x="928629" y="15397"/>
                  <a:pt x="989345" y="0"/>
                  <a:pt x="1050057" y="0"/>
                </a:cubicBezTo>
                <a:close/>
              </a:path>
            </a:pathLst>
          </a:custGeom>
          <a:blipFill>
            <a:blip r:embed="rId2"/>
            <a:srcRect/>
            <a:stretch>
              <a:fillRect l="-89091" r="-11505"/>
            </a:stretch>
          </a:bli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sp>
        <p:nvSpPr>
          <p:cNvPr id="43" name="矩形 42"/>
          <p:cNvSpPr/>
          <p:nvPr/>
        </p:nvSpPr>
        <p:spPr>
          <a:xfrm>
            <a:off x="2624138" y="2298700"/>
            <a:ext cx="3222625" cy="24590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70560" rtl="0" eaLnBrk="1" fontAlgn="auto" latinLnBrk="0" hangingPunct="1">
              <a:lnSpc>
                <a:spcPct val="150000"/>
              </a:lnSpc>
              <a:spcBef>
                <a:spcPts val="0"/>
              </a:spcBef>
              <a:spcAft>
                <a:spcPts val="0"/>
              </a:spcAft>
              <a:buClrTx/>
              <a:buSzTx/>
              <a:buFontTx/>
              <a:buNone/>
              <a:defRPr/>
            </a:pPr>
            <a:r>
              <a:rPr kumimoji="0" lang="en-US" altLang="zh-CN" sz="1800" b="0" i="0" u="none" strike="noStrike" kern="1200" cap="none" spc="0" normalizeH="0" baseline="0" noProof="0">
                <a:ln>
                  <a:noFill/>
                </a:ln>
                <a:solidFill>
                  <a:schemeClr val="accent1"/>
                </a:solidFill>
                <a:effectLst/>
                <a:uLnTx/>
                <a:uFillTx/>
                <a:latin typeface="+mn-lt"/>
                <a:ea typeface="+mn-ea"/>
                <a:cs typeface="+mn-cs"/>
              </a:rPr>
              <a:t>LOREM IPSUM DOLOR SIT AMET, CONSECTETUR ADIPISICING ELIT, SED DO EIUSMOD TEMPOR INCIDIDUNT UT LABORE ET DOLORE MAGNA ALIQUA. </a:t>
            </a:r>
            <a:endParaRPr kumimoji="0" lang="zh-CN" altLang="en-US" sz="1800" b="0" i="0" u="none" strike="noStrike" kern="1200" cap="none" spc="0" normalizeH="0" baseline="0" noProof="0" dirty="0">
              <a:ln>
                <a:noFill/>
              </a:ln>
              <a:solidFill>
                <a:schemeClr val="accent1"/>
              </a:solidFill>
              <a:effectLst/>
              <a:uLnTx/>
              <a:uFillTx/>
              <a:latin typeface="+mn-lt"/>
              <a:ea typeface="+mn-ea"/>
              <a:cs typeface="+mn-cs"/>
            </a:endParaRPr>
          </a:p>
        </p:txBody>
      </p:sp>
      <p:cxnSp>
        <p:nvCxnSpPr>
          <p:cNvPr id="44" name="直接连接符 43"/>
          <p:cNvCxnSpPr/>
          <p:nvPr/>
        </p:nvCxnSpPr>
        <p:spPr>
          <a:xfrm>
            <a:off x="4338638" y="1992313"/>
            <a:ext cx="3222625" cy="0"/>
          </a:xfrm>
          <a:prstGeom prst="line">
            <a:avLst/>
          </a:prstGeom>
        </p:spPr>
        <p:style>
          <a:lnRef idx="1">
            <a:schemeClr val="accent1"/>
          </a:lnRef>
          <a:fillRef idx="0">
            <a:schemeClr val="accent1"/>
          </a:fillRef>
          <a:effectRef idx="0">
            <a:schemeClr val="accent1"/>
          </a:effectRef>
          <a:fontRef idx="minor">
            <a:schemeClr val="tx1"/>
          </a:fontRef>
        </p:style>
      </p:cxnSp>
      <p:sp>
        <p:nvSpPr>
          <p:cNvPr id="49" name="任意多边形 48"/>
          <p:cNvSpPr/>
          <p:nvPr/>
        </p:nvSpPr>
        <p:spPr>
          <a:xfrm>
            <a:off x="1276350" y="2481263"/>
            <a:ext cx="430213" cy="484188"/>
          </a:xfrm>
          <a:custGeom>
            <a:avLst/>
            <a:gdLst>
              <a:gd name="connsiteX0" fmla="*/ 1050057 w 2114047"/>
              <a:gd name="connsiteY0" fmla="*/ 0 h 2376805"/>
              <a:gd name="connsiteX1" fmla="*/ 1054830 w 2114047"/>
              <a:gd name="connsiteY1" fmla="*/ 304 h 2376805"/>
              <a:gd name="connsiteX2" fmla="*/ 1227350 w 2114047"/>
              <a:gd name="connsiteY2" fmla="*/ 46188 h 2376805"/>
              <a:gd name="connsiteX3" fmla="*/ 2000596 w 2114047"/>
              <a:gd name="connsiteY3" fmla="*/ 560180 h 2376805"/>
              <a:gd name="connsiteX4" fmla="*/ 2007253 w 2114047"/>
              <a:gd name="connsiteY4" fmla="*/ 562963 h 2376805"/>
              <a:gd name="connsiteX5" fmla="*/ 2081453 w 2114047"/>
              <a:gd name="connsiteY5" fmla="*/ 628396 h 2376805"/>
              <a:gd name="connsiteX6" fmla="*/ 2083060 w 2114047"/>
              <a:gd name="connsiteY6" fmla="*/ 630503 h 2376805"/>
              <a:gd name="connsiteX7" fmla="*/ 2085012 w 2114047"/>
              <a:gd name="connsiteY7" fmla="*/ 634446 h 2376805"/>
              <a:gd name="connsiteX8" fmla="*/ 2087888 w 2114047"/>
              <a:gd name="connsiteY8" fmla="*/ 636815 h 2376805"/>
              <a:gd name="connsiteX9" fmla="*/ 2090638 w 2114047"/>
              <a:gd name="connsiteY9" fmla="*/ 645816 h 2376805"/>
              <a:gd name="connsiteX10" fmla="*/ 2105184 w 2114047"/>
              <a:gd name="connsiteY10" fmla="*/ 675213 h 2376805"/>
              <a:gd name="connsiteX11" fmla="*/ 2113343 w 2114047"/>
              <a:gd name="connsiteY11" fmla="*/ 722046 h 2376805"/>
              <a:gd name="connsiteX12" fmla="*/ 2114036 w 2114047"/>
              <a:gd name="connsiteY12" fmla="*/ 1184592 h 2376805"/>
              <a:gd name="connsiteX13" fmla="*/ 2114047 w 2114047"/>
              <a:gd name="connsiteY13" fmla="*/ 1184592 h 2376805"/>
              <a:gd name="connsiteX14" fmla="*/ 2114041 w 2114047"/>
              <a:gd name="connsiteY14" fmla="*/ 1188403 h 2376805"/>
              <a:gd name="connsiteX15" fmla="*/ 2114047 w 2114047"/>
              <a:gd name="connsiteY15" fmla="*/ 1192213 h 2376805"/>
              <a:gd name="connsiteX16" fmla="*/ 2114036 w 2114047"/>
              <a:gd name="connsiteY16" fmla="*/ 1192213 h 2376805"/>
              <a:gd name="connsiteX17" fmla="*/ 2113343 w 2114047"/>
              <a:gd name="connsiteY17" fmla="*/ 1654759 h 2376805"/>
              <a:gd name="connsiteX18" fmla="*/ 2105184 w 2114047"/>
              <a:gd name="connsiteY18" fmla="*/ 1701592 h 2376805"/>
              <a:gd name="connsiteX19" fmla="*/ 2090638 w 2114047"/>
              <a:gd name="connsiteY19" fmla="*/ 1730989 h 2376805"/>
              <a:gd name="connsiteX20" fmla="*/ 2087888 w 2114047"/>
              <a:gd name="connsiteY20" fmla="*/ 1739990 h 2376805"/>
              <a:gd name="connsiteX21" fmla="*/ 2085012 w 2114047"/>
              <a:gd name="connsiteY21" fmla="*/ 1742359 h 2376805"/>
              <a:gd name="connsiteX22" fmla="*/ 2083060 w 2114047"/>
              <a:gd name="connsiteY22" fmla="*/ 1746302 h 2376805"/>
              <a:gd name="connsiteX23" fmla="*/ 2081453 w 2114047"/>
              <a:gd name="connsiteY23" fmla="*/ 1748409 h 2376805"/>
              <a:gd name="connsiteX24" fmla="*/ 2007253 w 2114047"/>
              <a:gd name="connsiteY24" fmla="*/ 1813842 h 2376805"/>
              <a:gd name="connsiteX25" fmla="*/ 2000596 w 2114047"/>
              <a:gd name="connsiteY25" fmla="*/ 1816625 h 2376805"/>
              <a:gd name="connsiteX26" fmla="*/ 1227350 w 2114047"/>
              <a:gd name="connsiteY26" fmla="*/ 2330617 h 2376805"/>
              <a:gd name="connsiteX27" fmla="*/ 1054830 w 2114047"/>
              <a:gd name="connsiteY27" fmla="*/ 2376501 h 2376805"/>
              <a:gd name="connsiteX28" fmla="*/ 1050057 w 2114047"/>
              <a:gd name="connsiteY28" fmla="*/ 2376805 h 2376805"/>
              <a:gd name="connsiteX29" fmla="*/ 882307 w 2114047"/>
              <a:gd name="connsiteY29" fmla="*/ 2330617 h 2376805"/>
              <a:gd name="connsiteX30" fmla="*/ 100827 w 2114047"/>
              <a:gd name="connsiteY30" fmla="*/ 1811152 h 2376805"/>
              <a:gd name="connsiteX31" fmla="*/ 94114 w 2114047"/>
              <a:gd name="connsiteY31" fmla="*/ 1805689 h 2376805"/>
              <a:gd name="connsiteX32" fmla="*/ 65741 w 2114047"/>
              <a:gd name="connsiteY32" fmla="*/ 1787446 h 2376805"/>
              <a:gd name="connsiteX33" fmla="*/ 33999 w 2114047"/>
              <a:gd name="connsiteY33" fmla="*/ 1750063 h 2376805"/>
              <a:gd name="connsiteX34" fmla="*/ 21767 w 2114047"/>
              <a:gd name="connsiteY34" fmla="*/ 1739990 h 2376805"/>
              <a:gd name="connsiteX35" fmla="*/ 11934 w 2114047"/>
              <a:gd name="connsiteY35" fmla="*/ 1707798 h 2376805"/>
              <a:gd name="connsiteX36" fmla="*/ 8863 w 2114047"/>
              <a:gd name="connsiteY36" fmla="*/ 1701592 h 2376805"/>
              <a:gd name="connsiteX37" fmla="*/ 704 w 2114047"/>
              <a:gd name="connsiteY37" fmla="*/ 1654759 h 2376805"/>
              <a:gd name="connsiteX38" fmla="*/ 12 w 2114047"/>
              <a:gd name="connsiteY38" fmla="*/ 1192213 h 2376805"/>
              <a:gd name="connsiteX39" fmla="*/ 0 w 2114047"/>
              <a:gd name="connsiteY39" fmla="*/ 1192213 h 2376805"/>
              <a:gd name="connsiteX40" fmla="*/ 6 w 2114047"/>
              <a:gd name="connsiteY40" fmla="*/ 1188403 h 2376805"/>
              <a:gd name="connsiteX41" fmla="*/ 0 w 2114047"/>
              <a:gd name="connsiteY41" fmla="*/ 1184592 h 2376805"/>
              <a:gd name="connsiteX42" fmla="*/ 12 w 2114047"/>
              <a:gd name="connsiteY42" fmla="*/ 1184592 h 2376805"/>
              <a:gd name="connsiteX43" fmla="*/ 704 w 2114047"/>
              <a:gd name="connsiteY43" fmla="*/ 722046 h 2376805"/>
              <a:gd name="connsiteX44" fmla="*/ 8863 w 2114047"/>
              <a:gd name="connsiteY44" fmla="*/ 675213 h 2376805"/>
              <a:gd name="connsiteX45" fmla="*/ 11934 w 2114047"/>
              <a:gd name="connsiteY45" fmla="*/ 669007 h 2376805"/>
              <a:gd name="connsiteX46" fmla="*/ 21767 w 2114047"/>
              <a:gd name="connsiteY46" fmla="*/ 636815 h 2376805"/>
              <a:gd name="connsiteX47" fmla="*/ 33999 w 2114047"/>
              <a:gd name="connsiteY47" fmla="*/ 626742 h 2376805"/>
              <a:gd name="connsiteX48" fmla="*/ 65741 w 2114047"/>
              <a:gd name="connsiteY48" fmla="*/ 589359 h 2376805"/>
              <a:gd name="connsiteX49" fmla="*/ 94114 w 2114047"/>
              <a:gd name="connsiteY49" fmla="*/ 571116 h 2376805"/>
              <a:gd name="connsiteX50" fmla="*/ 100827 w 2114047"/>
              <a:gd name="connsiteY50" fmla="*/ 565653 h 2376805"/>
              <a:gd name="connsiteX51" fmla="*/ 882307 w 2114047"/>
              <a:gd name="connsiteY51" fmla="*/ 46188 h 2376805"/>
              <a:gd name="connsiteX52" fmla="*/ 1050057 w 2114047"/>
              <a:gd name="connsiteY52" fmla="*/ 0 h 2376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114047" h="2376805">
                <a:moveTo>
                  <a:pt x="1050057" y="0"/>
                </a:moveTo>
                <a:cubicBezTo>
                  <a:pt x="1051651" y="0"/>
                  <a:pt x="1053245" y="12"/>
                  <a:pt x="1054830" y="304"/>
                </a:cubicBezTo>
                <a:cubicBezTo>
                  <a:pt x="1117118" y="-796"/>
                  <a:pt x="1179812" y="14588"/>
                  <a:pt x="1227350" y="46188"/>
                </a:cubicBezTo>
                <a:lnTo>
                  <a:pt x="2000596" y="560180"/>
                </a:lnTo>
                <a:lnTo>
                  <a:pt x="2007253" y="562963"/>
                </a:lnTo>
                <a:cubicBezTo>
                  <a:pt x="2036439" y="575164"/>
                  <a:pt x="2062808" y="599340"/>
                  <a:pt x="2081453" y="628396"/>
                </a:cubicBezTo>
                <a:cubicBezTo>
                  <a:pt x="2082075" y="629037"/>
                  <a:pt x="2082570" y="629768"/>
                  <a:pt x="2083060" y="630503"/>
                </a:cubicBezTo>
                <a:lnTo>
                  <a:pt x="2085012" y="634446"/>
                </a:lnTo>
                <a:lnTo>
                  <a:pt x="2087888" y="636815"/>
                </a:lnTo>
                <a:lnTo>
                  <a:pt x="2090638" y="645816"/>
                </a:lnTo>
                <a:lnTo>
                  <a:pt x="2105184" y="675213"/>
                </a:lnTo>
                <a:cubicBezTo>
                  <a:pt x="2110416" y="690746"/>
                  <a:pt x="2113320" y="706634"/>
                  <a:pt x="2113343" y="722046"/>
                </a:cubicBezTo>
                <a:lnTo>
                  <a:pt x="2114036" y="1184592"/>
                </a:lnTo>
                <a:lnTo>
                  <a:pt x="2114047" y="1184592"/>
                </a:lnTo>
                <a:lnTo>
                  <a:pt x="2114041" y="1188403"/>
                </a:lnTo>
                <a:lnTo>
                  <a:pt x="2114047" y="1192213"/>
                </a:lnTo>
                <a:lnTo>
                  <a:pt x="2114036" y="1192213"/>
                </a:lnTo>
                <a:lnTo>
                  <a:pt x="2113343" y="1654759"/>
                </a:lnTo>
                <a:cubicBezTo>
                  <a:pt x="2113320" y="1670171"/>
                  <a:pt x="2110416" y="1686059"/>
                  <a:pt x="2105184" y="1701592"/>
                </a:cubicBezTo>
                <a:lnTo>
                  <a:pt x="2090638" y="1730989"/>
                </a:lnTo>
                <a:lnTo>
                  <a:pt x="2087888" y="1739990"/>
                </a:lnTo>
                <a:lnTo>
                  <a:pt x="2085012" y="1742359"/>
                </a:lnTo>
                <a:lnTo>
                  <a:pt x="2083060" y="1746302"/>
                </a:lnTo>
                <a:cubicBezTo>
                  <a:pt x="2082570" y="1747037"/>
                  <a:pt x="2082075" y="1747768"/>
                  <a:pt x="2081453" y="1748409"/>
                </a:cubicBezTo>
                <a:cubicBezTo>
                  <a:pt x="2062808" y="1777465"/>
                  <a:pt x="2036439" y="1801641"/>
                  <a:pt x="2007253" y="1813842"/>
                </a:cubicBezTo>
                <a:lnTo>
                  <a:pt x="2000596" y="1816625"/>
                </a:lnTo>
                <a:lnTo>
                  <a:pt x="1227350" y="2330617"/>
                </a:lnTo>
                <a:cubicBezTo>
                  <a:pt x="1179812" y="2362217"/>
                  <a:pt x="1117118" y="2377601"/>
                  <a:pt x="1054830" y="2376501"/>
                </a:cubicBezTo>
                <a:cubicBezTo>
                  <a:pt x="1053245" y="2376793"/>
                  <a:pt x="1051651" y="2376805"/>
                  <a:pt x="1050057" y="2376805"/>
                </a:cubicBezTo>
                <a:cubicBezTo>
                  <a:pt x="989345" y="2376805"/>
                  <a:pt x="928629" y="2361408"/>
                  <a:pt x="882307" y="2330617"/>
                </a:cubicBezTo>
                <a:lnTo>
                  <a:pt x="100827" y="1811152"/>
                </a:lnTo>
                <a:lnTo>
                  <a:pt x="94114" y="1805689"/>
                </a:lnTo>
                <a:lnTo>
                  <a:pt x="65741" y="1787446"/>
                </a:lnTo>
                <a:lnTo>
                  <a:pt x="33999" y="1750063"/>
                </a:lnTo>
                <a:lnTo>
                  <a:pt x="21767" y="1739990"/>
                </a:lnTo>
                <a:lnTo>
                  <a:pt x="11934" y="1707798"/>
                </a:lnTo>
                <a:lnTo>
                  <a:pt x="8863" y="1701592"/>
                </a:lnTo>
                <a:cubicBezTo>
                  <a:pt x="3631" y="1686059"/>
                  <a:pt x="727" y="1670171"/>
                  <a:pt x="704" y="1654759"/>
                </a:cubicBezTo>
                <a:lnTo>
                  <a:pt x="12" y="1192213"/>
                </a:lnTo>
                <a:lnTo>
                  <a:pt x="0" y="1192213"/>
                </a:lnTo>
                <a:lnTo>
                  <a:pt x="6" y="1188403"/>
                </a:lnTo>
                <a:lnTo>
                  <a:pt x="0" y="1184592"/>
                </a:lnTo>
                <a:lnTo>
                  <a:pt x="12" y="1184592"/>
                </a:lnTo>
                <a:lnTo>
                  <a:pt x="704" y="722046"/>
                </a:lnTo>
                <a:cubicBezTo>
                  <a:pt x="727" y="706634"/>
                  <a:pt x="3631" y="690746"/>
                  <a:pt x="8863" y="675213"/>
                </a:cubicBezTo>
                <a:lnTo>
                  <a:pt x="11934" y="669007"/>
                </a:lnTo>
                <a:lnTo>
                  <a:pt x="21767" y="636815"/>
                </a:lnTo>
                <a:lnTo>
                  <a:pt x="33999" y="626742"/>
                </a:lnTo>
                <a:lnTo>
                  <a:pt x="65741" y="589359"/>
                </a:lnTo>
                <a:lnTo>
                  <a:pt x="94114" y="571116"/>
                </a:lnTo>
                <a:lnTo>
                  <a:pt x="100827" y="565653"/>
                </a:lnTo>
                <a:lnTo>
                  <a:pt x="882307" y="46188"/>
                </a:lnTo>
                <a:cubicBezTo>
                  <a:pt x="928629" y="15397"/>
                  <a:pt x="989345" y="0"/>
                  <a:pt x="1050057" y="0"/>
                </a:cubicBezTo>
                <a:close/>
              </a:path>
            </a:pathLst>
          </a:custGeom>
          <a:solidFill>
            <a:schemeClr val="accent1">
              <a:lumMod val="40000"/>
              <a:lumOff val="60000"/>
              <a:alpha val="18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sp>
        <p:nvSpPr>
          <p:cNvPr id="50" name="任意多边形 49"/>
          <p:cNvSpPr/>
          <p:nvPr/>
        </p:nvSpPr>
        <p:spPr>
          <a:xfrm>
            <a:off x="1490663" y="2870200"/>
            <a:ext cx="557213" cy="625475"/>
          </a:xfrm>
          <a:custGeom>
            <a:avLst/>
            <a:gdLst>
              <a:gd name="connsiteX0" fmla="*/ 1050057 w 2114047"/>
              <a:gd name="connsiteY0" fmla="*/ 0 h 2376805"/>
              <a:gd name="connsiteX1" fmla="*/ 1054830 w 2114047"/>
              <a:gd name="connsiteY1" fmla="*/ 304 h 2376805"/>
              <a:gd name="connsiteX2" fmla="*/ 1227350 w 2114047"/>
              <a:gd name="connsiteY2" fmla="*/ 46188 h 2376805"/>
              <a:gd name="connsiteX3" fmla="*/ 2000596 w 2114047"/>
              <a:gd name="connsiteY3" fmla="*/ 560180 h 2376805"/>
              <a:gd name="connsiteX4" fmla="*/ 2007253 w 2114047"/>
              <a:gd name="connsiteY4" fmla="*/ 562963 h 2376805"/>
              <a:gd name="connsiteX5" fmla="*/ 2081453 w 2114047"/>
              <a:gd name="connsiteY5" fmla="*/ 628396 h 2376805"/>
              <a:gd name="connsiteX6" fmla="*/ 2083060 w 2114047"/>
              <a:gd name="connsiteY6" fmla="*/ 630503 h 2376805"/>
              <a:gd name="connsiteX7" fmla="*/ 2085012 w 2114047"/>
              <a:gd name="connsiteY7" fmla="*/ 634446 h 2376805"/>
              <a:gd name="connsiteX8" fmla="*/ 2087888 w 2114047"/>
              <a:gd name="connsiteY8" fmla="*/ 636815 h 2376805"/>
              <a:gd name="connsiteX9" fmla="*/ 2090638 w 2114047"/>
              <a:gd name="connsiteY9" fmla="*/ 645816 h 2376805"/>
              <a:gd name="connsiteX10" fmla="*/ 2105184 w 2114047"/>
              <a:gd name="connsiteY10" fmla="*/ 675213 h 2376805"/>
              <a:gd name="connsiteX11" fmla="*/ 2113343 w 2114047"/>
              <a:gd name="connsiteY11" fmla="*/ 722046 h 2376805"/>
              <a:gd name="connsiteX12" fmla="*/ 2114036 w 2114047"/>
              <a:gd name="connsiteY12" fmla="*/ 1184592 h 2376805"/>
              <a:gd name="connsiteX13" fmla="*/ 2114047 w 2114047"/>
              <a:gd name="connsiteY13" fmla="*/ 1184592 h 2376805"/>
              <a:gd name="connsiteX14" fmla="*/ 2114041 w 2114047"/>
              <a:gd name="connsiteY14" fmla="*/ 1188403 h 2376805"/>
              <a:gd name="connsiteX15" fmla="*/ 2114047 w 2114047"/>
              <a:gd name="connsiteY15" fmla="*/ 1192213 h 2376805"/>
              <a:gd name="connsiteX16" fmla="*/ 2114036 w 2114047"/>
              <a:gd name="connsiteY16" fmla="*/ 1192213 h 2376805"/>
              <a:gd name="connsiteX17" fmla="*/ 2113343 w 2114047"/>
              <a:gd name="connsiteY17" fmla="*/ 1654759 h 2376805"/>
              <a:gd name="connsiteX18" fmla="*/ 2105184 w 2114047"/>
              <a:gd name="connsiteY18" fmla="*/ 1701592 h 2376805"/>
              <a:gd name="connsiteX19" fmla="*/ 2090638 w 2114047"/>
              <a:gd name="connsiteY19" fmla="*/ 1730989 h 2376805"/>
              <a:gd name="connsiteX20" fmla="*/ 2087888 w 2114047"/>
              <a:gd name="connsiteY20" fmla="*/ 1739990 h 2376805"/>
              <a:gd name="connsiteX21" fmla="*/ 2085012 w 2114047"/>
              <a:gd name="connsiteY21" fmla="*/ 1742359 h 2376805"/>
              <a:gd name="connsiteX22" fmla="*/ 2083060 w 2114047"/>
              <a:gd name="connsiteY22" fmla="*/ 1746302 h 2376805"/>
              <a:gd name="connsiteX23" fmla="*/ 2081453 w 2114047"/>
              <a:gd name="connsiteY23" fmla="*/ 1748409 h 2376805"/>
              <a:gd name="connsiteX24" fmla="*/ 2007253 w 2114047"/>
              <a:gd name="connsiteY24" fmla="*/ 1813842 h 2376805"/>
              <a:gd name="connsiteX25" fmla="*/ 2000596 w 2114047"/>
              <a:gd name="connsiteY25" fmla="*/ 1816625 h 2376805"/>
              <a:gd name="connsiteX26" fmla="*/ 1227350 w 2114047"/>
              <a:gd name="connsiteY26" fmla="*/ 2330617 h 2376805"/>
              <a:gd name="connsiteX27" fmla="*/ 1054830 w 2114047"/>
              <a:gd name="connsiteY27" fmla="*/ 2376501 h 2376805"/>
              <a:gd name="connsiteX28" fmla="*/ 1050057 w 2114047"/>
              <a:gd name="connsiteY28" fmla="*/ 2376805 h 2376805"/>
              <a:gd name="connsiteX29" fmla="*/ 882307 w 2114047"/>
              <a:gd name="connsiteY29" fmla="*/ 2330617 h 2376805"/>
              <a:gd name="connsiteX30" fmla="*/ 100827 w 2114047"/>
              <a:gd name="connsiteY30" fmla="*/ 1811152 h 2376805"/>
              <a:gd name="connsiteX31" fmla="*/ 94114 w 2114047"/>
              <a:gd name="connsiteY31" fmla="*/ 1805689 h 2376805"/>
              <a:gd name="connsiteX32" fmla="*/ 65741 w 2114047"/>
              <a:gd name="connsiteY32" fmla="*/ 1787446 h 2376805"/>
              <a:gd name="connsiteX33" fmla="*/ 33999 w 2114047"/>
              <a:gd name="connsiteY33" fmla="*/ 1750063 h 2376805"/>
              <a:gd name="connsiteX34" fmla="*/ 21767 w 2114047"/>
              <a:gd name="connsiteY34" fmla="*/ 1739990 h 2376805"/>
              <a:gd name="connsiteX35" fmla="*/ 11934 w 2114047"/>
              <a:gd name="connsiteY35" fmla="*/ 1707798 h 2376805"/>
              <a:gd name="connsiteX36" fmla="*/ 8863 w 2114047"/>
              <a:gd name="connsiteY36" fmla="*/ 1701592 h 2376805"/>
              <a:gd name="connsiteX37" fmla="*/ 704 w 2114047"/>
              <a:gd name="connsiteY37" fmla="*/ 1654759 h 2376805"/>
              <a:gd name="connsiteX38" fmla="*/ 12 w 2114047"/>
              <a:gd name="connsiteY38" fmla="*/ 1192213 h 2376805"/>
              <a:gd name="connsiteX39" fmla="*/ 0 w 2114047"/>
              <a:gd name="connsiteY39" fmla="*/ 1192213 h 2376805"/>
              <a:gd name="connsiteX40" fmla="*/ 6 w 2114047"/>
              <a:gd name="connsiteY40" fmla="*/ 1188403 h 2376805"/>
              <a:gd name="connsiteX41" fmla="*/ 0 w 2114047"/>
              <a:gd name="connsiteY41" fmla="*/ 1184592 h 2376805"/>
              <a:gd name="connsiteX42" fmla="*/ 12 w 2114047"/>
              <a:gd name="connsiteY42" fmla="*/ 1184592 h 2376805"/>
              <a:gd name="connsiteX43" fmla="*/ 704 w 2114047"/>
              <a:gd name="connsiteY43" fmla="*/ 722046 h 2376805"/>
              <a:gd name="connsiteX44" fmla="*/ 8863 w 2114047"/>
              <a:gd name="connsiteY44" fmla="*/ 675213 h 2376805"/>
              <a:gd name="connsiteX45" fmla="*/ 11934 w 2114047"/>
              <a:gd name="connsiteY45" fmla="*/ 669007 h 2376805"/>
              <a:gd name="connsiteX46" fmla="*/ 21767 w 2114047"/>
              <a:gd name="connsiteY46" fmla="*/ 636815 h 2376805"/>
              <a:gd name="connsiteX47" fmla="*/ 33999 w 2114047"/>
              <a:gd name="connsiteY47" fmla="*/ 626742 h 2376805"/>
              <a:gd name="connsiteX48" fmla="*/ 65741 w 2114047"/>
              <a:gd name="connsiteY48" fmla="*/ 589359 h 2376805"/>
              <a:gd name="connsiteX49" fmla="*/ 94114 w 2114047"/>
              <a:gd name="connsiteY49" fmla="*/ 571116 h 2376805"/>
              <a:gd name="connsiteX50" fmla="*/ 100827 w 2114047"/>
              <a:gd name="connsiteY50" fmla="*/ 565653 h 2376805"/>
              <a:gd name="connsiteX51" fmla="*/ 882307 w 2114047"/>
              <a:gd name="connsiteY51" fmla="*/ 46188 h 2376805"/>
              <a:gd name="connsiteX52" fmla="*/ 1050057 w 2114047"/>
              <a:gd name="connsiteY52" fmla="*/ 0 h 2376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114047" h="2376805">
                <a:moveTo>
                  <a:pt x="1050057" y="0"/>
                </a:moveTo>
                <a:cubicBezTo>
                  <a:pt x="1051651" y="0"/>
                  <a:pt x="1053245" y="12"/>
                  <a:pt x="1054830" y="304"/>
                </a:cubicBezTo>
                <a:cubicBezTo>
                  <a:pt x="1117118" y="-796"/>
                  <a:pt x="1179812" y="14588"/>
                  <a:pt x="1227350" y="46188"/>
                </a:cubicBezTo>
                <a:lnTo>
                  <a:pt x="2000596" y="560180"/>
                </a:lnTo>
                <a:lnTo>
                  <a:pt x="2007253" y="562963"/>
                </a:lnTo>
                <a:cubicBezTo>
                  <a:pt x="2036439" y="575164"/>
                  <a:pt x="2062808" y="599340"/>
                  <a:pt x="2081453" y="628396"/>
                </a:cubicBezTo>
                <a:cubicBezTo>
                  <a:pt x="2082075" y="629037"/>
                  <a:pt x="2082570" y="629768"/>
                  <a:pt x="2083060" y="630503"/>
                </a:cubicBezTo>
                <a:lnTo>
                  <a:pt x="2085012" y="634446"/>
                </a:lnTo>
                <a:lnTo>
                  <a:pt x="2087888" y="636815"/>
                </a:lnTo>
                <a:lnTo>
                  <a:pt x="2090638" y="645816"/>
                </a:lnTo>
                <a:lnTo>
                  <a:pt x="2105184" y="675213"/>
                </a:lnTo>
                <a:cubicBezTo>
                  <a:pt x="2110416" y="690746"/>
                  <a:pt x="2113320" y="706634"/>
                  <a:pt x="2113343" y="722046"/>
                </a:cubicBezTo>
                <a:lnTo>
                  <a:pt x="2114036" y="1184592"/>
                </a:lnTo>
                <a:lnTo>
                  <a:pt x="2114047" y="1184592"/>
                </a:lnTo>
                <a:lnTo>
                  <a:pt x="2114041" y="1188403"/>
                </a:lnTo>
                <a:lnTo>
                  <a:pt x="2114047" y="1192213"/>
                </a:lnTo>
                <a:lnTo>
                  <a:pt x="2114036" y="1192213"/>
                </a:lnTo>
                <a:lnTo>
                  <a:pt x="2113343" y="1654759"/>
                </a:lnTo>
                <a:cubicBezTo>
                  <a:pt x="2113320" y="1670171"/>
                  <a:pt x="2110416" y="1686059"/>
                  <a:pt x="2105184" y="1701592"/>
                </a:cubicBezTo>
                <a:lnTo>
                  <a:pt x="2090638" y="1730989"/>
                </a:lnTo>
                <a:lnTo>
                  <a:pt x="2087888" y="1739990"/>
                </a:lnTo>
                <a:lnTo>
                  <a:pt x="2085012" y="1742359"/>
                </a:lnTo>
                <a:lnTo>
                  <a:pt x="2083060" y="1746302"/>
                </a:lnTo>
                <a:cubicBezTo>
                  <a:pt x="2082570" y="1747037"/>
                  <a:pt x="2082075" y="1747768"/>
                  <a:pt x="2081453" y="1748409"/>
                </a:cubicBezTo>
                <a:cubicBezTo>
                  <a:pt x="2062808" y="1777465"/>
                  <a:pt x="2036439" y="1801641"/>
                  <a:pt x="2007253" y="1813842"/>
                </a:cubicBezTo>
                <a:lnTo>
                  <a:pt x="2000596" y="1816625"/>
                </a:lnTo>
                <a:lnTo>
                  <a:pt x="1227350" y="2330617"/>
                </a:lnTo>
                <a:cubicBezTo>
                  <a:pt x="1179812" y="2362217"/>
                  <a:pt x="1117118" y="2377601"/>
                  <a:pt x="1054830" y="2376501"/>
                </a:cubicBezTo>
                <a:cubicBezTo>
                  <a:pt x="1053245" y="2376793"/>
                  <a:pt x="1051651" y="2376805"/>
                  <a:pt x="1050057" y="2376805"/>
                </a:cubicBezTo>
                <a:cubicBezTo>
                  <a:pt x="989345" y="2376805"/>
                  <a:pt x="928629" y="2361408"/>
                  <a:pt x="882307" y="2330617"/>
                </a:cubicBezTo>
                <a:lnTo>
                  <a:pt x="100827" y="1811152"/>
                </a:lnTo>
                <a:lnTo>
                  <a:pt x="94114" y="1805689"/>
                </a:lnTo>
                <a:lnTo>
                  <a:pt x="65741" y="1787446"/>
                </a:lnTo>
                <a:lnTo>
                  <a:pt x="33999" y="1750063"/>
                </a:lnTo>
                <a:lnTo>
                  <a:pt x="21767" y="1739990"/>
                </a:lnTo>
                <a:lnTo>
                  <a:pt x="11934" y="1707798"/>
                </a:lnTo>
                <a:lnTo>
                  <a:pt x="8863" y="1701592"/>
                </a:lnTo>
                <a:cubicBezTo>
                  <a:pt x="3631" y="1686059"/>
                  <a:pt x="727" y="1670171"/>
                  <a:pt x="704" y="1654759"/>
                </a:cubicBezTo>
                <a:lnTo>
                  <a:pt x="12" y="1192213"/>
                </a:lnTo>
                <a:lnTo>
                  <a:pt x="0" y="1192213"/>
                </a:lnTo>
                <a:lnTo>
                  <a:pt x="6" y="1188403"/>
                </a:lnTo>
                <a:lnTo>
                  <a:pt x="0" y="1184592"/>
                </a:lnTo>
                <a:lnTo>
                  <a:pt x="12" y="1184592"/>
                </a:lnTo>
                <a:lnTo>
                  <a:pt x="704" y="722046"/>
                </a:lnTo>
                <a:cubicBezTo>
                  <a:pt x="727" y="706634"/>
                  <a:pt x="3631" y="690746"/>
                  <a:pt x="8863" y="675213"/>
                </a:cubicBezTo>
                <a:lnTo>
                  <a:pt x="11934" y="669007"/>
                </a:lnTo>
                <a:lnTo>
                  <a:pt x="21767" y="636815"/>
                </a:lnTo>
                <a:lnTo>
                  <a:pt x="33999" y="626742"/>
                </a:lnTo>
                <a:lnTo>
                  <a:pt x="65741" y="589359"/>
                </a:lnTo>
                <a:lnTo>
                  <a:pt x="94114" y="571116"/>
                </a:lnTo>
                <a:lnTo>
                  <a:pt x="100827" y="565653"/>
                </a:lnTo>
                <a:lnTo>
                  <a:pt x="882307" y="46188"/>
                </a:lnTo>
                <a:cubicBezTo>
                  <a:pt x="928629" y="15397"/>
                  <a:pt x="989345" y="0"/>
                  <a:pt x="1050057" y="0"/>
                </a:cubicBezTo>
                <a:close/>
              </a:path>
            </a:pathLst>
          </a:custGeom>
          <a:solidFill>
            <a:schemeClr val="accent1">
              <a:lumMod val="40000"/>
              <a:lumOff val="60000"/>
              <a:alpha val="94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sp>
        <p:nvSpPr>
          <p:cNvPr id="51" name="任意多边形 50"/>
          <p:cNvSpPr/>
          <p:nvPr/>
        </p:nvSpPr>
        <p:spPr>
          <a:xfrm>
            <a:off x="1162050" y="3070225"/>
            <a:ext cx="295275" cy="331788"/>
          </a:xfrm>
          <a:custGeom>
            <a:avLst/>
            <a:gdLst>
              <a:gd name="connsiteX0" fmla="*/ 1050057 w 2114047"/>
              <a:gd name="connsiteY0" fmla="*/ 0 h 2376805"/>
              <a:gd name="connsiteX1" fmla="*/ 1054830 w 2114047"/>
              <a:gd name="connsiteY1" fmla="*/ 304 h 2376805"/>
              <a:gd name="connsiteX2" fmla="*/ 1227350 w 2114047"/>
              <a:gd name="connsiteY2" fmla="*/ 46188 h 2376805"/>
              <a:gd name="connsiteX3" fmla="*/ 2000596 w 2114047"/>
              <a:gd name="connsiteY3" fmla="*/ 560180 h 2376805"/>
              <a:gd name="connsiteX4" fmla="*/ 2007253 w 2114047"/>
              <a:gd name="connsiteY4" fmla="*/ 562963 h 2376805"/>
              <a:gd name="connsiteX5" fmla="*/ 2081453 w 2114047"/>
              <a:gd name="connsiteY5" fmla="*/ 628396 h 2376805"/>
              <a:gd name="connsiteX6" fmla="*/ 2083060 w 2114047"/>
              <a:gd name="connsiteY6" fmla="*/ 630503 h 2376805"/>
              <a:gd name="connsiteX7" fmla="*/ 2085012 w 2114047"/>
              <a:gd name="connsiteY7" fmla="*/ 634446 h 2376805"/>
              <a:gd name="connsiteX8" fmla="*/ 2087888 w 2114047"/>
              <a:gd name="connsiteY8" fmla="*/ 636815 h 2376805"/>
              <a:gd name="connsiteX9" fmla="*/ 2090638 w 2114047"/>
              <a:gd name="connsiteY9" fmla="*/ 645816 h 2376805"/>
              <a:gd name="connsiteX10" fmla="*/ 2105184 w 2114047"/>
              <a:gd name="connsiteY10" fmla="*/ 675213 h 2376805"/>
              <a:gd name="connsiteX11" fmla="*/ 2113343 w 2114047"/>
              <a:gd name="connsiteY11" fmla="*/ 722046 h 2376805"/>
              <a:gd name="connsiteX12" fmla="*/ 2114036 w 2114047"/>
              <a:gd name="connsiteY12" fmla="*/ 1184592 h 2376805"/>
              <a:gd name="connsiteX13" fmla="*/ 2114047 w 2114047"/>
              <a:gd name="connsiteY13" fmla="*/ 1184592 h 2376805"/>
              <a:gd name="connsiteX14" fmla="*/ 2114041 w 2114047"/>
              <a:gd name="connsiteY14" fmla="*/ 1188403 h 2376805"/>
              <a:gd name="connsiteX15" fmla="*/ 2114047 w 2114047"/>
              <a:gd name="connsiteY15" fmla="*/ 1192213 h 2376805"/>
              <a:gd name="connsiteX16" fmla="*/ 2114036 w 2114047"/>
              <a:gd name="connsiteY16" fmla="*/ 1192213 h 2376805"/>
              <a:gd name="connsiteX17" fmla="*/ 2113343 w 2114047"/>
              <a:gd name="connsiteY17" fmla="*/ 1654759 h 2376805"/>
              <a:gd name="connsiteX18" fmla="*/ 2105184 w 2114047"/>
              <a:gd name="connsiteY18" fmla="*/ 1701592 h 2376805"/>
              <a:gd name="connsiteX19" fmla="*/ 2090638 w 2114047"/>
              <a:gd name="connsiteY19" fmla="*/ 1730989 h 2376805"/>
              <a:gd name="connsiteX20" fmla="*/ 2087888 w 2114047"/>
              <a:gd name="connsiteY20" fmla="*/ 1739990 h 2376805"/>
              <a:gd name="connsiteX21" fmla="*/ 2085012 w 2114047"/>
              <a:gd name="connsiteY21" fmla="*/ 1742359 h 2376805"/>
              <a:gd name="connsiteX22" fmla="*/ 2083060 w 2114047"/>
              <a:gd name="connsiteY22" fmla="*/ 1746302 h 2376805"/>
              <a:gd name="connsiteX23" fmla="*/ 2081453 w 2114047"/>
              <a:gd name="connsiteY23" fmla="*/ 1748409 h 2376805"/>
              <a:gd name="connsiteX24" fmla="*/ 2007253 w 2114047"/>
              <a:gd name="connsiteY24" fmla="*/ 1813842 h 2376805"/>
              <a:gd name="connsiteX25" fmla="*/ 2000596 w 2114047"/>
              <a:gd name="connsiteY25" fmla="*/ 1816625 h 2376805"/>
              <a:gd name="connsiteX26" fmla="*/ 1227350 w 2114047"/>
              <a:gd name="connsiteY26" fmla="*/ 2330617 h 2376805"/>
              <a:gd name="connsiteX27" fmla="*/ 1054830 w 2114047"/>
              <a:gd name="connsiteY27" fmla="*/ 2376501 h 2376805"/>
              <a:gd name="connsiteX28" fmla="*/ 1050057 w 2114047"/>
              <a:gd name="connsiteY28" fmla="*/ 2376805 h 2376805"/>
              <a:gd name="connsiteX29" fmla="*/ 882307 w 2114047"/>
              <a:gd name="connsiteY29" fmla="*/ 2330617 h 2376805"/>
              <a:gd name="connsiteX30" fmla="*/ 100827 w 2114047"/>
              <a:gd name="connsiteY30" fmla="*/ 1811152 h 2376805"/>
              <a:gd name="connsiteX31" fmla="*/ 94114 w 2114047"/>
              <a:gd name="connsiteY31" fmla="*/ 1805689 h 2376805"/>
              <a:gd name="connsiteX32" fmla="*/ 65741 w 2114047"/>
              <a:gd name="connsiteY32" fmla="*/ 1787446 h 2376805"/>
              <a:gd name="connsiteX33" fmla="*/ 33999 w 2114047"/>
              <a:gd name="connsiteY33" fmla="*/ 1750063 h 2376805"/>
              <a:gd name="connsiteX34" fmla="*/ 21767 w 2114047"/>
              <a:gd name="connsiteY34" fmla="*/ 1739990 h 2376805"/>
              <a:gd name="connsiteX35" fmla="*/ 11934 w 2114047"/>
              <a:gd name="connsiteY35" fmla="*/ 1707798 h 2376805"/>
              <a:gd name="connsiteX36" fmla="*/ 8863 w 2114047"/>
              <a:gd name="connsiteY36" fmla="*/ 1701592 h 2376805"/>
              <a:gd name="connsiteX37" fmla="*/ 704 w 2114047"/>
              <a:gd name="connsiteY37" fmla="*/ 1654759 h 2376805"/>
              <a:gd name="connsiteX38" fmla="*/ 12 w 2114047"/>
              <a:gd name="connsiteY38" fmla="*/ 1192213 h 2376805"/>
              <a:gd name="connsiteX39" fmla="*/ 0 w 2114047"/>
              <a:gd name="connsiteY39" fmla="*/ 1192213 h 2376805"/>
              <a:gd name="connsiteX40" fmla="*/ 6 w 2114047"/>
              <a:gd name="connsiteY40" fmla="*/ 1188403 h 2376805"/>
              <a:gd name="connsiteX41" fmla="*/ 0 w 2114047"/>
              <a:gd name="connsiteY41" fmla="*/ 1184592 h 2376805"/>
              <a:gd name="connsiteX42" fmla="*/ 12 w 2114047"/>
              <a:gd name="connsiteY42" fmla="*/ 1184592 h 2376805"/>
              <a:gd name="connsiteX43" fmla="*/ 704 w 2114047"/>
              <a:gd name="connsiteY43" fmla="*/ 722046 h 2376805"/>
              <a:gd name="connsiteX44" fmla="*/ 8863 w 2114047"/>
              <a:gd name="connsiteY44" fmla="*/ 675213 h 2376805"/>
              <a:gd name="connsiteX45" fmla="*/ 11934 w 2114047"/>
              <a:gd name="connsiteY45" fmla="*/ 669007 h 2376805"/>
              <a:gd name="connsiteX46" fmla="*/ 21767 w 2114047"/>
              <a:gd name="connsiteY46" fmla="*/ 636815 h 2376805"/>
              <a:gd name="connsiteX47" fmla="*/ 33999 w 2114047"/>
              <a:gd name="connsiteY47" fmla="*/ 626742 h 2376805"/>
              <a:gd name="connsiteX48" fmla="*/ 65741 w 2114047"/>
              <a:gd name="connsiteY48" fmla="*/ 589359 h 2376805"/>
              <a:gd name="connsiteX49" fmla="*/ 94114 w 2114047"/>
              <a:gd name="connsiteY49" fmla="*/ 571116 h 2376805"/>
              <a:gd name="connsiteX50" fmla="*/ 100827 w 2114047"/>
              <a:gd name="connsiteY50" fmla="*/ 565653 h 2376805"/>
              <a:gd name="connsiteX51" fmla="*/ 882307 w 2114047"/>
              <a:gd name="connsiteY51" fmla="*/ 46188 h 2376805"/>
              <a:gd name="connsiteX52" fmla="*/ 1050057 w 2114047"/>
              <a:gd name="connsiteY52" fmla="*/ 0 h 2376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114047" h="2376805">
                <a:moveTo>
                  <a:pt x="1050057" y="0"/>
                </a:moveTo>
                <a:cubicBezTo>
                  <a:pt x="1051651" y="0"/>
                  <a:pt x="1053245" y="12"/>
                  <a:pt x="1054830" y="304"/>
                </a:cubicBezTo>
                <a:cubicBezTo>
                  <a:pt x="1117118" y="-796"/>
                  <a:pt x="1179812" y="14588"/>
                  <a:pt x="1227350" y="46188"/>
                </a:cubicBezTo>
                <a:lnTo>
                  <a:pt x="2000596" y="560180"/>
                </a:lnTo>
                <a:lnTo>
                  <a:pt x="2007253" y="562963"/>
                </a:lnTo>
                <a:cubicBezTo>
                  <a:pt x="2036439" y="575164"/>
                  <a:pt x="2062808" y="599340"/>
                  <a:pt x="2081453" y="628396"/>
                </a:cubicBezTo>
                <a:cubicBezTo>
                  <a:pt x="2082075" y="629037"/>
                  <a:pt x="2082570" y="629768"/>
                  <a:pt x="2083060" y="630503"/>
                </a:cubicBezTo>
                <a:lnTo>
                  <a:pt x="2085012" y="634446"/>
                </a:lnTo>
                <a:lnTo>
                  <a:pt x="2087888" y="636815"/>
                </a:lnTo>
                <a:lnTo>
                  <a:pt x="2090638" y="645816"/>
                </a:lnTo>
                <a:lnTo>
                  <a:pt x="2105184" y="675213"/>
                </a:lnTo>
                <a:cubicBezTo>
                  <a:pt x="2110416" y="690746"/>
                  <a:pt x="2113320" y="706634"/>
                  <a:pt x="2113343" y="722046"/>
                </a:cubicBezTo>
                <a:lnTo>
                  <a:pt x="2114036" y="1184592"/>
                </a:lnTo>
                <a:lnTo>
                  <a:pt x="2114047" y="1184592"/>
                </a:lnTo>
                <a:lnTo>
                  <a:pt x="2114041" y="1188403"/>
                </a:lnTo>
                <a:lnTo>
                  <a:pt x="2114047" y="1192213"/>
                </a:lnTo>
                <a:lnTo>
                  <a:pt x="2114036" y="1192213"/>
                </a:lnTo>
                <a:lnTo>
                  <a:pt x="2113343" y="1654759"/>
                </a:lnTo>
                <a:cubicBezTo>
                  <a:pt x="2113320" y="1670171"/>
                  <a:pt x="2110416" y="1686059"/>
                  <a:pt x="2105184" y="1701592"/>
                </a:cubicBezTo>
                <a:lnTo>
                  <a:pt x="2090638" y="1730989"/>
                </a:lnTo>
                <a:lnTo>
                  <a:pt x="2087888" y="1739990"/>
                </a:lnTo>
                <a:lnTo>
                  <a:pt x="2085012" y="1742359"/>
                </a:lnTo>
                <a:lnTo>
                  <a:pt x="2083060" y="1746302"/>
                </a:lnTo>
                <a:cubicBezTo>
                  <a:pt x="2082570" y="1747037"/>
                  <a:pt x="2082075" y="1747768"/>
                  <a:pt x="2081453" y="1748409"/>
                </a:cubicBezTo>
                <a:cubicBezTo>
                  <a:pt x="2062808" y="1777465"/>
                  <a:pt x="2036439" y="1801641"/>
                  <a:pt x="2007253" y="1813842"/>
                </a:cubicBezTo>
                <a:lnTo>
                  <a:pt x="2000596" y="1816625"/>
                </a:lnTo>
                <a:lnTo>
                  <a:pt x="1227350" y="2330617"/>
                </a:lnTo>
                <a:cubicBezTo>
                  <a:pt x="1179812" y="2362217"/>
                  <a:pt x="1117118" y="2377601"/>
                  <a:pt x="1054830" y="2376501"/>
                </a:cubicBezTo>
                <a:cubicBezTo>
                  <a:pt x="1053245" y="2376793"/>
                  <a:pt x="1051651" y="2376805"/>
                  <a:pt x="1050057" y="2376805"/>
                </a:cubicBezTo>
                <a:cubicBezTo>
                  <a:pt x="989345" y="2376805"/>
                  <a:pt x="928629" y="2361408"/>
                  <a:pt x="882307" y="2330617"/>
                </a:cubicBezTo>
                <a:lnTo>
                  <a:pt x="100827" y="1811152"/>
                </a:lnTo>
                <a:lnTo>
                  <a:pt x="94114" y="1805689"/>
                </a:lnTo>
                <a:lnTo>
                  <a:pt x="65741" y="1787446"/>
                </a:lnTo>
                <a:lnTo>
                  <a:pt x="33999" y="1750063"/>
                </a:lnTo>
                <a:lnTo>
                  <a:pt x="21767" y="1739990"/>
                </a:lnTo>
                <a:lnTo>
                  <a:pt x="11934" y="1707798"/>
                </a:lnTo>
                <a:lnTo>
                  <a:pt x="8863" y="1701592"/>
                </a:lnTo>
                <a:cubicBezTo>
                  <a:pt x="3631" y="1686059"/>
                  <a:pt x="727" y="1670171"/>
                  <a:pt x="704" y="1654759"/>
                </a:cubicBezTo>
                <a:lnTo>
                  <a:pt x="12" y="1192213"/>
                </a:lnTo>
                <a:lnTo>
                  <a:pt x="0" y="1192213"/>
                </a:lnTo>
                <a:lnTo>
                  <a:pt x="6" y="1188403"/>
                </a:lnTo>
                <a:lnTo>
                  <a:pt x="0" y="1184592"/>
                </a:lnTo>
                <a:lnTo>
                  <a:pt x="12" y="1184592"/>
                </a:lnTo>
                <a:lnTo>
                  <a:pt x="704" y="722046"/>
                </a:lnTo>
                <a:cubicBezTo>
                  <a:pt x="727" y="706634"/>
                  <a:pt x="3631" y="690746"/>
                  <a:pt x="8863" y="675213"/>
                </a:cubicBezTo>
                <a:lnTo>
                  <a:pt x="11934" y="669007"/>
                </a:lnTo>
                <a:lnTo>
                  <a:pt x="21767" y="636815"/>
                </a:lnTo>
                <a:lnTo>
                  <a:pt x="33999" y="626742"/>
                </a:lnTo>
                <a:lnTo>
                  <a:pt x="65741" y="589359"/>
                </a:lnTo>
                <a:lnTo>
                  <a:pt x="94114" y="571116"/>
                </a:lnTo>
                <a:lnTo>
                  <a:pt x="100827" y="565653"/>
                </a:lnTo>
                <a:lnTo>
                  <a:pt x="882307" y="46188"/>
                </a:lnTo>
                <a:cubicBezTo>
                  <a:pt x="928629" y="15397"/>
                  <a:pt x="989345" y="0"/>
                  <a:pt x="1050057" y="0"/>
                </a:cubicBezTo>
                <a:close/>
              </a:path>
            </a:pathLst>
          </a:custGeom>
          <a:solidFill>
            <a:schemeClr val="accent1">
              <a:lumMod val="40000"/>
              <a:lumOff val="60000"/>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sp>
        <p:nvSpPr>
          <p:cNvPr id="52" name="任意多边形 51"/>
          <p:cNvSpPr/>
          <p:nvPr/>
        </p:nvSpPr>
        <p:spPr>
          <a:xfrm>
            <a:off x="1441450" y="3529013"/>
            <a:ext cx="422275" cy="474663"/>
          </a:xfrm>
          <a:custGeom>
            <a:avLst/>
            <a:gdLst>
              <a:gd name="connsiteX0" fmla="*/ 1050057 w 2114047"/>
              <a:gd name="connsiteY0" fmla="*/ 0 h 2376805"/>
              <a:gd name="connsiteX1" fmla="*/ 1054830 w 2114047"/>
              <a:gd name="connsiteY1" fmla="*/ 304 h 2376805"/>
              <a:gd name="connsiteX2" fmla="*/ 1227350 w 2114047"/>
              <a:gd name="connsiteY2" fmla="*/ 46188 h 2376805"/>
              <a:gd name="connsiteX3" fmla="*/ 2000596 w 2114047"/>
              <a:gd name="connsiteY3" fmla="*/ 560180 h 2376805"/>
              <a:gd name="connsiteX4" fmla="*/ 2007253 w 2114047"/>
              <a:gd name="connsiteY4" fmla="*/ 562963 h 2376805"/>
              <a:gd name="connsiteX5" fmla="*/ 2081453 w 2114047"/>
              <a:gd name="connsiteY5" fmla="*/ 628396 h 2376805"/>
              <a:gd name="connsiteX6" fmla="*/ 2083060 w 2114047"/>
              <a:gd name="connsiteY6" fmla="*/ 630503 h 2376805"/>
              <a:gd name="connsiteX7" fmla="*/ 2085012 w 2114047"/>
              <a:gd name="connsiteY7" fmla="*/ 634446 h 2376805"/>
              <a:gd name="connsiteX8" fmla="*/ 2087888 w 2114047"/>
              <a:gd name="connsiteY8" fmla="*/ 636815 h 2376805"/>
              <a:gd name="connsiteX9" fmla="*/ 2090638 w 2114047"/>
              <a:gd name="connsiteY9" fmla="*/ 645816 h 2376805"/>
              <a:gd name="connsiteX10" fmla="*/ 2105184 w 2114047"/>
              <a:gd name="connsiteY10" fmla="*/ 675213 h 2376805"/>
              <a:gd name="connsiteX11" fmla="*/ 2113343 w 2114047"/>
              <a:gd name="connsiteY11" fmla="*/ 722046 h 2376805"/>
              <a:gd name="connsiteX12" fmla="*/ 2114036 w 2114047"/>
              <a:gd name="connsiteY12" fmla="*/ 1184592 h 2376805"/>
              <a:gd name="connsiteX13" fmla="*/ 2114047 w 2114047"/>
              <a:gd name="connsiteY13" fmla="*/ 1184592 h 2376805"/>
              <a:gd name="connsiteX14" fmla="*/ 2114041 w 2114047"/>
              <a:gd name="connsiteY14" fmla="*/ 1188403 h 2376805"/>
              <a:gd name="connsiteX15" fmla="*/ 2114047 w 2114047"/>
              <a:gd name="connsiteY15" fmla="*/ 1192213 h 2376805"/>
              <a:gd name="connsiteX16" fmla="*/ 2114036 w 2114047"/>
              <a:gd name="connsiteY16" fmla="*/ 1192213 h 2376805"/>
              <a:gd name="connsiteX17" fmla="*/ 2113343 w 2114047"/>
              <a:gd name="connsiteY17" fmla="*/ 1654759 h 2376805"/>
              <a:gd name="connsiteX18" fmla="*/ 2105184 w 2114047"/>
              <a:gd name="connsiteY18" fmla="*/ 1701592 h 2376805"/>
              <a:gd name="connsiteX19" fmla="*/ 2090638 w 2114047"/>
              <a:gd name="connsiteY19" fmla="*/ 1730989 h 2376805"/>
              <a:gd name="connsiteX20" fmla="*/ 2087888 w 2114047"/>
              <a:gd name="connsiteY20" fmla="*/ 1739990 h 2376805"/>
              <a:gd name="connsiteX21" fmla="*/ 2085012 w 2114047"/>
              <a:gd name="connsiteY21" fmla="*/ 1742359 h 2376805"/>
              <a:gd name="connsiteX22" fmla="*/ 2083060 w 2114047"/>
              <a:gd name="connsiteY22" fmla="*/ 1746302 h 2376805"/>
              <a:gd name="connsiteX23" fmla="*/ 2081453 w 2114047"/>
              <a:gd name="connsiteY23" fmla="*/ 1748409 h 2376805"/>
              <a:gd name="connsiteX24" fmla="*/ 2007253 w 2114047"/>
              <a:gd name="connsiteY24" fmla="*/ 1813842 h 2376805"/>
              <a:gd name="connsiteX25" fmla="*/ 2000596 w 2114047"/>
              <a:gd name="connsiteY25" fmla="*/ 1816625 h 2376805"/>
              <a:gd name="connsiteX26" fmla="*/ 1227350 w 2114047"/>
              <a:gd name="connsiteY26" fmla="*/ 2330617 h 2376805"/>
              <a:gd name="connsiteX27" fmla="*/ 1054830 w 2114047"/>
              <a:gd name="connsiteY27" fmla="*/ 2376501 h 2376805"/>
              <a:gd name="connsiteX28" fmla="*/ 1050057 w 2114047"/>
              <a:gd name="connsiteY28" fmla="*/ 2376805 h 2376805"/>
              <a:gd name="connsiteX29" fmla="*/ 882307 w 2114047"/>
              <a:gd name="connsiteY29" fmla="*/ 2330617 h 2376805"/>
              <a:gd name="connsiteX30" fmla="*/ 100827 w 2114047"/>
              <a:gd name="connsiteY30" fmla="*/ 1811152 h 2376805"/>
              <a:gd name="connsiteX31" fmla="*/ 94114 w 2114047"/>
              <a:gd name="connsiteY31" fmla="*/ 1805689 h 2376805"/>
              <a:gd name="connsiteX32" fmla="*/ 65741 w 2114047"/>
              <a:gd name="connsiteY32" fmla="*/ 1787446 h 2376805"/>
              <a:gd name="connsiteX33" fmla="*/ 33999 w 2114047"/>
              <a:gd name="connsiteY33" fmla="*/ 1750063 h 2376805"/>
              <a:gd name="connsiteX34" fmla="*/ 21767 w 2114047"/>
              <a:gd name="connsiteY34" fmla="*/ 1739990 h 2376805"/>
              <a:gd name="connsiteX35" fmla="*/ 11934 w 2114047"/>
              <a:gd name="connsiteY35" fmla="*/ 1707798 h 2376805"/>
              <a:gd name="connsiteX36" fmla="*/ 8863 w 2114047"/>
              <a:gd name="connsiteY36" fmla="*/ 1701592 h 2376805"/>
              <a:gd name="connsiteX37" fmla="*/ 704 w 2114047"/>
              <a:gd name="connsiteY37" fmla="*/ 1654759 h 2376805"/>
              <a:gd name="connsiteX38" fmla="*/ 12 w 2114047"/>
              <a:gd name="connsiteY38" fmla="*/ 1192213 h 2376805"/>
              <a:gd name="connsiteX39" fmla="*/ 0 w 2114047"/>
              <a:gd name="connsiteY39" fmla="*/ 1192213 h 2376805"/>
              <a:gd name="connsiteX40" fmla="*/ 6 w 2114047"/>
              <a:gd name="connsiteY40" fmla="*/ 1188403 h 2376805"/>
              <a:gd name="connsiteX41" fmla="*/ 0 w 2114047"/>
              <a:gd name="connsiteY41" fmla="*/ 1184592 h 2376805"/>
              <a:gd name="connsiteX42" fmla="*/ 12 w 2114047"/>
              <a:gd name="connsiteY42" fmla="*/ 1184592 h 2376805"/>
              <a:gd name="connsiteX43" fmla="*/ 704 w 2114047"/>
              <a:gd name="connsiteY43" fmla="*/ 722046 h 2376805"/>
              <a:gd name="connsiteX44" fmla="*/ 8863 w 2114047"/>
              <a:gd name="connsiteY44" fmla="*/ 675213 h 2376805"/>
              <a:gd name="connsiteX45" fmla="*/ 11934 w 2114047"/>
              <a:gd name="connsiteY45" fmla="*/ 669007 h 2376805"/>
              <a:gd name="connsiteX46" fmla="*/ 21767 w 2114047"/>
              <a:gd name="connsiteY46" fmla="*/ 636815 h 2376805"/>
              <a:gd name="connsiteX47" fmla="*/ 33999 w 2114047"/>
              <a:gd name="connsiteY47" fmla="*/ 626742 h 2376805"/>
              <a:gd name="connsiteX48" fmla="*/ 65741 w 2114047"/>
              <a:gd name="connsiteY48" fmla="*/ 589359 h 2376805"/>
              <a:gd name="connsiteX49" fmla="*/ 94114 w 2114047"/>
              <a:gd name="connsiteY49" fmla="*/ 571116 h 2376805"/>
              <a:gd name="connsiteX50" fmla="*/ 100827 w 2114047"/>
              <a:gd name="connsiteY50" fmla="*/ 565653 h 2376805"/>
              <a:gd name="connsiteX51" fmla="*/ 882307 w 2114047"/>
              <a:gd name="connsiteY51" fmla="*/ 46188 h 2376805"/>
              <a:gd name="connsiteX52" fmla="*/ 1050057 w 2114047"/>
              <a:gd name="connsiteY52" fmla="*/ 0 h 2376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114047" h="2376805">
                <a:moveTo>
                  <a:pt x="1050057" y="0"/>
                </a:moveTo>
                <a:cubicBezTo>
                  <a:pt x="1051651" y="0"/>
                  <a:pt x="1053245" y="12"/>
                  <a:pt x="1054830" y="304"/>
                </a:cubicBezTo>
                <a:cubicBezTo>
                  <a:pt x="1117118" y="-796"/>
                  <a:pt x="1179812" y="14588"/>
                  <a:pt x="1227350" y="46188"/>
                </a:cubicBezTo>
                <a:lnTo>
                  <a:pt x="2000596" y="560180"/>
                </a:lnTo>
                <a:lnTo>
                  <a:pt x="2007253" y="562963"/>
                </a:lnTo>
                <a:cubicBezTo>
                  <a:pt x="2036439" y="575164"/>
                  <a:pt x="2062808" y="599340"/>
                  <a:pt x="2081453" y="628396"/>
                </a:cubicBezTo>
                <a:cubicBezTo>
                  <a:pt x="2082075" y="629037"/>
                  <a:pt x="2082570" y="629768"/>
                  <a:pt x="2083060" y="630503"/>
                </a:cubicBezTo>
                <a:lnTo>
                  <a:pt x="2085012" y="634446"/>
                </a:lnTo>
                <a:lnTo>
                  <a:pt x="2087888" y="636815"/>
                </a:lnTo>
                <a:lnTo>
                  <a:pt x="2090638" y="645816"/>
                </a:lnTo>
                <a:lnTo>
                  <a:pt x="2105184" y="675213"/>
                </a:lnTo>
                <a:cubicBezTo>
                  <a:pt x="2110416" y="690746"/>
                  <a:pt x="2113320" y="706634"/>
                  <a:pt x="2113343" y="722046"/>
                </a:cubicBezTo>
                <a:lnTo>
                  <a:pt x="2114036" y="1184592"/>
                </a:lnTo>
                <a:lnTo>
                  <a:pt x="2114047" y="1184592"/>
                </a:lnTo>
                <a:lnTo>
                  <a:pt x="2114041" y="1188403"/>
                </a:lnTo>
                <a:lnTo>
                  <a:pt x="2114047" y="1192213"/>
                </a:lnTo>
                <a:lnTo>
                  <a:pt x="2114036" y="1192213"/>
                </a:lnTo>
                <a:lnTo>
                  <a:pt x="2113343" y="1654759"/>
                </a:lnTo>
                <a:cubicBezTo>
                  <a:pt x="2113320" y="1670171"/>
                  <a:pt x="2110416" y="1686059"/>
                  <a:pt x="2105184" y="1701592"/>
                </a:cubicBezTo>
                <a:lnTo>
                  <a:pt x="2090638" y="1730989"/>
                </a:lnTo>
                <a:lnTo>
                  <a:pt x="2087888" y="1739990"/>
                </a:lnTo>
                <a:lnTo>
                  <a:pt x="2085012" y="1742359"/>
                </a:lnTo>
                <a:lnTo>
                  <a:pt x="2083060" y="1746302"/>
                </a:lnTo>
                <a:cubicBezTo>
                  <a:pt x="2082570" y="1747037"/>
                  <a:pt x="2082075" y="1747768"/>
                  <a:pt x="2081453" y="1748409"/>
                </a:cubicBezTo>
                <a:cubicBezTo>
                  <a:pt x="2062808" y="1777465"/>
                  <a:pt x="2036439" y="1801641"/>
                  <a:pt x="2007253" y="1813842"/>
                </a:cubicBezTo>
                <a:lnTo>
                  <a:pt x="2000596" y="1816625"/>
                </a:lnTo>
                <a:lnTo>
                  <a:pt x="1227350" y="2330617"/>
                </a:lnTo>
                <a:cubicBezTo>
                  <a:pt x="1179812" y="2362217"/>
                  <a:pt x="1117118" y="2377601"/>
                  <a:pt x="1054830" y="2376501"/>
                </a:cubicBezTo>
                <a:cubicBezTo>
                  <a:pt x="1053245" y="2376793"/>
                  <a:pt x="1051651" y="2376805"/>
                  <a:pt x="1050057" y="2376805"/>
                </a:cubicBezTo>
                <a:cubicBezTo>
                  <a:pt x="989345" y="2376805"/>
                  <a:pt x="928629" y="2361408"/>
                  <a:pt x="882307" y="2330617"/>
                </a:cubicBezTo>
                <a:lnTo>
                  <a:pt x="100827" y="1811152"/>
                </a:lnTo>
                <a:lnTo>
                  <a:pt x="94114" y="1805689"/>
                </a:lnTo>
                <a:lnTo>
                  <a:pt x="65741" y="1787446"/>
                </a:lnTo>
                <a:lnTo>
                  <a:pt x="33999" y="1750063"/>
                </a:lnTo>
                <a:lnTo>
                  <a:pt x="21767" y="1739990"/>
                </a:lnTo>
                <a:lnTo>
                  <a:pt x="11934" y="1707798"/>
                </a:lnTo>
                <a:lnTo>
                  <a:pt x="8863" y="1701592"/>
                </a:lnTo>
                <a:cubicBezTo>
                  <a:pt x="3631" y="1686059"/>
                  <a:pt x="727" y="1670171"/>
                  <a:pt x="704" y="1654759"/>
                </a:cubicBezTo>
                <a:lnTo>
                  <a:pt x="12" y="1192213"/>
                </a:lnTo>
                <a:lnTo>
                  <a:pt x="0" y="1192213"/>
                </a:lnTo>
                <a:lnTo>
                  <a:pt x="6" y="1188403"/>
                </a:lnTo>
                <a:lnTo>
                  <a:pt x="0" y="1184592"/>
                </a:lnTo>
                <a:lnTo>
                  <a:pt x="12" y="1184592"/>
                </a:lnTo>
                <a:lnTo>
                  <a:pt x="704" y="722046"/>
                </a:lnTo>
                <a:cubicBezTo>
                  <a:pt x="727" y="706634"/>
                  <a:pt x="3631" y="690746"/>
                  <a:pt x="8863" y="675213"/>
                </a:cubicBezTo>
                <a:lnTo>
                  <a:pt x="11934" y="669007"/>
                </a:lnTo>
                <a:lnTo>
                  <a:pt x="21767" y="636815"/>
                </a:lnTo>
                <a:lnTo>
                  <a:pt x="33999" y="626742"/>
                </a:lnTo>
                <a:lnTo>
                  <a:pt x="65741" y="589359"/>
                </a:lnTo>
                <a:lnTo>
                  <a:pt x="94114" y="571116"/>
                </a:lnTo>
                <a:lnTo>
                  <a:pt x="100827" y="565653"/>
                </a:lnTo>
                <a:lnTo>
                  <a:pt x="882307" y="46188"/>
                </a:lnTo>
                <a:cubicBezTo>
                  <a:pt x="928629" y="15397"/>
                  <a:pt x="989345" y="0"/>
                  <a:pt x="1050057" y="0"/>
                </a:cubicBezTo>
                <a:close/>
              </a:path>
            </a:pathLst>
          </a:custGeom>
          <a:solidFill>
            <a:schemeClr val="accent2">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sp>
        <p:nvSpPr>
          <p:cNvPr id="53" name="任意多边形 52"/>
          <p:cNvSpPr/>
          <p:nvPr/>
        </p:nvSpPr>
        <p:spPr>
          <a:xfrm>
            <a:off x="1922463" y="3467100"/>
            <a:ext cx="314325" cy="352425"/>
          </a:xfrm>
          <a:custGeom>
            <a:avLst/>
            <a:gdLst>
              <a:gd name="connsiteX0" fmla="*/ 1050057 w 2114047"/>
              <a:gd name="connsiteY0" fmla="*/ 0 h 2376805"/>
              <a:gd name="connsiteX1" fmla="*/ 1054830 w 2114047"/>
              <a:gd name="connsiteY1" fmla="*/ 304 h 2376805"/>
              <a:gd name="connsiteX2" fmla="*/ 1227350 w 2114047"/>
              <a:gd name="connsiteY2" fmla="*/ 46188 h 2376805"/>
              <a:gd name="connsiteX3" fmla="*/ 2000596 w 2114047"/>
              <a:gd name="connsiteY3" fmla="*/ 560180 h 2376805"/>
              <a:gd name="connsiteX4" fmla="*/ 2007253 w 2114047"/>
              <a:gd name="connsiteY4" fmla="*/ 562963 h 2376805"/>
              <a:gd name="connsiteX5" fmla="*/ 2081453 w 2114047"/>
              <a:gd name="connsiteY5" fmla="*/ 628396 h 2376805"/>
              <a:gd name="connsiteX6" fmla="*/ 2083060 w 2114047"/>
              <a:gd name="connsiteY6" fmla="*/ 630503 h 2376805"/>
              <a:gd name="connsiteX7" fmla="*/ 2085012 w 2114047"/>
              <a:gd name="connsiteY7" fmla="*/ 634446 h 2376805"/>
              <a:gd name="connsiteX8" fmla="*/ 2087888 w 2114047"/>
              <a:gd name="connsiteY8" fmla="*/ 636815 h 2376805"/>
              <a:gd name="connsiteX9" fmla="*/ 2090638 w 2114047"/>
              <a:gd name="connsiteY9" fmla="*/ 645816 h 2376805"/>
              <a:gd name="connsiteX10" fmla="*/ 2105184 w 2114047"/>
              <a:gd name="connsiteY10" fmla="*/ 675213 h 2376805"/>
              <a:gd name="connsiteX11" fmla="*/ 2113343 w 2114047"/>
              <a:gd name="connsiteY11" fmla="*/ 722046 h 2376805"/>
              <a:gd name="connsiteX12" fmla="*/ 2114036 w 2114047"/>
              <a:gd name="connsiteY12" fmla="*/ 1184592 h 2376805"/>
              <a:gd name="connsiteX13" fmla="*/ 2114047 w 2114047"/>
              <a:gd name="connsiteY13" fmla="*/ 1184592 h 2376805"/>
              <a:gd name="connsiteX14" fmla="*/ 2114041 w 2114047"/>
              <a:gd name="connsiteY14" fmla="*/ 1188403 h 2376805"/>
              <a:gd name="connsiteX15" fmla="*/ 2114047 w 2114047"/>
              <a:gd name="connsiteY15" fmla="*/ 1192213 h 2376805"/>
              <a:gd name="connsiteX16" fmla="*/ 2114036 w 2114047"/>
              <a:gd name="connsiteY16" fmla="*/ 1192213 h 2376805"/>
              <a:gd name="connsiteX17" fmla="*/ 2113343 w 2114047"/>
              <a:gd name="connsiteY17" fmla="*/ 1654759 h 2376805"/>
              <a:gd name="connsiteX18" fmla="*/ 2105184 w 2114047"/>
              <a:gd name="connsiteY18" fmla="*/ 1701592 h 2376805"/>
              <a:gd name="connsiteX19" fmla="*/ 2090638 w 2114047"/>
              <a:gd name="connsiteY19" fmla="*/ 1730989 h 2376805"/>
              <a:gd name="connsiteX20" fmla="*/ 2087888 w 2114047"/>
              <a:gd name="connsiteY20" fmla="*/ 1739990 h 2376805"/>
              <a:gd name="connsiteX21" fmla="*/ 2085012 w 2114047"/>
              <a:gd name="connsiteY21" fmla="*/ 1742359 h 2376805"/>
              <a:gd name="connsiteX22" fmla="*/ 2083060 w 2114047"/>
              <a:gd name="connsiteY22" fmla="*/ 1746302 h 2376805"/>
              <a:gd name="connsiteX23" fmla="*/ 2081453 w 2114047"/>
              <a:gd name="connsiteY23" fmla="*/ 1748409 h 2376805"/>
              <a:gd name="connsiteX24" fmla="*/ 2007253 w 2114047"/>
              <a:gd name="connsiteY24" fmla="*/ 1813842 h 2376805"/>
              <a:gd name="connsiteX25" fmla="*/ 2000596 w 2114047"/>
              <a:gd name="connsiteY25" fmla="*/ 1816625 h 2376805"/>
              <a:gd name="connsiteX26" fmla="*/ 1227350 w 2114047"/>
              <a:gd name="connsiteY26" fmla="*/ 2330617 h 2376805"/>
              <a:gd name="connsiteX27" fmla="*/ 1054830 w 2114047"/>
              <a:gd name="connsiteY27" fmla="*/ 2376501 h 2376805"/>
              <a:gd name="connsiteX28" fmla="*/ 1050057 w 2114047"/>
              <a:gd name="connsiteY28" fmla="*/ 2376805 h 2376805"/>
              <a:gd name="connsiteX29" fmla="*/ 882307 w 2114047"/>
              <a:gd name="connsiteY29" fmla="*/ 2330617 h 2376805"/>
              <a:gd name="connsiteX30" fmla="*/ 100827 w 2114047"/>
              <a:gd name="connsiteY30" fmla="*/ 1811152 h 2376805"/>
              <a:gd name="connsiteX31" fmla="*/ 94114 w 2114047"/>
              <a:gd name="connsiteY31" fmla="*/ 1805689 h 2376805"/>
              <a:gd name="connsiteX32" fmla="*/ 65741 w 2114047"/>
              <a:gd name="connsiteY32" fmla="*/ 1787446 h 2376805"/>
              <a:gd name="connsiteX33" fmla="*/ 33999 w 2114047"/>
              <a:gd name="connsiteY33" fmla="*/ 1750063 h 2376805"/>
              <a:gd name="connsiteX34" fmla="*/ 21767 w 2114047"/>
              <a:gd name="connsiteY34" fmla="*/ 1739990 h 2376805"/>
              <a:gd name="connsiteX35" fmla="*/ 11934 w 2114047"/>
              <a:gd name="connsiteY35" fmla="*/ 1707798 h 2376805"/>
              <a:gd name="connsiteX36" fmla="*/ 8863 w 2114047"/>
              <a:gd name="connsiteY36" fmla="*/ 1701592 h 2376805"/>
              <a:gd name="connsiteX37" fmla="*/ 704 w 2114047"/>
              <a:gd name="connsiteY37" fmla="*/ 1654759 h 2376805"/>
              <a:gd name="connsiteX38" fmla="*/ 12 w 2114047"/>
              <a:gd name="connsiteY38" fmla="*/ 1192213 h 2376805"/>
              <a:gd name="connsiteX39" fmla="*/ 0 w 2114047"/>
              <a:gd name="connsiteY39" fmla="*/ 1192213 h 2376805"/>
              <a:gd name="connsiteX40" fmla="*/ 6 w 2114047"/>
              <a:gd name="connsiteY40" fmla="*/ 1188403 h 2376805"/>
              <a:gd name="connsiteX41" fmla="*/ 0 w 2114047"/>
              <a:gd name="connsiteY41" fmla="*/ 1184592 h 2376805"/>
              <a:gd name="connsiteX42" fmla="*/ 12 w 2114047"/>
              <a:gd name="connsiteY42" fmla="*/ 1184592 h 2376805"/>
              <a:gd name="connsiteX43" fmla="*/ 704 w 2114047"/>
              <a:gd name="connsiteY43" fmla="*/ 722046 h 2376805"/>
              <a:gd name="connsiteX44" fmla="*/ 8863 w 2114047"/>
              <a:gd name="connsiteY44" fmla="*/ 675213 h 2376805"/>
              <a:gd name="connsiteX45" fmla="*/ 11934 w 2114047"/>
              <a:gd name="connsiteY45" fmla="*/ 669007 h 2376805"/>
              <a:gd name="connsiteX46" fmla="*/ 21767 w 2114047"/>
              <a:gd name="connsiteY46" fmla="*/ 636815 h 2376805"/>
              <a:gd name="connsiteX47" fmla="*/ 33999 w 2114047"/>
              <a:gd name="connsiteY47" fmla="*/ 626742 h 2376805"/>
              <a:gd name="connsiteX48" fmla="*/ 65741 w 2114047"/>
              <a:gd name="connsiteY48" fmla="*/ 589359 h 2376805"/>
              <a:gd name="connsiteX49" fmla="*/ 94114 w 2114047"/>
              <a:gd name="connsiteY49" fmla="*/ 571116 h 2376805"/>
              <a:gd name="connsiteX50" fmla="*/ 100827 w 2114047"/>
              <a:gd name="connsiteY50" fmla="*/ 565653 h 2376805"/>
              <a:gd name="connsiteX51" fmla="*/ 882307 w 2114047"/>
              <a:gd name="connsiteY51" fmla="*/ 46188 h 2376805"/>
              <a:gd name="connsiteX52" fmla="*/ 1050057 w 2114047"/>
              <a:gd name="connsiteY52" fmla="*/ 0 h 2376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114047" h="2376805">
                <a:moveTo>
                  <a:pt x="1050057" y="0"/>
                </a:moveTo>
                <a:cubicBezTo>
                  <a:pt x="1051651" y="0"/>
                  <a:pt x="1053245" y="12"/>
                  <a:pt x="1054830" y="304"/>
                </a:cubicBezTo>
                <a:cubicBezTo>
                  <a:pt x="1117118" y="-796"/>
                  <a:pt x="1179812" y="14588"/>
                  <a:pt x="1227350" y="46188"/>
                </a:cubicBezTo>
                <a:lnTo>
                  <a:pt x="2000596" y="560180"/>
                </a:lnTo>
                <a:lnTo>
                  <a:pt x="2007253" y="562963"/>
                </a:lnTo>
                <a:cubicBezTo>
                  <a:pt x="2036439" y="575164"/>
                  <a:pt x="2062808" y="599340"/>
                  <a:pt x="2081453" y="628396"/>
                </a:cubicBezTo>
                <a:cubicBezTo>
                  <a:pt x="2082075" y="629037"/>
                  <a:pt x="2082570" y="629768"/>
                  <a:pt x="2083060" y="630503"/>
                </a:cubicBezTo>
                <a:lnTo>
                  <a:pt x="2085012" y="634446"/>
                </a:lnTo>
                <a:lnTo>
                  <a:pt x="2087888" y="636815"/>
                </a:lnTo>
                <a:lnTo>
                  <a:pt x="2090638" y="645816"/>
                </a:lnTo>
                <a:lnTo>
                  <a:pt x="2105184" y="675213"/>
                </a:lnTo>
                <a:cubicBezTo>
                  <a:pt x="2110416" y="690746"/>
                  <a:pt x="2113320" y="706634"/>
                  <a:pt x="2113343" y="722046"/>
                </a:cubicBezTo>
                <a:lnTo>
                  <a:pt x="2114036" y="1184592"/>
                </a:lnTo>
                <a:lnTo>
                  <a:pt x="2114047" y="1184592"/>
                </a:lnTo>
                <a:lnTo>
                  <a:pt x="2114041" y="1188403"/>
                </a:lnTo>
                <a:lnTo>
                  <a:pt x="2114047" y="1192213"/>
                </a:lnTo>
                <a:lnTo>
                  <a:pt x="2114036" y="1192213"/>
                </a:lnTo>
                <a:lnTo>
                  <a:pt x="2113343" y="1654759"/>
                </a:lnTo>
                <a:cubicBezTo>
                  <a:pt x="2113320" y="1670171"/>
                  <a:pt x="2110416" y="1686059"/>
                  <a:pt x="2105184" y="1701592"/>
                </a:cubicBezTo>
                <a:lnTo>
                  <a:pt x="2090638" y="1730989"/>
                </a:lnTo>
                <a:lnTo>
                  <a:pt x="2087888" y="1739990"/>
                </a:lnTo>
                <a:lnTo>
                  <a:pt x="2085012" y="1742359"/>
                </a:lnTo>
                <a:lnTo>
                  <a:pt x="2083060" y="1746302"/>
                </a:lnTo>
                <a:cubicBezTo>
                  <a:pt x="2082570" y="1747037"/>
                  <a:pt x="2082075" y="1747768"/>
                  <a:pt x="2081453" y="1748409"/>
                </a:cubicBezTo>
                <a:cubicBezTo>
                  <a:pt x="2062808" y="1777465"/>
                  <a:pt x="2036439" y="1801641"/>
                  <a:pt x="2007253" y="1813842"/>
                </a:cubicBezTo>
                <a:lnTo>
                  <a:pt x="2000596" y="1816625"/>
                </a:lnTo>
                <a:lnTo>
                  <a:pt x="1227350" y="2330617"/>
                </a:lnTo>
                <a:cubicBezTo>
                  <a:pt x="1179812" y="2362217"/>
                  <a:pt x="1117118" y="2377601"/>
                  <a:pt x="1054830" y="2376501"/>
                </a:cubicBezTo>
                <a:cubicBezTo>
                  <a:pt x="1053245" y="2376793"/>
                  <a:pt x="1051651" y="2376805"/>
                  <a:pt x="1050057" y="2376805"/>
                </a:cubicBezTo>
                <a:cubicBezTo>
                  <a:pt x="989345" y="2376805"/>
                  <a:pt x="928629" y="2361408"/>
                  <a:pt x="882307" y="2330617"/>
                </a:cubicBezTo>
                <a:lnTo>
                  <a:pt x="100827" y="1811152"/>
                </a:lnTo>
                <a:lnTo>
                  <a:pt x="94114" y="1805689"/>
                </a:lnTo>
                <a:lnTo>
                  <a:pt x="65741" y="1787446"/>
                </a:lnTo>
                <a:lnTo>
                  <a:pt x="33999" y="1750063"/>
                </a:lnTo>
                <a:lnTo>
                  <a:pt x="21767" y="1739990"/>
                </a:lnTo>
                <a:lnTo>
                  <a:pt x="11934" y="1707798"/>
                </a:lnTo>
                <a:lnTo>
                  <a:pt x="8863" y="1701592"/>
                </a:lnTo>
                <a:cubicBezTo>
                  <a:pt x="3631" y="1686059"/>
                  <a:pt x="727" y="1670171"/>
                  <a:pt x="704" y="1654759"/>
                </a:cubicBezTo>
                <a:lnTo>
                  <a:pt x="12" y="1192213"/>
                </a:lnTo>
                <a:lnTo>
                  <a:pt x="0" y="1192213"/>
                </a:lnTo>
                <a:lnTo>
                  <a:pt x="6" y="1188403"/>
                </a:lnTo>
                <a:lnTo>
                  <a:pt x="0" y="1184592"/>
                </a:lnTo>
                <a:lnTo>
                  <a:pt x="12" y="1184592"/>
                </a:lnTo>
                <a:lnTo>
                  <a:pt x="704" y="722046"/>
                </a:lnTo>
                <a:cubicBezTo>
                  <a:pt x="727" y="706634"/>
                  <a:pt x="3631" y="690746"/>
                  <a:pt x="8863" y="675213"/>
                </a:cubicBezTo>
                <a:lnTo>
                  <a:pt x="11934" y="669007"/>
                </a:lnTo>
                <a:lnTo>
                  <a:pt x="21767" y="636815"/>
                </a:lnTo>
                <a:lnTo>
                  <a:pt x="33999" y="626742"/>
                </a:lnTo>
                <a:lnTo>
                  <a:pt x="65741" y="589359"/>
                </a:lnTo>
                <a:lnTo>
                  <a:pt x="94114" y="571116"/>
                </a:lnTo>
                <a:lnTo>
                  <a:pt x="100827" y="565653"/>
                </a:lnTo>
                <a:lnTo>
                  <a:pt x="882307" y="46188"/>
                </a:lnTo>
                <a:cubicBezTo>
                  <a:pt x="928629" y="15397"/>
                  <a:pt x="989345" y="0"/>
                  <a:pt x="1050057" y="0"/>
                </a:cubicBezTo>
                <a:close/>
              </a:path>
            </a:pathLst>
          </a:custGeom>
          <a:solidFill>
            <a:schemeClr val="accent1">
              <a:lumMod val="40000"/>
              <a:lumOff val="60000"/>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sp>
        <p:nvSpPr>
          <p:cNvPr id="54" name="任意多边形 53"/>
          <p:cNvSpPr/>
          <p:nvPr/>
        </p:nvSpPr>
        <p:spPr>
          <a:xfrm>
            <a:off x="2605088" y="3797300"/>
            <a:ext cx="177800" cy="200025"/>
          </a:xfrm>
          <a:custGeom>
            <a:avLst/>
            <a:gdLst>
              <a:gd name="connsiteX0" fmla="*/ 1050057 w 2114047"/>
              <a:gd name="connsiteY0" fmla="*/ 0 h 2376805"/>
              <a:gd name="connsiteX1" fmla="*/ 1054830 w 2114047"/>
              <a:gd name="connsiteY1" fmla="*/ 304 h 2376805"/>
              <a:gd name="connsiteX2" fmla="*/ 1227350 w 2114047"/>
              <a:gd name="connsiteY2" fmla="*/ 46188 h 2376805"/>
              <a:gd name="connsiteX3" fmla="*/ 2000596 w 2114047"/>
              <a:gd name="connsiteY3" fmla="*/ 560180 h 2376805"/>
              <a:gd name="connsiteX4" fmla="*/ 2007253 w 2114047"/>
              <a:gd name="connsiteY4" fmla="*/ 562963 h 2376805"/>
              <a:gd name="connsiteX5" fmla="*/ 2081453 w 2114047"/>
              <a:gd name="connsiteY5" fmla="*/ 628396 h 2376805"/>
              <a:gd name="connsiteX6" fmla="*/ 2083060 w 2114047"/>
              <a:gd name="connsiteY6" fmla="*/ 630503 h 2376805"/>
              <a:gd name="connsiteX7" fmla="*/ 2085012 w 2114047"/>
              <a:gd name="connsiteY7" fmla="*/ 634446 h 2376805"/>
              <a:gd name="connsiteX8" fmla="*/ 2087888 w 2114047"/>
              <a:gd name="connsiteY8" fmla="*/ 636815 h 2376805"/>
              <a:gd name="connsiteX9" fmla="*/ 2090638 w 2114047"/>
              <a:gd name="connsiteY9" fmla="*/ 645816 h 2376805"/>
              <a:gd name="connsiteX10" fmla="*/ 2105184 w 2114047"/>
              <a:gd name="connsiteY10" fmla="*/ 675213 h 2376805"/>
              <a:gd name="connsiteX11" fmla="*/ 2113343 w 2114047"/>
              <a:gd name="connsiteY11" fmla="*/ 722046 h 2376805"/>
              <a:gd name="connsiteX12" fmla="*/ 2114036 w 2114047"/>
              <a:gd name="connsiteY12" fmla="*/ 1184592 h 2376805"/>
              <a:gd name="connsiteX13" fmla="*/ 2114047 w 2114047"/>
              <a:gd name="connsiteY13" fmla="*/ 1184592 h 2376805"/>
              <a:gd name="connsiteX14" fmla="*/ 2114041 w 2114047"/>
              <a:gd name="connsiteY14" fmla="*/ 1188403 h 2376805"/>
              <a:gd name="connsiteX15" fmla="*/ 2114047 w 2114047"/>
              <a:gd name="connsiteY15" fmla="*/ 1192213 h 2376805"/>
              <a:gd name="connsiteX16" fmla="*/ 2114036 w 2114047"/>
              <a:gd name="connsiteY16" fmla="*/ 1192213 h 2376805"/>
              <a:gd name="connsiteX17" fmla="*/ 2113343 w 2114047"/>
              <a:gd name="connsiteY17" fmla="*/ 1654759 h 2376805"/>
              <a:gd name="connsiteX18" fmla="*/ 2105184 w 2114047"/>
              <a:gd name="connsiteY18" fmla="*/ 1701592 h 2376805"/>
              <a:gd name="connsiteX19" fmla="*/ 2090638 w 2114047"/>
              <a:gd name="connsiteY19" fmla="*/ 1730989 h 2376805"/>
              <a:gd name="connsiteX20" fmla="*/ 2087888 w 2114047"/>
              <a:gd name="connsiteY20" fmla="*/ 1739990 h 2376805"/>
              <a:gd name="connsiteX21" fmla="*/ 2085012 w 2114047"/>
              <a:gd name="connsiteY21" fmla="*/ 1742359 h 2376805"/>
              <a:gd name="connsiteX22" fmla="*/ 2083060 w 2114047"/>
              <a:gd name="connsiteY22" fmla="*/ 1746302 h 2376805"/>
              <a:gd name="connsiteX23" fmla="*/ 2081453 w 2114047"/>
              <a:gd name="connsiteY23" fmla="*/ 1748409 h 2376805"/>
              <a:gd name="connsiteX24" fmla="*/ 2007253 w 2114047"/>
              <a:gd name="connsiteY24" fmla="*/ 1813842 h 2376805"/>
              <a:gd name="connsiteX25" fmla="*/ 2000596 w 2114047"/>
              <a:gd name="connsiteY25" fmla="*/ 1816625 h 2376805"/>
              <a:gd name="connsiteX26" fmla="*/ 1227350 w 2114047"/>
              <a:gd name="connsiteY26" fmla="*/ 2330617 h 2376805"/>
              <a:gd name="connsiteX27" fmla="*/ 1054830 w 2114047"/>
              <a:gd name="connsiteY27" fmla="*/ 2376501 h 2376805"/>
              <a:gd name="connsiteX28" fmla="*/ 1050057 w 2114047"/>
              <a:gd name="connsiteY28" fmla="*/ 2376805 h 2376805"/>
              <a:gd name="connsiteX29" fmla="*/ 882307 w 2114047"/>
              <a:gd name="connsiteY29" fmla="*/ 2330617 h 2376805"/>
              <a:gd name="connsiteX30" fmla="*/ 100827 w 2114047"/>
              <a:gd name="connsiteY30" fmla="*/ 1811152 h 2376805"/>
              <a:gd name="connsiteX31" fmla="*/ 94114 w 2114047"/>
              <a:gd name="connsiteY31" fmla="*/ 1805689 h 2376805"/>
              <a:gd name="connsiteX32" fmla="*/ 65741 w 2114047"/>
              <a:gd name="connsiteY32" fmla="*/ 1787446 h 2376805"/>
              <a:gd name="connsiteX33" fmla="*/ 33999 w 2114047"/>
              <a:gd name="connsiteY33" fmla="*/ 1750063 h 2376805"/>
              <a:gd name="connsiteX34" fmla="*/ 21767 w 2114047"/>
              <a:gd name="connsiteY34" fmla="*/ 1739990 h 2376805"/>
              <a:gd name="connsiteX35" fmla="*/ 11934 w 2114047"/>
              <a:gd name="connsiteY35" fmla="*/ 1707798 h 2376805"/>
              <a:gd name="connsiteX36" fmla="*/ 8863 w 2114047"/>
              <a:gd name="connsiteY36" fmla="*/ 1701592 h 2376805"/>
              <a:gd name="connsiteX37" fmla="*/ 704 w 2114047"/>
              <a:gd name="connsiteY37" fmla="*/ 1654759 h 2376805"/>
              <a:gd name="connsiteX38" fmla="*/ 12 w 2114047"/>
              <a:gd name="connsiteY38" fmla="*/ 1192213 h 2376805"/>
              <a:gd name="connsiteX39" fmla="*/ 0 w 2114047"/>
              <a:gd name="connsiteY39" fmla="*/ 1192213 h 2376805"/>
              <a:gd name="connsiteX40" fmla="*/ 6 w 2114047"/>
              <a:gd name="connsiteY40" fmla="*/ 1188403 h 2376805"/>
              <a:gd name="connsiteX41" fmla="*/ 0 w 2114047"/>
              <a:gd name="connsiteY41" fmla="*/ 1184592 h 2376805"/>
              <a:gd name="connsiteX42" fmla="*/ 12 w 2114047"/>
              <a:gd name="connsiteY42" fmla="*/ 1184592 h 2376805"/>
              <a:gd name="connsiteX43" fmla="*/ 704 w 2114047"/>
              <a:gd name="connsiteY43" fmla="*/ 722046 h 2376805"/>
              <a:gd name="connsiteX44" fmla="*/ 8863 w 2114047"/>
              <a:gd name="connsiteY44" fmla="*/ 675213 h 2376805"/>
              <a:gd name="connsiteX45" fmla="*/ 11934 w 2114047"/>
              <a:gd name="connsiteY45" fmla="*/ 669007 h 2376805"/>
              <a:gd name="connsiteX46" fmla="*/ 21767 w 2114047"/>
              <a:gd name="connsiteY46" fmla="*/ 636815 h 2376805"/>
              <a:gd name="connsiteX47" fmla="*/ 33999 w 2114047"/>
              <a:gd name="connsiteY47" fmla="*/ 626742 h 2376805"/>
              <a:gd name="connsiteX48" fmla="*/ 65741 w 2114047"/>
              <a:gd name="connsiteY48" fmla="*/ 589359 h 2376805"/>
              <a:gd name="connsiteX49" fmla="*/ 94114 w 2114047"/>
              <a:gd name="connsiteY49" fmla="*/ 571116 h 2376805"/>
              <a:gd name="connsiteX50" fmla="*/ 100827 w 2114047"/>
              <a:gd name="connsiteY50" fmla="*/ 565653 h 2376805"/>
              <a:gd name="connsiteX51" fmla="*/ 882307 w 2114047"/>
              <a:gd name="connsiteY51" fmla="*/ 46188 h 2376805"/>
              <a:gd name="connsiteX52" fmla="*/ 1050057 w 2114047"/>
              <a:gd name="connsiteY52" fmla="*/ 0 h 2376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114047" h="2376805">
                <a:moveTo>
                  <a:pt x="1050057" y="0"/>
                </a:moveTo>
                <a:cubicBezTo>
                  <a:pt x="1051651" y="0"/>
                  <a:pt x="1053245" y="12"/>
                  <a:pt x="1054830" y="304"/>
                </a:cubicBezTo>
                <a:cubicBezTo>
                  <a:pt x="1117118" y="-796"/>
                  <a:pt x="1179812" y="14588"/>
                  <a:pt x="1227350" y="46188"/>
                </a:cubicBezTo>
                <a:lnTo>
                  <a:pt x="2000596" y="560180"/>
                </a:lnTo>
                <a:lnTo>
                  <a:pt x="2007253" y="562963"/>
                </a:lnTo>
                <a:cubicBezTo>
                  <a:pt x="2036439" y="575164"/>
                  <a:pt x="2062808" y="599340"/>
                  <a:pt x="2081453" y="628396"/>
                </a:cubicBezTo>
                <a:cubicBezTo>
                  <a:pt x="2082075" y="629037"/>
                  <a:pt x="2082570" y="629768"/>
                  <a:pt x="2083060" y="630503"/>
                </a:cubicBezTo>
                <a:lnTo>
                  <a:pt x="2085012" y="634446"/>
                </a:lnTo>
                <a:lnTo>
                  <a:pt x="2087888" y="636815"/>
                </a:lnTo>
                <a:lnTo>
                  <a:pt x="2090638" y="645816"/>
                </a:lnTo>
                <a:lnTo>
                  <a:pt x="2105184" y="675213"/>
                </a:lnTo>
                <a:cubicBezTo>
                  <a:pt x="2110416" y="690746"/>
                  <a:pt x="2113320" y="706634"/>
                  <a:pt x="2113343" y="722046"/>
                </a:cubicBezTo>
                <a:lnTo>
                  <a:pt x="2114036" y="1184592"/>
                </a:lnTo>
                <a:lnTo>
                  <a:pt x="2114047" y="1184592"/>
                </a:lnTo>
                <a:lnTo>
                  <a:pt x="2114041" y="1188403"/>
                </a:lnTo>
                <a:lnTo>
                  <a:pt x="2114047" y="1192213"/>
                </a:lnTo>
                <a:lnTo>
                  <a:pt x="2114036" y="1192213"/>
                </a:lnTo>
                <a:lnTo>
                  <a:pt x="2113343" y="1654759"/>
                </a:lnTo>
                <a:cubicBezTo>
                  <a:pt x="2113320" y="1670171"/>
                  <a:pt x="2110416" y="1686059"/>
                  <a:pt x="2105184" y="1701592"/>
                </a:cubicBezTo>
                <a:lnTo>
                  <a:pt x="2090638" y="1730989"/>
                </a:lnTo>
                <a:lnTo>
                  <a:pt x="2087888" y="1739990"/>
                </a:lnTo>
                <a:lnTo>
                  <a:pt x="2085012" y="1742359"/>
                </a:lnTo>
                <a:lnTo>
                  <a:pt x="2083060" y="1746302"/>
                </a:lnTo>
                <a:cubicBezTo>
                  <a:pt x="2082570" y="1747037"/>
                  <a:pt x="2082075" y="1747768"/>
                  <a:pt x="2081453" y="1748409"/>
                </a:cubicBezTo>
                <a:cubicBezTo>
                  <a:pt x="2062808" y="1777465"/>
                  <a:pt x="2036439" y="1801641"/>
                  <a:pt x="2007253" y="1813842"/>
                </a:cubicBezTo>
                <a:lnTo>
                  <a:pt x="2000596" y="1816625"/>
                </a:lnTo>
                <a:lnTo>
                  <a:pt x="1227350" y="2330617"/>
                </a:lnTo>
                <a:cubicBezTo>
                  <a:pt x="1179812" y="2362217"/>
                  <a:pt x="1117118" y="2377601"/>
                  <a:pt x="1054830" y="2376501"/>
                </a:cubicBezTo>
                <a:cubicBezTo>
                  <a:pt x="1053245" y="2376793"/>
                  <a:pt x="1051651" y="2376805"/>
                  <a:pt x="1050057" y="2376805"/>
                </a:cubicBezTo>
                <a:cubicBezTo>
                  <a:pt x="989345" y="2376805"/>
                  <a:pt x="928629" y="2361408"/>
                  <a:pt x="882307" y="2330617"/>
                </a:cubicBezTo>
                <a:lnTo>
                  <a:pt x="100827" y="1811152"/>
                </a:lnTo>
                <a:lnTo>
                  <a:pt x="94114" y="1805689"/>
                </a:lnTo>
                <a:lnTo>
                  <a:pt x="65741" y="1787446"/>
                </a:lnTo>
                <a:lnTo>
                  <a:pt x="33999" y="1750063"/>
                </a:lnTo>
                <a:lnTo>
                  <a:pt x="21767" y="1739990"/>
                </a:lnTo>
                <a:lnTo>
                  <a:pt x="11934" y="1707798"/>
                </a:lnTo>
                <a:lnTo>
                  <a:pt x="8863" y="1701592"/>
                </a:lnTo>
                <a:cubicBezTo>
                  <a:pt x="3631" y="1686059"/>
                  <a:pt x="727" y="1670171"/>
                  <a:pt x="704" y="1654759"/>
                </a:cubicBezTo>
                <a:lnTo>
                  <a:pt x="12" y="1192213"/>
                </a:lnTo>
                <a:lnTo>
                  <a:pt x="0" y="1192213"/>
                </a:lnTo>
                <a:lnTo>
                  <a:pt x="6" y="1188403"/>
                </a:lnTo>
                <a:lnTo>
                  <a:pt x="0" y="1184592"/>
                </a:lnTo>
                <a:lnTo>
                  <a:pt x="12" y="1184592"/>
                </a:lnTo>
                <a:lnTo>
                  <a:pt x="704" y="722046"/>
                </a:lnTo>
                <a:cubicBezTo>
                  <a:pt x="727" y="706634"/>
                  <a:pt x="3631" y="690746"/>
                  <a:pt x="8863" y="675213"/>
                </a:cubicBezTo>
                <a:lnTo>
                  <a:pt x="11934" y="669007"/>
                </a:lnTo>
                <a:lnTo>
                  <a:pt x="21767" y="636815"/>
                </a:lnTo>
                <a:lnTo>
                  <a:pt x="33999" y="626742"/>
                </a:lnTo>
                <a:lnTo>
                  <a:pt x="65741" y="589359"/>
                </a:lnTo>
                <a:lnTo>
                  <a:pt x="94114" y="571116"/>
                </a:lnTo>
                <a:lnTo>
                  <a:pt x="100827" y="565653"/>
                </a:lnTo>
                <a:lnTo>
                  <a:pt x="882307" y="46188"/>
                </a:lnTo>
                <a:cubicBezTo>
                  <a:pt x="928629" y="15397"/>
                  <a:pt x="989345" y="0"/>
                  <a:pt x="1050057" y="0"/>
                </a:cubicBezTo>
                <a:close/>
              </a:path>
            </a:pathLst>
          </a:custGeom>
          <a:solidFill>
            <a:schemeClr val="accent2">
              <a:lumMod val="20000"/>
              <a:lumOff val="80000"/>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sp>
        <p:nvSpPr>
          <p:cNvPr id="55" name="任意多边形 54"/>
          <p:cNvSpPr/>
          <p:nvPr/>
        </p:nvSpPr>
        <p:spPr>
          <a:xfrm>
            <a:off x="1925638" y="3989388"/>
            <a:ext cx="177800" cy="198438"/>
          </a:xfrm>
          <a:custGeom>
            <a:avLst/>
            <a:gdLst>
              <a:gd name="connsiteX0" fmla="*/ 1050057 w 2114047"/>
              <a:gd name="connsiteY0" fmla="*/ 0 h 2376805"/>
              <a:gd name="connsiteX1" fmla="*/ 1054830 w 2114047"/>
              <a:gd name="connsiteY1" fmla="*/ 304 h 2376805"/>
              <a:gd name="connsiteX2" fmla="*/ 1227350 w 2114047"/>
              <a:gd name="connsiteY2" fmla="*/ 46188 h 2376805"/>
              <a:gd name="connsiteX3" fmla="*/ 2000596 w 2114047"/>
              <a:gd name="connsiteY3" fmla="*/ 560180 h 2376805"/>
              <a:gd name="connsiteX4" fmla="*/ 2007253 w 2114047"/>
              <a:gd name="connsiteY4" fmla="*/ 562963 h 2376805"/>
              <a:gd name="connsiteX5" fmla="*/ 2081453 w 2114047"/>
              <a:gd name="connsiteY5" fmla="*/ 628396 h 2376805"/>
              <a:gd name="connsiteX6" fmla="*/ 2083060 w 2114047"/>
              <a:gd name="connsiteY6" fmla="*/ 630503 h 2376805"/>
              <a:gd name="connsiteX7" fmla="*/ 2085012 w 2114047"/>
              <a:gd name="connsiteY7" fmla="*/ 634446 h 2376805"/>
              <a:gd name="connsiteX8" fmla="*/ 2087888 w 2114047"/>
              <a:gd name="connsiteY8" fmla="*/ 636815 h 2376805"/>
              <a:gd name="connsiteX9" fmla="*/ 2090638 w 2114047"/>
              <a:gd name="connsiteY9" fmla="*/ 645816 h 2376805"/>
              <a:gd name="connsiteX10" fmla="*/ 2105184 w 2114047"/>
              <a:gd name="connsiteY10" fmla="*/ 675213 h 2376805"/>
              <a:gd name="connsiteX11" fmla="*/ 2113343 w 2114047"/>
              <a:gd name="connsiteY11" fmla="*/ 722046 h 2376805"/>
              <a:gd name="connsiteX12" fmla="*/ 2114036 w 2114047"/>
              <a:gd name="connsiteY12" fmla="*/ 1184592 h 2376805"/>
              <a:gd name="connsiteX13" fmla="*/ 2114047 w 2114047"/>
              <a:gd name="connsiteY13" fmla="*/ 1184592 h 2376805"/>
              <a:gd name="connsiteX14" fmla="*/ 2114041 w 2114047"/>
              <a:gd name="connsiteY14" fmla="*/ 1188403 h 2376805"/>
              <a:gd name="connsiteX15" fmla="*/ 2114047 w 2114047"/>
              <a:gd name="connsiteY15" fmla="*/ 1192213 h 2376805"/>
              <a:gd name="connsiteX16" fmla="*/ 2114036 w 2114047"/>
              <a:gd name="connsiteY16" fmla="*/ 1192213 h 2376805"/>
              <a:gd name="connsiteX17" fmla="*/ 2113343 w 2114047"/>
              <a:gd name="connsiteY17" fmla="*/ 1654759 h 2376805"/>
              <a:gd name="connsiteX18" fmla="*/ 2105184 w 2114047"/>
              <a:gd name="connsiteY18" fmla="*/ 1701592 h 2376805"/>
              <a:gd name="connsiteX19" fmla="*/ 2090638 w 2114047"/>
              <a:gd name="connsiteY19" fmla="*/ 1730989 h 2376805"/>
              <a:gd name="connsiteX20" fmla="*/ 2087888 w 2114047"/>
              <a:gd name="connsiteY20" fmla="*/ 1739990 h 2376805"/>
              <a:gd name="connsiteX21" fmla="*/ 2085012 w 2114047"/>
              <a:gd name="connsiteY21" fmla="*/ 1742359 h 2376805"/>
              <a:gd name="connsiteX22" fmla="*/ 2083060 w 2114047"/>
              <a:gd name="connsiteY22" fmla="*/ 1746302 h 2376805"/>
              <a:gd name="connsiteX23" fmla="*/ 2081453 w 2114047"/>
              <a:gd name="connsiteY23" fmla="*/ 1748409 h 2376805"/>
              <a:gd name="connsiteX24" fmla="*/ 2007253 w 2114047"/>
              <a:gd name="connsiteY24" fmla="*/ 1813842 h 2376805"/>
              <a:gd name="connsiteX25" fmla="*/ 2000596 w 2114047"/>
              <a:gd name="connsiteY25" fmla="*/ 1816625 h 2376805"/>
              <a:gd name="connsiteX26" fmla="*/ 1227350 w 2114047"/>
              <a:gd name="connsiteY26" fmla="*/ 2330617 h 2376805"/>
              <a:gd name="connsiteX27" fmla="*/ 1054830 w 2114047"/>
              <a:gd name="connsiteY27" fmla="*/ 2376501 h 2376805"/>
              <a:gd name="connsiteX28" fmla="*/ 1050057 w 2114047"/>
              <a:gd name="connsiteY28" fmla="*/ 2376805 h 2376805"/>
              <a:gd name="connsiteX29" fmla="*/ 882307 w 2114047"/>
              <a:gd name="connsiteY29" fmla="*/ 2330617 h 2376805"/>
              <a:gd name="connsiteX30" fmla="*/ 100827 w 2114047"/>
              <a:gd name="connsiteY30" fmla="*/ 1811152 h 2376805"/>
              <a:gd name="connsiteX31" fmla="*/ 94114 w 2114047"/>
              <a:gd name="connsiteY31" fmla="*/ 1805689 h 2376805"/>
              <a:gd name="connsiteX32" fmla="*/ 65741 w 2114047"/>
              <a:gd name="connsiteY32" fmla="*/ 1787446 h 2376805"/>
              <a:gd name="connsiteX33" fmla="*/ 33999 w 2114047"/>
              <a:gd name="connsiteY33" fmla="*/ 1750063 h 2376805"/>
              <a:gd name="connsiteX34" fmla="*/ 21767 w 2114047"/>
              <a:gd name="connsiteY34" fmla="*/ 1739990 h 2376805"/>
              <a:gd name="connsiteX35" fmla="*/ 11934 w 2114047"/>
              <a:gd name="connsiteY35" fmla="*/ 1707798 h 2376805"/>
              <a:gd name="connsiteX36" fmla="*/ 8863 w 2114047"/>
              <a:gd name="connsiteY36" fmla="*/ 1701592 h 2376805"/>
              <a:gd name="connsiteX37" fmla="*/ 704 w 2114047"/>
              <a:gd name="connsiteY37" fmla="*/ 1654759 h 2376805"/>
              <a:gd name="connsiteX38" fmla="*/ 12 w 2114047"/>
              <a:gd name="connsiteY38" fmla="*/ 1192213 h 2376805"/>
              <a:gd name="connsiteX39" fmla="*/ 0 w 2114047"/>
              <a:gd name="connsiteY39" fmla="*/ 1192213 h 2376805"/>
              <a:gd name="connsiteX40" fmla="*/ 6 w 2114047"/>
              <a:gd name="connsiteY40" fmla="*/ 1188403 h 2376805"/>
              <a:gd name="connsiteX41" fmla="*/ 0 w 2114047"/>
              <a:gd name="connsiteY41" fmla="*/ 1184592 h 2376805"/>
              <a:gd name="connsiteX42" fmla="*/ 12 w 2114047"/>
              <a:gd name="connsiteY42" fmla="*/ 1184592 h 2376805"/>
              <a:gd name="connsiteX43" fmla="*/ 704 w 2114047"/>
              <a:gd name="connsiteY43" fmla="*/ 722046 h 2376805"/>
              <a:gd name="connsiteX44" fmla="*/ 8863 w 2114047"/>
              <a:gd name="connsiteY44" fmla="*/ 675213 h 2376805"/>
              <a:gd name="connsiteX45" fmla="*/ 11934 w 2114047"/>
              <a:gd name="connsiteY45" fmla="*/ 669007 h 2376805"/>
              <a:gd name="connsiteX46" fmla="*/ 21767 w 2114047"/>
              <a:gd name="connsiteY46" fmla="*/ 636815 h 2376805"/>
              <a:gd name="connsiteX47" fmla="*/ 33999 w 2114047"/>
              <a:gd name="connsiteY47" fmla="*/ 626742 h 2376805"/>
              <a:gd name="connsiteX48" fmla="*/ 65741 w 2114047"/>
              <a:gd name="connsiteY48" fmla="*/ 589359 h 2376805"/>
              <a:gd name="connsiteX49" fmla="*/ 94114 w 2114047"/>
              <a:gd name="connsiteY49" fmla="*/ 571116 h 2376805"/>
              <a:gd name="connsiteX50" fmla="*/ 100827 w 2114047"/>
              <a:gd name="connsiteY50" fmla="*/ 565653 h 2376805"/>
              <a:gd name="connsiteX51" fmla="*/ 882307 w 2114047"/>
              <a:gd name="connsiteY51" fmla="*/ 46188 h 2376805"/>
              <a:gd name="connsiteX52" fmla="*/ 1050057 w 2114047"/>
              <a:gd name="connsiteY52" fmla="*/ 0 h 2376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114047" h="2376805">
                <a:moveTo>
                  <a:pt x="1050057" y="0"/>
                </a:moveTo>
                <a:cubicBezTo>
                  <a:pt x="1051651" y="0"/>
                  <a:pt x="1053245" y="12"/>
                  <a:pt x="1054830" y="304"/>
                </a:cubicBezTo>
                <a:cubicBezTo>
                  <a:pt x="1117118" y="-796"/>
                  <a:pt x="1179812" y="14588"/>
                  <a:pt x="1227350" y="46188"/>
                </a:cubicBezTo>
                <a:lnTo>
                  <a:pt x="2000596" y="560180"/>
                </a:lnTo>
                <a:lnTo>
                  <a:pt x="2007253" y="562963"/>
                </a:lnTo>
                <a:cubicBezTo>
                  <a:pt x="2036439" y="575164"/>
                  <a:pt x="2062808" y="599340"/>
                  <a:pt x="2081453" y="628396"/>
                </a:cubicBezTo>
                <a:cubicBezTo>
                  <a:pt x="2082075" y="629037"/>
                  <a:pt x="2082570" y="629768"/>
                  <a:pt x="2083060" y="630503"/>
                </a:cubicBezTo>
                <a:lnTo>
                  <a:pt x="2085012" y="634446"/>
                </a:lnTo>
                <a:lnTo>
                  <a:pt x="2087888" y="636815"/>
                </a:lnTo>
                <a:lnTo>
                  <a:pt x="2090638" y="645816"/>
                </a:lnTo>
                <a:lnTo>
                  <a:pt x="2105184" y="675213"/>
                </a:lnTo>
                <a:cubicBezTo>
                  <a:pt x="2110416" y="690746"/>
                  <a:pt x="2113320" y="706634"/>
                  <a:pt x="2113343" y="722046"/>
                </a:cubicBezTo>
                <a:lnTo>
                  <a:pt x="2114036" y="1184592"/>
                </a:lnTo>
                <a:lnTo>
                  <a:pt x="2114047" y="1184592"/>
                </a:lnTo>
                <a:lnTo>
                  <a:pt x="2114041" y="1188403"/>
                </a:lnTo>
                <a:lnTo>
                  <a:pt x="2114047" y="1192213"/>
                </a:lnTo>
                <a:lnTo>
                  <a:pt x="2114036" y="1192213"/>
                </a:lnTo>
                <a:lnTo>
                  <a:pt x="2113343" y="1654759"/>
                </a:lnTo>
                <a:cubicBezTo>
                  <a:pt x="2113320" y="1670171"/>
                  <a:pt x="2110416" y="1686059"/>
                  <a:pt x="2105184" y="1701592"/>
                </a:cubicBezTo>
                <a:lnTo>
                  <a:pt x="2090638" y="1730989"/>
                </a:lnTo>
                <a:lnTo>
                  <a:pt x="2087888" y="1739990"/>
                </a:lnTo>
                <a:lnTo>
                  <a:pt x="2085012" y="1742359"/>
                </a:lnTo>
                <a:lnTo>
                  <a:pt x="2083060" y="1746302"/>
                </a:lnTo>
                <a:cubicBezTo>
                  <a:pt x="2082570" y="1747037"/>
                  <a:pt x="2082075" y="1747768"/>
                  <a:pt x="2081453" y="1748409"/>
                </a:cubicBezTo>
                <a:cubicBezTo>
                  <a:pt x="2062808" y="1777465"/>
                  <a:pt x="2036439" y="1801641"/>
                  <a:pt x="2007253" y="1813842"/>
                </a:cubicBezTo>
                <a:lnTo>
                  <a:pt x="2000596" y="1816625"/>
                </a:lnTo>
                <a:lnTo>
                  <a:pt x="1227350" y="2330617"/>
                </a:lnTo>
                <a:cubicBezTo>
                  <a:pt x="1179812" y="2362217"/>
                  <a:pt x="1117118" y="2377601"/>
                  <a:pt x="1054830" y="2376501"/>
                </a:cubicBezTo>
                <a:cubicBezTo>
                  <a:pt x="1053245" y="2376793"/>
                  <a:pt x="1051651" y="2376805"/>
                  <a:pt x="1050057" y="2376805"/>
                </a:cubicBezTo>
                <a:cubicBezTo>
                  <a:pt x="989345" y="2376805"/>
                  <a:pt x="928629" y="2361408"/>
                  <a:pt x="882307" y="2330617"/>
                </a:cubicBezTo>
                <a:lnTo>
                  <a:pt x="100827" y="1811152"/>
                </a:lnTo>
                <a:lnTo>
                  <a:pt x="94114" y="1805689"/>
                </a:lnTo>
                <a:lnTo>
                  <a:pt x="65741" y="1787446"/>
                </a:lnTo>
                <a:lnTo>
                  <a:pt x="33999" y="1750063"/>
                </a:lnTo>
                <a:lnTo>
                  <a:pt x="21767" y="1739990"/>
                </a:lnTo>
                <a:lnTo>
                  <a:pt x="11934" y="1707798"/>
                </a:lnTo>
                <a:lnTo>
                  <a:pt x="8863" y="1701592"/>
                </a:lnTo>
                <a:cubicBezTo>
                  <a:pt x="3631" y="1686059"/>
                  <a:pt x="727" y="1670171"/>
                  <a:pt x="704" y="1654759"/>
                </a:cubicBezTo>
                <a:lnTo>
                  <a:pt x="12" y="1192213"/>
                </a:lnTo>
                <a:lnTo>
                  <a:pt x="0" y="1192213"/>
                </a:lnTo>
                <a:lnTo>
                  <a:pt x="6" y="1188403"/>
                </a:lnTo>
                <a:lnTo>
                  <a:pt x="0" y="1184592"/>
                </a:lnTo>
                <a:lnTo>
                  <a:pt x="12" y="1184592"/>
                </a:lnTo>
                <a:lnTo>
                  <a:pt x="704" y="722046"/>
                </a:lnTo>
                <a:cubicBezTo>
                  <a:pt x="727" y="706634"/>
                  <a:pt x="3631" y="690746"/>
                  <a:pt x="8863" y="675213"/>
                </a:cubicBezTo>
                <a:lnTo>
                  <a:pt x="11934" y="669007"/>
                </a:lnTo>
                <a:lnTo>
                  <a:pt x="21767" y="636815"/>
                </a:lnTo>
                <a:lnTo>
                  <a:pt x="33999" y="626742"/>
                </a:lnTo>
                <a:lnTo>
                  <a:pt x="65741" y="589359"/>
                </a:lnTo>
                <a:lnTo>
                  <a:pt x="94114" y="571116"/>
                </a:lnTo>
                <a:lnTo>
                  <a:pt x="100827" y="565653"/>
                </a:lnTo>
                <a:lnTo>
                  <a:pt x="882307" y="46188"/>
                </a:lnTo>
                <a:cubicBezTo>
                  <a:pt x="928629" y="15397"/>
                  <a:pt x="989345" y="0"/>
                  <a:pt x="1050057" y="0"/>
                </a:cubicBezTo>
                <a:close/>
              </a:path>
            </a:pathLst>
          </a:custGeom>
          <a:solidFill>
            <a:schemeClr val="accent1">
              <a:lumMod val="40000"/>
              <a:lumOff val="60000"/>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sp>
        <p:nvSpPr>
          <p:cNvPr id="56" name="任意多边形 55"/>
          <p:cNvSpPr/>
          <p:nvPr/>
        </p:nvSpPr>
        <p:spPr>
          <a:xfrm>
            <a:off x="2379663" y="2724150"/>
            <a:ext cx="225425" cy="252413"/>
          </a:xfrm>
          <a:custGeom>
            <a:avLst/>
            <a:gdLst>
              <a:gd name="connsiteX0" fmla="*/ 1050057 w 2114047"/>
              <a:gd name="connsiteY0" fmla="*/ 0 h 2376805"/>
              <a:gd name="connsiteX1" fmla="*/ 1054830 w 2114047"/>
              <a:gd name="connsiteY1" fmla="*/ 304 h 2376805"/>
              <a:gd name="connsiteX2" fmla="*/ 1227350 w 2114047"/>
              <a:gd name="connsiteY2" fmla="*/ 46188 h 2376805"/>
              <a:gd name="connsiteX3" fmla="*/ 2000596 w 2114047"/>
              <a:gd name="connsiteY3" fmla="*/ 560180 h 2376805"/>
              <a:gd name="connsiteX4" fmla="*/ 2007253 w 2114047"/>
              <a:gd name="connsiteY4" fmla="*/ 562963 h 2376805"/>
              <a:gd name="connsiteX5" fmla="*/ 2081453 w 2114047"/>
              <a:gd name="connsiteY5" fmla="*/ 628396 h 2376805"/>
              <a:gd name="connsiteX6" fmla="*/ 2083060 w 2114047"/>
              <a:gd name="connsiteY6" fmla="*/ 630503 h 2376805"/>
              <a:gd name="connsiteX7" fmla="*/ 2085012 w 2114047"/>
              <a:gd name="connsiteY7" fmla="*/ 634446 h 2376805"/>
              <a:gd name="connsiteX8" fmla="*/ 2087888 w 2114047"/>
              <a:gd name="connsiteY8" fmla="*/ 636815 h 2376805"/>
              <a:gd name="connsiteX9" fmla="*/ 2090638 w 2114047"/>
              <a:gd name="connsiteY9" fmla="*/ 645816 h 2376805"/>
              <a:gd name="connsiteX10" fmla="*/ 2105184 w 2114047"/>
              <a:gd name="connsiteY10" fmla="*/ 675213 h 2376805"/>
              <a:gd name="connsiteX11" fmla="*/ 2113343 w 2114047"/>
              <a:gd name="connsiteY11" fmla="*/ 722046 h 2376805"/>
              <a:gd name="connsiteX12" fmla="*/ 2114036 w 2114047"/>
              <a:gd name="connsiteY12" fmla="*/ 1184592 h 2376805"/>
              <a:gd name="connsiteX13" fmla="*/ 2114047 w 2114047"/>
              <a:gd name="connsiteY13" fmla="*/ 1184592 h 2376805"/>
              <a:gd name="connsiteX14" fmla="*/ 2114041 w 2114047"/>
              <a:gd name="connsiteY14" fmla="*/ 1188403 h 2376805"/>
              <a:gd name="connsiteX15" fmla="*/ 2114047 w 2114047"/>
              <a:gd name="connsiteY15" fmla="*/ 1192213 h 2376805"/>
              <a:gd name="connsiteX16" fmla="*/ 2114036 w 2114047"/>
              <a:gd name="connsiteY16" fmla="*/ 1192213 h 2376805"/>
              <a:gd name="connsiteX17" fmla="*/ 2113343 w 2114047"/>
              <a:gd name="connsiteY17" fmla="*/ 1654759 h 2376805"/>
              <a:gd name="connsiteX18" fmla="*/ 2105184 w 2114047"/>
              <a:gd name="connsiteY18" fmla="*/ 1701592 h 2376805"/>
              <a:gd name="connsiteX19" fmla="*/ 2090638 w 2114047"/>
              <a:gd name="connsiteY19" fmla="*/ 1730989 h 2376805"/>
              <a:gd name="connsiteX20" fmla="*/ 2087888 w 2114047"/>
              <a:gd name="connsiteY20" fmla="*/ 1739990 h 2376805"/>
              <a:gd name="connsiteX21" fmla="*/ 2085012 w 2114047"/>
              <a:gd name="connsiteY21" fmla="*/ 1742359 h 2376805"/>
              <a:gd name="connsiteX22" fmla="*/ 2083060 w 2114047"/>
              <a:gd name="connsiteY22" fmla="*/ 1746302 h 2376805"/>
              <a:gd name="connsiteX23" fmla="*/ 2081453 w 2114047"/>
              <a:gd name="connsiteY23" fmla="*/ 1748409 h 2376805"/>
              <a:gd name="connsiteX24" fmla="*/ 2007253 w 2114047"/>
              <a:gd name="connsiteY24" fmla="*/ 1813842 h 2376805"/>
              <a:gd name="connsiteX25" fmla="*/ 2000596 w 2114047"/>
              <a:gd name="connsiteY25" fmla="*/ 1816625 h 2376805"/>
              <a:gd name="connsiteX26" fmla="*/ 1227350 w 2114047"/>
              <a:gd name="connsiteY26" fmla="*/ 2330617 h 2376805"/>
              <a:gd name="connsiteX27" fmla="*/ 1054830 w 2114047"/>
              <a:gd name="connsiteY27" fmla="*/ 2376501 h 2376805"/>
              <a:gd name="connsiteX28" fmla="*/ 1050057 w 2114047"/>
              <a:gd name="connsiteY28" fmla="*/ 2376805 h 2376805"/>
              <a:gd name="connsiteX29" fmla="*/ 882307 w 2114047"/>
              <a:gd name="connsiteY29" fmla="*/ 2330617 h 2376805"/>
              <a:gd name="connsiteX30" fmla="*/ 100827 w 2114047"/>
              <a:gd name="connsiteY30" fmla="*/ 1811152 h 2376805"/>
              <a:gd name="connsiteX31" fmla="*/ 94114 w 2114047"/>
              <a:gd name="connsiteY31" fmla="*/ 1805689 h 2376805"/>
              <a:gd name="connsiteX32" fmla="*/ 65741 w 2114047"/>
              <a:gd name="connsiteY32" fmla="*/ 1787446 h 2376805"/>
              <a:gd name="connsiteX33" fmla="*/ 33999 w 2114047"/>
              <a:gd name="connsiteY33" fmla="*/ 1750063 h 2376805"/>
              <a:gd name="connsiteX34" fmla="*/ 21767 w 2114047"/>
              <a:gd name="connsiteY34" fmla="*/ 1739990 h 2376805"/>
              <a:gd name="connsiteX35" fmla="*/ 11934 w 2114047"/>
              <a:gd name="connsiteY35" fmla="*/ 1707798 h 2376805"/>
              <a:gd name="connsiteX36" fmla="*/ 8863 w 2114047"/>
              <a:gd name="connsiteY36" fmla="*/ 1701592 h 2376805"/>
              <a:gd name="connsiteX37" fmla="*/ 704 w 2114047"/>
              <a:gd name="connsiteY37" fmla="*/ 1654759 h 2376805"/>
              <a:gd name="connsiteX38" fmla="*/ 12 w 2114047"/>
              <a:gd name="connsiteY38" fmla="*/ 1192213 h 2376805"/>
              <a:gd name="connsiteX39" fmla="*/ 0 w 2114047"/>
              <a:gd name="connsiteY39" fmla="*/ 1192213 h 2376805"/>
              <a:gd name="connsiteX40" fmla="*/ 6 w 2114047"/>
              <a:gd name="connsiteY40" fmla="*/ 1188403 h 2376805"/>
              <a:gd name="connsiteX41" fmla="*/ 0 w 2114047"/>
              <a:gd name="connsiteY41" fmla="*/ 1184592 h 2376805"/>
              <a:gd name="connsiteX42" fmla="*/ 12 w 2114047"/>
              <a:gd name="connsiteY42" fmla="*/ 1184592 h 2376805"/>
              <a:gd name="connsiteX43" fmla="*/ 704 w 2114047"/>
              <a:gd name="connsiteY43" fmla="*/ 722046 h 2376805"/>
              <a:gd name="connsiteX44" fmla="*/ 8863 w 2114047"/>
              <a:gd name="connsiteY44" fmla="*/ 675213 h 2376805"/>
              <a:gd name="connsiteX45" fmla="*/ 11934 w 2114047"/>
              <a:gd name="connsiteY45" fmla="*/ 669007 h 2376805"/>
              <a:gd name="connsiteX46" fmla="*/ 21767 w 2114047"/>
              <a:gd name="connsiteY46" fmla="*/ 636815 h 2376805"/>
              <a:gd name="connsiteX47" fmla="*/ 33999 w 2114047"/>
              <a:gd name="connsiteY47" fmla="*/ 626742 h 2376805"/>
              <a:gd name="connsiteX48" fmla="*/ 65741 w 2114047"/>
              <a:gd name="connsiteY48" fmla="*/ 589359 h 2376805"/>
              <a:gd name="connsiteX49" fmla="*/ 94114 w 2114047"/>
              <a:gd name="connsiteY49" fmla="*/ 571116 h 2376805"/>
              <a:gd name="connsiteX50" fmla="*/ 100827 w 2114047"/>
              <a:gd name="connsiteY50" fmla="*/ 565653 h 2376805"/>
              <a:gd name="connsiteX51" fmla="*/ 882307 w 2114047"/>
              <a:gd name="connsiteY51" fmla="*/ 46188 h 2376805"/>
              <a:gd name="connsiteX52" fmla="*/ 1050057 w 2114047"/>
              <a:gd name="connsiteY52" fmla="*/ 0 h 2376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114047" h="2376805">
                <a:moveTo>
                  <a:pt x="1050057" y="0"/>
                </a:moveTo>
                <a:cubicBezTo>
                  <a:pt x="1051651" y="0"/>
                  <a:pt x="1053245" y="12"/>
                  <a:pt x="1054830" y="304"/>
                </a:cubicBezTo>
                <a:cubicBezTo>
                  <a:pt x="1117118" y="-796"/>
                  <a:pt x="1179812" y="14588"/>
                  <a:pt x="1227350" y="46188"/>
                </a:cubicBezTo>
                <a:lnTo>
                  <a:pt x="2000596" y="560180"/>
                </a:lnTo>
                <a:lnTo>
                  <a:pt x="2007253" y="562963"/>
                </a:lnTo>
                <a:cubicBezTo>
                  <a:pt x="2036439" y="575164"/>
                  <a:pt x="2062808" y="599340"/>
                  <a:pt x="2081453" y="628396"/>
                </a:cubicBezTo>
                <a:cubicBezTo>
                  <a:pt x="2082075" y="629037"/>
                  <a:pt x="2082570" y="629768"/>
                  <a:pt x="2083060" y="630503"/>
                </a:cubicBezTo>
                <a:lnTo>
                  <a:pt x="2085012" y="634446"/>
                </a:lnTo>
                <a:lnTo>
                  <a:pt x="2087888" y="636815"/>
                </a:lnTo>
                <a:lnTo>
                  <a:pt x="2090638" y="645816"/>
                </a:lnTo>
                <a:lnTo>
                  <a:pt x="2105184" y="675213"/>
                </a:lnTo>
                <a:cubicBezTo>
                  <a:pt x="2110416" y="690746"/>
                  <a:pt x="2113320" y="706634"/>
                  <a:pt x="2113343" y="722046"/>
                </a:cubicBezTo>
                <a:lnTo>
                  <a:pt x="2114036" y="1184592"/>
                </a:lnTo>
                <a:lnTo>
                  <a:pt x="2114047" y="1184592"/>
                </a:lnTo>
                <a:lnTo>
                  <a:pt x="2114041" y="1188403"/>
                </a:lnTo>
                <a:lnTo>
                  <a:pt x="2114047" y="1192213"/>
                </a:lnTo>
                <a:lnTo>
                  <a:pt x="2114036" y="1192213"/>
                </a:lnTo>
                <a:lnTo>
                  <a:pt x="2113343" y="1654759"/>
                </a:lnTo>
                <a:cubicBezTo>
                  <a:pt x="2113320" y="1670171"/>
                  <a:pt x="2110416" y="1686059"/>
                  <a:pt x="2105184" y="1701592"/>
                </a:cubicBezTo>
                <a:lnTo>
                  <a:pt x="2090638" y="1730989"/>
                </a:lnTo>
                <a:lnTo>
                  <a:pt x="2087888" y="1739990"/>
                </a:lnTo>
                <a:lnTo>
                  <a:pt x="2085012" y="1742359"/>
                </a:lnTo>
                <a:lnTo>
                  <a:pt x="2083060" y="1746302"/>
                </a:lnTo>
                <a:cubicBezTo>
                  <a:pt x="2082570" y="1747037"/>
                  <a:pt x="2082075" y="1747768"/>
                  <a:pt x="2081453" y="1748409"/>
                </a:cubicBezTo>
                <a:cubicBezTo>
                  <a:pt x="2062808" y="1777465"/>
                  <a:pt x="2036439" y="1801641"/>
                  <a:pt x="2007253" y="1813842"/>
                </a:cubicBezTo>
                <a:lnTo>
                  <a:pt x="2000596" y="1816625"/>
                </a:lnTo>
                <a:lnTo>
                  <a:pt x="1227350" y="2330617"/>
                </a:lnTo>
                <a:cubicBezTo>
                  <a:pt x="1179812" y="2362217"/>
                  <a:pt x="1117118" y="2377601"/>
                  <a:pt x="1054830" y="2376501"/>
                </a:cubicBezTo>
                <a:cubicBezTo>
                  <a:pt x="1053245" y="2376793"/>
                  <a:pt x="1051651" y="2376805"/>
                  <a:pt x="1050057" y="2376805"/>
                </a:cubicBezTo>
                <a:cubicBezTo>
                  <a:pt x="989345" y="2376805"/>
                  <a:pt x="928629" y="2361408"/>
                  <a:pt x="882307" y="2330617"/>
                </a:cubicBezTo>
                <a:lnTo>
                  <a:pt x="100827" y="1811152"/>
                </a:lnTo>
                <a:lnTo>
                  <a:pt x="94114" y="1805689"/>
                </a:lnTo>
                <a:lnTo>
                  <a:pt x="65741" y="1787446"/>
                </a:lnTo>
                <a:lnTo>
                  <a:pt x="33999" y="1750063"/>
                </a:lnTo>
                <a:lnTo>
                  <a:pt x="21767" y="1739990"/>
                </a:lnTo>
                <a:lnTo>
                  <a:pt x="11934" y="1707798"/>
                </a:lnTo>
                <a:lnTo>
                  <a:pt x="8863" y="1701592"/>
                </a:lnTo>
                <a:cubicBezTo>
                  <a:pt x="3631" y="1686059"/>
                  <a:pt x="727" y="1670171"/>
                  <a:pt x="704" y="1654759"/>
                </a:cubicBezTo>
                <a:lnTo>
                  <a:pt x="12" y="1192213"/>
                </a:lnTo>
                <a:lnTo>
                  <a:pt x="0" y="1192213"/>
                </a:lnTo>
                <a:lnTo>
                  <a:pt x="6" y="1188403"/>
                </a:lnTo>
                <a:lnTo>
                  <a:pt x="0" y="1184592"/>
                </a:lnTo>
                <a:lnTo>
                  <a:pt x="12" y="1184592"/>
                </a:lnTo>
                <a:lnTo>
                  <a:pt x="704" y="722046"/>
                </a:lnTo>
                <a:cubicBezTo>
                  <a:pt x="727" y="706634"/>
                  <a:pt x="3631" y="690746"/>
                  <a:pt x="8863" y="675213"/>
                </a:cubicBezTo>
                <a:lnTo>
                  <a:pt x="11934" y="669007"/>
                </a:lnTo>
                <a:lnTo>
                  <a:pt x="21767" y="636815"/>
                </a:lnTo>
                <a:lnTo>
                  <a:pt x="33999" y="626742"/>
                </a:lnTo>
                <a:lnTo>
                  <a:pt x="65741" y="589359"/>
                </a:lnTo>
                <a:lnTo>
                  <a:pt x="94114" y="571116"/>
                </a:lnTo>
                <a:lnTo>
                  <a:pt x="100827" y="565653"/>
                </a:lnTo>
                <a:lnTo>
                  <a:pt x="882307" y="46188"/>
                </a:lnTo>
                <a:cubicBezTo>
                  <a:pt x="928629" y="15397"/>
                  <a:pt x="989345" y="0"/>
                  <a:pt x="1050057" y="0"/>
                </a:cubicBezTo>
                <a:close/>
              </a:path>
            </a:pathLst>
          </a:custGeom>
          <a:solidFill>
            <a:schemeClr val="accent2">
              <a:alpha val="2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cxnSp>
        <p:nvCxnSpPr>
          <p:cNvPr id="19" name="直接连接符 18"/>
          <p:cNvCxnSpPr/>
          <p:nvPr/>
        </p:nvCxnSpPr>
        <p:spPr>
          <a:xfrm>
            <a:off x="2189163" y="5033963"/>
            <a:ext cx="322262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3" name="直接连接符 32"/>
          <p:cNvCxnSpPr/>
          <p:nvPr>
            <p:custDataLst>
              <p:tags r:id="rId1"/>
            </p:custDataLst>
          </p:nvPr>
        </p:nvCxnSpPr>
        <p:spPr>
          <a:xfrm rot="5400000">
            <a:off x="735806" y="3420269"/>
            <a:ext cx="6840538" cy="0"/>
          </a:xfrm>
          <a:prstGeom prst="line">
            <a:avLst/>
          </a:prstGeom>
          <a:ln w="3175">
            <a:solidFill>
              <a:srgbClr val="D3D3D3"/>
            </a:solidFill>
            <a:prstDash val="sys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custDataLst>
              <p:tags r:id="rId2"/>
            </p:custDataLst>
          </p:nvPr>
        </p:nvCxnSpPr>
        <p:spPr>
          <a:xfrm rot="5400000">
            <a:off x="940594" y="3420269"/>
            <a:ext cx="6840538" cy="0"/>
          </a:xfrm>
          <a:prstGeom prst="line">
            <a:avLst/>
          </a:prstGeom>
          <a:ln w="3175">
            <a:solidFill>
              <a:srgbClr val="D3D3D3"/>
            </a:solidFill>
            <a:prstDash val="sysDash"/>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custDataLst>
              <p:tags r:id="rId3"/>
            </p:custDataLst>
          </p:nvPr>
        </p:nvCxnSpPr>
        <p:spPr>
          <a:xfrm>
            <a:off x="0" y="3805238"/>
            <a:ext cx="12192000" cy="0"/>
          </a:xfrm>
          <a:prstGeom prst="line">
            <a:avLst/>
          </a:prstGeom>
          <a:ln w="3175">
            <a:solidFill>
              <a:srgbClr val="D3D3D3"/>
            </a:solidFill>
            <a:prstDash val="sys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custDataLst>
              <p:tags r:id="rId4"/>
            </p:custDataLst>
          </p:nvPr>
        </p:nvCxnSpPr>
        <p:spPr>
          <a:xfrm>
            <a:off x="0" y="3971925"/>
            <a:ext cx="12192000" cy="0"/>
          </a:xfrm>
          <a:prstGeom prst="line">
            <a:avLst/>
          </a:prstGeom>
          <a:ln w="3175">
            <a:solidFill>
              <a:srgbClr val="D3D3D3"/>
            </a:solidFill>
            <a:prstDash val="sysDash"/>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custDataLst>
              <p:tags r:id="rId5"/>
            </p:custDataLst>
          </p:nvPr>
        </p:nvCxnSpPr>
        <p:spPr>
          <a:xfrm>
            <a:off x="0" y="4386263"/>
            <a:ext cx="12192000" cy="0"/>
          </a:xfrm>
          <a:prstGeom prst="line">
            <a:avLst/>
          </a:prstGeom>
          <a:ln w="3175">
            <a:solidFill>
              <a:srgbClr val="D3D3D3"/>
            </a:solidFill>
            <a:prstDash val="sys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custDataLst>
              <p:tags r:id="rId6"/>
            </p:custDataLst>
          </p:nvPr>
        </p:nvCxnSpPr>
        <p:spPr>
          <a:xfrm>
            <a:off x="0" y="4549775"/>
            <a:ext cx="12192000" cy="0"/>
          </a:xfrm>
          <a:prstGeom prst="line">
            <a:avLst/>
          </a:prstGeom>
          <a:ln w="3175">
            <a:solidFill>
              <a:srgbClr val="D3D3D3"/>
            </a:solidFill>
            <a:prstDash val="sysDash"/>
          </a:ln>
        </p:spPr>
        <p:style>
          <a:lnRef idx="1">
            <a:schemeClr val="accent1"/>
          </a:lnRef>
          <a:fillRef idx="0">
            <a:schemeClr val="accent1"/>
          </a:fillRef>
          <a:effectRef idx="0">
            <a:schemeClr val="accent1"/>
          </a:effectRef>
          <a:fontRef idx="minor">
            <a:schemeClr val="tx1"/>
          </a:fontRef>
        </p:style>
      </p:cxnSp>
      <p:grpSp>
        <p:nvGrpSpPr>
          <p:cNvPr id="14" name="组合 13"/>
          <p:cNvGrpSpPr/>
          <p:nvPr>
            <p:custDataLst>
              <p:tags r:id="rId7"/>
            </p:custDataLst>
          </p:nvPr>
        </p:nvGrpSpPr>
        <p:grpSpPr>
          <a:xfrm>
            <a:off x="3991083" y="3807491"/>
            <a:ext cx="539750" cy="743879"/>
            <a:chOff x="2467083" y="3299490"/>
            <a:chExt cx="539750" cy="743879"/>
          </a:xfrm>
          <a:solidFill>
            <a:schemeClr val="accent3"/>
          </a:solidFill>
        </p:grpSpPr>
        <p:sp>
          <p:nvSpPr>
            <p:cNvPr id="11" name="矩形 10"/>
            <p:cNvSpPr/>
            <p:nvPr/>
          </p:nvSpPr>
          <p:spPr>
            <a:xfrm>
              <a:off x="2467876" y="3598068"/>
              <a:ext cx="533400" cy="1500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a:off x="2467083" y="3299491"/>
              <a:ext cx="165100" cy="742940"/>
            </a:xfrm>
            <a:prstGeom prst="rect">
              <a:avLst/>
            </a:prstGeom>
            <a:grpFill/>
            <a:ln>
              <a:noFill/>
            </a:ln>
            <a:effectLst>
              <a:outerShdw blurRad="50800" dist="127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a:off x="2841733" y="3299490"/>
              <a:ext cx="165100" cy="743879"/>
            </a:xfrm>
            <a:prstGeom prst="rect">
              <a:avLst/>
            </a:prstGeom>
            <a:grpFill/>
            <a:ln>
              <a:noFill/>
            </a:ln>
            <a:effectLst>
              <a:outerShdw blurRad="50800" dist="12700" dir="108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2" name="组合 1"/>
          <p:cNvGrpSpPr/>
          <p:nvPr>
            <p:custDataLst>
              <p:tags r:id="rId8"/>
            </p:custDataLst>
          </p:nvPr>
        </p:nvGrpSpPr>
        <p:grpSpPr>
          <a:xfrm>
            <a:off x="3305429" y="3809872"/>
            <a:ext cx="533400" cy="742950"/>
            <a:chOff x="1781429" y="3301872"/>
            <a:chExt cx="533400" cy="742950"/>
          </a:xfrm>
          <a:solidFill>
            <a:schemeClr val="accent1"/>
          </a:solidFill>
        </p:grpSpPr>
        <p:sp>
          <p:nvSpPr>
            <p:cNvPr id="4" name="矩形 3"/>
            <p:cNvSpPr/>
            <p:nvPr/>
          </p:nvSpPr>
          <p:spPr>
            <a:xfrm>
              <a:off x="1965579" y="3428872"/>
              <a:ext cx="171450" cy="615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sp>
          <p:nvSpPr>
            <p:cNvPr id="3" name="矩形 2"/>
            <p:cNvSpPr/>
            <p:nvPr/>
          </p:nvSpPr>
          <p:spPr>
            <a:xfrm>
              <a:off x="1781429" y="3301872"/>
              <a:ext cx="533400" cy="165100"/>
            </a:xfrm>
            <a:prstGeom prst="rect">
              <a:avLst/>
            </a:prstGeom>
            <a:grpFill/>
            <a:ln>
              <a:noFill/>
            </a:ln>
            <a:effectLst>
              <a:outerShdw blurRad="508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6" name="组合 15"/>
          <p:cNvGrpSpPr/>
          <p:nvPr>
            <p:custDataLst>
              <p:tags r:id="rId9"/>
            </p:custDataLst>
          </p:nvPr>
        </p:nvGrpSpPr>
        <p:grpSpPr>
          <a:xfrm>
            <a:off x="4680670" y="3767996"/>
            <a:ext cx="372214" cy="824410"/>
            <a:chOff x="3156670" y="3259996"/>
            <a:chExt cx="372214" cy="824410"/>
          </a:xfrm>
          <a:solidFill>
            <a:schemeClr val="accent2"/>
          </a:solidFill>
        </p:grpSpPr>
        <p:sp>
          <p:nvSpPr>
            <p:cNvPr id="19" name="任意多边形 18"/>
            <p:cNvSpPr/>
            <p:nvPr/>
          </p:nvSpPr>
          <p:spPr>
            <a:xfrm rot="20653324" flipH="1">
              <a:off x="3363784" y="3267206"/>
              <a:ext cx="165100" cy="817200"/>
            </a:xfrm>
            <a:custGeom>
              <a:avLst/>
              <a:gdLst>
                <a:gd name="connsiteX0" fmla="*/ 0 w 165100"/>
                <a:gd name="connsiteY0" fmla="*/ 46650 h 803016"/>
                <a:gd name="connsiteX1" fmla="*/ 165100 w 165100"/>
                <a:gd name="connsiteY1" fmla="*/ 0 h 803016"/>
                <a:gd name="connsiteX2" fmla="*/ 165100 w 165100"/>
                <a:gd name="connsiteY2" fmla="*/ 756366 h 803016"/>
                <a:gd name="connsiteX3" fmla="*/ 0 w 165100"/>
                <a:gd name="connsiteY3" fmla="*/ 803016 h 803016"/>
              </a:gdLst>
              <a:ahLst/>
              <a:cxnLst>
                <a:cxn ang="0">
                  <a:pos x="connsiteX0" y="connsiteY0"/>
                </a:cxn>
                <a:cxn ang="0">
                  <a:pos x="connsiteX1" y="connsiteY1"/>
                </a:cxn>
                <a:cxn ang="0">
                  <a:pos x="connsiteX2" y="connsiteY2"/>
                </a:cxn>
                <a:cxn ang="0">
                  <a:pos x="connsiteX3" y="connsiteY3"/>
                </a:cxn>
              </a:cxnLst>
              <a:rect l="l" t="t" r="r" b="b"/>
              <a:pathLst>
                <a:path w="165100" h="803016">
                  <a:moveTo>
                    <a:pt x="0" y="46650"/>
                  </a:moveTo>
                  <a:lnTo>
                    <a:pt x="165100" y="0"/>
                  </a:lnTo>
                  <a:lnTo>
                    <a:pt x="165100" y="756366"/>
                  </a:lnTo>
                  <a:lnTo>
                    <a:pt x="0" y="80301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sp>
          <p:nvSpPr>
            <p:cNvPr id="18" name="任意多边形 17"/>
            <p:cNvSpPr/>
            <p:nvPr/>
          </p:nvSpPr>
          <p:spPr>
            <a:xfrm rot="946676">
              <a:off x="3156670" y="3259996"/>
              <a:ext cx="165100" cy="820800"/>
            </a:xfrm>
            <a:custGeom>
              <a:avLst/>
              <a:gdLst>
                <a:gd name="connsiteX0" fmla="*/ 0 w 165100"/>
                <a:gd name="connsiteY0" fmla="*/ 46650 h 803016"/>
                <a:gd name="connsiteX1" fmla="*/ 165100 w 165100"/>
                <a:gd name="connsiteY1" fmla="*/ 0 h 803016"/>
                <a:gd name="connsiteX2" fmla="*/ 165100 w 165100"/>
                <a:gd name="connsiteY2" fmla="*/ 756366 h 803016"/>
                <a:gd name="connsiteX3" fmla="*/ 0 w 165100"/>
                <a:gd name="connsiteY3" fmla="*/ 803016 h 803016"/>
              </a:gdLst>
              <a:ahLst/>
              <a:cxnLst>
                <a:cxn ang="0">
                  <a:pos x="connsiteX0" y="connsiteY0"/>
                </a:cxn>
                <a:cxn ang="0">
                  <a:pos x="connsiteX1" y="connsiteY1"/>
                </a:cxn>
                <a:cxn ang="0">
                  <a:pos x="connsiteX2" y="connsiteY2"/>
                </a:cxn>
                <a:cxn ang="0">
                  <a:pos x="connsiteX3" y="connsiteY3"/>
                </a:cxn>
              </a:cxnLst>
              <a:rect l="l" t="t" r="r" b="b"/>
              <a:pathLst>
                <a:path w="165100" h="803016">
                  <a:moveTo>
                    <a:pt x="0" y="46650"/>
                  </a:moveTo>
                  <a:lnTo>
                    <a:pt x="165100" y="0"/>
                  </a:lnTo>
                  <a:lnTo>
                    <a:pt x="165100" y="756366"/>
                  </a:lnTo>
                  <a:lnTo>
                    <a:pt x="0" y="803016"/>
                  </a:lnTo>
                  <a:close/>
                </a:path>
              </a:pathLst>
            </a:custGeom>
            <a:grpFill/>
            <a:ln>
              <a:noFill/>
            </a:ln>
            <a:effectLst>
              <a:outerShdw blurRad="50800" dist="12700" dir="6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20" name="组合 19"/>
          <p:cNvGrpSpPr/>
          <p:nvPr>
            <p:custDataLst>
              <p:tags r:id="rId10"/>
            </p:custDataLst>
          </p:nvPr>
        </p:nvGrpSpPr>
        <p:grpSpPr>
          <a:xfrm>
            <a:off x="5900771" y="3718304"/>
            <a:ext cx="397565" cy="917396"/>
            <a:chOff x="4376770" y="3210304"/>
            <a:chExt cx="397565" cy="917396"/>
          </a:xfrm>
          <a:solidFill>
            <a:schemeClr val="accent5"/>
          </a:solidFill>
        </p:grpSpPr>
        <p:sp>
          <p:nvSpPr>
            <p:cNvPr id="9" name="矩形 8"/>
            <p:cNvSpPr/>
            <p:nvPr/>
          </p:nvSpPr>
          <p:spPr>
            <a:xfrm>
              <a:off x="4376770" y="3299491"/>
              <a:ext cx="165100" cy="745200"/>
            </a:xfrm>
            <a:prstGeom prst="rect">
              <a:avLst/>
            </a:prstGeom>
            <a:grpFill/>
            <a:ln>
              <a:noFill/>
            </a:ln>
            <a:effectLst>
              <a:outerShdw blurRad="50800" dist="127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sp>
          <p:nvSpPr>
            <p:cNvPr id="51" name="任意多边形 50"/>
            <p:cNvSpPr/>
            <p:nvPr/>
          </p:nvSpPr>
          <p:spPr>
            <a:xfrm rot="19577384" flipH="1">
              <a:off x="4633589" y="3556267"/>
              <a:ext cx="140746" cy="571433"/>
            </a:xfrm>
            <a:custGeom>
              <a:avLst/>
              <a:gdLst>
                <a:gd name="connsiteX0" fmla="*/ 0 w 140625"/>
                <a:gd name="connsiteY0" fmla="*/ 34686 h 568792"/>
                <a:gd name="connsiteX1" fmla="*/ 0 w 140625"/>
                <a:gd name="connsiteY1" fmla="*/ 568792 h 568792"/>
                <a:gd name="connsiteX2" fmla="*/ 41733 w 140625"/>
                <a:gd name="connsiteY2" fmla="*/ 547251 h 568792"/>
                <a:gd name="connsiteX3" fmla="*/ 140625 w 140625"/>
                <a:gd name="connsiteY3" fmla="*/ 481273 h 568792"/>
                <a:gd name="connsiteX4" fmla="*/ 140625 w 140625"/>
                <a:gd name="connsiteY4" fmla="*/ 0 h 568792"/>
                <a:gd name="connsiteX0-1" fmla="*/ 3299 w 143924"/>
                <a:gd name="connsiteY0-2" fmla="*/ 34686 h 576719"/>
                <a:gd name="connsiteX1-3" fmla="*/ 0 w 143924"/>
                <a:gd name="connsiteY1-4" fmla="*/ 576719 h 576719"/>
                <a:gd name="connsiteX2-5" fmla="*/ 45032 w 143924"/>
                <a:gd name="connsiteY2-6" fmla="*/ 547251 h 576719"/>
                <a:gd name="connsiteX3-7" fmla="*/ 143924 w 143924"/>
                <a:gd name="connsiteY3-8" fmla="*/ 481273 h 576719"/>
                <a:gd name="connsiteX4-9" fmla="*/ 143924 w 143924"/>
                <a:gd name="connsiteY4-10" fmla="*/ 0 h 576719"/>
                <a:gd name="connsiteX5" fmla="*/ 3299 w 143924"/>
                <a:gd name="connsiteY5" fmla="*/ 34686 h 576719"/>
                <a:gd name="connsiteX0-11" fmla="*/ 121 w 140746"/>
                <a:gd name="connsiteY0-12" fmla="*/ 34686 h 571433"/>
                <a:gd name="connsiteX1-13" fmla="*/ 4745 w 140746"/>
                <a:gd name="connsiteY1-14" fmla="*/ 571433 h 571433"/>
                <a:gd name="connsiteX2-15" fmla="*/ 41854 w 140746"/>
                <a:gd name="connsiteY2-16" fmla="*/ 547251 h 571433"/>
                <a:gd name="connsiteX3-17" fmla="*/ 140746 w 140746"/>
                <a:gd name="connsiteY3-18" fmla="*/ 481273 h 571433"/>
                <a:gd name="connsiteX4-19" fmla="*/ 140746 w 140746"/>
                <a:gd name="connsiteY4-20" fmla="*/ 0 h 571433"/>
                <a:gd name="connsiteX5-21" fmla="*/ 121 w 140746"/>
                <a:gd name="connsiteY5-22" fmla="*/ 34686 h 5714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40746" h="571433">
                  <a:moveTo>
                    <a:pt x="121" y="34686"/>
                  </a:moveTo>
                  <a:cubicBezTo>
                    <a:pt x="-979" y="215364"/>
                    <a:pt x="5845" y="390755"/>
                    <a:pt x="4745" y="571433"/>
                  </a:cubicBezTo>
                  <a:lnTo>
                    <a:pt x="41854" y="547251"/>
                  </a:lnTo>
                  <a:lnTo>
                    <a:pt x="140746" y="481273"/>
                  </a:lnTo>
                  <a:lnTo>
                    <a:pt x="140746" y="0"/>
                  </a:lnTo>
                  <a:lnTo>
                    <a:pt x="121" y="3468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sp>
          <p:nvSpPr>
            <p:cNvPr id="52" name="任意多边形 51"/>
            <p:cNvSpPr/>
            <p:nvPr/>
          </p:nvSpPr>
          <p:spPr>
            <a:xfrm rot="2022616" flipH="1" flipV="1">
              <a:off x="4627500" y="3210304"/>
              <a:ext cx="140625" cy="572703"/>
            </a:xfrm>
            <a:custGeom>
              <a:avLst/>
              <a:gdLst>
                <a:gd name="connsiteX0" fmla="*/ 140625 w 140625"/>
                <a:gd name="connsiteY0" fmla="*/ 478871 h 567419"/>
                <a:gd name="connsiteX1" fmla="*/ 34632 w 140625"/>
                <a:gd name="connsiteY1" fmla="*/ 549587 h 567419"/>
                <a:gd name="connsiteX2" fmla="*/ 0 w 140625"/>
                <a:gd name="connsiteY2" fmla="*/ 567419 h 567419"/>
                <a:gd name="connsiteX3" fmla="*/ 0 w 140625"/>
                <a:gd name="connsiteY3" fmla="*/ 34602 h 567419"/>
                <a:gd name="connsiteX4" fmla="*/ 140625 w 140625"/>
                <a:gd name="connsiteY4" fmla="*/ 0 h 567419"/>
                <a:gd name="connsiteX0-1" fmla="*/ 140625 w 140625"/>
                <a:gd name="connsiteY0-2" fmla="*/ 478871 h 567419"/>
                <a:gd name="connsiteX1-3" fmla="*/ 34632 w 140625"/>
                <a:gd name="connsiteY1-4" fmla="*/ 549587 h 567419"/>
                <a:gd name="connsiteX2-5" fmla="*/ 0 w 140625"/>
                <a:gd name="connsiteY2-6" fmla="*/ 567419 h 567419"/>
                <a:gd name="connsiteX3-7" fmla="*/ 0 w 140625"/>
                <a:gd name="connsiteY3-8" fmla="*/ 34602 h 567419"/>
                <a:gd name="connsiteX4-9" fmla="*/ 140625 w 140625"/>
                <a:gd name="connsiteY4-10" fmla="*/ 0 h 567419"/>
                <a:gd name="connsiteX5" fmla="*/ 140625 w 140625"/>
                <a:gd name="connsiteY5" fmla="*/ 478871 h 567419"/>
                <a:gd name="connsiteX0-11" fmla="*/ 140625 w 140625"/>
                <a:gd name="connsiteY0-12" fmla="*/ 478871 h 572703"/>
                <a:gd name="connsiteX1-13" fmla="*/ 34632 w 140625"/>
                <a:gd name="connsiteY1-14" fmla="*/ 549587 h 572703"/>
                <a:gd name="connsiteX2-15" fmla="*/ 662 w 140625"/>
                <a:gd name="connsiteY2-16" fmla="*/ 572703 h 572703"/>
                <a:gd name="connsiteX3-17" fmla="*/ 0 w 140625"/>
                <a:gd name="connsiteY3-18" fmla="*/ 34602 h 572703"/>
                <a:gd name="connsiteX4-19" fmla="*/ 140625 w 140625"/>
                <a:gd name="connsiteY4-20" fmla="*/ 0 h 572703"/>
                <a:gd name="connsiteX5-21" fmla="*/ 140625 w 140625"/>
                <a:gd name="connsiteY5-22" fmla="*/ 478871 h 57270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40625" h="572703">
                  <a:moveTo>
                    <a:pt x="140625" y="478871"/>
                  </a:moveTo>
                  <a:lnTo>
                    <a:pt x="34632" y="549587"/>
                  </a:lnTo>
                  <a:lnTo>
                    <a:pt x="662" y="572703"/>
                  </a:lnTo>
                  <a:cubicBezTo>
                    <a:pt x="441" y="393336"/>
                    <a:pt x="221" y="213969"/>
                    <a:pt x="0" y="34602"/>
                  </a:cubicBezTo>
                  <a:lnTo>
                    <a:pt x="140625" y="0"/>
                  </a:lnTo>
                  <a:lnTo>
                    <a:pt x="140625" y="4788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21" name="组合 20"/>
          <p:cNvGrpSpPr/>
          <p:nvPr>
            <p:custDataLst>
              <p:tags r:id="rId11"/>
            </p:custDataLst>
          </p:nvPr>
        </p:nvGrpSpPr>
        <p:grpSpPr>
          <a:xfrm>
            <a:off x="6470312" y="3748226"/>
            <a:ext cx="528705" cy="884626"/>
            <a:chOff x="4946311" y="3240225"/>
            <a:chExt cx="528705" cy="884627"/>
          </a:xfrm>
          <a:solidFill>
            <a:schemeClr val="accent3"/>
          </a:solidFill>
        </p:grpSpPr>
        <p:sp>
          <p:nvSpPr>
            <p:cNvPr id="12" name="矩形 11"/>
            <p:cNvSpPr/>
            <p:nvPr/>
          </p:nvSpPr>
          <p:spPr>
            <a:xfrm>
              <a:off x="4997973" y="3299491"/>
              <a:ext cx="477043" cy="165100"/>
            </a:xfrm>
            <a:prstGeom prst="rect">
              <a:avLst/>
            </a:prstGeom>
            <a:grpFill/>
            <a:ln>
              <a:noFill/>
            </a:ln>
            <a:effectLst>
              <a:outerShdw blurRad="25400" dist="12700" dir="10800000" algn="t" rotWithShape="0">
                <a:prstClr val="black">
                  <a:alpha val="3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sp>
          <p:nvSpPr>
            <p:cNvPr id="13" name="矩形 12"/>
            <p:cNvSpPr/>
            <p:nvPr/>
          </p:nvSpPr>
          <p:spPr>
            <a:xfrm>
              <a:off x="4946311" y="3879722"/>
              <a:ext cx="456475" cy="1651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sp>
          <p:nvSpPr>
            <p:cNvPr id="55" name="任意多边形 54"/>
            <p:cNvSpPr/>
            <p:nvPr/>
          </p:nvSpPr>
          <p:spPr>
            <a:xfrm rot="19318059" flipH="1">
              <a:off x="5109070" y="3240225"/>
              <a:ext cx="172591" cy="884627"/>
            </a:xfrm>
            <a:custGeom>
              <a:avLst/>
              <a:gdLst>
                <a:gd name="connsiteX0" fmla="*/ 26795 w 172591"/>
                <a:gd name="connsiteY0" fmla="*/ 0 h 884627"/>
                <a:gd name="connsiteX1" fmla="*/ 0 w 172591"/>
                <a:gd name="connsiteY1" fmla="*/ 20959 h 884627"/>
                <a:gd name="connsiteX2" fmla="*/ 0 w 172591"/>
                <a:gd name="connsiteY2" fmla="*/ 814160 h 884627"/>
                <a:gd name="connsiteX3" fmla="*/ 106651 w 172591"/>
                <a:gd name="connsiteY3" fmla="*/ 884627 h 884627"/>
                <a:gd name="connsiteX4" fmla="*/ 172591 w 172591"/>
                <a:gd name="connsiteY4" fmla="*/ 832304 h 884627"/>
                <a:gd name="connsiteX5" fmla="*/ 172591 w 172591"/>
                <a:gd name="connsiteY5" fmla="*/ 96332 h 884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2591" h="884627">
                  <a:moveTo>
                    <a:pt x="26795" y="0"/>
                  </a:moveTo>
                  <a:lnTo>
                    <a:pt x="0" y="20959"/>
                  </a:lnTo>
                  <a:lnTo>
                    <a:pt x="0" y="814160"/>
                  </a:lnTo>
                  <a:lnTo>
                    <a:pt x="106651" y="884627"/>
                  </a:lnTo>
                  <a:lnTo>
                    <a:pt x="172591" y="832304"/>
                  </a:lnTo>
                  <a:lnTo>
                    <a:pt x="172591" y="96332"/>
                  </a:lnTo>
                  <a:close/>
                </a:path>
              </a:pathLst>
            </a:custGeom>
            <a:grpFill/>
            <a:ln>
              <a:noFill/>
            </a:ln>
            <a:effectLst>
              <a:outerShdw blurRad="508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22" name="组合 21"/>
          <p:cNvGrpSpPr/>
          <p:nvPr>
            <p:custDataLst>
              <p:tags r:id="rId12"/>
            </p:custDataLst>
          </p:nvPr>
        </p:nvGrpSpPr>
        <p:grpSpPr>
          <a:xfrm>
            <a:off x="7251900" y="3807492"/>
            <a:ext cx="165100" cy="745331"/>
            <a:chOff x="5727900" y="3299491"/>
            <a:chExt cx="165100" cy="745331"/>
          </a:xfrm>
          <a:solidFill>
            <a:schemeClr val="accent2"/>
          </a:solidFill>
        </p:grpSpPr>
        <p:sp>
          <p:nvSpPr>
            <p:cNvPr id="10" name="矩形 9"/>
            <p:cNvSpPr/>
            <p:nvPr/>
          </p:nvSpPr>
          <p:spPr>
            <a:xfrm>
              <a:off x="5727900" y="3299491"/>
              <a:ext cx="165100" cy="536943"/>
            </a:xfrm>
            <a:prstGeom prst="rect">
              <a:avLst/>
            </a:prstGeom>
            <a:grpFill/>
            <a:ln>
              <a:noFill/>
            </a:ln>
            <a:effectLst>
              <a:outerShdw blurRad="254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sp>
          <p:nvSpPr>
            <p:cNvPr id="35" name="椭圆 34"/>
            <p:cNvSpPr/>
            <p:nvPr/>
          </p:nvSpPr>
          <p:spPr>
            <a:xfrm>
              <a:off x="5727900" y="3879722"/>
              <a:ext cx="165100" cy="165100"/>
            </a:xfrm>
            <a:prstGeom prst="ellipse">
              <a:avLst/>
            </a:prstGeom>
            <a:grpFill/>
            <a:ln>
              <a:noFill/>
            </a:ln>
            <a:effectLst>
              <a:outerShdw blurRad="25400" dist="127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7" name="组合 16"/>
          <p:cNvGrpSpPr/>
          <p:nvPr>
            <p:custDataLst>
              <p:tags r:id="rId13"/>
            </p:custDataLst>
          </p:nvPr>
        </p:nvGrpSpPr>
        <p:grpSpPr>
          <a:xfrm>
            <a:off x="5203209" y="3722366"/>
            <a:ext cx="547688" cy="904311"/>
            <a:chOff x="3679209" y="3214366"/>
            <a:chExt cx="547688" cy="904312"/>
          </a:xfrm>
          <a:solidFill>
            <a:schemeClr val="accent1"/>
          </a:solidFill>
        </p:grpSpPr>
        <p:sp>
          <p:nvSpPr>
            <p:cNvPr id="7" name="矩形 6"/>
            <p:cNvSpPr/>
            <p:nvPr/>
          </p:nvSpPr>
          <p:spPr>
            <a:xfrm>
              <a:off x="3679209" y="3299491"/>
              <a:ext cx="165100" cy="745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sp>
          <p:nvSpPr>
            <p:cNvPr id="26" name="任意多边形 25"/>
            <p:cNvSpPr/>
            <p:nvPr/>
          </p:nvSpPr>
          <p:spPr>
            <a:xfrm rot="19848040" flipH="1">
              <a:off x="3864430" y="3214366"/>
              <a:ext cx="169748" cy="904312"/>
            </a:xfrm>
            <a:custGeom>
              <a:avLst/>
              <a:gdLst>
                <a:gd name="connsiteX0" fmla="*/ 141593 w 165100"/>
                <a:gd name="connsiteY0" fmla="*/ 0 h 904312"/>
                <a:gd name="connsiteX1" fmla="*/ 0 w 165100"/>
                <a:gd name="connsiteY1" fmla="*/ 79132 h 904312"/>
                <a:gd name="connsiteX2" fmla="*/ 0 w 165100"/>
                <a:gd name="connsiteY2" fmla="*/ 868605 h 904312"/>
                <a:gd name="connsiteX3" fmla="*/ 19955 w 165100"/>
                <a:gd name="connsiteY3" fmla="*/ 904312 h 904312"/>
                <a:gd name="connsiteX4" fmla="*/ 165100 w 165100"/>
                <a:gd name="connsiteY4" fmla="*/ 823196 h 904312"/>
                <a:gd name="connsiteX5" fmla="*/ 165100 w 165100"/>
                <a:gd name="connsiteY5" fmla="*/ 42063 h 904312"/>
                <a:gd name="connsiteX0-1" fmla="*/ 141593 w 169748"/>
                <a:gd name="connsiteY0-2" fmla="*/ 0 h 904312"/>
                <a:gd name="connsiteX1-3" fmla="*/ 0 w 169748"/>
                <a:gd name="connsiteY1-4" fmla="*/ 79132 h 904312"/>
                <a:gd name="connsiteX2-5" fmla="*/ 0 w 169748"/>
                <a:gd name="connsiteY2-6" fmla="*/ 868605 h 904312"/>
                <a:gd name="connsiteX3-7" fmla="*/ 19955 w 169748"/>
                <a:gd name="connsiteY3-8" fmla="*/ 904312 h 904312"/>
                <a:gd name="connsiteX4-9" fmla="*/ 169748 w 169748"/>
                <a:gd name="connsiteY4-10" fmla="*/ 831511 h 904312"/>
                <a:gd name="connsiteX5-11" fmla="*/ 165100 w 169748"/>
                <a:gd name="connsiteY5-12" fmla="*/ 42063 h 904312"/>
                <a:gd name="connsiteX6" fmla="*/ 141593 w 169748"/>
                <a:gd name="connsiteY6" fmla="*/ 0 h 90431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 y="connsiteY6"/>
                </a:cxn>
              </a:cxnLst>
              <a:rect l="l" t="t" r="r" b="b"/>
              <a:pathLst>
                <a:path w="169748" h="904312">
                  <a:moveTo>
                    <a:pt x="141593" y="0"/>
                  </a:moveTo>
                  <a:lnTo>
                    <a:pt x="0" y="79132"/>
                  </a:lnTo>
                  <a:lnTo>
                    <a:pt x="0" y="868605"/>
                  </a:lnTo>
                  <a:lnTo>
                    <a:pt x="19955" y="904312"/>
                  </a:lnTo>
                  <a:lnTo>
                    <a:pt x="169748" y="831511"/>
                  </a:lnTo>
                  <a:cubicBezTo>
                    <a:pt x="168199" y="568362"/>
                    <a:pt x="166649" y="305212"/>
                    <a:pt x="165100" y="42063"/>
                  </a:cubicBezTo>
                  <a:lnTo>
                    <a:pt x="141593" y="0"/>
                  </a:lnTo>
                  <a:close/>
                </a:path>
              </a:pathLst>
            </a:custGeom>
            <a:grpFill/>
            <a:ln>
              <a:noFill/>
            </a:ln>
            <a:effectLst>
              <a:outerShdw blurRad="50800" dist="12700" dir="60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4061797" y="3297485"/>
              <a:ext cx="165100" cy="745885"/>
            </a:xfrm>
            <a:prstGeom prst="rect">
              <a:avLst/>
            </a:prstGeom>
            <a:grpFill/>
            <a:ln>
              <a:noFill/>
            </a:ln>
            <a:effectLst>
              <a:outerShdw blurRad="50800" dist="12700" dir="108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grpSp>
    </p:spTree>
    <p:custDataLst>
      <p:tags r:id="rId1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MH_Others_2"/>
          <p:cNvSpPr txBox="1"/>
          <p:nvPr>
            <p:custDataLst>
              <p:tags r:id="rId1"/>
            </p:custDataLst>
          </p:nvPr>
        </p:nvSpPr>
        <p:spPr>
          <a:xfrm>
            <a:off x="962025" y="2209800"/>
            <a:ext cx="885825" cy="2438400"/>
          </a:xfrm>
          <a:prstGeom prst="rect">
            <a:avLst/>
          </a:prstGeom>
          <a:solidFill>
            <a:schemeClr val="accent1"/>
          </a:solidFill>
          <a:ln w="9525">
            <a:noFill/>
          </a:ln>
        </p:spPr>
        <p:txBody>
          <a:bodyPr anchor="ctr"/>
          <a:lstStyle>
            <a:lvl1pPr marL="447675" indent="-447675" algn="l" defTabSz="914400" rtl="0" eaLnBrk="1" latinLnBrk="0" hangingPunct="1">
              <a:lnSpc>
                <a:spcPct val="120000"/>
              </a:lnSpc>
              <a:spcBef>
                <a:spcPts val="1000"/>
              </a:spcBef>
              <a:buClr>
                <a:schemeClr val="accent1"/>
              </a:buClr>
              <a:buSzPct val="85000"/>
              <a:buFont typeface="Wingdings" pitchFamily="2" charset="2"/>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itchFamily="34" charset="0"/>
              <a:buChar char="•"/>
              <a:defRPr sz="1800" kern="1200">
                <a:solidFill>
                  <a:schemeClr val="tx1"/>
                </a:solidFill>
                <a:latin typeface="+mn-lt"/>
                <a:ea typeface="+mn-ea"/>
                <a:cs typeface="+mn-cs"/>
              </a:defRPr>
            </a:lvl5pPr>
          </a:lstStyle>
          <a:p>
            <a:pPr marL="0" lvl="0" indent="0" algn="ctr" defTabSz="669925">
              <a:lnSpc>
                <a:spcPct val="100000"/>
              </a:lnSpc>
              <a:spcBef>
                <a:spcPct val="0"/>
              </a:spcBef>
              <a:buClr>
                <a:srgbClr val="000000"/>
              </a:buClr>
              <a:buNone/>
            </a:pPr>
            <a:r>
              <a:rPr lang="zh-CN" altLang="en-US" sz="4000" dirty="0">
                <a:solidFill>
                  <a:srgbClr val="F9F5F4"/>
                </a:solidFill>
                <a:latin typeface="微软雅黑" pitchFamily="34" charset="-122"/>
                <a:ea typeface="微软雅黑" pitchFamily="34" charset="-122"/>
              </a:rPr>
              <a:t>目录</a:t>
            </a:r>
            <a:endParaRPr lang="zh-CN" altLang="en-US" sz="4000" dirty="0">
              <a:solidFill>
                <a:srgbClr val="F9F5F4"/>
              </a:solidFill>
              <a:latin typeface="微软雅黑" pitchFamily="34" charset="-122"/>
              <a:ea typeface="微软雅黑" pitchFamily="34" charset="-122"/>
            </a:endParaRPr>
          </a:p>
        </p:txBody>
      </p:sp>
      <p:grpSp>
        <p:nvGrpSpPr>
          <p:cNvPr id="7171" name="组合 7"/>
          <p:cNvGrpSpPr/>
          <p:nvPr/>
        </p:nvGrpSpPr>
        <p:grpSpPr>
          <a:xfrm>
            <a:off x="4603750" y="3095625"/>
            <a:ext cx="3924300" cy="666750"/>
            <a:chOff x="1758461" y="4281854"/>
            <a:chExt cx="2971800" cy="504000"/>
          </a:xfrm>
        </p:grpSpPr>
        <p:sp>
          <p:nvSpPr>
            <p:cNvPr id="9" name="任意多边形 8"/>
            <p:cNvSpPr/>
            <p:nvPr/>
          </p:nvSpPr>
          <p:spPr>
            <a:xfrm>
              <a:off x="1758461" y="4281854"/>
              <a:ext cx="624254" cy="504000"/>
            </a:xfrm>
            <a:custGeom>
              <a:avLst/>
              <a:gdLst>
                <a:gd name="connsiteX0" fmla="*/ 0 w 624254"/>
                <a:gd name="connsiteY0" fmla="*/ 0 h 504000"/>
                <a:gd name="connsiteX1" fmla="*/ 96717 w 624254"/>
                <a:gd name="connsiteY1" fmla="*/ 0 h 504000"/>
                <a:gd name="connsiteX2" fmla="*/ 96717 w 624254"/>
                <a:gd name="connsiteY2" fmla="*/ 202222 h 504000"/>
                <a:gd name="connsiteX3" fmla="*/ 316524 w 624254"/>
                <a:gd name="connsiteY3" fmla="*/ 422029 h 504000"/>
                <a:gd name="connsiteX4" fmla="*/ 536331 w 624254"/>
                <a:gd name="connsiteY4" fmla="*/ 202222 h 504000"/>
                <a:gd name="connsiteX5" fmla="*/ 536331 w 624254"/>
                <a:gd name="connsiteY5" fmla="*/ 0 h 504000"/>
                <a:gd name="connsiteX6" fmla="*/ 624254 w 624254"/>
                <a:gd name="connsiteY6" fmla="*/ 0 h 504000"/>
                <a:gd name="connsiteX7" fmla="*/ 624254 w 624254"/>
                <a:gd name="connsiteY7" fmla="*/ 504000 h 504000"/>
                <a:gd name="connsiteX8" fmla="*/ 0 w 624254"/>
                <a:gd name="connsiteY8" fmla="*/ 504000 h 5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4254" h="504000">
                  <a:moveTo>
                    <a:pt x="0" y="0"/>
                  </a:moveTo>
                  <a:lnTo>
                    <a:pt x="96717" y="0"/>
                  </a:lnTo>
                  <a:lnTo>
                    <a:pt x="96717" y="202222"/>
                  </a:lnTo>
                  <a:cubicBezTo>
                    <a:pt x="96717" y="323618"/>
                    <a:pt x="195128" y="422029"/>
                    <a:pt x="316524" y="422029"/>
                  </a:cubicBezTo>
                  <a:cubicBezTo>
                    <a:pt x="437920" y="422029"/>
                    <a:pt x="536331" y="323618"/>
                    <a:pt x="536331" y="202222"/>
                  </a:cubicBezTo>
                  <a:lnTo>
                    <a:pt x="536331" y="0"/>
                  </a:lnTo>
                  <a:lnTo>
                    <a:pt x="624254" y="0"/>
                  </a:lnTo>
                  <a:lnTo>
                    <a:pt x="624254" y="504000"/>
                  </a:lnTo>
                  <a:lnTo>
                    <a:pt x="0" y="504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smtClean="0">
                  <a:ln>
                    <a:noFill/>
                  </a:ln>
                  <a:solidFill>
                    <a:schemeClr val="accent1"/>
                  </a:solidFill>
                  <a:effectLst/>
                  <a:uLnTx/>
                  <a:uFillTx/>
                  <a:latin typeface="+mn-lt"/>
                  <a:ea typeface="+mn-ea"/>
                  <a:cs typeface="+mn-cs"/>
                </a:rPr>
                <a:t>A</a:t>
              </a:r>
              <a:endParaRPr kumimoji="0" lang="zh-CN" altLang="en-US" sz="2000" b="0" i="0" u="none" strike="noStrike" kern="1200" cap="none" spc="0" normalizeH="0" baseline="0" noProof="0" dirty="0">
                <a:ln>
                  <a:noFill/>
                </a:ln>
                <a:solidFill>
                  <a:schemeClr val="accent1"/>
                </a:solidFill>
                <a:effectLst/>
                <a:uLnTx/>
                <a:uFillTx/>
                <a:latin typeface="+mn-lt"/>
                <a:ea typeface="+mn-ea"/>
                <a:cs typeface="+mn-cs"/>
              </a:endParaRPr>
            </a:p>
          </p:txBody>
        </p:sp>
        <p:sp>
          <p:nvSpPr>
            <p:cNvPr id="10" name="矩形 9"/>
            <p:cNvSpPr/>
            <p:nvPr/>
          </p:nvSpPr>
          <p:spPr>
            <a:xfrm>
              <a:off x="2382714" y="4281854"/>
              <a:ext cx="2347547" cy="50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l" defTabSz="67056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FEFFFF"/>
                  </a:solidFill>
                  <a:effectLst/>
                  <a:uLnTx/>
                  <a:uFillTx/>
                  <a:latin typeface="+mn-lt"/>
                  <a:ea typeface="+mn-ea"/>
                  <a:cs typeface="+mn-cs"/>
                </a:rPr>
                <a:t>LOREM IPSUM</a:t>
              </a:r>
              <a:endParaRPr kumimoji="0" lang="zh-CN" altLang="en-US" sz="2000" b="0" i="0" u="none" strike="noStrike" kern="1200" cap="none" spc="0" normalizeH="0" baseline="0" noProof="0" dirty="0">
                <a:ln>
                  <a:noFill/>
                </a:ln>
                <a:solidFill>
                  <a:srgbClr val="FEFFFF"/>
                </a:solidFill>
                <a:effectLst/>
                <a:uLnTx/>
                <a:uFillTx/>
                <a:latin typeface="+mn-lt"/>
                <a:ea typeface="+mn-ea"/>
                <a:cs typeface="+mn-cs"/>
              </a:endParaRPr>
            </a:p>
          </p:txBody>
        </p:sp>
      </p:gr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MH_Others_2"/>
          <p:cNvSpPr txBox="1"/>
          <p:nvPr>
            <p:custDataLst>
              <p:tags r:id="rId1"/>
            </p:custDataLst>
          </p:nvPr>
        </p:nvSpPr>
        <p:spPr>
          <a:xfrm>
            <a:off x="962025" y="2209800"/>
            <a:ext cx="885825" cy="2438400"/>
          </a:xfrm>
          <a:prstGeom prst="rect">
            <a:avLst/>
          </a:prstGeom>
          <a:solidFill>
            <a:schemeClr val="accent1"/>
          </a:solidFill>
          <a:ln w="9525">
            <a:noFill/>
          </a:ln>
        </p:spPr>
        <p:txBody>
          <a:bodyPr anchor="ctr"/>
          <a:lstStyle>
            <a:lvl1pPr marL="447675" indent="-447675" algn="l" defTabSz="914400" rtl="0" eaLnBrk="1" latinLnBrk="0" hangingPunct="1">
              <a:lnSpc>
                <a:spcPct val="120000"/>
              </a:lnSpc>
              <a:spcBef>
                <a:spcPts val="1000"/>
              </a:spcBef>
              <a:buClr>
                <a:schemeClr val="accent1"/>
              </a:buClr>
              <a:buSzPct val="85000"/>
              <a:buFont typeface="Wingdings" pitchFamily="2" charset="2"/>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itchFamily="34" charset="0"/>
              <a:buChar char="•"/>
              <a:defRPr sz="1800" kern="1200">
                <a:solidFill>
                  <a:schemeClr val="tx1"/>
                </a:solidFill>
                <a:latin typeface="+mn-lt"/>
                <a:ea typeface="+mn-ea"/>
                <a:cs typeface="+mn-cs"/>
              </a:defRPr>
            </a:lvl5pPr>
          </a:lstStyle>
          <a:p>
            <a:pPr marL="0" lvl="0" indent="0" algn="ctr" defTabSz="669925">
              <a:lnSpc>
                <a:spcPct val="100000"/>
              </a:lnSpc>
              <a:spcBef>
                <a:spcPct val="0"/>
              </a:spcBef>
              <a:buClr>
                <a:srgbClr val="000000"/>
              </a:buClr>
              <a:buNone/>
            </a:pPr>
            <a:r>
              <a:rPr lang="zh-CN" altLang="en-US" sz="4000" dirty="0">
                <a:solidFill>
                  <a:srgbClr val="F9F5F4"/>
                </a:solidFill>
                <a:latin typeface="微软雅黑" pitchFamily="34" charset="-122"/>
                <a:ea typeface="微软雅黑" pitchFamily="34" charset="-122"/>
              </a:rPr>
              <a:t>目录</a:t>
            </a:r>
            <a:endParaRPr lang="zh-CN" altLang="en-US" sz="4000" dirty="0">
              <a:solidFill>
                <a:srgbClr val="F9F5F4"/>
              </a:solidFill>
              <a:latin typeface="微软雅黑" pitchFamily="34" charset="-122"/>
              <a:ea typeface="微软雅黑" pitchFamily="34" charset="-122"/>
            </a:endParaRPr>
          </a:p>
        </p:txBody>
      </p:sp>
      <p:grpSp>
        <p:nvGrpSpPr>
          <p:cNvPr id="8195" name="组合 7"/>
          <p:cNvGrpSpPr/>
          <p:nvPr/>
        </p:nvGrpSpPr>
        <p:grpSpPr>
          <a:xfrm>
            <a:off x="4603750" y="2401888"/>
            <a:ext cx="3924300" cy="665162"/>
            <a:chOff x="1758461" y="4281854"/>
            <a:chExt cx="2971800" cy="504000"/>
          </a:xfrm>
        </p:grpSpPr>
        <p:sp>
          <p:nvSpPr>
            <p:cNvPr id="9" name="任意多边形 8"/>
            <p:cNvSpPr/>
            <p:nvPr/>
          </p:nvSpPr>
          <p:spPr>
            <a:xfrm>
              <a:off x="1758461" y="4281854"/>
              <a:ext cx="624254" cy="504000"/>
            </a:xfrm>
            <a:custGeom>
              <a:avLst/>
              <a:gdLst>
                <a:gd name="connsiteX0" fmla="*/ 0 w 624254"/>
                <a:gd name="connsiteY0" fmla="*/ 0 h 504000"/>
                <a:gd name="connsiteX1" fmla="*/ 96717 w 624254"/>
                <a:gd name="connsiteY1" fmla="*/ 0 h 504000"/>
                <a:gd name="connsiteX2" fmla="*/ 96717 w 624254"/>
                <a:gd name="connsiteY2" fmla="*/ 202222 h 504000"/>
                <a:gd name="connsiteX3" fmla="*/ 316524 w 624254"/>
                <a:gd name="connsiteY3" fmla="*/ 422029 h 504000"/>
                <a:gd name="connsiteX4" fmla="*/ 536331 w 624254"/>
                <a:gd name="connsiteY4" fmla="*/ 202222 h 504000"/>
                <a:gd name="connsiteX5" fmla="*/ 536331 w 624254"/>
                <a:gd name="connsiteY5" fmla="*/ 0 h 504000"/>
                <a:gd name="connsiteX6" fmla="*/ 624254 w 624254"/>
                <a:gd name="connsiteY6" fmla="*/ 0 h 504000"/>
                <a:gd name="connsiteX7" fmla="*/ 624254 w 624254"/>
                <a:gd name="connsiteY7" fmla="*/ 504000 h 504000"/>
                <a:gd name="connsiteX8" fmla="*/ 0 w 624254"/>
                <a:gd name="connsiteY8" fmla="*/ 504000 h 5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4254" h="504000">
                  <a:moveTo>
                    <a:pt x="0" y="0"/>
                  </a:moveTo>
                  <a:lnTo>
                    <a:pt x="96717" y="0"/>
                  </a:lnTo>
                  <a:lnTo>
                    <a:pt x="96717" y="202222"/>
                  </a:lnTo>
                  <a:cubicBezTo>
                    <a:pt x="96717" y="323618"/>
                    <a:pt x="195128" y="422029"/>
                    <a:pt x="316524" y="422029"/>
                  </a:cubicBezTo>
                  <a:cubicBezTo>
                    <a:pt x="437920" y="422029"/>
                    <a:pt x="536331" y="323618"/>
                    <a:pt x="536331" y="202222"/>
                  </a:cubicBezTo>
                  <a:lnTo>
                    <a:pt x="536331" y="0"/>
                  </a:lnTo>
                  <a:lnTo>
                    <a:pt x="624254" y="0"/>
                  </a:lnTo>
                  <a:lnTo>
                    <a:pt x="624254" y="504000"/>
                  </a:lnTo>
                  <a:lnTo>
                    <a:pt x="0" y="504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smtClean="0">
                  <a:ln>
                    <a:noFill/>
                  </a:ln>
                  <a:solidFill>
                    <a:schemeClr val="accent1"/>
                  </a:solidFill>
                  <a:effectLst/>
                  <a:uLnTx/>
                  <a:uFillTx/>
                  <a:latin typeface="+mn-lt"/>
                  <a:ea typeface="+mn-ea"/>
                  <a:cs typeface="+mn-cs"/>
                </a:rPr>
                <a:t>A</a:t>
              </a:r>
              <a:endParaRPr kumimoji="0" lang="zh-CN" altLang="en-US" sz="2000" b="0" i="0" u="none" strike="noStrike" kern="1200" cap="none" spc="0" normalizeH="0" baseline="0" noProof="0" dirty="0">
                <a:ln>
                  <a:noFill/>
                </a:ln>
                <a:solidFill>
                  <a:schemeClr val="accent1"/>
                </a:solidFill>
                <a:effectLst/>
                <a:uLnTx/>
                <a:uFillTx/>
                <a:latin typeface="+mn-lt"/>
                <a:ea typeface="+mn-ea"/>
                <a:cs typeface="+mn-cs"/>
              </a:endParaRPr>
            </a:p>
          </p:txBody>
        </p:sp>
        <p:sp>
          <p:nvSpPr>
            <p:cNvPr id="10" name="矩形 9"/>
            <p:cNvSpPr/>
            <p:nvPr/>
          </p:nvSpPr>
          <p:spPr>
            <a:xfrm>
              <a:off x="2382714" y="4281854"/>
              <a:ext cx="2347547" cy="50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l" defTabSz="67056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FEFFFF"/>
                  </a:solidFill>
                  <a:effectLst/>
                  <a:uLnTx/>
                  <a:uFillTx/>
                  <a:latin typeface="+mn-lt"/>
                  <a:ea typeface="+mn-ea"/>
                  <a:cs typeface="+mn-cs"/>
                </a:rPr>
                <a:t>LOREM IPSUM</a:t>
              </a:r>
              <a:endParaRPr kumimoji="0" lang="zh-CN" altLang="en-US" sz="2000" b="0" i="0" u="none" strike="noStrike" kern="1200" cap="none" spc="0" normalizeH="0" baseline="0" noProof="0" dirty="0">
                <a:ln>
                  <a:noFill/>
                </a:ln>
                <a:solidFill>
                  <a:srgbClr val="FEFFFF"/>
                </a:solidFill>
                <a:effectLst/>
                <a:uLnTx/>
                <a:uFillTx/>
                <a:latin typeface="+mn-lt"/>
                <a:ea typeface="+mn-ea"/>
                <a:cs typeface="+mn-cs"/>
              </a:endParaRPr>
            </a:p>
          </p:txBody>
        </p:sp>
      </p:grpSp>
      <p:grpSp>
        <p:nvGrpSpPr>
          <p:cNvPr id="8196" name="组合 18"/>
          <p:cNvGrpSpPr/>
          <p:nvPr/>
        </p:nvGrpSpPr>
        <p:grpSpPr>
          <a:xfrm>
            <a:off x="4603750" y="3790950"/>
            <a:ext cx="3924300" cy="665163"/>
            <a:chOff x="1758461" y="4281854"/>
            <a:chExt cx="2971800" cy="504000"/>
          </a:xfrm>
        </p:grpSpPr>
        <p:sp>
          <p:nvSpPr>
            <p:cNvPr id="27" name="任意多边形 26"/>
            <p:cNvSpPr/>
            <p:nvPr/>
          </p:nvSpPr>
          <p:spPr>
            <a:xfrm>
              <a:off x="1758461" y="4281854"/>
              <a:ext cx="624254" cy="504000"/>
            </a:xfrm>
            <a:custGeom>
              <a:avLst/>
              <a:gdLst>
                <a:gd name="connsiteX0" fmla="*/ 0 w 624254"/>
                <a:gd name="connsiteY0" fmla="*/ 0 h 504000"/>
                <a:gd name="connsiteX1" fmla="*/ 96717 w 624254"/>
                <a:gd name="connsiteY1" fmla="*/ 0 h 504000"/>
                <a:gd name="connsiteX2" fmla="*/ 96717 w 624254"/>
                <a:gd name="connsiteY2" fmla="*/ 202222 h 504000"/>
                <a:gd name="connsiteX3" fmla="*/ 316524 w 624254"/>
                <a:gd name="connsiteY3" fmla="*/ 422029 h 504000"/>
                <a:gd name="connsiteX4" fmla="*/ 536331 w 624254"/>
                <a:gd name="connsiteY4" fmla="*/ 202222 h 504000"/>
                <a:gd name="connsiteX5" fmla="*/ 536331 w 624254"/>
                <a:gd name="connsiteY5" fmla="*/ 0 h 504000"/>
                <a:gd name="connsiteX6" fmla="*/ 624254 w 624254"/>
                <a:gd name="connsiteY6" fmla="*/ 0 h 504000"/>
                <a:gd name="connsiteX7" fmla="*/ 624254 w 624254"/>
                <a:gd name="connsiteY7" fmla="*/ 504000 h 504000"/>
                <a:gd name="connsiteX8" fmla="*/ 0 w 624254"/>
                <a:gd name="connsiteY8" fmla="*/ 504000 h 5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4254" h="504000">
                  <a:moveTo>
                    <a:pt x="0" y="0"/>
                  </a:moveTo>
                  <a:lnTo>
                    <a:pt x="96717" y="0"/>
                  </a:lnTo>
                  <a:lnTo>
                    <a:pt x="96717" y="202222"/>
                  </a:lnTo>
                  <a:cubicBezTo>
                    <a:pt x="96717" y="323618"/>
                    <a:pt x="195128" y="422029"/>
                    <a:pt x="316524" y="422029"/>
                  </a:cubicBezTo>
                  <a:cubicBezTo>
                    <a:pt x="437920" y="422029"/>
                    <a:pt x="536331" y="323618"/>
                    <a:pt x="536331" y="202222"/>
                  </a:cubicBezTo>
                  <a:lnTo>
                    <a:pt x="536331" y="0"/>
                  </a:lnTo>
                  <a:lnTo>
                    <a:pt x="624254" y="0"/>
                  </a:lnTo>
                  <a:lnTo>
                    <a:pt x="624254" y="504000"/>
                  </a:lnTo>
                  <a:lnTo>
                    <a:pt x="0" y="504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smtClean="0">
                  <a:ln>
                    <a:noFill/>
                  </a:ln>
                  <a:solidFill>
                    <a:schemeClr val="accent1"/>
                  </a:solidFill>
                  <a:effectLst/>
                  <a:uLnTx/>
                  <a:uFillTx/>
                  <a:latin typeface="+mn-lt"/>
                  <a:ea typeface="+mn-ea"/>
                  <a:cs typeface="+mn-cs"/>
                </a:rPr>
                <a:t>B</a:t>
              </a:r>
              <a:endParaRPr kumimoji="0" lang="zh-CN" altLang="en-US" sz="2000" b="0" i="0" u="none" strike="noStrike" kern="1200" cap="none" spc="0" normalizeH="0" baseline="0" noProof="0" dirty="0">
                <a:ln>
                  <a:noFill/>
                </a:ln>
                <a:solidFill>
                  <a:schemeClr val="accent1"/>
                </a:solidFill>
                <a:effectLst/>
                <a:uLnTx/>
                <a:uFillTx/>
                <a:latin typeface="+mn-lt"/>
                <a:ea typeface="+mn-ea"/>
                <a:cs typeface="+mn-cs"/>
              </a:endParaRPr>
            </a:p>
          </p:txBody>
        </p:sp>
        <p:sp>
          <p:nvSpPr>
            <p:cNvPr id="28" name="矩形 27"/>
            <p:cNvSpPr/>
            <p:nvPr/>
          </p:nvSpPr>
          <p:spPr>
            <a:xfrm>
              <a:off x="2382714" y="4281854"/>
              <a:ext cx="2347547" cy="50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l" defTabSz="67056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FEFFFF"/>
                  </a:solidFill>
                  <a:effectLst/>
                  <a:uLnTx/>
                  <a:uFillTx/>
                  <a:latin typeface="+mn-lt"/>
                  <a:ea typeface="+mn-ea"/>
                  <a:cs typeface="+mn-cs"/>
                </a:rPr>
                <a:t>LOREM IPSUM</a:t>
              </a:r>
              <a:endParaRPr kumimoji="0" lang="zh-CN" altLang="en-US" sz="2000" b="0" i="0" u="none" strike="noStrike" kern="1200" cap="none" spc="0" normalizeH="0" baseline="0" noProof="0" dirty="0">
                <a:ln>
                  <a:noFill/>
                </a:ln>
                <a:solidFill>
                  <a:srgbClr val="FEFFFF"/>
                </a:solidFill>
                <a:effectLst/>
                <a:uLnTx/>
                <a:uFillTx/>
                <a:latin typeface="+mn-lt"/>
                <a:ea typeface="+mn-ea"/>
                <a:cs typeface="+mn-cs"/>
              </a:endParaRPr>
            </a:p>
          </p:txBody>
        </p:sp>
      </p:gr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MH_Others_2"/>
          <p:cNvSpPr txBox="1"/>
          <p:nvPr>
            <p:custDataLst>
              <p:tags r:id="rId1"/>
            </p:custDataLst>
          </p:nvPr>
        </p:nvSpPr>
        <p:spPr>
          <a:xfrm>
            <a:off x="962025" y="2209800"/>
            <a:ext cx="885825" cy="2438400"/>
          </a:xfrm>
          <a:prstGeom prst="rect">
            <a:avLst/>
          </a:prstGeom>
          <a:solidFill>
            <a:schemeClr val="accent1"/>
          </a:solidFill>
          <a:ln w="9525">
            <a:noFill/>
          </a:ln>
        </p:spPr>
        <p:txBody>
          <a:bodyPr anchor="ctr"/>
          <a:lstStyle>
            <a:lvl1pPr marL="447675" indent="-447675" algn="l" defTabSz="914400" rtl="0" eaLnBrk="1" latinLnBrk="0" hangingPunct="1">
              <a:lnSpc>
                <a:spcPct val="120000"/>
              </a:lnSpc>
              <a:spcBef>
                <a:spcPts val="1000"/>
              </a:spcBef>
              <a:buClr>
                <a:schemeClr val="accent1"/>
              </a:buClr>
              <a:buSzPct val="85000"/>
              <a:buFont typeface="Wingdings" pitchFamily="2" charset="2"/>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itchFamily="34" charset="0"/>
              <a:buChar char="•"/>
              <a:defRPr sz="1800" kern="1200">
                <a:solidFill>
                  <a:schemeClr val="tx1"/>
                </a:solidFill>
                <a:latin typeface="+mn-lt"/>
                <a:ea typeface="+mn-ea"/>
                <a:cs typeface="+mn-cs"/>
              </a:defRPr>
            </a:lvl5pPr>
          </a:lstStyle>
          <a:p>
            <a:pPr marL="0" lvl="0" indent="0" algn="ctr" defTabSz="669925">
              <a:lnSpc>
                <a:spcPct val="100000"/>
              </a:lnSpc>
              <a:spcBef>
                <a:spcPct val="0"/>
              </a:spcBef>
              <a:buClr>
                <a:srgbClr val="000000"/>
              </a:buClr>
              <a:buNone/>
            </a:pPr>
            <a:r>
              <a:rPr lang="zh-CN" altLang="en-US" sz="4000" dirty="0">
                <a:solidFill>
                  <a:srgbClr val="F9F5F4"/>
                </a:solidFill>
                <a:latin typeface="微软雅黑" pitchFamily="34" charset="-122"/>
                <a:ea typeface="微软雅黑" pitchFamily="34" charset="-122"/>
              </a:rPr>
              <a:t>目录</a:t>
            </a:r>
            <a:endParaRPr lang="zh-CN" altLang="en-US" sz="4000" dirty="0">
              <a:solidFill>
                <a:srgbClr val="F9F5F4"/>
              </a:solidFill>
              <a:latin typeface="微软雅黑" pitchFamily="34" charset="-122"/>
              <a:ea typeface="微软雅黑" pitchFamily="34" charset="-122"/>
            </a:endParaRPr>
          </a:p>
        </p:txBody>
      </p:sp>
      <p:grpSp>
        <p:nvGrpSpPr>
          <p:cNvPr id="9219" name="组合 7"/>
          <p:cNvGrpSpPr/>
          <p:nvPr/>
        </p:nvGrpSpPr>
        <p:grpSpPr>
          <a:xfrm>
            <a:off x="3260725" y="2220913"/>
            <a:ext cx="3017838" cy="512762"/>
            <a:chOff x="1758461" y="4281854"/>
            <a:chExt cx="2971800" cy="504000"/>
          </a:xfrm>
        </p:grpSpPr>
        <p:sp>
          <p:nvSpPr>
            <p:cNvPr id="9" name="任意多边形 8"/>
            <p:cNvSpPr/>
            <p:nvPr/>
          </p:nvSpPr>
          <p:spPr>
            <a:xfrm>
              <a:off x="1758461" y="4281854"/>
              <a:ext cx="624254" cy="504000"/>
            </a:xfrm>
            <a:custGeom>
              <a:avLst/>
              <a:gdLst>
                <a:gd name="connsiteX0" fmla="*/ 0 w 624254"/>
                <a:gd name="connsiteY0" fmla="*/ 0 h 504000"/>
                <a:gd name="connsiteX1" fmla="*/ 96717 w 624254"/>
                <a:gd name="connsiteY1" fmla="*/ 0 h 504000"/>
                <a:gd name="connsiteX2" fmla="*/ 96717 w 624254"/>
                <a:gd name="connsiteY2" fmla="*/ 202222 h 504000"/>
                <a:gd name="connsiteX3" fmla="*/ 316524 w 624254"/>
                <a:gd name="connsiteY3" fmla="*/ 422029 h 504000"/>
                <a:gd name="connsiteX4" fmla="*/ 536331 w 624254"/>
                <a:gd name="connsiteY4" fmla="*/ 202222 h 504000"/>
                <a:gd name="connsiteX5" fmla="*/ 536331 w 624254"/>
                <a:gd name="connsiteY5" fmla="*/ 0 h 504000"/>
                <a:gd name="connsiteX6" fmla="*/ 624254 w 624254"/>
                <a:gd name="connsiteY6" fmla="*/ 0 h 504000"/>
                <a:gd name="connsiteX7" fmla="*/ 624254 w 624254"/>
                <a:gd name="connsiteY7" fmla="*/ 504000 h 504000"/>
                <a:gd name="connsiteX8" fmla="*/ 0 w 624254"/>
                <a:gd name="connsiteY8" fmla="*/ 504000 h 5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4254" h="504000">
                  <a:moveTo>
                    <a:pt x="0" y="0"/>
                  </a:moveTo>
                  <a:lnTo>
                    <a:pt x="96717" y="0"/>
                  </a:lnTo>
                  <a:lnTo>
                    <a:pt x="96717" y="202222"/>
                  </a:lnTo>
                  <a:cubicBezTo>
                    <a:pt x="96717" y="323618"/>
                    <a:pt x="195128" y="422029"/>
                    <a:pt x="316524" y="422029"/>
                  </a:cubicBezTo>
                  <a:cubicBezTo>
                    <a:pt x="437920" y="422029"/>
                    <a:pt x="536331" y="323618"/>
                    <a:pt x="536331" y="202222"/>
                  </a:cubicBezTo>
                  <a:lnTo>
                    <a:pt x="536331" y="0"/>
                  </a:lnTo>
                  <a:lnTo>
                    <a:pt x="624254" y="0"/>
                  </a:lnTo>
                  <a:lnTo>
                    <a:pt x="624254" y="504000"/>
                  </a:lnTo>
                  <a:lnTo>
                    <a:pt x="0" y="504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accent1"/>
                  </a:solidFill>
                  <a:effectLst/>
                  <a:uLnTx/>
                  <a:uFillTx/>
                  <a:latin typeface="+mn-lt"/>
                  <a:ea typeface="+mn-ea"/>
                  <a:cs typeface="+mn-cs"/>
                </a:rPr>
                <a:t>A</a:t>
              </a:r>
              <a:endParaRPr kumimoji="0" lang="zh-CN" altLang="en-US" sz="1800" b="0" i="0" u="none" strike="noStrike" kern="1200" cap="none" spc="0" normalizeH="0" baseline="0" noProof="0" dirty="0">
                <a:ln>
                  <a:noFill/>
                </a:ln>
                <a:solidFill>
                  <a:schemeClr val="accent1"/>
                </a:solidFill>
                <a:effectLst/>
                <a:uLnTx/>
                <a:uFillTx/>
                <a:latin typeface="+mn-lt"/>
                <a:ea typeface="+mn-ea"/>
                <a:cs typeface="+mn-cs"/>
              </a:endParaRPr>
            </a:p>
          </p:txBody>
        </p:sp>
        <p:sp>
          <p:nvSpPr>
            <p:cNvPr id="10" name="矩形 9"/>
            <p:cNvSpPr/>
            <p:nvPr/>
          </p:nvSpPr>
          <p:spPr>
            <a:xfrm>
              <a:off x="2382714" y="4281854"/>
              <a:ext cx="2347547" cy="50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l"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FEFFFF"/>
                  </a:solidFill>
                  <a:effectLst/>
                  <a:uLnTx/>
                  <a:uFillTx/>
                  <a:latin typeface="+mn-lt"/>
                  <a:ea typeface="+mn-ea"/>
                  <a:cs typeface="+mn-cs"/>
                </a:rPr>
                <a:t>LOREM IPSUM</a:t>
              </a:r>
              <a:endParaRPr kumimoji="0" lang="zh-CN" altLang="en-US" sz="1800" b="0" i="0" u="none" strike="noStrike" kern="1200" cap="none" spc="0" normalizeH="0" baseline="0" noProof="0" dirty="0">
                <a:ln>
                  <a:noFill/>
                </a:ln>
                <a:solidFill>
                  <a:srgbClr val="FEFFFF"/>
                </a:solidFill>
                <a:effectLst/>
                <a:uLnTx/>
                <a:uFillTx/>
                <a:latin typeface="+mn-lt"/>
                <a:ea typeface="+mn-ea"/>
                <a:cs typeface="+mn-cs"/>
              </a:endParaRPr>
            </a:p>
          </p:txBody>
        </p:sp>
      </p:grpSp>
      <p:grpSp>
        <p:nvGrpSpPr>
          <p:cNvPr id="9220" name="组合 10"/>
          <p:cNvGrpSpPr/>
          <p:nvPr/>
        </p:nvGrpSpPr>
        <p:grpSpPr>
          <a:xfrm>
            <a:off x="7575550" y="4124325"/>
            <a:ext cx="3017838" cy="512763"/>
            <a:chOff x="1758461" y="4281854"/>
            <a:chExt cx="2971800" cy="504000"/>
          </a:xfrm>
        </p:grpSpPr>
        <p:sp>
          <p:nvSpPr>
            <p:cNvPr id="12" name="任意多边形 11"/>
            <p:cNvSpPr/>
            <p:nvPr/>
          </p:nvSpPr>
          <p:spPr>
            <a:xfrm>
              <a:off x="1758461" y="4281854"/>
              <a:ext cx="624254" cy="504000"/>
            </a:xfrm>
            <a:custGeom>
              <a:avLst/>
              <a:gdLst>
                <a:gd name="connsiteX0" fmla="*/ 0 w 624254"/>
                <a:gd name="connsiteY0" fmla="*/ 0 h 504000"/>
                <a:gd name="connsiteX1" fmla="*/ 96717 w 624254"/>
                <a:gd name="connsiteY1" fmla="*/ 0 h 504000"/>
                <a:gd name="connsiteX2" fmla="*/ 96717 w 624254"/>
                <a:gd name="connsiteY2" fmla="*/ 202222 h 504000"/>
                <a:gd name="connsiteX3" fmla="*/ 316524 w 624254"/>
                <a:gd name="connsiteY3" fmla="*/ 422029 h 504000"/>
                <a:gd name="connsiteX4" fmla="*/ 536331 w 624254"/>
                <a:gd name="connsiteY4" fmla="*/ 202222 h 504000"/>
                <a:gd name="connsiteX5" fmla="*/ 536331 w 624254"/>
                <a:gd name="connsiteY5" fmla="*/ 0 h 504000"/>
                <a:gd name="connsiteX6" fmla="*/ 624254 w 624254"/>
                <a:gd name="connsiteY6" fmla="*/ 0 h 504000"/>
                <a:gd name="connsiteX7" fmla="*/ 624254 w 624254"/>
                <a:gd name="connsiteY7" fmla="*/ 504000 h 504000"/>
                <a:gd name="connsiteX8" fmla="*/ 0 w 624254"/>
                <a:gd name="connsiteY8" fmla="*/ 504000 h 5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4254" h="504000">
                  <a:moveTo>
                    <a:pt x="0" y="0"/>
                  </a:moveTo>
                  <a:lnTo>
                    <a:pt x="96717" y="0"/>
                  </a:lnTo>
                  <a:lnTo>
                    <a:pt x="96717" y="202222"/>
                  </a:lnTo>
                  <a:cubicBezTo>
                    <a:pt x="96717" y="323618"/>
                    <a:pt x="195128" y="422029"/>
                    <a:pt x="316524" y="422029"/>
                  </a:cubicBezTo>
                  <a:cubicBezTo>
                    <a:pt x="437920" y="422029"/>
                    <a:pt x="536331" y="323618"/>
                    <a:pt x="536331" y="202222"/>
                  </a:cubicBezTo>
                  <a:lnTo>
                    <a:pt x="536331" y="0"/>
                  </a:lnTo>
                  <a:lnTo>
                    <a:pt x="624254" y="0"/>
                  </a:lnTo>
                  <a:lnTo>
                    <a:pt x="624254" y="504000"/>
                  </a:lnTo>
                  <a:lnTo>
                    <a:pt x="0" y="504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accent1"/>
                  </a:solidFill>
                  <a:effectLst/>
                  <a:uLnTx/>
                  <a:uFillTx/>
                  <a:latin typeface="+mn-lt"/>
                  <a:ea typeface="+mn-ea"/>
                  <a:cs typeface="+mn-cs"/>
                </a:rPr>
                <a:t>C</a:t>
              </a:r>
              <a:endParaRPr kumimoji="0" lang="zh-CN" altLang="en-US" sz="1800" b="0" i="0" u="none" strike="noStrike" kern="1200" cap="none" spc="0" normalizeH="0" baseline="0" noProof="0" dirty="0">
                <a:ln>
                  <a:noFill/>
                </a:ln>
                <a:solidFill>
                  <a:schemeClr val="accent1"/>
                </a:solidFill>
                <a:effectLst/>
                <a:uLnTx/>
                <a:uFillTx/>
                <a:latin typeface="+mn-lt"/>
                <a:ea typeface="+mn-ea"/>
                <a:cs typeface="+mn-cs"/>
              </a:endParaRPr>
            </a:p>
          </p:txBody>
        </p:sp>
        <p:sp>
          <p:nvSpPr>
            <p:cNvPr id="13" name="矩形 12"/>
            <p:cNvSpPr/>
            <p:nvPr/>
          </p:nvSpPr>
          <p:spPr>
            <a:xfrm>
              <a:off x="2382714" y="4281854"/>
              <a:ext cx="2347547" cy="50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l"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FEFFFF"/>
                  </a:solidFill>
                  <a:effectLst/>
                  <a:uLnTx/>
                  <a:uFillTx/>
                  <a:latin typeface="+mn-lt"/>
                  <a:ea typeface="+mn-ea"/>
                  <a:cs typeface="+mn-cs"/>
                </a:rPr>
                <a:t>LOREM IPSUM</a:t>
              </a:r>
              <a:endParaRPr kumimoji="0" lang="zh-CN" altLang="en-US" sz="1800" b="0" i="0" u="none" strike="noStrike" kern="1200" cap="none" spc="0" normalizeH="0" baseline="0" noProof="0" dirty="0">
                <a:ln>
                  <a:noFill/>
                </a:ln>
                <a:solidFill>
                  <a:srgbClr val="FEFFFF"/>
                </a:solidFill>
                <a:effectLst/>
                <a:uLnTx/>
                <a:uFillTx/>
                <a:latin typeface="+mn-lt"/>
                <a:ea typeface="+mn-ea"/>
                <a:cs typeface="+mn-cs"/>
              </a:endParaRPr>
            </a:p>
          </p:txBody>
        </p:sp>
      </p:grpSp>
      <p:grpSp>
        <p:nvGrpSpPr>
          <p:cNvPr id="9221" name="组合 18"/>
          <p:cNvGrpSpPr/>
          <p:nvPr/>
        </p:nvGrpSpPr>
        <p:grpSpPr>
          <a:xfrm>
            <a:off x="5418138" y="3173413"/>
            <a:ext cx="3017837" cy="511175"/>
            <a:chOff x="1758461" y="4281854"/>
            <a:chExt cx="2971800" cy="504000"/>
          </a:xfrm>
        </p:grpSpPr>
        <p:sp>
          <p:nvSpPr>
            <p:cNvPr id="27" name="任意多边形 26"/>
            <p:cNvSpPr/>
            <p:nvPr/>
          </p:nvSpPr>
          <p:spPr>
            <a:xfrm>
              <a:off x="1758461" y="4281854"/>
              <a:ext cx="624254" cy="504000"/>
            </a:xfrm>
            <a:custGeom>
              <a:avLst/>
              <a:gdLst>
                <a:gd name="connsiteX0" fmla="*/ 0 w 624254"/>
                <a:gd name="connsiteY0" fmla="*/ 0 h 504000"/>
                <a:gd name="connsiteX1" fmla="*/ 96717 w 624254"/>
                <a:gd name="connsiteY1" fmla="*/ 0 h 504000"/>
                <a:gd name="connsiteX2" fmla="*/ 96717 w 624254"/>
                <a:gd name="connsiteY2" fmla="*/ 202222 h 504000"/>
                <a:gd name="connsiteX3" fmla="*/ 316524 w 624254"/>
                <a:gd name="connsiteY3" fmla="*/ 422029 h 504000"/>
                <a:gd name="connsiteX4" fmla="*/ 536331 w 624254"/>
                <a:gd name="connsiteY4" fmla="*/ 202222 h 504000"/>
                <a:gd name="connsiteX5" fmla="*/ 536331 w 624254"/>
                <a:gd name="connsiteY5" fmla="*/ 0 h 504000"/>
                <a:gd name="connsiteX6" fmla="*/ 624254 w 624254"/>
                <a:gd name="connsiteY6" fmla="*/ 0 h 504000"/>
                <a:gd name="connsiteX7" fmla="*/ 624254 w 624254"/>
                <a:gd name="connsiteY7" fmla="*/ 504000 h 504000"/>
                <a:gd name="connsiteX8" fmla="*/ 0 w 624254"/>
                <a:gd name="connsiteY8" fmla="*/ 504000 h 5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4254" h="504000">
                  <a:moveTo>
                    <a:pt x="0" y="0"/>
                  </a:moveTo>
                  <a:lnTo>
                    <a:pt x="96717" y="0"/>
                  </a:lnTo>
                  <a:lnTo>
                    <a:pt x="96717" y="202222"/>
                  </a:lnTo>
                  <a:cubicBezTo>
                    <a:pt x="96717" y="323618"/>
                    <a:pt x="195128" y="422029"/>
                    <a:pt x="316524" y="422029"/>
                  </a:cubicBezTo>
                  <a:cubicBezTo>
                    <a:pt x="437920" y="422029"/>
                    <a:pt x="536331" y="323618"/>
                    <a:pt x="536331" y="202222"/>
                  </a:cubicBezTo>
                  <a:lnTo>
                    <a:pt x="536331" y="0"/>
                  </a:lnTo>
                  <a:lnTo>
                    <a:pt x="624254" y="0"/>
                  </a:lnTo>
                  <a:lnTo>
                    <a:pt x="624254" y="504000"/>
                  </a:lnTo>
                  <a:lnTo>
                    <a:pt x="0" y="504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accent1"/>
                  </a:solidFill>
                  <a:effectLst/>
                  <a:uLnTx/>
                  <a:uFillTx/>
                  <a:latin typeface="+mn-lt"/>
                  <a:ea typeface="+mn-ea"/>
                  <a:cs typeface="+mn-cs"/>
                </a:rPr>
                <a:t>B</a:t>
              </a:r>
              <a:endParaRPr kumimoji="0" lang="zh-CN" altLang="en-US" sz="1800" b="0" i="0" u="none" strike="noStrike" kern="1200" cap="none" spc="0" normalizeH="0" baseline="0" noProof="0" dirty="0">
                <a:ln>
                  <a:noFill/>
                </a:ln>
                <a:solidFill>
                  <a:schemeClr val="accent1"/>
                </a:solidFill>
                <a:effectLst/>
                <a:uLnTx/>
                <a:uFillTx/>
                <a:latin typeface="+mn-lt"/>
                <a:ea typeface="+mn-ea"/>
                <a:cs typeface="+mn-cs"/>
              </a:endParaRPr>
            </a:p>
          </p:txBody>
        </p:sp>
        <p:sp>
          <p:nvSpPr>
            <p:cNvPr id="28" name="矩形 27"/>
            <p:cNvSpPr/>
            <p:nvPr/>
          </p:nvSpPr>
          <p:spPr>
            <a:xfrm>
              <a:off x="2382714" y="4281854"/>
              <a:ext cx="2347547" cy="50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l"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FEFFFF"/>
                  </a:solidFill>
                  <a:effectLst/>
                  <a:uLnTx/>
                  <a:uFillTx/>
                  <a:latin typeface="+mn-lt"/>
                  <a:ea typeface="+mn-ea"/>
                  <a:cs typeface="+mn-cs"/>
                </a:rPr>
                <a:t>LOREM IPSUM</a:t>
              </a:r>
              <a:endParaRPr kumimoji="0" lang="zh-CN" altLang="en-US" sz="1800" b="0" i="0" u="none" strike="noStrike" kern="1200" cap="none" spc="0" normalizeH="0" baseline="0" noProof="0" dirty="0">
                <a:ln>
                  <a:noFill/>
                </a:ln>
                <a:solidFill>
                  <a:srgbClr val="FEFFFF"/>
                </a:solidFill>
                <a:effectLst/>
                <a:uLnTx/>
                <a:uFillTx/>
                <a:latin typeface="+mn-lt"/>
                <a:ea typeface="+mn-ea"/>
                <a:cs typeface="+mn-cs"/>
              </a:endParaRPr>
            </a:p>
          </p:txBody>
        </p:sp>
      </p:gr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MH_Others_2"/>
          <p:cNvSpPr txBox="1"/>
          <p:nvPr>
            <p:custDataLst>
              <p:tags r:id="rId1"/>
            </p:custDataLst>
          </p:nvPr>
        </p:nvSpPr>
        <p:spPr>
          <a:xfrm>
            <a:off x="962025" y="2209800"/>
            <a:ext cx="885825" cy="2438400"/>
          </a:xfrm>
          <a:prstGeom prst="rect">
            <a:avLst/>
          </a:prstGeom>
          <a:solidFill>
            <a:schemeClr val="accent1"/>
          </a:solidFill>
          <a:ln w="9525">
            <a:noFill/>
          </a:ln>
        </p:spPr>
        <p:txBody>
          <a:bodyPr anchor="ctr"/>
          <a:lstStyle>
            <a:lvl1pPr marL="447675" indent="-447675" algn="l" defTabSz="914400" rtl="0" eaLnBrk="1" latinLnBrk="0" hangingPunct="1">
              <a:lnSpc>
                <a:spcPct val="120000"/>
              </a:lnSpc>
              <a:spcBef>
                <a:spcPts val="1000"/>
              </a:spcBef>
              <a:buClr>
                <a:schemeClr val="accent1"/>
              </a:buClr>
              <a:buSzPct val="85000"/>
              <a:buFont typeface="Wingdings" pitchFamily="2" charset="2"/>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itchFamily="34" charset="0"/>
              <a:buChar char="•"/>
              <a:defRPr sz="1800" kern="1200">
                <a:solidFill>
                  <a:schemeClr val="tx1"/>
                </a:solidFill>
                <a:latin typeface="+mn-lt"/>
                <a:ea typeface="+mn-ea"/>
                <a:cs typeface="+mn-cs"/>
              </a:defRPr>
            </a:lvl5pPr>
          </a:lstStyle>
          <a:p>
            <a:pPr marL="0" lvl="0" indent="0" algn="ctr" defTabSz="669925">
              <a:lnSpc>
                <a:spcPct val="100000"/>
              </a:lnSpc>
              <a:spcBef>
                <a:spcPct val="0"/>
              </a:spcBef>
              <a:buClr>
                <a:srgbClr val="000000"/>
              </a:buClr>
              <a:buNone/>
            </a:pPr>
            <a:r>
              <a:rPr lang="zh-CN" altLang="en-US" sz="4000" dirty="0">
                <a:solidFill>
                  <a:srgbClr val="F9F5F4"/>
                </a:solidFill>
                <a:latin typeface="微软雅黑" pitchFamily="34" charset="-122"/>
                <a:ea typeface="微软雅黑" pitchFamily="34" charset="-122"/>
              </a:rPr>
              <a:t>目录</a:t>
            </a:r>
            <a:endParaRPr lang="zh-CN" altLang="en-US" sz="4000" dirty="0">
              <a:solidFill>
                <a:srgbClr val="F9F5F4"/>
              </a:solidFill>
              <a:latin typeface="微软雅黑" pitchFamily="34" charset="-122"/>
              <a:ea typeface="微软雅黑" pitchFamily="34" charset="-122"/>
            </a:endParaRPr>
          </a:p>
        </p:txBody>
      </p:sp>
      <p:grpSp>
        <p:nvGrpSpPr>
          <p:cNvPr id="10243" name="组合 7"/>
          <p:cNvGrpSpPr/>
          <p:nvPr/>
        </p:nvGrpSpPr>
        <p:grpSpPr>
          <a:xfrm>
            <a:off x="3384550" y="2363788"/>
            <a:ext cx="3017838" cy="512762"/>
            <a:chOff x="1758461" y="4281854"/>
            <a:chExt cx="2971800" cy="504000"/>
          </a:xfrm>
        </p:grpSpPr>
        <p:sp>
          <p:nvSpPr>
            <p:cNvPr id="9" name="任意多边形 8"/>
            <p:cNvSpPr/>
            <p:nvPr/>
          </p:nvSpPr>
          <p:spPr>
            <a:xfrm>
              <a:off x="1758461" y="4281854"/>
              <a:ext cx="624254" cy="504000"/>
            </a:xfrm>
            <a:custGeom>
              <a:avLst/>
              <a:gdLst>
                <a:gd name="connsiteX0" fmla="*/ 0 w 624254"/>
                <a:gd name="connsiteY0" fmla="*/ 0 h 504000"/>
                <a:gd name="connsiteX1" fmla="*/ 96717 w 624254"/>
                <a:gd name="connsiteY1" fmla="*/ 0 h 504000"/>
                <a:gd name="connsiteX2" fmla="*/ 96717 w 624254"/>
                <a:gd name="connsiteY2" fmla="*/ 202222 h 504000"/>
                <a:gd name="connsiteX3" fmla="*/ 316524 w 624254"/>
                <a:gd name="connsiteY3" fmla="*/ 422029 h 504000"/>
                <a:gd name="connsiteX4" fmla="*/ 536331 w 624254"/>
                <a:gd name="connsiteY4" fmla="*/ 202222 h 504000"/>
                <a:gd name="connsiteX5" fmla="*/ 536331 w 624254"/>
                <a:gd name="connsiteY5" fmla="*/ 0 h 504000"/>
                <a:gd name="connsiteX6" fmla="*/ 624254 w 624254"/>
                <a:gd name="connsiteY6" fmla="*/ 0 h 504000"/>
                <a:gd name="connsiteX7" fmla="*/ 624254 w 624254"/>
                <a:gd name="connsiteY7" fmla="*/ 504000 h 504000"/>
                <a:gd name="connsiteX8" fmla="*/ 0 w 624254"/>
                <a:gd name="connsiteY8" fmla="*/ 504000 h 5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4254" h="504000">
                  <a:moveTo>
                    <a:pt x="0" y="0"/>
                  </a:moveTo>
                  <a:lnTo>
                    <a:pt x="96717" y="0"/>
                  </a:lnTo>
                  <a:lnTo>
                    <a:pt x="96717" y="202222"/>
                  </a:lnTo>
                  <a:cubicBezTo>
                    <a:pt x="96717" y="323618"/>
                    <a:pt x="195128" y="422029"/>
                    <a:pt x="316524" y="422029"/>
                  </a:cubicBezTo>
                  <a:cubicBezTo>
                    <a:pt x="437920" y="422029"/>
                    <a:pt x="536331" y="323618"/>
                    <a:pt x="536331" y="202222"/>
                  </a:cubicBezTo>
                  <a:lnTo>
                    <a:pt x="536331" y="0"/>
                  </a:lnTo>
                  <a:lnTo>
                    <a:pt x="624254" y="0"/>
                  </a:lnTo>
                  <a:lnTo>
                    <a:pt x="624254" y="504000"/>
                  </a:lnTo>
                  <a:lnTo>
                    <a:pt x="0" y="504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accent1"/>
                  </a:solidFill>
                  <a:effectLst/>
                  <a:uLnTx/>
                  <a:uFillTx/>
                  <a:latin typeface="+mn-lt"/>
                  <a:ea typeface="+mn-ea"/>
                  <a:cs typeface="+mn-cs"/>
                </a:rPr>
                <a:t>A</a:t>
              </a:r>
              <a:endParaRPr kumimoji="0" lang="zh-CN" altLang="en-US" sz="1800" b="0" i="0" u="none" strike="noStrike" kern="1200" cap="none" spc="0" normalizeH="0" baseline="0" noProof="0" dirty="0">
                <a:ln>
                  <a:noFill/>
                </a:ln>
                <a:solidFill>
                  <a:schemeClr val="accent1"/>
                </a:solidFill>
                <a:effectLst/>
                <a:uLnTx/>
                <a:uFillTx/>
                <a:latin typeface="+mn-lt"/>
                <a:ea typeface="+mn-ea"/>
                <a:cs typeface="+mn-cs"/>
              </a:endParaRPr>
            </a:p>
          </p:txBody>
        </p:sp>
        <p:sp>
          <p:nvSpPr>
            <p:cNvPr id="10" name="矩形 9"/>
            <p:cNvSpPr/>
            <p:nvPr/>
          </p:nvSpPr>
          <p:spPr>
            <a:xfrm>
              <a:off x="2382714" y="4281854"/>
              <a:ext cx="2347547" cy="50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l"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FEFFFF"/>
                  </a:solidFill>
                  <a:effectLst/>
                  <a:uLnTx/>
                  <a:uFillTx/>
                  <a:latin typeface="+mn-lt"/>
                  <a:ea typeface="+mn-ea"/>
                  <a:cs typeface="+mn-cs"/>
                </a:rPr>
                <a:t>LOREM IPSUM</a:t>
              </a:r>
              <a:endParaRPr kumimoji="0" lang="zh-CN" altLang="en-US" sz="1800" b="0" i="0" u="none" strike="noStrike" kern="1200" cap="none" spc="0" normalizeH="0" baseline="0" noProof="0" dirty="0">
                <a:ln>
                  <a:noFill/>
                </a:ln>
                <a:solidFill>
                  <a:srgbClr val="FEFFFF"/>
                </a:solidFill>
                <a:effectLst/>
                <a:uLnTx/>
                <a:uFillTx/>
                <a:latin typeface="+mn-lt"/>
                <a:ea typeface="+mn-ea"/>
                <a:cs typeface="+mn-cs"/>
              </a:endParaRPr>
            </a:p>
          </p:txBody>
        </p:sp>
      </p:grpSp>
      <p:grpSp>
        <p:nvGrpSpPr>
          <p:cNvPr id="10244" name="组合 10"/>
          <p:cNvGrpSpPr/>
          <p:nvPr/>
        </p:nvGrpSpPr>
        <p:grpSpPr>
          <a:xfrm>
            <a:off x="3384550" y="3981450"/>
            <a:ext cx="3017838" cy="512763"/>
            <a:chOff x="1758461" y="4281854"/>
            <a:chExt cx="2971800" cy="504000"/>
          </a:xfrm>
        </p:grpSpPr>
        <p:sp>
          <p:nvSpPr>
            <p:cNvPr id="12" name="任意多边形 11"/>
            <p:cNvSpPr/>
            <p:nvPr/>
          </p:nvSpPr>
          <p:spPr>
            <a:xfrm>
              <a:off x="1758461" y="4281854"/>
              <a:ext cx="624254" cy="504000"/>
            </a:xfrm>
            <a:custGeom>
              <a:avLst/>
              <a:gdLst>
                <a:gd name="connsiteX0" fmla="*/ 0 w 624254"/>
                <a:gd name="connsiteY0" fmla="*/ 0 h 504000"/>
                <a:gd name="connsiteX1" fmla="*/ 96717 w 624254"/>
                <a:gd name="connsiteY1" fmla="*/ 0 h 504000"/>
                <a:gd name="connsiteX2" fmla="*/ 96717 w 624254"/>
                <a:gd name="connsiteY2" fmla="*/ 202222 h 504000"/>
                <a:gd name="connsiteX3" fmla="*/ 316524 w 624254"/>
                <a:gd name="connsiteY3" fmla="*/ 422029 h 504000"/>
                <a:gd name="connsiteX4" fmla="*/ 536331 w 624254"/>
                <a:gd name="connsiteY4" fmla="*/ 202222 h 504000"/>
                <a:gd name="connsiteX5" fmla="*/ 536331 w 624254"/>
                <a:gd name="connsiteY5" fmla="*/ 0 h 504000"/>
                <a:gd name="connsiteX6" fmla="*/ 624254 w 624254"/>
                <a:gd name="connsiteY6" fmla="*/ 0 h 504000"/>
                <a:gd name="connsiteX7" fmla="*/ 624254 w 624254"/>
                <a:gd name="connsiteY7" fmla="*/ 504000 h 504000"/>
                <a:gd name="connsiteX8" fmla="*/ 0 w 624254"/>
                <a:gd name="connsiteY8" fmla="*/ 504000 h 5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4254" h="504000">
                  <a:moveTo>
                    <a:pt x="0" y="0"/>
                  </a:moveTo>
                  <a:lnTo>
                    <a:pt x="96717" y="0"/>
                  </a:lnTo>
                  <a:lnTo>
                    <a:pt x="96717" y="202222"/>
                  </a:lnTo>
                  <a:cubicBezTo>
                    <a:pt x="96717" y="323618"/>
                    <a:pt x="195128" y="422029"/>
                    <a:pt x="316524" y="422029"/>
                  </a:cubicBezTo>
                  <a:cubicBezTo>
                    <a:pt x="437920" y="422029"/>
                    <a:pt x="536331" y="323618"/>
                    <a:pt x="536331" y="202222"/>
                  </a:cubicBezTo>
                  <a:lnTo>
                    <a:pt x="536331" y="0"/>
                  </a:lnTo>
                  <a:lnTo>
                    <a:pt x="624254" y="0"/>
                  </a:lnTo>
                  <a:lnTo>
                    <a:pt x="624254" y="504000"/>
                  </a:lnTo>
                  <a:lnTo>
                    <a:pt x="0" y="504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accent1"/>
                  </a:solidFill>
                  <a:effectLst/>
                  <a:uLnTx/>
                  <a:uFillTx/>
                  <a:latin typeface="+mn-lt"/>
                  <a:ea typeface="+mn-ea"/>
                  <a:cs typeface="+mn-cs"/>
                </a:rPr>
                <a:t>C</a:t>
              </a:r>
              <a:endParaRPr kumimoji="0" lang="zh-CN" altLang="en-US" sz="1800" b="0" i="0" u="none" strike="noStrike" kern="1200" cap="none" spc="0" normalizeH="0" baseline="0" noProof="0" dirty="0">
                <a:ln>
                  <a:noFill/>
                </a:ln>
                <a:solidFill>
                  <a:schemeClr val="accent1"/>
                </a:solidFill>
                <a:effectLst/>
                <a:uLnTx/>
                <a:uFillTx/>
                <a:latin typeface="+mn-lt"/>
                <a:ea typeface="+mn-ea"/>
                <a:cs typeface="+mn-cs"/>
              </a:endParaRPr>
            </a:p>
          </p:txBody>
        </p:sp>
        <p:sp>
          <p:nvSpPr>
            <p:cNvPr id="13" name="矩形 12"/>
            <p:cNvSpPr/>
            <p:nvPr/>
          </p:nvSpPr>
          <p:spPr>
            <a:xfrm>
              <a:off x="2382714" y="4281854"/>
              <a:ext cx="2347547" cy="50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l"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FEFFFF"/>
                  </a:solidFill>
                  <a:effectLst/>
                  <a:uLnTx/>
                  <a:uFillTx/>
                  <a:latin typeface="+mn-lt"/>
                  <a:ea typeface="+mn-ea"/>
                  <a:cs typeface="+mn-cs"/>
                </a:rPr>
                <a:t>LOREM IPSUM</a:t>
              </a:r>
              <a:endParaRPr kumimoji="0" lang="zh-CN" altLang="en-US" sz="1800" b="0" i="0" u="none" strike="noStrike" kern="1200" cap="none" spc="0" normalizeH="0" baseline="0" noProof="0" dirty="0">
                <a:ln>
                  <a:noFill/>
                </a:ln>
                <a:solidFill>
                  <a:srgbClr val="FEFFFF"/>
                </a:solidFill>
                <a:effectLst/>
                <a:uLnTx/>
                <a:uFillTx/>
                <a:latin typeface="+mn-lt"/>
                <a:ea typeface="+mn-ea"/>
                <a:cs typeface="+mn-cs"/>
              </a:endParaRPr>
            </a:p>
          </p:txBody>
        </p:sp>
      </p:grpSp>
      <p:grpSp>
        <p:nvGrpSpPr>
          <p:cNvPr id="10245" name="组合 18"/>
          <p:cNvGrpSpPr/>
          <p:nvPr/>
        </p:nvGrpSpPr>
        <p:grpSpPr>
          <a:xfrm>
            <a:off x="7499350" y="2363788"/>
            <a:ext cx="3017838" cy="512762"/>
            <a:chOff x="1758461" y="4281854"/>
            <a:chExt cx="2971800" cy="504000"/>
          </a:xfrm>
        </p:grpSpPr>
        <p:sp>
          <p:nvSpPr>
            <p:cNvPr id="27" name="任意多边形 26"/>
            <p:cNvSpPr/>
            <p:nvPr/>
          </p:nvSpPr>
          <p:spPr>
            <a:xfrm>
              <a:off x="1758461" y="4281854"/>
              <a:ext cx="624254" cy="504000"/>
            </a:xfrm>
            <a:custGeom>
              <a:avLst/>
              <a:gdLst>
                <a:gd name="connsiteX0" fmla="*/ 0 w 624254"/>
                <a:gd name="connsiteY0" fmla="*/ 0 h 504000"/>
                <a:gd name="connsiteX1" fmla="*/ 96717 w 624254"/>
                <a:gd name="connsiteY1" fmla="*/ 0 h 504000"/>
                <a:gd name="connsiteX2" fmla="*/ 96717 w 624254"/>
                <a:gd name="connsiteY2" fmla="*/ 202222 h 504000"/>
                <a:gd name="connsiteX3" fmla="*/ 316524 w 624254"/>
                <a:gd name="connsiteY3" fmla="*/ 422029 h 504000"/>
                <a:gd name="connsiteX4" fmla="*/ 536331 w 624254"/>
                <a:gd name="connsiteY4" fmla="*/ 202222 h 504000"/>
                <a:gd name="connsiteX5" fmla="*/ 536331 w 624254"/>
                <a:gd name="connsiteY5" fmla="*/ 0 h 504000"/>
                <a:gd name="connsiteX6" fmla="*/ 624254 w 624254"/>
                <a:gd name="connsiteY6" fmla="*/ 0 h 504000"/>
                <a:gd name="connsiteX7" fmla="*/ 624254 w 624254"/>
                <a:gd name="connsiteY7" fmla="*/ 504000 h 504000"/>
                <a:gd name="connsiteX8" fmla="*/ 0 w 624254"/>
                <a:gd name="connsiteY8" fmla="*/ 504000 h 5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4254" h="504000">
                  <a:moveTo>
                    <a:pt x="0" y="0"/>
                  </a:moveTo>
                  <a:lnTo>
                    <a:pt x="96717" y="0"/>
                  </a:lnTo>
                  <a:lnTo>
                    <a:pt x="96717" y="202222"/>
                  </a:lnTo>
                  <a:cubicBezTo>
                    <a:pt x="96717" y="323618"/>
                    <a:pt x="195128" y="422029"/>
                    <a:pt x="316524" y="422029"/>
                  </a:cubicBezTo>
                  <a:cubicBezTo>
                    <a:pt x="437920" y="422029"/>
                    <a:pt x="536331" y="323618"/>
                    <a:pt x="536331" y="202222"/>
                  </a:cubicBezTo>
                  <a:lnTo>
                    <a:pt x="536331" y="0"/>
                  </a:lnTo>
                  <a:lnTo>
                    <a:pt x="624254" y="0"/>
                  </a:lnTo>
                  <a:lnTo>
                    <a:pt x="624254" y="504000"/>
                  </a:lnTo>
                  <a:lnTo>
                    <a:pt x="0" y="504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accent1"/>
                  </a:solidFill>
                  <a:effectLst/>
                  <a:uLnTx/>
                  <a:uFillTx/>
                  <a:latin typeface="+mn-lt"/>
                  <a:ea typeface="+mn-ea"/>
                  <a:cs typeface="+mn-cs"/>
                </a:rPr>
                <a:t>B</a:t>
              </a:r>
              <a:endParaRPr kumimoji="0" lang="zh-CN" altLang="en-US" sz="1800" b="0" i="0" u="none" strike="noStrike" kern="1200" cap="none" spc="0" normalizeH="0" baseline="0" noProof="0" dirty="0">
                <a:ln>
                  <a:noFill/>
                </a:ln>
                <a:solidFill>
                  <a:schemeClr val="accent1"/>
                </a:solidFill>
                <a:effectLst/>
                <a:uLnTx/>
                <a:uFillTx/>
                <a:latin typeface="+mn-lt"/>
                <a:ea typeface="+mn-ea"/>
                <a:cs typeface="+mn-cs"/>
              </a:endParaRPr>
            </a:p>
          </p:txBody>
        </p:sp>
        <p:sp>
          <p:nvSpPr>
            <p:cNvPr id="28" name="矩形 27"/>
            <p:cNvSpPr/>
            <p:nvPr/>
          </p:nvSpPr>
          <p:spPr>
            <a:xfrm>
              <a:off x="2382714" y="4281854"/>
              <a:ext cx="2347547" cy="50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l"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FEFFFF"/>
                  </a:solidFill>
                  <a:effectLst/>
                  <a:uLnTx/>
                  <a:uFillTx/>
                  <a:latin typeface="+mn-lt"/>
                  <a:ea typeface="+mn-ea"/>
                  <a:cs typeface="+mn-cs"/>
                </a:rPr>
                <a:t>LOREM IPSUM</a:t>
              </a:r>
              <a:endParaRPr kumimoji="0" lang="zh-CN" altLang="en-US" sz="1800" b="0" i="0" u="none" strike="noStrike" kern="1200" cap="none" spc="0" normalizeH="0" baseline="0" noProof="0" dirty="0">
                <a:ln>
                  <a:noFill/>
                </a:ln>
                <a:solidFill>
                  <a:srgbClr val="FEFFFF"/>
                </a:solidFill>
                <a:effectLst/>
                <a:uLnTx/>
                <a:uFillTx/>
                <a:latin typeface="+mn-lt"/>
                <a:ea typeface="+mn-ea"/>
                <a:cs typeface="+mn-cs"/>
              </a:endParaRPr>
            </a:p>
          </p:txBody>
        </p:sp>
      </p:grpSp>
      <p:grpSp>
        <p:nvGrpSpPr>
          <p:cNvPr id="10246" name="组合 19"/>
          <p:cNvGrpSpPr/>
          <p:nvPr/>
        </p:nvGrpSpPr>
        <p:grpSpPr>
          <a:xfrm>
            <a:off x="7499350" y="3981450"/>
            <a:ext cx="3017838" cy="512763"/>
            <a:chOff x="1758461" y="4281854"/>
            <a:chExt cx="2971800" cy="504000"/>
          </a:xfrm>
        </p:grpSpPr>
        <p:sp>
          <p:nvSpPr>
            <p:cNvPr id="25" name="任意多边形 24"/>
            <p:cNvSpPr/>
            <p:nvPr/>
          </p:nvSpPr>
          <p:spPr>
            <a:xfrm>
              <a:off x="1758461" y="4281854"/>
              <a:ext cx="624254" cy="504000"/>
            </a:xfrm>
            <a:custGeom>
              <a:avLst/>
              <a:gdLst>
                <a:gd name="connsiteX0" fmla="*/ 0 w 624254"/>
                <a:gd name="connsiteY0" fmla="*/ 0 h 504000"/>
                <a:gd name="connsiteX1" fmla="*/ 96717 w 624254"/>
                <a:gd name="connsiteY1" fmla="*/ 0 h 504000"/>
                <a:gd name="connsiteX2" fmla="*/ 96717 w 624254"/>
                <a:gd name="connsiteY2" fmla="*/ 202222 h 504000"/>
                <a:gd name="connsiteX3" fmla="*/ 316524 w 624254"/>
                <a:gd name="connsiteY3" fmla="*/ 422029 h 504000"/>
                <a:gd name="connsiteX4" fmla="*/ 536331 w 624254"/>
                <a:gd name="connsiteY4" fmla="*/ 202222 h 504000"/>
                <a:gd name="connsiteX5" fmla="*/ 536331 w 624254"/>
                <a:gd name="connsiteY5" fmla="*/ 0 h 504000"/>
                <a:gd name="connsiteX6" fmla="*/ 624254 w 624254"/>
                <a:gd name="connsiteY6" fmla="*/ 0 h 504000"/>
                <a:gd name="connsiteX7" fmla="*/ 624254 w 624254"/>
                <a:gd name="connsiteY7" fmla="*/ 504000 h 504000"/>
                <a:gd name="connsiteX8" fmla="*/ 0 w 624254"/>
                <a:gd name="connsiteY8" fmla="*/ 504000 h 5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4254" h="504000">
                  <a:moveTo>
                    <a:pt x="0" y="0"/>
                  </a:moveTo>
                  <a:lnTo>
                    <a:pt x="96717" y="0"/>
                  </a:lnTo>
                  <a:lnTo>
                    <a:pt x="96717" y="202222"/>
                  </a:lnTo>
                  <a:cubicBezTo>
                    <a:pt x="96717" y="323618"/>
                    <a:pt x="195128" y="422029"/>
                    <a:pt x="316524" y="422029"/>
                  </a:cubicBezTo>
                  <a:cubicBezTo>
                    <a:pt x="437920" y="422029"/>
                    <a:pt x="536331" y="323618"/>
                    <a:pt x="536331" y="202222"/>
                  </a:cubicBezTo>
                  <a:lnTo>
                    <a:pt x="536331" y="0"/>
                  </a:lnTo>
                  <a:lnTo>
                    <a:pt x="624254" y="0"/>
                  </a:lnTo>
                  <a:lnTo>
                    <a:pt x="624254" y="504000"/>
                  </a:lnTo>
                  <a:lnTo>
                    <a:pt x="0" y="504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accent1"/>
                  </a:solidFill>
                  <a:effectLst/>
                  <a:uLnTx/>
                  <a:uFillTx/>
                  <a:latin typeface="+mn-lt"/>
                  <a:ea typeface="+mn-ea"/>
                  <a:cs typeface="+mn-cs"/>
                </a:rPr>
                <a:t>D</a:t>
              </a:r>
              <a:endParaRPr kumimoji="0" lang="zh-CN" altLang="en-US" sz="1800" b="0" i="0" u="none" strike="noStrike" kern="1200" cap="none" spc="0" normalizeH="0" baseline="0" noProof="0" dirty="0">
                <a:ln>
                  <a:noFill/>
                </a:ln>
                <a:solidFill>
                  <a:schemeClr val="accent1"/>
                </a:solidFill>
                <a:effectLst/>
                <a:uLnTx/>
                <a:uFillTx/>
                <a:latin typeface="+mn-lt"/>
                <a:ea typeface="+mn-ea"/>
                <a:cs typeface="+mn-cs"/>
              </a:endParaRPr>
            </a:p>
          </p:txBody>
        </p:sp>
        <p:sp>
          <p:nvSpPr>
            <p:cNvPr id="26" name="矩形 25"/>
            <p:cNvSpPr/>
            <p:nvPr/>
          </p:nvSpPr>
          <p:spPr>
            <a:xfrm>
              <a:off x="2382714" y="4281854"/>
              <a:ext cx="2347547" cy="50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l"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FEFFFF"/>
                  </a:solidFill>
                  <a:effectLst/>
                  <a:uLnTx/>
                  <a:uFillTx/>
                  <a:latin typeface="+mn-lt"/>
                  <a:ea typeface="+mn-ea"/>
                  <a:cs typeface="+mn-cs"/>
                </a:rPr>
                <a:t>LOREM IPSUM</a:t>
              </a:r>
              <a:endParaRPr kumimoji="0" lang="zh-CN" altLang="en-US" sz="1800" b="0" i="0" u="none" strike="noStrike" kern="1200" cap="none" spc="0" normalizeH="0" baseline="0" noProof="0" dirty="0">
                <a:ln>
                  <a:noFill/>
                </a:ln>
                <a:solidFill>
                  <a:srgbClr val="FEFFFF"/>
                </a:solidFill>
                <a:effectLst/>
                <a:uLnTx/>
                <a:uFillTx/>
                <a:latin typeface="+mn-lt"/>
                <a:ea typeface="+mn-ea"/>
                <a:cs typeface="+mn-cs"/>
              </a:endParaRPr>
            </a:p>
          </p:txBody>
        </p:sp>
      </p:gr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MH_Others_2"/>
          <p:cNvSpPr txBox="1"/>
          <p:nvPr>
            <p:custDataLst>
              <p:tags r:id="rId1"/>
            </p:custDataLst>
          </p:nvPr>
        </p:nvSpPr>
        <p:spPr>
          <a:xfrm>
            <a:off x="962025" y="2209800"/>
            <a:ext cx="885825" cy="2438400"/>
          </a:xfrm>
          <a:prstGeom prst="rect">
            <a:avLst/>
          </a:prstGeom>
          <a:solidFill>
            <a:schemeClr val="accent1"/>
          </a:solidFill>
          <a:ln w="9525">
            <a:noFill/>
          </a:ln>
        </p:spPr>
        <p:txBody>
          <a:bodyPr anchor="ctr"/>
          <a:lstStyle>
            <a:lvl1pPr marL="447675" indent="-447675" algn="l" defTabSz="914400" rtl="0" eaLnBrk="1" latinLnBrk="0" hangingPunct="1">
              <a:lnSpc>
                <a:spcPct val="120000"/>
              </a:lnSpc>
              <a:spcBef>
                <a:spcPts val="1000"/>
              </a:spcBef>
              <a:buClr>
                <a:schemeClr val="accent1"/>
              </a:buClr>
              <a:buSzPct val="85000"/>
              <a:buFont typeface="Wingdings" pitchFamily="2" charset="2"/>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itchFamily="34" charset="0"/>
              <a:buChar char="•"/>
              <a:defRPr sz="1800" kern="1200">
                <a:solidFill>
                  <a:schemeClr val="tx1"/>
                </a:solidFill>
                <a:latin typeface="+mn-lt"/>
                <a:ea typeface="+mn-ea"/>
                <a:cs typeface="+mn-cs"/>
              </a:defRPr>
            </a:lvl5pPr>
          </a:lstStyle>
          <a:p>
            <a:pPr marL="0" lvl="0" indent="0" algn="ctr" defTabSz="669925">
              <a:lnSpc>
                <a:spcPct val="100000"/>
              </a:lnSpc>
              <a:spcBef>
                <a:spcPct val="0"/>
              </a:spcBef>
              <a:buClr>
                <a:srgbClr val="000000"/>
              </a:buClr>
              <a:buNone/>
            </a:pPr>
            <a:r>
              <a:rPr lang="zh-CN" altLang="en-US" sz="4000" dirty="0">
                <a:solidFill>
                  <a:srgbClr val="F9F5F4"/>
                </a:solidFill>
                <a:latin typeface="微软雅黑" pitchFamily="34" charset="-122"/>
                <a:ea typeface="微软雅黑" pitchFamily="34" charset="-122"/>
              </a:rPr>
              <a:t>目录</a:t>
            </a:r>
            <a:endParaRPr lang="zh-CN" altLang="en-US" sz="4000" dirty="0">
              <a:solidFill>
                <a:srgbClr val="F9F5F4"/>
              </a:solidFill>
              <a:latin typeface="微软雅黑" pitchFamily="34" charset="-122"/>
              <a:ea typeface="微软雅黑" pitchFamily="34" charset="-122"/>
            </a:endParaRPr>
          </a:p>
        </p:txBody>
      </p:sp>
      <p:grpSp>
        <p:nvGrpSpPr>
          <p:cNvPr id="11267" name="组合 7"/>
          <p:cNvGrpSpPr/>
          <p:nvPr/>
        </p:nvGrpSpPr>
        <p:grpSpPr>
          <a:xfrm>
            <a:off x="3384550" y="2127250"/>
            <a:ext cx="3017838" cy="512763"/>
            <a:chOff x="1758461" y="4281854"/>
            <a:chExt cx="2971800" cy="504000"/>
          </a:xfrm>
        </p:grpSpPr>
        <p:sp>
          <p:nvSpPr>
            <p:cNvPr id="9" name="任意多边形 8"/>
            <p:cNvSpPr/>
            <p:nvPr/>
          </p:nvSpPr>
          <p:spPr>
            <a:xfrm>
              <a:off x="1758461" y="4281854"/>
              <a:ext cx="624254" cy="504000"/>
            </a:xfrm>
            <a:custGeom>
              <a:avLst/>
              <a:gdLst>
                <a:gd name="connsiteX0" fmla="*/ 0 w 624254"/>
                <a:gd name="connsiteY0" fmla="*/ 0 h 504000"/>
                <a:gd name="connsiteX1" fmla="*/ 96717 w 624254"/>
                <a:gd name="connsiteY1" fmla="*/ 0 h 504000"/>
                <a:gd name="connsiteX2" fmla="*/ 96717 w 624254"/>
                <a:gd name="connsiteY2" fmla="*/ 202222 h 504000"/>
                <a:gd name="connsiteX3" fmla="*/ 316524 w 624254"/>
                <a:gd name="connsiteY3" fmla="*/ 422029 h 504000"/>
                <a:gd name="connsiteX4" fmla="*/ 536331 w 624254"/>
                <a:gd name="connsiteY4" fmla="*/ 202222 h 504000"/>
                <a:gd name="connsiteX5" fmla="*/ 536331 w 624254"/>
                <a:gd name="connsiteY5" fmla="*/ 0 h 504000"/>
                <a:gd name="connsiteX6" fmla="*/ 624254 w 624254"/>
                <a:gd name="connsiteY6" fmla="*/ 0 h 504000"/>
                <a:gd name="connsiteX7" fmla="*/ 624254 w 624254"/>
                <a:gd name="connsiteY7" fmla="*/ 504000 h 504000"/>
                <a:gd name="connsiteX8" fmla="*/ 0 w 624254"/>
                <a:gd name="connsiteY8" fmla="*/ 504000 h 5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4254" h="504000">
                  <a:moveTo>
                    <a:pt x="0" y="0"/>
                  </a:moveTo>
                  <a:lnTo>
                    <a:pt x="96717" y="0"/>
                  </a:lnTo>
                  <a:lnTo>
                    <a:pt x="96717" y="202222"/>
                  </a:lnTo>
                  <a:cubicBezTo>
                    <a:pt x="96717" y="323618"/>
                    <a:pt x="195128" y="422029"/>
                    <a:pt x="316524" y="422029"/>
                  </a:cubicBezTo>
                  <a:cubicBezTo>
                    <a:pt x="437920" y="422029"/>
                    <a:pt x="536331" y="323618"/>
                    <a:pt x="536331" y="202222"/>
                  </a:cubicBezTo>
                  <a:lnTo>
                    <a:pt x="536331" y="0"/>
                  </a:lnTo>
                  <a:lnTo>
                    <a:pt x="624254" y="0"/>
                  </a:lnTo>
                  <a:lnTo>
                    <a:pt x="624254" y="504000"/>
                  </a:lnTo>
                  <a:lnTo>
                    <a:pt x="0" y="504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accent1"/>
                  </a:solidFill>
                  <a:effectLst/>
                  <a:uLnTx/>
                  <a:uFillTx/>
                  <a:latin typeface="+mn-lt"/>
                  <a:ea typeface="+mn-ea"/>
                  <a:cs typeface="+mn-cs"/>
                </a:rPr>
                <a:t>A</a:t>
              </a:r>
              <a:endParaRPr kumimoji="0" lang="zh-CN" altLang="en-US" sz="1800" b="0" i="0" u="none" strike="noStrike" kern="1200" cap="none" spc="0" normalizeH="0" baseline="0" noProof="0" dirty="0">
                <a:ln>
                  <a:noFill/>
                </a:ln>
                <a:solidFill>
                  <a:schemeClr val="accent1"/>
                </a:solidFill>
                <a:effectLst/>
                <a:uLnTx/>
                <a:uFillTx/>
                <a:latin typeface="+mn-lt"/>
                <a:ea typeface="+mn-ea"/>
                <a:cs typeface="+mn-cs"/>
              </a:endParaRPr>
            </a:p>
          </p:txBody>
        </p:sp>
        <p:sp>
          <p:nvSpPr>
            <p:cNvPr id="10" name="矩形 9"/>
            <p:cNvSpPr/>
            <p:nvPr/>
          </p:nvSpPr>
          <p:spPr>
            <a:xfrm>
              <a:off x="2382714" y="4281854"/>
              <a:ext cx="2347547" cy="50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l"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FEFFFF"/>
                  </a:solidFill>
                  <a:effectLst/>
                  <a:uLnTx/>
                  <a:uFillTx/>
                  <a:latin typeface="+mn-lt"/>
                  <a:ea typeface="+mn-ea"/>
                  <a:cs typeface="+mn-cs"/>
                </a:rPr>
                <a:t>LOREM IPSUM</a:t>
              </a:r>
              <a:endParaRPr kumimoji="0" lang="zh-CN" altLang="en-US" sz="1800" b="0" i="0" u="none" strike="noStrike" kern="1200" cap="none" spc="0" normalizeH="0" baseline="0" noProof="0" dirty="0">
                <a:ln>
                  <a:noFill/>
                </a:ln>
                <a:solidFill>
                  <a:srgbClr val="FEFFFF"/>
                </a:solidFill>
                <a:effectLst/>
                <a:uLnTx/>
                <a:uFillTx/>
                <a:latin typeface="+mn-lt"/>
                <a:ea typeface="+mn-ea"/>
                <a:cs typeface="+mn-cs"/>
              </a:endParaRPr>
            </a:p>
          </p:txBody>
        </p:sp>
      </p:grpSp>
      <p:grpSp>
        <p:nvGrpSpPr>
          <p:cNvPr id="11268" name="组合 10"/>
          <p:cNvGrpSpPr/>
          <p:nvPr/>
        </p:nvGrpSpPr>
        <p:grpSpPr>
          <a:xfrm>
            <a:off x="3384550" y="3173413"/>
            <a:ext cx="3017838" cy="511175"/>
            <a:chOff x="1758461" y="4281854"/>
            <a:chExt cx="2971800" cy="504000"/>
          </a:xfrm>
        </p:grpSpPr>
        <p:sp>
          <p:nvSpPr>
            <p:cNvPr id="12" name="任意多边形 11"/>
            <p:cNvSpPr/>
            <p:nvPr/>
          </p:nvSpPr>
          <p:spPr>
            <a:xfrm>
              <a:off x="1758461" y="4281854"/>
              <a:ext cx="624254" cy="504000"/>
            </a:xfrm>
            <a:custGeom>
              <a:avLst/>
              <a:gdLst>
                <a:gd name="connsiteX0" fmla="*/ 0 w 624254"/>
                <a:gd name="connsiteY0" fmla="*/ 0 h 504000"/>
                <a:gd name="connsiteX1" fmla="*/ 96717 w 624254"/>
                <a:gd name="connsiteY1" fmla="*/ 0 h 504000"/>
                <a:gd name="connsiteX2" fmla="*/ 96717 w 624254"/>
                <a:gd name="connsiteY2" fmla="*/ 202222 h 504000"/>
                <a:gd name="connsiteX3" fmla="*/ 316524 w 624254"/>
                <a:gd name="connsiteY3" fmla="*/ 422029 h 504000"/>
                <a:gd name="connsiteX4" fmla="*/ 536331 w 624254"/>
                <a:gd name="connsiteY4" fmla="*/ 202222 h 504000"/>
                <a:gd name="connsiteX5" fmla="*/ 536331 w 624254"/>
                <a:gd name="connsiteY5" fmla="*/ 0 h 504000"/>
                <a:gd name="connsiteX6" fmla="*/ 624254 w 624254"/>
                <a:gd name="connsiteY6" fmla="*/ 0 h 504000"/>
                <a:gd name="connsiteX7" fmla="*/ 624254 w 624254"/>
                <a:gd name="connsiteY7" fmla="*/ 504000 h 504000"/>
                <a:gd name="connsiteX8" fmla="*/ 0 w 624254"/>
                <a:gd name="connsiteY8" fmla="*/ 504000 h 5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4254" h="504000">
                  <a:moveTo>
                    <a:pt x="0" y="0"/>
                  </a:moveTo>
                  <a:lnTo>
                    <a:pt x="96717" y="0"/>
                  </a:lnTo>
                  <a:lnTo>
                    <a:pt x="96717" y="202222"/>
                  </a:lnTo>
                  <a:cubicBezTo>
                    <a:pt x="96717" y="323618"/>
                    <a:pt x="195128" y="422029"/>
                    <a:pt x="316524" y="422029"/>
                  </a:cubicBezTo>
                  <a:cubicBezTo>
                    <a:pt x="437920" y="422029"/>
                    <a:pt x="536331" y="323618"/>
                    <a:pt x="536331" y="202222"/>
                  </a:cubicBezTo>
                  <a:lnTo>
                    <a:pt x="536331" y="0"/>
                  </a:lnTo>
                  <a:lnTo>
                    <a:pt x="624254" y="0"/>
                  </a:lnTo>
                  <a:lnTo>
                    <a:pt x="624254" y="504000"/>
                  </a:lnTo>
                  <a:lnTo>
                    <a:pt x="0" y="504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accent1"/>
                  </a:solidFill>
                  <a:effectLst/>
                  <a:uLnTx/>
                  <a:uFillTx/>
                  <a:latin typeface="+mn-lt"/>
                  <a:ea typeface="+mn-ea"/>
                  <a:cs typeface="+mn-cs"/>
                </a:rPr>
                <a:t>C</a:t>
              </a:r>
              <a:endParaRPr kumimoji="0" lang="zh-CN" altLang="en-US" sz="1800" b="0" i="0" u="none" strike="noStrike" kern="1200" cap="none" spc="0" normalizeH="0" baseline="0" noProof="0" dirty="0">
                <a:ln>
                  <a:noFill/>
                </a:ln>
                <a:solidFill>
                  <a:schemeClr val="accent1"/>
                </a:solidFill>
                <a:effectLst/>
                <a:uLnTx/>
                <a:uFillTx/>
                <a:latin typeface="+mn-lt"/>
                <a:ea typeface="+mn-ea"/>
                <a:cs typeface="+mn-cs"/>
              </a:endParaRPr>
            </a:p>
          </p:txBody>
        </p:sp>
        <p:sp>
          <p:nvSpPr>
            <p:cNvPr id="13" name="矩形 12"/>
            <p:cNvSpPr/>
            <p:nvPr/>
          </p:nvSpPr>
          <p:spPr>
            <a:xfrm>
              <a:off x="2382714" y="4281854"/>
              <a:ext cx="2347547" cy="50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l"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FEFFFF"/>
                  </a:solidFill>
                  <a:effectLst/>
                  <a:uLnTx/>
                  <a:uFillTx/>
                  <a:latin typeface="+mn-lt"/>
                  <a:ea typeface="+mn-ea"/>
                  <a:cs typeface="+mn-cs"/>
                </a:rPr>
                <a:t>LOREM IPSUM</a:t>
              </a:r>
              <a:endParaRPr kumimoji="0" lang="zh-CN" altLang="en-US" sz="1800" b="0" i="0" u="none" strike="noStrike" kern="1200" cap="none" spc="0" normalizeH="0" baseline="0" noProof="0" dirty="0">
                <a:ln>
                  <a:noFill/>
                </a:ln>
                <a:solidFill>
                  <a:srgbClr val="FEFFFF"/>
                </a:solidFill>
                <a:effectLst/>
                <a:uLnTx/>
                <a:uFillTx/>
                <a:latin typeface="+mn-lt"/>
                <a:ea typeface="+mn-ea"/>
                <a:cs typeface="+mn-cs"/>
              </a:endParaRPr>
            </a:p>
          </p:txBody>
        </p:sp>
      </p:grpSp>
      <p:grpSp>
        <p:nvGrpSpPr>
          <p:cNvPr id="11269" name="组合 14"/>
          <p:cNvGrpSpPr/>
          <p:nvPr/>
        </p:nvGrpSpPr>
        <p:grpSpPr>
          <a:xfrm>
            <a:off x="3384550" y="4217988"/>
            <a:ext cx="3017838" cy="512762"/>
            <a:chOff x="1758461" y="4281854"/>
            <a:chExt cx="2971800" cy="504000"/>
          </a:xfrm>
        </p:grpSpPr>
        <p:sp>
          <p:nvSpPr>
            <p:cNvPr id="16" name="任意多边形 15"/>
            <p:cNvSpPr/>
            <p:nvPr/>
          </p:nvSpPr>
          <p:spPr>
            <a:xfrm>
              <a:off x="1758461" y="4281854"/>
              <a:ext cx="624254" cy="504000"/>
            </a:xfrm>
            <a:custGeom>
              <a:avLst/>
              <a:gdLst>
                <a:gd name="connsiteX0" fmla="*/ 0 w 624254"/>
                <a:gd name="connsiteY0" fmla="*/ 0 h 504000"/>
                <a:gd name="connsiteX1" fmla="*/ 96717 w 624254"/>
                <a:gd name="connsiteY1" fmla="*/ 0 h 504000"/>
                <a:gd name="connsiteX2" fmla="*/ 96717 w 624254"/>
                <a:gd name="connsiteY2" fmla="*/ 202222 h 504000"/>
                <a:gd name="connsiteX3" fmla="*/ 316524 w 624254"/>
                <a:gd name="connsiteY3" fmla="*/ 422029 h 504000"/>
                <a:gd name="connsiteX4" fmla="*/ 536331 w 624254"/>
                <a:gd name="connsiteY4" fmla="*/ 202222 h 504000"/>
                <a:gd name="connsiteX5" fmla="*/ 536331 w 624254"/>
                <a:gd name="connsiteY5" fmla="*/ 0 h 504000"/>
                <a:gd name="connsiteX6" fmla="*/ 624254 w 624254"/>
                <a:gd name="connsiteY6" fmla="*/ 0 h 504000"/>
                <a:gd name="connsiteX7" fmla="*/ 624254 w 624254"/>
                <a:gd name="connsiteY7" fmla="*/ 504000 h 504000"/>
                <a:gd name="connsiteX8" fmla="*/ 0 w 624254"/>
                <a:gd name="connsiteY8" fmla="*/ 504000 h 5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4254" h="504000">
                  <a:moveTo>
                    <a:pt x="0" y="0"/>
                  </a:moveTo>
                  <a:lnTo>
                    <a:pt x="96717" y="0"/>
                  </a:lnTo>
                  <a:lnTo>
                    <a:pt x="96717" y="202222"/>
                  </a:lnTo>
                  <a:cubicBezTo>
                    <a:pt x="96717" y="323618"/>
                    <a:pt x="195128" y="422029"/>
                    <a:pt x="316524" y="422029"/>
                  </a:cubicBezTo>
                  <a:cubicBezTo>
                    <a:pt x="437920" y="422029"/>
                    <a:pt x="536331" y="323618"/>
                    <a:pt x="536331" y="202222"/>
                  </a:cubicBezTo>
                  <a:lnTo>
                    <a:pt x="536331" y="0"/>
                  </a:lnTo>
                  <a:lnTo>
                    <a:pt x="624254" y="0"/>
                  </a:lnTo>
                  <a:lnTo>
                    <a:pt x="624254" y="504000"/>
                  </a:lnTo>
                  <a:lnTo>
                    <a:pt x="0" y="504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accent1"/>
                  </a:solidFill>
                  <a:effectLst/>
                  <a:uLnTx/>
                  <a:uFillTx/>
                  <a:latin typeface="+mn-lt"/>
                  <a:ea typeface="+mn-ea"/>
                  <a:cs typeface="+mn-cs"/>
                </a:rPr>
                <a:t>E</a:t>
              </a:r>
              <a:endParaRPr kumimoji="0" lang="zh-CN" altLang="en-US" sz="1800" b="0" i="0" u="none" strike="noStrike" kern="1200" cap="none" spc="0" normalizeH="0" baseline="0" noProof="0" dirty="0">
                <a:ln>
                  <a:noFill/>
                </a:ln>
                <a:solidFill>
                  <a:schemeClr val="accent1"/>
                </a:solidFill>
                <a:effectLst/>
                <a:uLnTx/>
                <a:uFillTx/>
                <a:latin typeface="+mn-lt"/>
                <a:ea typeface="+mn-ea"/>
                <a:cs typeface="+mn-cs"/>
              </a:endParaRPr>
            </a:p>
          </p:txBody>
        </p:sp>
        <p:sp>
          <p:nvSpPr>
            <p:cNvPr id="17" name="矩形 16"/>
            <p:cNvSpPr/>
            <p:nvPr/>
          </p:nvSpPr>
          <p:spPr>
            <a:xfrm>
              <a:off x="2382714" y="4281854"/>
              <a:ext cx="2347547" cy="50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l"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FEFFFF"/>
                  </a:solidFill>
                  <a:effectLst/>
                  <a:uLnTx/>
                  <a:uFillTx/>
                  <a:latin typeface="+mn-lt"/>
                  <a:ea typeface="+mn-ea"/>
                  <a:cs typeface="+mn-cs"/>
                </a:rPr>
                <a:t>LOREM IPSUM</a:t>
              </a:r>
              <a:endParaRPr kumimoji="0" lang="zh-CN" altLang="en-US" sz="1800" b="0" i="0" u="none" strike="noStrike" kern="1200" cap="none" spc="0" normalizeH="0" baseline="0" noProof="0" dirty="0">
                <a:ln>
                  <a:noFill/>
                </a:ln>
                <a:solidFill>
                  <a:srgbClr val="FEFFFF"/>
                </a:solidFill>
                <a:effectLst/>
                <a:uLnTx/>
                <a:uFillTx/>
                <a:latin typeface="+mn-lt"/>
                <a:ea typeface="+mn-ea"/>
                <a:cs typeface="+mn-cs"/>
              </a:endParaRPr>
            </a:p>
          </p:txBody>
        </p:sp>
      </p:grpSp>
      <p:grpSp>
        <p:nvGrpSpPr>
          <p:cNvPr id="11270" name="组合 18"/>
          <p:cNvGrpSpPr/>
          <p:nvPr/>
        </p:nvGrpSpPr>
        <p:grpSpPr>
          <a:xfrm>
            <a:off x="7499350" y="2127250"/>
            <a:ext cx="3017838" cy="512763"/>
            <a:chOff x="1758461" y="4281854"/>
            <a:chExt cx="2971800" cy="504000"/>
          </a:xfrm>
        </p:grpSpPr>
        <p:sp>
          <p:nvSpPr>
            <p:cNvPr id="27" name="任意多边形 26"/>
            <p:cNvSpPr/>
            <p:nvPr/>
          </p:nvSpPr>
          <p:spPr>
            <a:xfrm>
              <a:off x="1758461" y="4281854"/>
              <a:ext cx="624254" cy="504000"/>
            </a:xfrm>
            <a:custGeom>
              <a:avLst/>
              <a:gdLst>
                <a:gd name="connsiteX0" fmla="*/ 0 w 624254"/>
                <a:gd name="connsiteY0" fmla="*/ 0 h 504000"/>
                <a:gd name="connsiteX1" fmla="*/ 96717 w 624254"/>
                <a:gd name="connsiteY1" fmla="*/ 0 h 504000"/>
                <a:gd name="connsiteX2" fmla="*/ 96717 w 624254"/>
                <a:gd name="connsiteY2" fmla="*/ 202222 h 504000"/>
                <a:gd name="connsiteX3" fmla="*/ 316524 w 624254"/>
                <a:gd name="connsiteY3" fmla="*/ 422029 h 504000"/>
                <a:gd name="connsiteX4" fmla="*/ 536331 w 624254"/>
                <a:gd name="connsiteY4" fmla="*/ 202222 h 504000"/>
                <a:gd name="connsiteX5" fmla="*/ 536331 w 624254"/>
                <a:gd name="connsiteY5" fmla="*/ 0 h 504000"/>
                <a:gd name="connsiteX6" fmla="*/ 624254 w 624254"/>
                <a:gd name="connsiteY6" fmla="*/ 0 h 504000"/>
                <a:gd name="connsiteX7" fmla="*/ 624254 w 624254"/>
                <a:gd name="connsiteY7" fmla="*/ 504000 h 504000"/>
                <a:gd name="connsiteX8" fmla="*/ 0 w 624254"/>
                <a:gd name="connsiteY8" fmla="*/ 504000 h 5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4254" h="504000">
                  <a:moveTo>
                    <a:pt x="0" y="0"/>
                  </a:moveTo>
                  <a:lnTo>
                    <a:pt x="96717" y="0"/>
                  </a:lnTo>
                  <a:lnTo>
                    <a:pt x="96717" y="202222"/>
                  </a:lnTo>
                  <a:cubicBezTo>
                    <a:pt x="96717" y="323618"/>
                    <a:pt x="195128" y="422029"/>
                    <a:pt x="316524" y="422029"/>
                  </a:cubicBezTo>
                  <a:cubicBezTo>
                    <a:pt x="437920" y="422029"/>
                    <a:pt x="536331" y="323618"/>
                    <a:pt x="536331" y="202222"/>
                  </a:cubicBezTo>
                  <a:lnTo>
                    <a:pt x="536331" y="0"/>
                  </a:lnTo>
                  <a:lnTo>
                    <a:pt x="624254" y="0"/>
                  </a:lnTo>
                  <a:lnTo>
                    <a:pt x="624254" y="504000"/>
                  </a:lnTo>
                  <a:lnTo>
                    <a:pt x="0" y="504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accent1"/>
                  </a:solidFill>
                  <a:effectLst/>
                  <a:uLnTx/>
                  <a:uFillTx/>
                  <a:latin typeface="+mn-lt"/>
                  <a:ea typeface="+mn-ea"/>
                  <a:cs typeface="+mn-cs"/>
                </a:rPr>
                <a:t>B</a:t>
              </a:r>
              <a:endParaRPr kumimoji="0" lang="zh-CN" altLang="en-US" sz="1800" b="0" i="0" u="none" strike="noStrike" kern="1200" cap="none" spc="0" normalizeH="0" baseline="0" noProof="0" dirty="0">
                <a:ln>
                  <a:noFill/>
                </a:ln>
                <a:solidFill>
                  <a:schemeClr val="accent1"/>
                </a:solidFill>
                <a:effectLst/>
                <a:uLnTx/>
                <a:uFillTx/>
                <a:latin typeface="+mn-lt"/>
                <a:ea typeface="+mn-ea"/>
                <a:cs typeface="+mn-cs"/>
              </a:endParaRPr>
            </a:p>
          </p:txBody>
        </p:sp>
        <p:sp>
          <p:nvSpPr>
            <p:cNvPr id="28" name="矩形 27"/>
            <p:cNvSpPr/>
            <p:nvPr/>
          </p:nvSpPr>
          <p:spPr>
            <a:xfrm>
              <a:off x="2382714" y="4281854"/>
              <a:ext cx="2347547" cy="50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l"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FEFFFF"/>
                  </a:solidFill>
                  <a:effectLst/>
                  <a:uLnTx/>
                  <a:uFillTx/>
                  <a:latin typeface="+mn-lt"/>
                  <a:ea typeface="+mn-ea"/>
                  <a:cs typeface="+mn-cs"/>
                </a:rPr>
                <a:t>LOREM IPSUM</a:t>
              </a:r>
              <a:endParaRPr kumimoji="0" lang="zh-CN" altLang="en-US" sz="1800" b="0" i="0" u="none" strike="noStrike" kern="1200" cap="none" spc="0" normalizeH="0" baseline="0" noProof="0" dirty="0">
                <a:ln>
                  <a:noFill/>
                </a:ln>
                <a:solidFill>
                  <a:srgbClr val="FEFFFF"/>
                </a:solidFill>
                <a:effectLst/>
                <a:uLnTx/>
                <a:uFillTx/>
                <a:latin typeface="+mn-lt"/>
                <a:ea typeface="+mn-ea"/>
                <a:cs typeface="+mn-cs"/>
              </a:endParaRPr>
            </a:p>
          </p:txBody>
        </p:sp>
      </p:grpSp>
      <p:grpSp>
        <p:nvGrpSpPr>
          <p:cNvPr id="11271" name="组合 19"/>
          <p:cNvGrpSpPr/>
          <p:nvPr/>
        </p:nvGrpSpPr>
        <p:grpSpPr>
          <a:xfrm>
            <a:off x="7499350" y="3173413"/>
            <a:ext cx="3017838" cy="511175"/>
            <a:chOff x="1758461" y="4281854"/>
            <a:chExt cx="2971800" cy="504000"/>
          </a:xfrm>
        </p:grpSpPr>
        <p:sp>
          <p:nvSpPr>
            <p:cNvPr id="25" name="任意多边形 24"/>
            <p:cNvSpPr/>
            <p:nvPr/>
          </p:nvSpPr>
          <p:spPr>
            <a:xfrm>
              <a:off x="1758461" y="4281854"/>
              <a:ext cx="624254" cy="504000"/>
            </a:xfrm>
            <a:custGeom>
              <a:avLst/>
              <a:gdLst>
                <a:gd name="connsiteX0" fmla="*/ 0 w 624254"/>
                <a:gd name="connsiteY0" fmla="*/ 0 h 504000"/>
                <a:gd name="connsiteX1" fmla="*/ 96717 w 624254"/>
                <a:gd name="connsiteY1" fmla="*/ 0 h 504000"/>
                <a:gd name="connsiteX2" fmla="*/ 96717 w 624254"/>
                <a:gd name="connsiteY2" fmla="*/ 202222 h 504000"/>
                <a:gd name="connsiteX3" fmla="*/ 316524 w 624254"/>
                <a:gd name="connsiteY3" fmla="*/ 422029 h 504000"/>
                <a:gd name="connsiteX4" fmla="*/ 536331 w 624254"/>
                <a:gd name="connsiteY4" fmla="*/ 202222 h 504000"/>
                <a:gd name="connsiteX5" fmla="*/ 536331 w 624254"/>
                <a:gd name="connsiteY5" fmla="*/ 0 h 504000"/>
                <a:gd name="connsiteX6" fmla="*/ 624254 w 624254"/>
                <a:gd name="connsiteY6" fmla="*/ 0 h 504000"/>
                <a:gd name="connsiteX7" fmla="*/ 624254 w 624254"/>
                <a:gd name="connsiteY7" fmla="*/ 504000 h 504000"/>
                <a:gd name="connsiteX8" fmla="*/ 0 w 624254"/>
                <a:gd name="connsiteY8" fmla="*/ 504000 h 5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4254" h="504000">
                  <a:moveTo>
                    <a:pt x="0" y="0"/>
                  </a:moveTo>
                  <a:lnTo>
                    <a:pt x="96717" y="0"/>
                  </a:lnTo>
                  <a:lnTo>
                    <a:pt x="96717" y="202222"/>
                  </a:lnTo>
                  <a:cubicBezTo>
                    <a:pt x="96717" y="323618"/>
                    <a:pt x="195128" y="422029"/>
                    <a:pt x="316524" y="422029"/>
                  </a:cubicBezTo>
                  <a:cubicBezTo>
                    <a:pt x="437920" y="422029"/>
                    <a:pt x="536331" y="323618"/>
                    <a:pt x="536331" y="202222"/>
                  </a:cubicBezTo>
                  <a:lnTo>
                    <a:pt x="536331" y="0"/>
                  </a:lnTo>
                  <a:lnTo>
                    <a:pt x="624254" y="0"/>
                  </a:lnTo>
                  <a:lnTo>
                    <a:pt x="624254" y="504000"/>
                  </a:lnTo>
                  <a:lnTo>
                    <a:pt x="0" y="504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accent1"/>
                  </a:solidFill>
                  <a:effectLst/>
                  <a:uLnTx/>
                  <a:uFillTx/>
                  <a:latin typeface="+mn-lt"/>
                  <a:ea typeface="+mn-ea"/>
                  <a:cs typeface="+mn-cs"/>
                </a:rPr>
                <a:t>D</a:t>
              </a:r>
              <a:endParaRPr kumimoji="0" lang="zh-CN" altLang="en-US" sz="1800" b="0" i="0" u="none" strike="noStrike" kern="1200" cap="none" spc="0" normalizeH="0" baseline="0" noProof="0" dirty="0">
                <a:ln>
                  <a:noFill/>
                </a:ln>
                <a:solidFill>
                  <a:schemeClr val="accent1"/>
                </a:solidFill>
                <a:effectLst/>
                <a:uLnTx/>
                <a:uFillTx/>
                <a:latin typeface="+mn-lt"/>
                <a:ea typeface="+mn-ea"/>
                <a:cs typeface="+mn-cs"/>
              </a:endParaRPr>
            </a:p>
          </p:txBody>
        </p:sp>
        <p:sp>
          <p:nvSpPr>
            <p:cNvPr id="26" name="矩形 25"/>
            <p:cNvSpPr/>
            <p:nvPr/>
          </p:nvSpPr>
          <p:spPr>
            <a:xfrm>
              <a:off x="2382714" y="4281854"/>
              <a:ext cx="2347547" cy="50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l"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FEFFFF"/>
                  </a:solidFill>
                  <a:effectLst/>
                  <a:uLnTx/>
                  <a:uFillTx/>
                  <a:latin typeface="+mn-lt"/>
                  <a:ea typeface="+mn-ea"/>
                  <a:cs typeface="+mn-cs"/>
                </a:rPr>
                <a:t>LOREM IPSUM</a:t>
              </a:r>
              <a:endParaRPr kumimoji="0" lang="zh-CN" altLang="en-US" sz="1800" b="0" i="0" u="none" strike="noStrike" kern="1200" cap="none" spc="0" normalizeH="0" baseline="0" noProof="0" dirty="0">
                <a:ln>
                  <a:noFill/>
                </a:ln>
                <a:solidFill>
                  <a:srgbClr val="FEFFFF"/>
                </a:solidFill>
                <a:effectLst/>
                <a:uLnTx/>
                <a:uFillTx/>
                <a:latin typeface="+mn-lt"/>
                <a:ea typeface="+mn-ea"/>
                <a:cs typeface="+mn-cs"/>
              </a:endParaRPr>
            </a:p>
          </p:txBody>
        </p:sp>
      </p:gr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MH_Others_2"/>
          <p:cNvSpPr txBox="1"/>
          <p:nvPr>
            <p:custDataLst>
              <p:tags r:id="rId1"/>
            </p:custDataLst>
          </p:nvPr>
        </p:nvSpPr>
        <p:spPr>
          <a:xfrm>
            <a:off x="962025" y="2209800"/>
            <a:ext cx="885825" cy="2438400"/>
          </a:xfrm>
          <a:prstGeom prst="rect">
            <a:avLst/>
          </a:prstGeom>
          <a:solidFill>
            <a:schemeClr val="accent1"/>
          </a:solidFill>
          <a:ln w="9525">
            <a:noFill/>
          </a:ln>
        </p:spPr>
        <p:txBody>
          <a:bodyPr anchor="ctr"/>
          <a:lstStyle>
            <a:lvl1pPr marL="447675" indent="-447675" algn="l" defTabSz="914400" rtl="0" eaLnBrk="1" latinLnBrk="0" hangingPunct="1">
              <a:lnSpc>
                <a:spcPct val="120000"/>
              </a:lnSpc>
              <a:spcBef>
                <a:spcPts val="1000"/>
              </a:spcBef>
              <a:buClr>
                <a:schemeClr val="accent1"/>
              </a:buClr>
              <a:buSzPct val="85000"/>
              <a:buFont typeface="Wingdings" pitchFamily="2" charset="2"/>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itchFamily="34" charset="0"/>
              <a:buChar char="•"/>
              <a:defRPr sz="1800" kern="1200">
                <a:solidFill>
                  <a:schemeClr val="tx1"/>
                </a:solidFill>
                <a:latin typeface="+mn-lt"/>
                <a:ea typeface="+mn-ea"/>
                <a:cs typeface="+mn-cs"/>
              </a:defRPr>
            </a:lvl5pPr>
          </a:lstStyle>
          <a:p>
            <a:pPr marL="0" lvl="0" indent="0" algn="ctr" defTabSz="669925">
              <a:lnSpc>
                <a:spcPct val="100000"/>
              </a:lnSpc>
              <a:spcBef>
                <a:spcPct val="0"/>
              </a:spcBef>
              <a:buClr>
                <a:srgbClr val="000000"/>
              </a:buClr>
              <a:buNone/>
            </a:pPr>
            <a:r>
              <a:rPr lang="zh-CN" altLang="en-US" sz="4000" dirty="0">
                <a:solidFill>
                  <a:srgbClr val="F9F5F4"/>
                </a:solidFill>
                <a:latin typeface="微软雅黑" pitchFamily="34" charset="-122"/>
                <a:ea typeface="微软雅黑" pitchFamily="34" charset="-122"/>
              </a:rPr>
              <a:t>目录</a:t>
            </a:r>
            <a:endParaRPr lang="zh-CN" altLang="en-US" sz="4000" dirty="0">
              <a:solidFill>
                <a:srgbClr val="F9F5F4"/>
              </a:solidFill>
              <a:latin typeface="微软雅黑" pitchFamily="34" charset="-122"/>
              <a:ea typeface="微软雅黑" pitchFamily="34" charset="-122"/>
            </a:endParaRPr>
          </a:p>
        </p:txBody>
      </p:sp>
      <p:grpSp>
        <p:nvGrpSpPr>
          <p:cNvPr id="12291" name="组合 7"/>
          <p:cNvGrpSpPr/>
          <p:nvPr/>
        </p:nvGrpSpPr>
        <p:grpSpPr>
          <a:xfrm>
            <a:off x="3384550" y="2127250"/>
            <a:ext cx="3017838" cy="512763"/>
            <a:chOff x="1758461" y="4281854"/>
            <a:chExt cx="2971800" cy="504000"/>
          </a:xfrm>
        </p:grpSpPr>
        <p:sp>
          <p:nvSpPr>
            <p:cNvPr id="9" name="任意多边形 8"/>
            <p:cNvSpPr/>
            <p:nvPr/>
          </p:nvSpPr>
          <p:spPr>
            <a:xfrm>
              <a:off x="1758461" y="4281854"/>
              <a:ext cx="624254" cy="504000"/>
            </a:xfrm>
            <a:custGeom>
              <a:avLst/>
              <a:gdLst>
                <a:gd name="connsiteX0" fmla="*/ 0 w 624254"/>
                <a:gd name="connsiteY0" fmla="*/ 0 h 504000"/>
                <a:gd name="connsiteX1" fmla="*/ 96717 w 624254"/>
                <a:gd name="connsiteY1" fmla="*/ 0 h 504000"/>
                <a:gd name="connsiteX2" fmla="*/ 96717 w 624254"/>
                <a:gd name="connsiteY2" fmla="*/ 202222 h 504000"/>
                <a:gd name="connsiteX3" fmla="*/ 316524 w 624254"/>
                <a:gd name="connsiteY3" fmla="*/ 422029 h 504000"/>
                <a:gd name="connsiteX4" fmla="*/ 536331 w 624254"/>
                <a:gd name="connsiteY4" fmla="*/ 202222 h 504000"/>
                <a:gd name="connsiteX5" fmla="*/ 536331 w 624254"/>
                <a:gd name="connsiteY5" fmla="*/ 0 h 504000"/>
                <a:gd name="connsiteX6" fmla="*/ 624254 w 624254"/>
                <a:gd name="connsiteY6" fmla="*/ 0 h 504000"/>
                <a:gd name="connsiteX7" fmla="*/ 624254 w 624254"/>
                <a:gd name="connsiteY7" fmla="*/ 504000 h 504000"/>
                <a:gd name="connsiteX8" fmla="*/ 0 w 624254"/>
                <a:gd name="connsiteY8" fmla="*/ 504000 h 5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4254" h="504000">
                  <a:moveTo>
                    <a:pt x="0" y="0"/>
                  </a:moveTo>
                  <a:lnTo>
                    <a:pt x="96717" y="0"/>
                  </a:lnTo>
                  <a:lnTo>
                    <a:pt x="96717" y="202222"/>
                  </a:lnTo>
                  <a:cubicBezTo>
                    <a:pt x="96717" y="323618"/>
                    <a:pt x="195128" y="422029"/>
                    <a:pt x="316524" y="422029"/>
                  </a:cubicBezTo>
                  <a:cubicBezTo>
                    <a:pt x="437920" y="422029"/>
                    <a:pt x="536331" y="323618"/>
                    <a:pt x="536331" y="202222"/>
                  </a:cubicBezTo>
                  <a:lnTo>
                    <a:pt x="536331" y="0"/>
                  </a:lnTo>
                  <a:lnTo>
                    <a:pt x="624254" y="0"/>
                  </a:lnTo>
                  <a:lnTo>
                    <a:pt x="624254" y="504000"/>
                  </a:lnTo>
                  <a:lnTo>
                    <a:pt x="0" y="504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accent1"/>
                  </a:solidFill>
                  <a:effectLst/>
                  <a:uLnTx/>
                  <a:uFillTx/>
                  <a:latin typeface="+mn-lt"/>
                  <a:ea typeface="+mn-ea"/>
                  <a:cs typeface="+mn-cs"/>
                </a:rPr>
                <a:t>A</a:t>
              </a:r>
              <a:endParaRPr kumimoji="0" lang="zh-CN" altLang="en-US" sz="1800" b="0" i="0" u="none" strike="noStrike" kern="1200" cap="none" spc="0" normalizeH="0" baseline="0" noProof="0" dirty="0">
                <a:ln>
                  <a:noFill/>
                </a:ln>
                <a:solidFill>
                  <a:schemeClr val="accent1"/>
                </a:solidFill>
                <a:effectLst/>
                <a:uLnTx/>
                <a:uFillTx/>
                <a:latin typeface="+mn-lt"/>
                <a:ea typeface="+mn-ea"/>
                <a:cs typeface="+mn-cs"/>
              </a:endParaRPr>
            </a:p>
          </p:txBody>
        </p:sp>
        <p:sp>
          <p:nvSpPr>
            <p:cNvPr id="10" name="矩形 9"/>
            <p:cNvSpPr/>
            <p:nvPr/>
          </p:nvSpPr>
          <p:spPr>
            <a:xfrm>
              <a:off x="2382714" y="4281854"/>
              <a:ext cx="2347547" cy="50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l"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FEFFFF"/>
                  </a:solidFill>
                  <a:effectLst/>
                  <a:uLnTx/>
                  <a:uFillTx/>
                  <a:latin typeface="+mn-lt"/>
                  <a:ea typeface="+mn-ea"/>
                  <a:cs typeface="+mn-cs"/>
                </a:rPr>
                <a:t>LOREM IPSUM</a:t>
              </a:r>
              <a:endParaRPr kumimoji="0" lang="zh-CN" altLang="en-US" sz="1800" b="0" i="0" u="none" strike="noStrike" kern="1200" cap="none" spc="0" normalizeH="0" baseline="0" noProof="0" dirty="0">
                <a:ln>
                  <a:noFill/>
                </a:ln>
                <a:solidFill>
                  <a:srgbClr val="FEFFFF"/>
                </a:solidFill>
                <a:effectLst/>
                <a:uLnTx/>
                <a:uFillTx/>
                <a:latin typeface="+mn-lt"/>
                <a:ea typeface="+mn-ea"/>
                <a:cs typeface="+mn-cs"/>
              </a:endParaRPr>
            </a:p>
          </p:txBody>
        </p:sp>
      </p:grpSp>
      <p:grpSp>
        <p:nvGrpSpPr>
          <p:cNvPr id="12292" name="组合 10"/>
          <p:cNvGrpSpPr/>
          <p:nvPr/>
        </p:nvGrpSpPr>
        <p:grpSpPr>
          <a:xfrm>
            <a:off x="3384550" y="3173413"/>
            <a:ext cx="3017838" cy="511175"/>
            <a:chOff x="1758461" y="4281854"/>
            <a:chExt cx="2971800" cy="504000"/>
          </a:xfrm>
        </p:grpSpPr>
        <p:sp>
          <p:nvSpPr>
            <p:cNvPr id="12" name="任意多边形 11"/>
            <p:cNvSpPr/>
            <p:nvPr/>
          </p:nvSpPr>
          <p:spPr>
            <a:xfrm>
              <a:off x="1758461" y="4281854"/>
              <a:ext cx="624254" cy="504000"/>
            </a:xfrm>
            <a:custGeom>
              <a:avLst/>
              <a:gdLst>
                <a:gd name="connsiteX0" fmla="*/ 0 w 624254"/>
                <a:gd name="connsiteY0" fmla="*/ 0 h 504000"/>
                <a:gd name="connsiteX1" fmla="*/ 96717 w 624254"/>
                <a:gd name="connsiteY1" fmla="*/ 0 h 504000"/>
                <a:gd name="connsiteX2" fmla="*/ 96717 w 624254"/>
                <a:gd name="connsiteY2" fmla="*/ 202222 h 504000"/>
                <a:gd name="connsiteX3" fmla="*/ 316524 w 624254"/>
                <a:gd name="connsiteY3" fmla="*/ 422029 h 504000"/>
                <a:gd name="connsiteX4" fmla="*/ 536331 w 624254"/>
                <a:gd name="connsiteY4" fmla="*/ 202222 h 504000"/>
                <a:gd name="connsiteX5" fmla="*/ 536331 w 624254"/>
                <a:gd name="connsiteY5" fmla="*/ 0 h 504000"/>
                <a:gd name="connsiteX6" fmla="*/ 624254 w 624254"/>
                <a:gd name="connsiteY6" fmla="*/ 0 h 504000"/>
                <a:gd name="connsiteX7" fmla="*/ 624254 w 624254"/>
                <a:gd name="connsiteY7" fmla="*/ 504000 h 504000"/>
                <a:gd name="connsiteX8" fmla="*/ 0 w 624254"/>
                <a:gd name="connsiteY8" fmla="*/ 504000 h 5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4254" h="504000">
                  <a:moveTo>
                    <a:pt x="0" y="0"/>
                  </a:moveTo>
                  <a:lnTo>
                    <a:pt x="96717" y="0"/>
                  </a:lnTo>
                  <a:lnTo>
                    <a:pt x="96717" y="202222"/>
                  </a:lnTo>
                  <a:cubicBezTo>
                    <a:pt x="96717" y="323618"/>
                    <a:pt x="195128" y="422029"/>
                    <a:pt x="316524" y="422029"/>
                  </a:cubicBezTo>
                  <a:cubicBezTo>
                    <a:pt x="437920" y="422029"/>
                    <a:pt x="536331" y="323618"/>
                    <a:pt x="536331" y="202222"/>
                  </a:cubicBezTo>
                  <a:lnTo>
                    <a:pt x="536331" y="0"/>
                  </a:lnTo>
                  <a:lnTo>
                    <a:pt x="624254" y="0"/>
                  </a:lnTo>
                  <a:lnTo>
                    <a:pt x="624254" y="504000"/>
                  </a:lnTo>
                  <a:lnTo>
                    <a:pt x="0" y="504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accent1"/>
                  </a:solidFill>
                  <a:effectLst/>
                  <a:uLnTx/>
                  <a:uFillTx/>
                  <a:latin typeface="+mn-lt"/>
                  <a:ea typeface="+mn-ea"/>
                  <a:cs typeface="+mn-cs"/>
                </a:rPr>
                <a:t>C</a:t>
              </a:r>
              <a:endParaRPr kumimoji="0" lang="zh-CN" altLang="en-US" sz="1800" b="0" i="0" u="none" strike="noStrike" kern="1200" cap="none" spc="0" normalizeH="0" baseline="0" noProof="0" dirty="0">
                <a:ln>
                  <a:noFill/>
                </a:ln>
                <a:solidFill>
                  <a:schemeClr val="accent1"/>
                </a:solidFill>
                <a:effectLst/>
                <a:uLnTx/>
                <a:uFillTx/>
                <a:latin typeface="+mn-lt"/>
                <a:ea typeface="+mn-ea"/>
                <a:cs typeface="+mn-cs"/>
              </a:endParaRPr>
            </a:p>
          </p:txBody>
        </p:sp>
        <p:sp>
          <p:nvSpPr>
            <p:cNvPr id="13" name="矩形 12"/>
            <p:cNvSpPr/>
            <p:nvPr/>
          </p:nvSpPr>
          <p:spPr>
            <a:xfrm>
              <a:off x="2382714" y="4281854"/>
              <a:ext cx="2347547" cy="50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l"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FEFFFF"/>
                  </a:solidFill>
                  <a:effectLst/>
                  <a:uLnTx/>
                  <a:uFillTx/>
                  <a:latin typeface="+mn-lt"/>
                  <a:ea typeface="+mn-ea"/>
                  <a:cs typeface="+mn-cs"/>
                </a:rPr>
                <a:t>LOREM IPSUM</a:t>
              </a:r>
              <a:endParaRPr kumimoji="0" lang="zh-CN" altLang="en-US" sz="1800" b="0" i="0" u="none" strike="noStrike" kern="1200" cap="none" spc="0" normalizeH="0" baseline="0" noProof="0" dirty="0">
                <a:ln>
                  <a:noFill/>
                </a:ln>
                <a:solidFill>
                  <a:srgbClr val="FEFFFF"/>
                </a:solidFill>
                <a:effectLst/>
                <a:uLnTx/>
                <a:uFillTx/>
                <a:latin typeface="+mn-lt"/>
                <a:ea typeface="+mn-ea"/>
                <a:cs typeface="+mn-cs"/>
              </a:endParaRPr>
            </a:p>
          </p:txBody>
        </p:sp>
      </p:grpSp>
      <p:grpSp>
        <p:nvGrpSpPr>
          <p:cNvPr id="12293" name="组合 14"/>
          <p:cNvGrpSpPr/>
          <p:nvPr/>
        </p:nvGrpSpPr>
        <p:grpSpPr>
          <a:xfrm>
            <a:off x="3384550" y="4217988"/>
            <a:ext cx="3017838" cy="512762"/>
            <a:chOff x="1758461" y="4281854"/>
            <a:chExt cx="2971800" cy="504000"/>
          </a:xfrm>
        </p:grpSpPr>
        <p:sp>
          <p:nvSpPr>
            <p:cNvPr id="16" name="任意多边形 15"/>
            <p:cNvSpPr/>
            <p:nvPr/>
          </p:nvSpPr>
          <p:spPr>
            <a:xfrm>
              <a:off x="1758461" y="4281854"/>
              <a:ext cx="624254" cy="504000"/>
            </a:xfrm>
            <a:custGeom>
              <a:avLst/>
              <a:gdLst>
                <a:gd name="connsiteX0" fmla="*/ 0 w 624254"/>
                <a:gd name="connsiteY0" fmla="*/ 0 h 504000"/>
                <a:gd name="connsiteX1" fmla="*/ 96717 w 624254"/>
                <a:gd name="connsiteY1" fmla="*/ 0 h 504000"/>
                <a:gd name="connsiteX2" fmla="*/ 96717 w 624254"/>
                <a:gd name="connsiteY2" fmla="*/ 202222 h 504000"/>
                <a:gd name="connsiteX3" fmla="*/ 316524 w 624254"/>
                <a:gd name="connsiteY3" fmla="*/ 422029 h 504000"/>
                <a:gd name="connsiteX4" fmla="*/ 536331 w 624254"/>
                <a:gd name="connsiteY4" fmla="*/ 202222 h 504000"/>
                <a:gd name="connsiteX5" fmla="*/ 536331 w 624254"/>
                <a:gd name="connsiteY5" fmla="*/ 0 h 504000"/>
                <a:gd name="connsiteX6" fmla="*/ 624254 w 624254"/>
                <a:gd name="connsiteY6" fmla="*/ 0 h 504000"/>
                <a:gd name="connsiteX7" fmla="*/ 624254 w 624254"/>
                <a:gd name="connsiteY7" fmla="*/ 504000 h 504000"/>
                <a:gd name="connsiteX8" fmla="*/ 0 w 624254"/>
                <a:gd name="connsiteY8" fmla="*/ 504000 h 5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4254" h="504000">
                  <a:moveTo>
                    <a:pt x="0" y="0"/>
                  </a:moveTo>
                  <a:lnTo>
                    <a:pt x="96717" y="0"/>
                  </a:lnTo>
                  <a:lnTo>
                    <a:pt x="96717" y="202222"/>
                  </a:lnTo>
                  <a:cubicBezTo>
                    <a:pt x="96717" y="323618"/>
                    <a:pt x="195128" y="422029"/>
                    <a:pt x="316524" y="422029"/>
                  </a:cubicBezTo>
                  <a:cubicBezTo>
                    <a:pt x="437920" y="422029"/>
                    <a:pt x="536331" y="323618"/>
                    <a:pt x="536331" y="202222"/>
                  </a:cubicBezTo>
                  <a:lnTo>
                    <a:pt x="536331" y="0"/>
                  </a:lnTo>
                  <a:lnTo>
                    <a:pt x="624254" y="0"/>
                  </a:lnTo>
                  <a:lnTo>
                    <a:pt x="624254" y="504000"/>
                  </a:lnTo>
                  <a:lnTo>
                    <a:pt x="0" y="504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accent1"/>
                  </a:solidFill>
                  <a:effectLst/>
                  <a:uLnTx/>
                  <a:uFillTx/>
                  <a:latin typeface="+mn-lt"/>
                  <a:ea typeface="+mn-ea"/>
                  <a:cs typeface="+mn-cs"/>
                </a:rPr>
                <a:t>E</a:t>
              </a:r>
              <a:endParaRPr kumimoji="0" lang="zh-CN" altLang="en-US" sz="1800" b="0" i="0" u="none" strike="noStrike" kern="1200" cap="none" spc="0" normalizeH="0" baseline="0" noProof="0" dirty="0">
                <a:ln>
                  <a:noFill/>
                </a:ln>
                <a:solidFill>
                  <a:schemeClr val="accent1"/>
                </a:solidFill>
                <a:effectLst/>
                <a:uLnTx/>
                <a:uFillTx/>
                <a:latin typeface="+mn-lt"/>
                <a:ea typeface="+mn-ea"/>
                <a:cs typeface="+mn-cs"/>
              </a:endParaRPr>
            </a:p>
          </p:txBody>
        </p:sp>
        <p:sp>
          <p:nvSpPr>
            <p:cNvPr id="17" name="矩形 16"/>
            <p:cNvSpPr/>
            <p:nvPr/>
          </p:nvSpPr>
          <p:spPr>
            <a:xfrm>
              <a:off x="2382714" y="4281854"/>
              <a:ext cx="2347547" cy="50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l"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FEFFFF"/>
                  </a:solidFill>
                  <a:effectLst/>
                  <a:uLnTx/>
                  <a:uFillTx/>
                  <a:latin typeface="+mn-lt"/>
                  <a:ea typeface="+mn-ea"/>
                  <a:cs typeface="+mn-cs"/>
                </a:rPr>
                <a:t>LOREM IPSUM</a:t>
              </a:r>
              <a:endParaRPr kumimoji="0" lang="zh-CN" altLang="en-US" sz="1800" b="0" i="0" u="none" strike="noStrike" kern="1200" cap="none" spc="0" normalizeH="0" baseline="0" noProof="0" dirty="0">
                <a:ln>
                  <a:noFill/>
                </a:ln>
                <a:solidFill>
                  <a:srgbClr val="FEFFFF"/>
                </a:solidFill>
                <a:effectLst/>
                <a:uLnTx/>
                <a:uFillTx/>
                <a:latin typeface="+mn-lt"/>
                <a:ea typeface="+mn-ea"/>
                <a:cs typeface="+mn-cs"/>
              </a:endParaRPr>
            </a:p>
          </p:txBody>
        </p:sp>
      </p:grpSp>
      <p:grpSp>
        <p:nvGrpSpPr>
          <p:cNvPr id="12294" name="组合 18"/>
          <p:cNvGrpSpPr/>
          <p:nvPr/>
        </p:nvGrpSpPr>
        <p:grpSpPr>
          <a:xfrm>
            <a:off x="7499350" y="2127250"/>
            <a:ext cx="3017838" cy="512763"/>
            <a:chOff x="1758461" y="4281854"/>
            <a:chExt cx="2971800" cy="504000"/>
          </a:xfrm>
        </p:grpSpPr>
        <p:sp>
          <p:nvSpPr>
            <p:cNvPr id="27" name="任意多边形 26"/>
            <p:cNvSpPr/>
            <p:nvPr/>
          </p:nvSpPr>
          <p:spPr>
            <a:xfrm>
              <a:off x="1758461" y="4281854"/>
              <a:ext cx="624254" cy="504000"/>
            </a:xfrm>
            <a:custGeom>
              <a:avLst/>
              <a:gdLst>
                <a:gd name="connsiteX0" fmla="*/ 0 w 624254"/>
                <a:gd name="connsiteY0" fmla="*/ 0 h 504000"/>
                <a:gd name="connsiteX1" fmla="*/ 96717 w 624254"/>
                <a:gd name="connsiteY1" fmla="*/ 0 h 504000"/>
                <a:gd name="connsiteX2" fmla="*/ 96717 w 624254"/>
                <a:gd name="connsiteY2" fmla="*/ 202222 h 504000"/>
                <a:gd name="connsiteX3" fmla="*/ 316524 w 624254"/>
                <a:gd name="connsiteY3" fmla="*/ 422029 h 504000"/>
                <a:gd name="connsiteX4" fmla="*/ 536331 w 624254"/>
                <a:gd name="connsiteY4" fmla="*/ 202222 h 504000"/>
                <a:gd name="connsiteX5" fmla="*/ 536331 w 624254"/>
                <a:gd name="connsiteY5" fmla="*/ 0 h 504000"/>
                <a:gd name="connsiteX6" fmla="*/ 624254 w 624254"/>
                <a:gd name="connsiteY6" fmla="*/ 0 h 504000"/>
                <a:gd name="connsiteX7" fmla="*/ 624254 w 624254"/>
                <a:gd name="connsiteY7" fmla="*/ 504000 h 504000"/>
                <a:gd name="connsiteX8" fmla="*/ 0 w 624254"/>
                <a:gd name="connsiteY8" fmla="*/ 504000 h 5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4254" h="504000">
                  <a:moveTo>
                    <a:pt x="0" y="0"/>
                  </a:moveTo>
                  <a:lnTo>
                    <a:pt x="96717" y="0"/>
                  </a:lnTo>
                  <a:lnTo>
                    <a:pt x="96717" y="202222"/>
                  </a:lnTo>
                  <a:cubicBezTo>
                    <a:pt x="96717" y="323618"/>
                    <a:pt x="195128" y="422029"/>
                    <a:pt x="316524" y="422029"/>
                  </a:cubicBezTo>
                  <a:cubicBezTo>
                    <a:pt x="437920" y="422029"/>
                    <a:pt x="536331" y="323618"/>
                    <a:pt x="536331" y="202222"/>
                  </a:cubicBezTo>
                  <a:lnTo>
                    <a:pt x="536331" y="0"/>
                  </a:lnTo>
                  <a:lnTo>
                    <a:pt x="624254" y="0"/>
                  </a:lnTo>
                  <a:lnTo>
                    <a:pt x="624254" y="504000"/>
                  </a:lnTo>
                  <a:lnTo>
                    <a:pt x="0" y="504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accent1"/>
                  </a:solidFill>
                  <a:effectLst/>
                  <a:uLnTx/>
                  <a:uFillTx/>
                  <a:latin typeface="+mn-lt"/>
                  <a:ea typeface="+mn-ea"/>
                  <a:cs typeface="+mn-cs"/>
                </a:rPr>
                <a:t>B</a:t>
              </a:r>
              <a:endParaRPr kumimoji="0" lang="zh-CN" altLang="en-US" sz="1800" b="0" i="0" u="none" strike="noStrike" kern="1200" cap="none" spc="0" normalizeH="0" baseline="0" noProof="0" dirty="0">
                <a:ln>
                  <a:noFill/>
                </a:ln>
                <a:solidFill>
                  <a:schemeClr val="accent1"/>
                </a:solidFill>
                <a:effectLst/>
                <a:uLnTx/>
                <a:uFillTx/>
                <a:latin typeface="+mn-lt"/>
                <a:ea typeface="+mn-ea"/>
                <a:cs typeface="+mn-cs"/>
              </a:endParaRPr>
            </a:p>
          </p:txBody>
        </p:sp>
        <p:sp>
          <p:nvSpPr>
            <p:cNvPr id="28" name="矩形 27"/>
            <p:cNvSpPr/>
            <p:nvPr/>
          </p:nvSpPr>
          <p:spPr>
            <a:xfrm>
              <a:off x="2382714" y="4281854"/>
              <a:ext cx="2347547" cy="50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l"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FEFFFF"/>
                  </a:solidFill>
                  <a:effectLst/>
                  <a:uLnTx/>
                  <a:uFillTx/>
                  <a:latin typeface="+mn-lt"/>
                  <a:ea typeface="+mn-ea"/>
                  <a:cs typeface="+mn-cs"/>
                </a:rPr>
                <a:t>LOREM IPSUM</a:t>
              </a:r>
              <a:endParaRPr kumimoji="0" lang="zh-CN" altLang="en-US" sz="1800" b="0" i="0" u="none" strike="noStrike" kern="1200" cap="none" spc="0" normalizeH="0" baseline="0" noProof="0" dirty="0">
                <a:ln>
                  <a:noFill/>
                </a:ln>
                <a:solidFill>
                  <a:srgbClr val="FEFFFF"/>
                </a:solidFill>
                <a:effectLst/>
                <a:uLnTx/>
                <a:uFillTx/>
                <a:latin typeface="+mn-lt"/>
                <a:ea typeface="+mn-ea"/>
                <a:cs typeface="+mn-cs"/>
              </a:endParaRPr>
            </a:p>
          </p:txBody>
        </p:sp>
      </p:grpSp>
      <p:grpSp>
        <p:nvGrpSpPr>
          <p:cNvPr id="12295" name="组合 19"/>
          <p:cNvGrpSpPr/>
          <p:nvPr/>
        </p:nvGrpSpPr>
        <p:grpSpPr>
          <a:xfrm>
            <a:off x="7499350" y="3173413"/>
            <a:ext cx="3017838" cy="511175"/>
            <a:chOff x="1758461" y="4281854"/>
            <a:chExt cx="2971800" cy="504000"/>
          </a:xfrm>
        </p:grpSpPr>
        <p:sp>
          <p:nvSpPr>
            <p:cNvPr id="25" name="任意多边形 24"/>
            <p:cNvSpPr/>
            <p:nvPr/>
          </p:nvSpPr>
          <p:spPr>
            <a:xfrm>
              <a:off x="1758461" y="4281854"/>
              <a:ext cx="624254" cy="504000"/>
            </a:xfrm>
            <a:custGeom>
              <a:avLst/>
              <a:gdLst>
                <a:gd name="connsiteX0" fmla="*/ 0 w 624254"/>
                <a:gd name="connsiteY0" fmla="*/ 0 h 504000"/>
                <a:gd name="connsiteX1" fmla="*/ 96717 w 624254"/>
                <a:gd name="connsiteY1" fmla="*/ 0 h 504000"/>
                <a:gd name="connsiteX2" fmla="*/ 96717 w 624254"/>
                <a:gd name="connsiteY2" fmla="*/ 202222 h 504000"/>
                <a:gd name="connsiteX3" fmla="*/ 316524 w 624254"/>
                <a:gd name="connsiteY3" fmla="*/ 422029 h 504000"/>
                <a:gd name="connsiteX4" fmla="*/ 536331 w 624254"/>
                <a:gd name="connsiteY4" fmla="*/ 202222 h 504000"/>
                <a:gd name="connsiteX5" fmla="*/ 536331 w 624254"/>
                <a:gd name="connsiteY5" fmla="*/ 0 h 504000"/>
                <a:gd name="connsiteX6" fmla="*/ 624254 w 624254"/>
                <a:gd name="connsiteY6" fmla="*/ 0 h 504000"/>
                <a:gd name="connsiteX7" fmla="*/ 624254 w 624254"/>
                <a:gd name="connsiteY7" fmla="*/ 504000 h 504000"/>
                <a:gd name="connsiteX8" fmla="*/ 0 w 624254"/>
                <a:gd name="connsiteY8" fmla="*/ 504000 h 5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4254" h="504000">
                  <a:moveTo>
                    <a:pt x="0" y="0"/>
                  </a:moveTo>
                  <a:lnTo>
                    <a:pt x="96717" y="0"/>
                  </a:lnTo>
                  <a:lnTo>
                    <a:pt x="96717" y="202222"/>
                  </a:lnTo>
                  <a:cubicBezTo>
                    <a:pt x="96717" y="323618"/>
                    <a:pt x="195128" y="422029"/>
                    <a:pt x="316524" y="422029"/>
                  </a:cubicBezTo>
                  <a:cubicBezTo>
                    <a:pt x="437920" y="422029"/>
                    <a:pt x="536331" y="323618"/>
                    <a:pt x="536331" y="202222"/>
                  </a:cubicBezTo>
                  <a:lnTo>
                    <a:pt x="536331" y="0"/>
                  </a:lnTo>
                  <a:lnTo>
                    <a:pt x="624254" y="0"/>
                  </a:lnTo>
                  <a:lnTo>
                    <a:pt x="624254" y="504000"/>
                  </a:lnTo>
                  <a:lnTo>
                    <a:pt x="0" y="504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accent1"/>
                  </a:solidFill>
                  <a:effectLst/>
                  <a:uLnTx/>
                  <a:uFillTx/>
                  <a:latin typeface="+mn-lt"/>
                  <a:ea typeface="+mn-ea"/>
                  <a:cs typeface="+mn-cs"/>
                </a:rPr>
                <a:t>D</a:t>
              </a:r>
              <a:endParaRPr kumimoji="0" lang="zh-CN" altLang="en-US" sz="1800" b="0" i="0" u="none" strike="noStrike" kern="1200" cap="none" spc="0" normalizeH="0" baseline="0" noProof="0" dirty="0">
                <a:ln>
                  <a:noFill/>
                </a:ln>
                <a:solidFill>
                  <a:schemeClr val="accent1"/>
                </a:solidFill>
                <a:effectLst/>
                <a:uLnTx/>
                <a:uFillTx/>
                <a:latin typeface="+mn-lt"/>
                <a:ea typeface="+mn-ea"/>
                <a:cs typeface="+mn-cs"/>
              </a:endParaRPr>
            </a:p>
          </p:txBody>
        </p:sp>
        <p:sp>
          <p:nvSpPr>
            <p:cNvPr id="26" name="矩形 25"/>
            <p:cNvSpPr/>
            <p:nvPr/>
          </p:nvSpPr>
          <p:spPr>
            <a:xfrm>
              <a:off x="2382714" y="4281854"/>
              <a:ext cx="2347547" cy="50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l"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FEFFFF"/>
                  </a:solidFill>
                  <a:effectLst/>
                  <a:uLnTx/>
                  <a:uFillTx/>
                  <a:latin typeface="+mn-lt"/>
                  <a:ea typeface="+mn-ea"/>
                  <a:cs typeface="+mn-cs"/>
                </a:rPr>
                <a:t>LOREM IPSUM</a:t>
              </a:r>
              <a:endParaRPr kumimoji="0" lang="zh-CN" altLang="en-US" sz="1800" b="0" i="0" u="none" strike="noStrike" kern="1200" cap="none" spc="0" normalizeH="0" baseline="0" noProof="0" dirty="0">
                <a:ln>
                  <a:noFill/>
                </a:ln>
                <a:solidFill>
                  <a:srgbClr val="FEFFFF"/>
                </a:solidFill>
                <a:effectLst/>
                <a:uLnTx/>
                <a:uFillTx/>
                <a:latin typeface="+mn-lt"/>
                <a:ea typeface="+mn-ea"/>
                <a:cs typeface="+mn-cs"/>
              </a:endParaRPr>
            </a:p>
          </p:txBody>
        </p:sp>
      </p:grpSp>
      <p:grpSp>
        <p:nvGrpSpPr>
          <p:cNvPr id="12296" name="组合 20"/>
          <p:cNvGrpSpPr/>
          <p:nvPr/>
        </p:nvGrpSpPr>
        <p:grpSpPr>
          <a:xfrm>
            <a:off x="7499350" y="4217988"/>
            <a:ext cx="3017838" cy="512762"/>
            <a:chOff x="1758461" y="4281854"/>
            <a:chExt cx="2971800" cy="504000"/>
          </a:xfrm>
        </p:grpSpPr>
        <p:sp>
          <p:nvSpPr>
            <p:cNvPr id="23" name="任意多边形 22"/>
            <p:cNvSpPr/>
            <p:nvPr/>
          </p:nvSpPr>
          <p:spPr>
            <a:xfrm>
              <a:off x="1758461" y="4281854"/>
              <a:ext cx="624254" cy="504000"/>
            </a:xfrm>
            <a:custGeom>
              <a:avLst/>
              <a:gdLst>
                <a:gd name="connsiteX0" fmla="*/ 0 w 624254"/>
                <a:gd name="connsiteY0" fmla="*/ 0 h 504000"/>
                <a:gd name="connsiteX1" fmla="*/ 96717 w 624254"/>
                <a:gd name="connsiteY1" fmla="*/ 0 h 504000"/>
                <a:gd name="connsiteX2" fmla="*/ 96717 w 624254"/>
                <a:gd name="connsiteY2" fmla="*/ 202222 h 504000"/>
                <a:gd name="connsiteX3" fmla="*/ 316524 w 624254"/>
                <a:gd name="connsiteY3" fmla="*/ 422029 h 504000"/>
                <a:gd name="connsiteX4" fmla="*/ 536331 w 624254"/>
                <a:gd name="connsiteY4" fmla="*/ 202222 h 504000"/>
                <a:gd name="connsiteX5" fmla="*/ 536331 w 624254"/>
                <a:gd name="connsiteY5" fmla="*/ 0 h 504000"/>
                <a:gd name="connsiteX6" fmla="*/ 624254 w 624254"/>
                <a:gd name="connsiteY6" fmla="*/ 0 h 504000"/>
                <a:gd name="connsiteX7" fmla="*/ 624254 w 624254"/>
                <a:gd name="connsiteY7" fmla="*/ 504000 h 504000"/>
                <a:gd name="connsiteX8" fmla="*/ 0 w 624254"/>
                <a:gd name="connsiteY8" fmla="*/ 504000 h 5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4254" h="504000">
                  <a:moveTo>
                    <a:pt x="0" y="0"/>
                  </a:moveTo>
                  <a:lnTo>
                    <a:pt x="96717" y="0"/>
                  </a:lnTo>
                  <a:lnTo>
                    <a:pt x="96717" y="202222"/>
                  </a:lnTo>
                  <a:cubicBezTo>
                    <a:pt x="96717" y="323618"/>
                    <a:pt x="195128" y="422029"/>
                    <a:pt x="316524" y="422029"/>
                  </a:cubicBezTo>
                  <a:cubicBezTo>
                    <a:pt x="437920" y="422029"/>
                    <a:pt x="536331" y="323618"/>
                    <a:pt x="536331" y="202222"/>
                  </a:cubicBezTo>
                  <a:lnTo>
                    <a:pt x="536331" y="0"/>
                  </a:lnTo>
                  <a:lnTo>
                    <a:pt x="624254" y="0"/>
                  </a:lnTo>
                  <a:lnTo>
                    <a:pt x="624254" y="504000"/>
                  </a:lnTo>
                  <a:lnTo>
                    <a:pt x="0" y="504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accent1"/>
                  </a:solidFill>
                  <a:effectLst/>
                  <a:uLnTx/>
                  <a:uFillTx/>
                  <a:latin typeface="+mn-lt"/>
                  <a:ea typeface="+mn-ea"/>
                  <a:cs typeface="+mn-cs"/>
                </a:rPr>
                <a:t>F</a:t>
              </a:r>
              <a:endParaRPr kumimoji="0" lang="zh-CN" altLang="en-US" sz="1800" b="0" i="0" u="none" strike="noStrike" kern="1200" cap="none" spc="0" normalizeH="0" baseline="0" noProof="0" dirty="0">
                <a:ln>
                  <a:noFill/>
                </a:ln>
                <a:solidFill>
                  <a:schemeClr val="accent1"/>
                </a:solidFill>
                <a:effectLst/>
                <a:uLnTx/>
                <a:uFillTx/>
                <a:latin typeface="+mn-lt"/>
                <a:ea typeface="+mn-ea"/>
                <a:cs typeface="+mn-cs"/>
              </a:endParaRPr>
            </a:p>
          </p:txBody>
        </p:sp>
        <p:sp>
          <p:nvSpPr>
            <p:cNvPr id="24" name="矩形 23"/>
            <p:cNvSpPr/>
            <p:nvPr/>
          </p:nvSpPr>
          <p:spPr>
            <a:xfrm>
              <a:off x="2382714" y="4281854"/>
              <a:ext cx="2347547" cy="50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l"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FEFFFF"/>
                  </a:solidFill>
                  <a:effectLst/>
                  <a:uLnTx/>
                  <a:uFillTx/>
                  <a:latin typeface="+mn-lt"/>
                  <a:ea typeface="+mn-ea"/>
                  <a:cs typeface="+mn-cs"/>
                </a:rPr>
                <a:t>LOREM IPSUM</a:t>
              </a:r>
              <a:endParaRPr kumimoji="0" lang="zh-CN" altLang="en-US" sz="1800" b="0" i="0" u="none" strike="noStrike" kern="1200" cap="none" spc="0" normalizeH="0" baseline="0" noProof="0" dirty="0">
                <a:ln>
                  <a:noFill/>
                </a:ln>
                <a:solidFill>
                  <a:srgbClr val="FEFFFF"/>
                </a:solidFill>
                <a:effectLst/>
                <a:uLnTx/>
                <a:uFillTx/>
                <a:latin typeface="+mn-lt"/>
                <a:ea typeface="+mn-ea"/>
                <a:cs typeface="+mn-cs"/>
              </a:endParaRPr>
            </a:p>
          </p:txBody>
        </p:sp>
      </p:gr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ln cmpd="sng">
            <a:prstDash val="solid"/>
          </a:ln>
          <a:effectLst/>
          <a:scene3d>
            <a:camera prst="orthographicFront"/>
            <a:lightRig rig="balanced" dir="t"/>
          </a:scene3d>
          <a:sp3d prstMaterial="plastic"/>
        </p:spPr>
        <p:txBody>
          <a:bodyPr vert="horz" lIns="91440" tIns="45720" rIns="91440" bIns="45720" rtlCol="0" anchor="ctr" anchorCtr="0">
            <a:normAutofit/>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da-DK" altLang="zh-CN" sz="4000" b="1" i="0" u="none" strike="noStrike" kern="1200" cap="none" spc="0" normalizeH="0" baseline="0" noProof="0" smtClean="0">
                <a:ln w="3175">
                  <a:solidFill>
                    <a:schemeClr val="accent1"/>
                  </a:solidFill>
                </a:ln>
                <a:solidFill>
                  <a:srgbClr val="F9F5F4"/>
                </a:solidFill>
                <a:effectLst/>
                <a:uLnTx/>
                <a:uFillTx/>
                <a:latin typeface="+mj-lt"/>
                <a:ea typeface="+mj-ea"/>
                <a:cs typeface="+mj-cs"/>
              </a:rPr>
              <a:t>LOREM IPSUM DOLOR SIT</a:t>
            </a:r>
            <a:endParaRPr kumimoji="0" lang="zh-CN" altLang="en-US" sz="4000" b="1" i="0" u="none" strike="noStrike" kern="1200" cap="none" spc="0" normalizeH="0" baseline="0" noProof="0" dirty="0">
              <a:ln w="3175">
                <a:solidFill>
                  <a:schemeClr val="accent1"/>
                </a:solidFill>
              </a:ln>
              <a:solidFill>
                <a:srgbClr val="F9F5F4"/>
              </a:solidFill>
              <a:effectLst/>
              <a:uLnTx/>
              <a:uFillTx/>
              <a:latin typeface="+mj-lt"/>
              <a:ea typeface="+mj-ea"/>
              <a:cs typeface="+mj-cs"/>
            </a:endParaRPr>
          </a:p>
        </p:txBody>
      </p:sp>
      <p:sp>
        <p:nvSpPr>
          <p:cNvPr id="13315" name="文本占位符 2"/>
          <p:cNvSpPr>
            <a:spLocks noGrp="1"/>
          </p:cNvSpPr>
          <p:nvPr>
            <p:ph type="body" idx="1"/>
          </p:nvPr>
        </p:nvSpPr>
        <p:spPr>
          <a:xfrm>
            <a:off x="2503488" y="3119438"/>
            <a:ext cx="7185025" cy="552450"/>
          </a:xfrm>
          <a:ln/>
        </p:spPr>
        <p:txBody>
          <a:bodyPr vert="horz" wrap="square" lIns="91440" tIns="45720" rIns="91440" bIns="45720" anchor="ctr"/>
          <a:p>
            <a:pPr defTabSz="914400">
              <a:buSzPct val="85000"/>
              <a:buFont typeface="Wingdings" pitchFamily="2" charset="2"/>
              <a:buNone/>
            </a:pPr>
            <a:r>
              <a:rPr lang="da-DK" altLang="zh-CN" kern="1200" dirty="0">
                <a:latin typeface="+mn-lt"/>
                <a:ea typeface="+mn-ea"/>
                <a:cs typeface="+mn-cs"/>
              </a:rPr>
              <a:t>LOREM IPSUM DOLOR SIT AMET</a:t>
            </a:r>
            <a:endParaRPr lang="zh-CN" altLang="en-US" kern="1200" dirty="0">
              <a:latin typeface="+mn-lt"/>
              <a:ea typeface="+mn-ea"/>
              <a:cs typeface="+mn-cs"/>
            </a:endParaRPr>
          </a:p>
        </p:txBody>
      </p:sp>
    </p:spTree>
    <p:custDataLst>
      <p:tags r:id="rId1"/>
    </p:custDataLst>
  </p:cSld>
  <p:clrMapOvr>
    <a:masterClrMapping/>
  </p:clrMapOvr>
</p:sld>
</file>

<file path=ppt/tags/tag1.xml><?xml version="1.0" encoding="utf-8"?>
<p:tagLst xmlns:p="http://schemas.openxmlformats.org/presentationml/2006/main">
  <p:tag name="MH" val="20150923104740"/>
  <p:tag name="MH_LIBRARY" val="CONTENTS"/>
  <p:tag name="MH_TYPE" val="OTHERS"/>
  <p:tag name="ID" val="547147"/>
</p:tagLst>
</file>

<file path=ppt/tags/tag10.xml><?xml version="1.0" encoding="utf-8"?>
<p:tagLst xmlns:p="http://schemas.openxmlformats.org/presentationml/2006/main">
  <p:tag name="MH" val="20150923104740"/>
  <p:tag name="MH_LIBRARY" val="CONTENTS"/>
  <p:tag name="MH_AUTOCOLOR" val="TRUE"/>
  <p:tag name="MH_TYPE" val="CONTENTS"/>
  <p:tag name="ID" val="547147"/>
</p:tagLst>
</file>

<file path=ppt/tags/tag11.xml><?xml version="1.0" encoding="utf-8"?>
<p:tagLst xmlns:p="http://schemas.openxmlformats.org/presentationml/2006/main">
  <p:tag name="MH" val="20150923104740"/>
  <p:tag name="MH_LIBRARY" val="CONTENTS"/>
  <p:tag name="MH_TYPE" val="OTHERS"/>
  <p:tag name="ID" val="547147"/>
</p:tagLst>
</file>

<file path=ppt/tags/tag12.xml><?xml version="1.0" encoding="utf-8"?>
<p:tagLst xmlns:p="http://schemas.openxmlformats.org/presentationml/2006/main">
  <p:tag name="MH" val="20150923104740"/>
  <p:tag name="MH_LIBRARY" val="CONTENTS"/>
  <p:tag name="MH_AUTOCOLOR" val="TRUE"/>
  <p:tag name="MH_TYPE" val="CONTENTS"/>
  <p:tag name="ID" val="547147"/>
</p:tagLst>
</file>

<file path=ppt/tags/tag13.xml><?xml version="1.0" encoding="utf-8"?>
<p:tagLst xmlns:p="http://schemas.openxmlformats.org/presentationml/2006/main">
  <p:tag name="MH" val="20150922141518"/>
  <p:tag name="MH_LIBRARY" val="GRAPHIC"/>
</p:tagLst>
</file>

<file path=ppt/tags/tag14.xml><?xml version="1.0" encoding="utf-8"?>
<p:tagLst xmlns:p="http://schemas.openxmlformats.org/presentationml/2006/main">
  <p:tag name="MH" val="20151014155950"/>
  <p:tag name="MH_LIBRARY" val="GRAPHIC"/>
  <p:tag name="MH_ORDER" val="Straight Connector 32"/>
</p:tagLst>
</file>

<file path=ppt/tags/tag15.xml><?xml version="1.0" encoding="utf-8"?>
<p:tagLst xmlns:p="http://schemas.openxmlformats.org/presentationml/2006/main">
  <p:tag name="MH" val="20151014155950"/>
  <p:tag name="MH_LIBRARY" val="GRAPHIC"/>
  <p:tag name="MH_ORDER" val="Straight Connector 33"/>
</p:tagLst>
</file>

<file path=ppt/tags/tag16.xml><?xml version="1.0" encoding="utf-8"?>
<p:tagLst xmlns:p="http://schemas.openxmlformats.org/presentationml/2006/main">
  <p:tag name="MH" val="20151014155950"/>
  <p:tag name="MH_LIBRARY" val="GRAPHIC"/>
  <p:tag name="MH_ORDER" val="Straight Connector 36"/>
</p:tagLst>
</file>

<file path=ppt/tags/tag17.xml><?xml version="1.0" encoding="utf-8"?>
<p:tagLst xmlns:p="http://schemas.openxmlformats.org/presentationml/2006/main">
  <p:tag name="MH" val="20151014155950"/>
  <p:tag name="MH_LIBRARY" val="GRAPHIC"/>
  <p:tag name="MH_ORDER" val="Straight Connector 37"/>
</p:tagLst>
</file>

<file path=ppt/tags/tag18.xml><?xml version="1.0" encoding="utf-8"?>
<p:tagLst xmlns:p="http://schemas.openxmlformats.org/presentationml/2006/main">
  <p:tag name="MH" val="20151014155950"/>
  <p:tag name="MH_LIBRARY" val="GRAPHIC"/>
  <p:tag name="MH_ORDER" val="Straight Connector 38"/>
</p:tagLst>
</file>

<file path=ppt/tags/tag19.xml><?xml version="1.0" encoding="utf-8"?>
<p:tagLst xmlns:p="http://schemas.openxmlformats.org/presentationml/2006/main">
  <p:tag name="MH" val="20151014155950"/>
  <p:tag name="MH_LIBRARY" val="GRAPHIC"/>
  <p:tag name="MH_ORDER" val="Straight Connector 39"/>
</p:tagLst>
</file>

<file path=ppt/tags/tag2.xml><?xml version="1.0" encoding="utf-8"?>
<p:tagLst xmlns:p="http://schemas.openxmlformats.org/presentationml/2006/main">
  <p:tag name="MH" val="20150923104740"/>
  <p:tag name="MH_LIBRARY" val="CONTENTS"/>
  <p:tag name="MH_AUTOCOLOR" val="TRUE"/>
  <p:tag name="MH_TYPE" val="CONTENTS"/>
  <p:tag name="ID" val="547147"/>
</p:tagLst>
</file>

<file path=ppt/tags/tag20.xml><?xml version="1.0" encoding="utf-8"?>
<p:tagLst xmlns:p="http://schemas.openxmlformats.org/presentationml/2006/main">
  <p:tag name="MH" val="20151014155950"/>
  <p:tag name="MH_LIBRARY" val="GRAPHIC"/>
  <p:tag name="MH_ORDER" val="Group 13"/>
</p:tagLst>
</file>

<file path=ppt/tags/tag21.xml><?xml version="1.0" encoding="utf-8"?>
<p:tagLst xmlns:p="http://schemas.openxmlformats.org/presentationml/2006/main">
  <p:tag name="MH" val="20151014155950"/>
  <p:tag name="MH_LIBRARY" val="GRAPHIC"/>
  <p:tag name="MH_ORDER" val="Group 1"/>
</p:tagLst>
</file>

<file path=ppt/tags/tag22.xml><?xml version="1.0" encoding="utf-8"?>
<p:tagLst xmlns:p="http://schemas.openxmlformats.org/presentationml/2006/main">
  <p:tag name="MH" val="20151014155950"/>
  <p:tag name="MH_LIBRARY" val="GRAPHIC"/>
  <p:tag name="MH_ORDER" val="Group 15"/>
</p:tagLst>
</file>

<file path=ppt/tags/tag23.xml><?xml version="1.0" encoding="utf-8"?>
<p:tagLst xmlns:p="http://schemas.openxmlformats.org/presentationml/2006/main">
  <p:tag name="MH" val="20151014155950"/>
  <p:tag name="MH_LIBRARY" val="GRAPHIC"/>
  <p:tag name="MH_ORDER" val="Group 19"/>
</p:tagLst>
</file>

<file path=ppt/tags/tag24.xml><?xml version="1.0" encoding="utf-8"?>
<p:tagLst xmlns:p="http://schemas.openxmlformats.org/presentationml/2006/main">
  <p:tag name="MH" val="20151014155950"/>
  <p:tag name="MH_LIBRARY" val="GRAPHIC"/>
  <p:tag name="MH_ORDER" val="Group 20"/>
</p:tagLst>
</file>

<file path=ppt/tags/tag25.xml><?xml version="1.0" encoding="utf-8"?>
<p:tagLst xmlns:p="http://schemas.openxmlformats.org/presentationml/2006/main">
  <p:tag name="MH" val="20151014155950"/>
  <p:tag name="MH_LIBRARY" val="GRAPHIC"/>
  <p:tag name="MH_ORDER" val="Group 21"/>
</p:tagLst>
</file>

<file path=ppt/tags/tag26.xml><?xml version="1.0" encoding="utf-8"?>
<p:tagLst xmlns:p="http://schemas.openxmlformats.org/presentationml/2006/main">
  <p:tag name="MH" val="20151014155950"/>
  <p:tag name="MH_LIBRARY" val="GRAPHIC"/>
  <p:tag name="MH_ORDER" val="Group 16"/>
</p:tagLst>
</file>

<file path=ppt/tags/tag27.xml><?xml version="1.0" encoding="utf-8"?>
<p:tagLst xmlns:p="http://schemas.openxmlformats.org/presentationml/2006/main">
  <p:tag name="MH" val="20151014155950"/>
  <p:tag name="MH_LIBRARY" val="GRAPHIC"/>
</p:tagLst>
</file>

<file path=ppt/tags/tag3.xml><?xml version="1.0" encoding="utf-8"?>
<p:tagLst xmlns:p="http://schemas.openxmlformats.org/presentationml/2006/main">
  <p:tag name="MH" val="20150923104740"/>
  <p:tag name="MH_LIBRARY" val="CONTENTS"/>
  <p:tag name="MH_TYPE" val="OTHERS"/>
  <p:tag name="ID" val="547147"/>
</p:tagLst>
</file>

<file path=ppt/tags/tag4.xml><?xml version="1.0" encoding="utf-8"?>
<p:tagLst xmlns:p="http://schemas.openxmlformats.org/presentationml/2006/main">
  <p:tag name="MH" val="20150923104740"/>
  <p:tag name="MH_LIBRARY" val="CONTENTS"/>
  <p:tag name="MH_AUTOCOLOR" val="TRUE"/>
  <p:tag name="MH_TYPE" val="CONTENTS"/>
  <p:tag name="ID" val="547147"/>
</p:tagLst>
</file>

<file path=ppt/tags/tag5.xml><?xml version="1.0" encoding="utf-8"?>
<p:tagLst xmlns:p="http://schemas.openxmlformats.org/presentationml/2006/main">
  <p:tag name="MH" val="20150923104740"/>
  <p:tag name="MH_LIBRARY" val="CONTENTS"/>
  <p:tag name="MH_TYPE" val="OTHERS"/>
  <p:tag name="ID" val="547147"/>
</p:tagLst>
</file>

<file path=ppt/tags/tag6.xml><?xml version="1.0" encoding="utf-8"?>
<p:tagLst xmlns:p="http://schemas.openxmlformats.org/presentationml/2006/main">
  <p:tag name="MH" val="20150923104740"/>
  <p:tag name="MH_LIBRARY" val="CONTENTS"/>
  <p:tag name="MH_AUTOCOLOR" val="TRUE"/>
  <p:tag name="MH_TYPE" val="CONTENTS"/>
  <p:tag name="ID" val="547147"/>
</p:tagLst>
</file>

<file path=ppt/tags/tag7.xml><?xml version="1.0" encoding="utf-8"?>
<p:tagLst xmlns:p="http://schemas.openxmlformats.org/presentationml/2006/main">
  <p:tag name="MH" val="20150923104740"/>
  <p:tag name="MH_LIBRARY" val="CONTENTS"/>
  <p:tag name="MH_TYPE" val="OTHERS"/>
  <p:tag name="ID" val="547147"/>
</p:tagLst>
</file>

<file path=ppt/tags/tag8.xml><?xml version="1.0" encoding="utf-8"?>
<p:tagLst xmlns:p="http://schemas.openxmlformats.org/presentationml/2006/main">
  <p:tag name="MH" val="20150923104740"/>
  <p:tag name="MH_LIBRARY" val="CONTENTS"/>
  <p:tag name="MH_AUTOCOLOR" val="TRUE"/>
  <p:tag name="MH_TYPE" val="CONTENTS"/>
  <p:tag name="ID" val="547147"/>
</p:tagLst>
</file>

<file path=ppt/tags/tag9.xml><?xml version="1.0" encoding="utf-8"?>
<p:tagLst xmlns:p="http://schemas.openxmlformats.org/presentationml/2006/main">
  <p:tag name="MH" val="20150923104740"/>
  <p:tag name="MH_LIBRARY" val="CONTENTS"/>
  <p:tag name="MH_TYPE" val="OTHERS"/>
  <p:tag name="ID" val="547147"/>
</p:tagLst>
</file>

<file path=ppt/theme/theme1.xml><?xml version="1.0" encoding="utf-8"?>
<a:theme xmlns:a="http://schemas.openxmlformats.org/drawingml/2006/main" name="Office 主题">
  <a:themeElements>
    <a:clrScheme name="自定义 6">
      <a:dk1>
        <a:srgbClr val="FFFFFF"/>
      </a:dk1>
      <a:lt1>
        <a:srgbClr val="3F3F3F"/>
      </a:lt1>
      <a:dk2>
        <a:srgbClr val="FFFFFF"/>
      </a:dk2>
      <a:lt2>
        <a:srgbClr val="3F3F3F"/>
      </a:lt2>
      <a:accent1>
        <a:srgbClr val="FF8427"/>
      </a:accent1>
      <a:accent2>
        <a:srgbClr val="D55A33"/>
      </a:accent2>
      <a:accent3>
        <a:srgbClr val="B4686D"/>
      </a:accent3>
      <a:accent4>
        <a:srgbClr val="C6467D"/>
      </a:accent4>
      <a:accent5>
        <a:srgbClr val="CC9900"/>
      </a:accent5>
      <a:accent6>
        <a:srgbClr val="B22600"/>
      </a:accent6>
      <a:hlink>
        <a:srgbClr val="CC9900"/>
      </a:hlink>
      <a:folHlink>
        <a:srgbClr val="666699"/>
      </a:folHlink>
    </a:clrScheme>
    <a:fontScheme name="自定义 15">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2376</Words>
  <Application>WPS 演示</Application>
  <PresentationFormat/>
  <Paragraphs>314</Paragraphs>
  <Slides>26</Slides>
  <Notes>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SIT AMET</dc:title>
  <dc:creator>lichun zhou</dc:creator>
  <cp:lastModifiedBy>58</cp:lastModifiedBy>
  <cp:revision>113</cp:revision>
  <dcterms:created xsi:type="dcterms:W3CDTF">2015-09-21T03:34:05Z</dcterms:created>
  <dcterms:modified xsi:type="dcterms:W3CDTF">2016-06-07T02:59:20Z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ame">
    <vt:lpwstr>中国风圆环模板.ppt</vt:lpwstr>
  </property>
  <property fmtid="{D5CDD505-2E9C-101B-9397-08002B2CF9AE}" pid="3" name="fileid">
    <vt:lpwstr>644051</vt:lpwstr>
  </property>
  <property fmtid="{D5CDD505-2E9C-101B-9397-08002B2CF9AE}" pid="4" name="KSOProductBuildVer">
    <vt:lpwstr>2052-10.1.0.5777</vt:lpwstr>
  </property>
</Properties>
</file>