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5943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0" d="100"/>
          <a:sy n="100" d="100"/>
        </p:scale>
        <p:origin x="70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470" b="0" strike="noStrike" spc="-1">
                <a:solidFill>
                  <a:srgbClr val="000000"/>
                </a:solidFill>
                <a:latin typeface="Times New Roman"/>
              </a:rPr>
              <a:t>Click to move the slide</a:t>
            </a:r>
          </a:p>
        </p:txBody>
      </p:sp>
      <p:sp>
        <p:nvSpPr>
          <p:cNvPr id="87"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8"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9"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90"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91"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78D15090-37CF-44F7-8F01-04420219E2F7}"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noRot="1" noChangeAspect="1"/>
          </p:cNvSpPr>
          <p:nvPr>
            <p:ph type="sldImg"/>
          </p:nvPr>
        </p:nvSpPr>
        <p:spPr>
          <a:xfrm>
            <a:off x="1055688" y="1143000"/>
            <a:ext cx="4746625" cy="3086100"/>
          </a:xfrm>
          <a:prstGeom prst="rect">
            <a:avLst/>
          </a:prstGeom>
        </p:spPr>
      </p:sp>
      <p:sp>
        <p:nvSpPr>
          <p:cNvPr id="20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0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085B806A-EDDC-43CB-A3ED-329C2F662496}" type="slidenum">
              <a:rPr lang="en-US" sz="1200" b="0" strike="noStrike" spc="-1">
                <a:solidFill>
                  <a:srgbClr val="000000"/>
                </a:solidFill>
                <a:latin typeface="+mn-lt"/>
                <a:ea typeface="+mn-ea"/>
              </a:rPr>
              <a:t>2</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noRot="1" noChangeAspect="1"/>
          </p:cNvSpPr>
          <p:nvPr>
            <p:ph type="sldImg"/>
          </p:nvPr>
        </p:nvSpPr>
        <p:spPr>
          <a:xfrm>
            <a:off x="1055520" y="1143000"/>
            <a:ext cx="4746240" cy="3085920"/>
          </a:xfrm>
          <a:prstGeom prst="rect">
            <a:avLst/>
          </a:prstGeom>
        </p:spPr>
      </p:sp>
      <p:sp>
        <p:nvSpPr>
          <p:cNvPr id="20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1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7A1A7543-AA5D-4C7F-9D4A-E0A73FFF39CC}" type="slidenum">
              <a:rPr lang="en-US" sz="1200" b="0" strike="noStrike" spc="-1">
                <a:solidFill>
                  <a:srgbClr val="000000"/>
                </a:solidFill>
                <a:latin typeface="+mn-lt"/>
                <a:ea typeface="+mn-ea"/>
              </a:rPr>
              <a:t>27</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65880"/>
            <a:ext cx="9143640" cy="528120"/>
          </a:xfrm>
          <a:prstGeom prst="rect">
            <a:avLst/>
          </a:prstGeom>
        </p:spPr>
        <p:txBody>
          <a:bodyPr lIns="0" tIns="0" rIns="0" bIns="0" anchor="ctr">
            <a:noAutofit/>
          </a:bodyPr>
          <a:lstStyle/>
          <a:p>
            <a:endParaRPr lang="en-US" sz="1470" b="0" strike="noStrike" spc="-1">
              <a:solidFill>
                <a:srgbClr val="000000"/>
              </a:solidFill>
              <a:latin typeface="Times New Roman"/>
            </a:endParaRPr>
          </a:p>
        </p:txBody>
      </p:sp>
      <p:sp>
        <p:nvSpPr>
          <p:cNvPr id="30" name="PlaceHolder 2"/>
          <p:cNvSpPr>
            <a:spLocks noGrp="1"/>
          </p:cNvSpPr>
          <p:nvPr>
            <p:ph type="body"/>
          </p:nvPr>
        </p:nvSpPr>
        <p:spPr>
          <a:xfrm>
            <a:off x="0" y="726480"/>
            <a:ext cx="91436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31" name="PlaceHolder 3"/>
          <p:cNvSpPr>
            <a:spLocks noGrp="1"/>
          </p:cNvSpPr>
          <p:nvPr>
            <p:ph type="body"/>
          </p:nvPr>
        </p:nvSpPr>
        <p:spPr>
          <a:xfrm>
            <a:off x="0" y="3210120"/>
            <a:ext cx="91436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0" y="65880"/>
            <a:ext cx="9143640" cy="528120"/>
          </a:xfrm>
          <a:prstGeom prst="rect">
            <a:avLst/>
          </a:prstGeom>
        </p:spPr>
        <p:txBody>
          <a:bodyPr lIns="0" tIns="0" rIns="0" bIns="0" anchor="ctr">
            <a:noAutofit/>
          </a:bodyPr>
          <a:lstStyle/>
          <a:p>
            <a:endParaRPr lang="en-US" sz="1470" b="0" strike="noStrike" spc="-1">
              <a:solidFill>
                <a:srgbClr val="000000"/>
              </a:solidFill>
              <a:latin typeface="Times New Roman"/>
            </a:endParaRPr>
          </a:p>
        </p:txBody>
      </p:sp>
      <p:sp>
        <p:nvSpPr>
          <p:cNvPr id="33" name="PlaceHolder 2"/>
          <p:cNvSpPr>
            <a:spLocks noGrp="1"/>
          </p:cNvSpPr>
          <p:nvPr>
            <p:ph type="body"/>
          </p:nvPr>
        </p:nvSpPr>
        <p:spPr>
          <a:xfrm>
            <a:off x="0" y="726480"/>
            <a:ext cx="44618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34" name="PlaceHolder 3"/>
          <p:cNvSpPr>
            <a:spLocks noGrp="1"/>
          </p:cNvSpPr>
          <p:nvPr>
            <p:ph type="body"/>
          </p:nvPr>
        </p:nvSpPr>
        <p:spPr>
          <a:xfrm>
            <a:off x="4685400" y="726480"/>
            <a:ext cx="44618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35" name="PlaceHolder 4"/>
          <p:cNvSpPr>
            <a:spLocks noGrp="1"/>
          </p:cNvSpPr>
          <p:nvPr>
            <p:ph type="body"/>
          </p:nvPr>
        </p:nvSpPr>
        <p:spPr>
          <a:xfrm>
            <a:off x="0" y="3210120"/>
            <a:ext cx="44618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36" name="PlaceHolder 5"/>
          <p:cNvSpPr>
            <a:spLocks noGrp="1"/>
          </p:cNvSpPr>
          <p:nvPr>
            <p:ph type="body"/>
          </p:nvPr>
        </p:nvSpPr>
        <p:spPr>
          <a:xfrm>
            <a:off x="4685400" y="3210120"/>
            <a:ext cx="44618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65880"/>
            <a:ext cx="9143640" cy="528120"/>
          </a:xfrm>
          <a:prstGeom prst="rect">
            <a:avLst/>
          </a:prstGeom>
        </p:spPr>
        <p:txBody>
          <a:bodyPr lIns="0" tIns="0" rIns="0" bIns="0" anchor="ctr">
            <a:noAutofit/>
          </a:bodyPr>
          <a:lstStyle/>
          <a:p>
            <a:endParaRPr lang="en-US" sz="1470" b="0" strike="noStrike" spc="-1">
              <a:solidFill>
                <a:srgbClr val="000000"/>
              </a:solidFill>
              <a:latin typeface="Times New Roman"/>
            </a:endParaRPr>
          </a:p>
        </p:txBody>
      </p:sp>
      <p:sp>
        <p:nvSpPr>
          <p:cNvPr id="38" name="PlaceHolder 2"/>
          <p:cNvSpPr>
            <a:spLocks noGrp="1"/>
          </p:cNvSpPr>
          <p:nvPr>
            <p:ph type="body"/>
          </p:nvPr>
        </p:nvSpPr>
        <p:spPr>
          <a:xfrm>
            <a:off x="0" y="726480"/>
            <a:ext cx="294408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39" name="PlaceHolder 3"/>
          <p:cNvSpPr>
            <a:spLocks noGrp="1"/>
          </p:cNvSpPr>
          <p:nvPr>
            <p:ph type="body"/>
          </p:nvPr>
        </p:nvSpPr>
        <p:spPr>
          <a:xfrm>
            <a:off x="3091680" y="726480"/>
            <a:ext cx="294408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40" name="PlaceHolder 4"/>
          <p:cNvSpPr>
            <a:spLocks noGrp="1"/>
          </p:cNvSpPr>
          <p:nvPr>
            <p:ph type="body"/>
          </p:nvPr>
        </p:nvSpPr>
        <p:spPr>
          <a:xfrm>
            <a:off x="6183360" y="726480"/>
            <a:ext cx="294408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41" name="PlaceHolder 5"/>
          <p:cNvSpPr>
            <a:spLocks noGrp="1"/>
          </p:cNvSpPr>
          <p:nvPr>
            <p:ph type="body"/>
          </p:nvPr>
        </p:nvSpPr>
        <p:spPr>
          <a:xfrm>
            <a:off x="0" y="3210120"/>
            <a:ext cx="294408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42" name="PlaceHolder 6"/>
          <p:cNvSpPr>
            <a:spLocks noGrp="1"/>
          </p:cNvSpPr>
          <p:nvPr>
            <p:ph type="body"/>
          </p:nvPr>
        </p:nvSpPr>
        <p:spPr>
          <a:xfrm>
            <a:off x="3091680" y="3210120"/>
            <a:ext cx="294408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43" name="PlaceHolder 7"/>
          <p:cNvSpPr>
            <a:spLocks noGrp="1"/>
          </p:cNvSpPr>
          <p:nvPr>
            <p:ph type="body"/>
          </p:nvPr>
        </p:nvSpPr>
        <p:spPr>
          <a:xfrm>
            <a:off x="6183360" y="3210120"/>
            <a:ext cx="294408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0" y="65880"/>
            <a:ext cx="9143640" cy="528120"/>
          </a:xfrm>
          <a:prstGeom prst="rect">
            <a:avLst/>
          </a:prstGeom>
        </p:spPr>
        <p:txBody>
          <a:bodyPr lIns="0" tIns="0" rIns="0" bIns="0" anchor="ctr">
            <a:noAutofit/>
          </a:bodyPr>
          <a:lstStyle/>
          <a:p>
            <a:endParaRPr lang="en-US" sz="1470" b="0" strike="noStrike" spc="-1">
              <a:solidFill>
                <a:srgbClr val="000000"/>
              </a:solidFill>
              <a:latin typeface="Times New Roman"/>
            </a:endParaRPr>
          </a:p>
        </p:txBody>
      </p:sp>
      <p:sp>
        <p:nvSpPr>
          <p:cNvPr id="51" name="PlaceHolder 2"/>
          <p:cNvSpPr>
            <a:spLocks noGrp="1"/>
          </p:cNvSpPr>
          <p:nvPr>
            <p:ph type="subTitle"/>
          </p:nvPr>
        </p:nvSpPr>
        <p:spPr>
          <a:xfrm>
            <a:off x="0" y="726480"/>
            <a:ext cx="9143640" cy="47545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0" y="65880"/>
            <a:ext cx="9143640" cy="528120"/>
          </a:xfrm>
          <a:prstGeom prst="rect">
            <a:avLst/>
          </a:prstGeom>
        </p:spPr>
        <p:txBody>
          <a:bodyPr lIns="0" tIns="0" rIns="0" bIns="0" anchor="ctr">
            <a:noAutofit/>
          </a:bodyPr>
          <a:lstStyle/>
          <a:p>
            <a:endParaRPr lang="en-US" sz="1470" b="0" strike="noStrike" spc="-1">
              <a:solidFill>
                <a:srgbClr val="000000"/>
              </a:solidFill>
              <a:latin typeface="Times New Roman"/>
            </a:endParaRPr>
          </a:p>
        </p:txBody>
      </p:sp>
      <p:sp>
        <p:nvSpPr>
          <p:cNvPr id="53" name="PlaceHolder 2"/>
          <p:cNvSpPr>
            <a:spLocks noGrp="1"/>
          </p:cNvSpPr>
          <p:nvPr>
            <p:ph type="body"/>
          </p:nvPr>
        </p:nvSpPr>
        <p:spPr>
          <a:xfrm>
            <a:off x="0" y="726480"/>
            <a:ext cx="9143640" cy="4754520"/>
          </a:xfrm>
          <a:prstGeom prst="rect">
            <a:avLst/>
          </a:prstGeom>
        </p:spPr>
        <p:txBody>
          <a:bodyPr lIns="0" tIns="0" rIns="0" bIns="0">
            <a:normAutofit/>
          </a:bodyPr>
          <a:lstStyle/>
          <a:p>
            <a:endParaRPr lang="en-US" sz="327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0" y="65880"/>
            <a:ext cx="9143640" cy="528120"/>
          </a:xfrm>
          <a:prstGeom prst="rect">
            <a:avLst/>
          </a:prstGeom>
        </p:spPr>
        <p:txBody>
          <a:bodyPr lIns="0" tIns="0" rIns="0" bIns="0" anchor="ctr">
            <a:noAutofit/>
          </a:bodyPr>
          <a:lstStyle/>
          <a:p>
            <a:endParaRPr lang="en-US" sz="1470" b="0" strike="noStrike" spc="-1">
              <a:solidFill>
                <a:srgbClr val="000000"/>
              </a:solidFill>
              <a:latin typeface="Times New Roman"/>
            </a:endParaRPr>
          </a:p>
        </p:txBody>
      </p:sp>
      <p:sp>
        <p:nvSpPr>
          <p:cNvPr id="55" name="PlaceHolder 2"/>
          <p:cNvSpPr>
            <a:spLocks noGrp="1"/>
          </p:cNvSpPr>
          <p:nvPr>
            <p:ph type="body"/>
          </p:nvPr>
        </p:nvSpPr>
        <p:spPr>
          <a:xfrm>
            <a:off x="0" y="726480"/>
            <a:ext cx="4461840" cy="475452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56" name="PlaceHolder 3"/>
          <p:cNvSpPr>
            <a:spLocks noGrp="1"/>
          </p:cNvSpPr>
          <p:nvPr>
            <p:ph type="body"/>
          </p:nvPr>
        </p:nvSpPr>
        <p:spPr>
          <a:xfrm>
            <a:off x="4685400" y="726480"/>
            <a:ext cx="4461840" cy="4754520"/>
          </a:xfrm>
          <a:prstGeom prst="rect">
            <a:avLst/>
          </a:prstGeom>
        </p:spPr>
        <p:txBody>
          <a:bodyPr lIns="0" tIns="0" rIns="0" bIns="0">
            <a:normAutofit/>
          </a:bodyPr>
          <a:lstStyle/>
          <a:p>
            <a:endParaRPr lang="en-US" sz="327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0" y="65880"/>
            <a:ext cx="9143640" cy="528120"/>
          </a:xfrm>
          <a:prstGeom prst="rect">
            <a:avLst/>
          </a:prstGeom>
        </p:spPr>
        <p:txBody>
          <a:bodyPr lIns="0" tIns="0" rIns="0" bIns="0" anchor="ctr">
            <a:noAutofit/>
          </a:bodyPr>
          <a:lstStyle/>
          <a:p>
            <a:endParaRPr lang="en-US" sz="1470" b="0" strike="noStrike" spc="-1">
              <a:solidFill>
                <a:srgbClr val="000000"/>
              </a:solidFill>
              <a:latin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0" y="65880"/>
            <a:ext cx="9143640" cy="24494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0" y="65880"/>
            <a:ext cx="9143640" cy="528120"/>
          </a:xfrm>
          <a:prstGeom prst="rect">
            <a:avLst/>
          </a:prstGeom>
        </p:spPr>
        <p:txBody>
          <a:bodyPr lIns="0" tIns="0" rIns="0" bIns="0" anchor="ctr">
            <a:noAutofit/>
          </a:bodyPr>
          <a:lstStyle/>
          <a:p>
            <a:endParaRPr lang="en-US" sz="1470" b="0" strike="noStrike" spc="-1">
              <a:solidFill>
                <a:srgbClr val="000000"/>
              </a:solidFill>
              <a:latin typeface="Times New Roman"/>
            </a:endParaRPr>
          </a:p>
        </p:txBody>
      </p:sp>
      <p:sp>
        <p:nvSpPr>
          <p:cNvPr id="60" name="PlaceHolder 2"/>
          <p:cNvSpPr>
            <a:spLocks noGrp="1"/>
          </p:cNvSpPr>
          <p:nvPr>
            <p:ph type="body"/>
          </p:nvPr>
        </p:nvSpPr>
        <p:spPr>
          <a:xfrm>
            <a:off x="0" y="726480"/>
            <a:ext cx="44618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61" name="PlaceHolder 3"/>
          <p:cNvSpPr>
            <a:spLocks noGrp="1"/>
          </p:cNvSpPr>
          <p:nvPr>
            <p:ph type="body"/>
          </p:nvPr>
        </p:nvSpPr>
        <p:spPr>
          <a:xfrm>
            <a:off x="4685400" y="726480"/>
            <a:ext cx="4461840" cy="475452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62" name="PlaceHolder 4"/>
          <p:cNvSpPr>
            <a:spLocks noGrp="1"/>
          </p:cNvSpPr>
          <p:nvPr>
            <p:ph type="body"/>
          </p:nvPr>
        </p:nvSpPr>
        <p:spPr>
          <a:xfrm>
            <a:off x="0" y="3210120"/>
            <a:ext cx="44618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0" y="65880"/>
            <a:ext cx="9143640" cy="528120"/>
          </a:xfrm>
          <a:prstGeom prst="rect">
            <a:avLst/>
          </a:prstGeom>
        </p:spPr>
        <p:txBody>
          <a:bodyPr lIns="0" tIns="0" rIns="0" bIns="0" anchor="ctr">
            <a:noAutofit/>
          </a:bodyPr>
          <a:lstStyle/>
          <a:p>
            <a:endParaRPr lang="en-US" sz="1470" b="0" strike="noStrike" spc="-1">
              <a:solidFill>
                <a:srgbClr val="000000"/>
              </a:solidFill>
              <a:latin typeface="Times New Roman"/>
            </a:endParaRPr>
          </a:p>
        </p:txBody>
      </p:sp>
      <p:sp>
        <p:nvSpPr>
          <p:cNvPr id="9" name="PlaceHolder 2"/>
          <p:cNvSpPr>
            <a:spLocks noGrp="1"/>
          </p:cNvSpPr>
          <p:nvPr>
            <p:ph type="subTitle"/>
          </p:nvPr>
        </p:nvSpPr>
        <p:spPr>
          <a:xfrm>
            <a:off x="0" y="726480"/>
            <a:ext cx="9143640" cy="47545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0" y="65880"/>
            <a:ext cx="9143640" cy="528120"/>
          </a:xfrm>
          <a:prstGeom prst="rect">
            <a:avLst/>
          </a:prstGeom>
        </p:spPr>
        <p:txBody>
          <a:bodyPr lIns="0" tIns="0" rIns="0" bIns="0" anchor="ctr">
            <a:noAutofit/>
          </a:bodyPr>
          <a:lstStyle/>
          <a:p>
            <a:endParaRPr lang="en-US" sz="1470" b="0" strike="noStrike" spc="-1">
              <a:solidFill>
                <a:srgbClr val="000000"/>
              </a:solidFill>
              <a:latin typeface="Times New Roman"/>
            </a:endParaRPr>
          </a:p>
        </p:txBody>
      </p:sp>
      <p:sp>
        <p:nvSpPr>
          <p:cNvPr id="64" name="PlaceHolder 2"/>
          <p:cNvSpPr>
            <a:spLocks noGrp="1"/>
          </p:cNvSpPr>
          <p:nvPr>
            <p:ph type="body"/>
          </p:nvPr>
        </p:nvSpPr>
        <p:spPr>
          <a:xfrm>
            <a:off x="0" y="726480"/>
            <a:ext cx="4461840" cy="475452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65" name="PlaceHolder 3"/>
          <p:cNvSpPr>
            <a:spLocks noGrp="1"/>
          </p:cNvSpPr>
          <p:nvPr>
            <p:ph type="body"/>
          </p:nvPr>
        </p:nvSpPr>
        <p:spPr>
          <a:xfrm>
            <a:off x="4685400" y="726480"/>
            <a:ext cx="44618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66" name="PlaceHolder 4"/>
          <p:cNvSpPr>
            <a:spLocks noGrp="1"/>
          </p:cNvSpPr>
          <p:nvPr>
            <p:ph type="body"/>
          </p:nvPr>
        </p:nvSpPr>
        <p:spPr>
          <a:xfrm>
            <a:off x="4685400" y="3210120"/>
            <a:ext cx="44618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0" y="65880"/>
            <a:ext cx="9143640" cy="528120"/>
          </a:xfrm>
          <a:prstGeom prst="rect">
            <a:avLst/>
          </a:prstGeom>
        </p:spPr>
        <p:txBody>
          <a:bodyPr lIns="0" tIns="0" rIns="0" bIns="0" anchor="ctr">
            <a:noAutofit/>
          </a:bodyPr>
          <a:lstStyle/>
          <a:p>
            <a:endParaRPr lang="en-US" sz="1470" b="0" strike="noStrike" spc="-1">
              <a:solidFill>
                <a:srgbClr val="000000"/>
              </a:solidFill>
              <a:latin typeface="Times New Roman"/>
            </a:endParaRPr>
          </a:p>
        </p:txBody>
      </p:sp>
      <p:sp>
        <p:nvSpPr>
          <p:cNvPr id="68" name="PlaceHolder 2"/>
          <p:cNvSpPr>
            <a:spLocks noGrp="1"/>
          </p:cNvSpPr>
          <p:nvPr>
            <p:ph type="body"/>
          </p:nvPr>
        </p:nvSpPr>
        <p:spPr>
          <a:xfrm>
            <a:off x="0" y="726480"/>
            <a:ext cx="44618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69" name="PlaceHolder 3"/>
          <p:cNvSpPr>
            <a:spLocks noGrp="1"/>
          </p:cNvSpPr>
          <p:nvPr>
            <p:ph type="body"/>
          </p:nvPr>
        </p:nvSpPr>
        <p:spPr>
          <a:xfrm>
            <a:off x="4685400" y="726480"/>
            <a:ext cx="44618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70" name="PlaceHolder 4"/>
          <p:cNvSpPr>
            <a:spLocks noGrp="1"/>
          </p:cNvSpPr>
          <p:nvPr>
            <p:ph type="body"/>
          </p:nvPr>
        </p:nvSpPr>
        <p:spPr>
          <a:xfrm>
            <a:off x="0" y="3210120"/>
            <a:ext cx="91436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0" y="65880"/>
            <a:ext cx="9143640" cy="528120"/>
          </a:xfrm>
          <a:prstGeom prst="rect">
            <a:avLst/>
          </a:prstGeom>
        </p:spPr>
        <p:txBody>
          <a:bodyPr lIns="0" tIns="0" rIns="0" bIns="0" anchor="ctr">
            <a:noAutofit/>
          </a:bodyPr>
          <a:lstStyle/>
          <a:p>
            <a:endParaRPr lang="en-US" sz="1470" b="0" strike="noStrike" spc="-1">
              <a:solidFill>
                <a:srgbClr val="000000"/>
              </a:solidFill>
              <a:latin typeface="Times New Roman"/>
            </a:endParaRPr>
          </a:p>
        </p:txBody>
      </p:sp>
      <p:sp>
        <p:nvSpPr>
          <p:cNvPr id="72" name="PlaceHolder 2"/>
          <p:cNvSpPr>
            <a:spLocks noGrp="1"/>
          </p:cNvSpPr>
          <p:nvPr>
            <p:ph type="body"/>
          </p:nvPr>
        </p:nvSpPr>
        <p:spPr>
          <a:xfrm>
            <a:off x="0" y="726480"/>
            <a:ext cx="91436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73" name="PlaceHolder 3"/>
          <p:cNvSpPr>
            <a:spLocks noGrp="1"/>
          </p:cNvSpPr>
          <p:nvPr>
            <p:ph type="body"/>
          </p:nvPr>
        </p:nvSpPr>
        <p:spPr>
          <a:xfrm>
            <a:off x="0" y="3210120"/>
            <a:ext cx="91436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0" y="65880"/>
            <a:ext cx="9143640" cy="528120"/>
          </a:xfrm>
          <a:prstGeom prst="rect">
            <a:avLst/>
          </a:prstGeom>
        </p:spPr>
        <p:txBody>
          <a:bodyPr lIns="0" tIns="0" rIns="0" bIns="0" anchor="ctr">
            <a:noAutofit/>
          </a:bodyPr>
          <a:lstStyle/>
          <a:p>
            <a:endParaRPr lang="en-US" sz="1470" b="0" strike="noStrike" spc="-1">
              <a:solidFill>
                <a:srgbClr val="000000"/>
              </a:solidFill>
              <a:latin typeface="Times New Roman"/>
            </a:endParaRPr>
          </a:p>
        </p:txBody>
      </p:sp>
      <p:sp>
        <p:nvSpPr>
          <p:cNvPr id="75" name="PlaceHolder 2"/>
          <p:cNvSpPr>
            <a:spLocks noGrp="1"/>
          </p:cNvSpPr>
          <p:nvPr>
            <p:ph type="body"/>
          </p:nvPr>
        </p:nvSpPr>
        <p:spPr>
          <a:xfrm>
            <a:off x="0" y="726480"/>
            <a:ext cx="44618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76" name="PlaceHolder 3"/>
          <p:cNvSpPr>
            <a:spLocks noGrp="1"/>
          </p:cNvSpPr>
          <p:nvPr>
            <p:ph type="body"/>
          </p:nvPr>
        </p:nvSpPr>
        <p:spPr>
          <a:xfrm>
            <a:off x="4685400" y="726480"/>
            <a:ext cx="44618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77" name="PlaceHolder 4"/>
          <p:cNvSpPr>
            <a:spLocks noGrp="1"/>
          </p:cNvSpPr>
          <p:nvPr>
            <p:ph type="body"/>
          </p:nvPr>
        </p:nvSpPr>
        <p:spPr>
          <a:xfrm>
            <a:off x="0" y="3210120"/>
            <a:ext cx="44618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78" name="PlaceHolder 5"/>
          <p:cNvSpPr>
            <a:spLocks noGrp="1"/>
          </p:cNvSpPr>
          <p:nvPr>
            <p:ph type="body"/>
          </p:nvPr>
        </p:nvSpPr>
        <p:spPr>
          <a:xfrm>
            <a:off x="4685400" y="3210120"/>
            <a:ext cx="44618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0" y="65880"/>
            <a:ext cx="9143640" cy="528120"/>
          </a:xfrm>
          <a:prstGeom prst="rect">
            <a:avLst/>
          </a:prstGeom>
        </p:spPr>
        <p:txBody>
          <a:bodyPr lIns="0" tIns="0" rIns="0" bIns="0" anchor="ctr">
            <a:noAutofit/>
          </a:bodyPr>
          <a:lstStyle/>
          <a:p>
            <a:endParaRPr lang="en-US" sz="1470" b="0" strike="noStrike" spc="-1">
              <a:solidFill>
                <a:srgbClr val="000000"/>
              </a:solidFill>
              <a:latin typeface="Times New Roman"/>
            </a:endParaRPr>
          </a:p>
        </p:txBody>
      </p:sp>
      <p:sp>
        <p:nvSpPr>
          <p:cNvPr id="80" name="PlaceHolder 2"/>
          <p:cNvSpPr>
            <a:spLocks noGrp="1"/>
          </p:cNvSpPr>
          <p:nvPr>
            <p:ph type="body"/>
          </p:nvPr>
        </p:nvSpPr>
        <p:spPr>
          <a:xfrm>
            <a:off x="0" y="726480"/>
            <a:ext cx="294408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81" name="PlaceHolder 3"/>
          <p:cNvSpPr>
            <a:spLocks noGrp="1"/>
          </p:cNvSpPr>
          <p:nvPr>
            <p:ph type="body"/>
          </p:nvPr>
        </p:nvSpPr>
        <p:spPr>
          <a:xfrm>
            <a:off x="3091680" y="726480"/>
            <a:ext cx="294408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82" name="PlaceHolder 4"/>
          <p:cNvSpPr>
            <a:spLocks noGrp="1"/>
          </p:cNvSpPr>
          <p:nvPr>
            <p:ph type="body"/>
          </p:nvPr>
        </p:nvSpPr>
        <p:spPr>
          <a:xfrm>
            <a:off x="6183360" y="726480"/>
            <a:ext cx="294408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83" name="PlaceHolder 5"/>
          <p:cNvSpPr>
            <a:spLocks noGrp="1"/>
          </p:cNvSpPr>
          <p:nvPr>
            <p:ph type="body"/>
          </p:nvPr>
        </p:nvSpPr>
        <p:spPr>
          <a:xfrm>
            <a:off x="0" y="3210120"/>
            <a:ext cx="294408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84" name="PlaceHolder 6"/>
          <p:cNvSpPr>
            <a:spLocks noGrp="1"/>
          </p:cNvSpPr>
          <p:nvPr>
            <p:ph type="body"/>
          </p:nvPr>
        </p:nvSpPr>
        <p:spPr>
          <a:xfrm>
            <a:off x="3091680" y="3210120"/>
            <a:ext cx="294408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85" name="PlaceHolder 7"/>
          <p:cNvSpPr>
            <a:spLocks noGrp="1"/>
          </p:cNvSpPr>
          <p:nvPr>
            <p:ph type="body"/>
          </p:nvPr>
        </p:nvSpPr>
        <p:spPr>
          <a:xfrm>
            <a:off x="6183360" y="3210120"/>
            <a:ext cx="294408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0" y="65880"/>
            <a:ext cx="9143640" cy="528120"/>
          </a:xfrm>
          <a:prstGeom prst="rect">
            <a:avLst/>
          </a:prstGeom>
        </p:spPr>
        <p:txBody>
          <a:bodyPr lIns="0" tIns="0" rIns="0" bIns="0" anchor="ctr">
            <a:noAutofit/>
          </a:bodyPr>
          <a:lstStyle/>
          <a:p>
            <a:endParaRPr lang="en-US" sz="1470" b="0" strike="noStrike" spc="-1">
              <a:solidFill>
                <a:srgbClr val="000000"/>
              </a:solidFill>
              <a:latin typeface="Times New Roman"/>
            </a:endParaRPr>
          </a:p>
        </p:txBody>
      </p:sp>
      <p:sp>
        <p:nvSpPr>
          <p:cNvPr id="11" name="PlaceHolder 2"/>
          <p:cNvSpPr>
            <a:spLocks noGrp="1"/>
          </p:cNvSpPr>
          <p:nvPr>
            <p:ph type="body"/>
          </p:nvPr>
        </p:nvSpPr>
        <p:spPr>
          <a:xfrm>
            <a:off x="0" y="726480"/>
            <a:ext cx="9143640" cy="4754520"/>
          </a:xfrm>
          <a:prstGeom prst="rect">
            <a:avLst/>
          </a:prstGeom>
        </p:spPr>
        <p:txBody>
          <a:bodyPr lIns="0" tIns="0" rIns="0" bIns="0">
            <a:normAutofit/>
          </a:bodyPr>
          <a:lstStyle/>
          <a:p>
            <a:endParaRPr lang="en-US" sz="327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0" y="65880"/>
            <a:ext cx="9143640" cy="528120"/>
          </a:xfrm>
          <a:prstGeom prst="rect">
            <a:avLst/>
          </a:prstGeom>
        </p:spPr>
        <p:txBody>
          <a:bodyPr lIns="0" tIns="0" rIns="0" bIns="0" anchor="ctr">
            <a:noAutofit/>
          </a:bodyPr>
          <a:lstStyle/>
          <a:p>
            <a:endParaRPr lang="en-US" sz="1470" b="0" strike="noStrike" spc="-1">
              <a:solidFill>
                <a:srgbClr val="000000"/>
              </a:solidFill>
              <a:latin typeface="Times New Roman"/>
            </a:endParaRPr>
          </a:p>
        </p:txBody>
      </p:sp>
      <p:sp>
        <p:nvSpPr>
          <p:cNvPr id="13" name="PlaceHolder 2"/>
          <p:cNvSpPr>
            <a:spLocks noGrp="1"/>
          </p:cNvSpPr>
          <p:nvPr>
            <p:ph type="body"/>
          </p:nvPr>
        </p:nvSpPr>
        <p:spPr>
          <a:xfrm>
            <a:off x="0" y="726480"/>
            <a:ext cx="4461840" cy="475452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14" name="PlaceHolder 3"/>
          <p:cNvSpPr>
            <a:spLocks noGrp="1"/>
          </p:cNvSpPr>
          <p:nvPr>
            <p:ph type="body"/>
          </p:nvPr>
        </p:nvSpPr>
        <p:spPr>
          <a:xfrm>
            <a:off x="4685400" y="726480"/>
            <a:ext cx="4461840" cy="4754520"/>
          </a:xfrm>
          <a:prstGeom prst="rect">
            <a:avLst/>
          </a:prstGeom>
        </p:spPr>
        <p:txBody>
          <a:bodyPr lIns="0" tIns="0" rIns="0" bIns="0">
            <a:normAutofit/>
          </a:bodyPr>
          <a:lstStyle/>
          <a:p>
            <a:endParaRPr lang="en-US" sz="327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0" y="65880"/>
            <a:ext cx="9143640" cy="528120"/>
          </a:xfrm>
          <a:prstGeom prst="rect">
            <a:avLst/>
          </a:prstGeom>
        </p:spPr>
        <p:txBody>
          <a:bodyPr lIns="0" tIns="0" rIns="0" bIns="0" anchor="ctr">
            <a:noAutofit/>
          </a:bodyPr>
          <a:lstStyle/>
          <a:p>
            <a:endParaRPr lang="en-US" sz="1470" b="0" strike="noStrike" spc="-1">
              <a:solidFill>
                <a:srgbClr val="000000"/>
              </a:solidFill>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0" y="65880"/>
            <a:ext cx="9143640" cy="24494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0" y="65880"/>
            <a:ext cx="9143640" cy="528120"/>
          </a:xfrm>
          <a:prstGeom prst="rect">
            <a:avLst/>
          </a:prstGeom>
        </p:spPr>
        <p:txBody>
          <a:bodyPr lIns="0" tIns="0" rIns="0" bIns="0" anchor="ctr">
            <a:noAutofit/>
          </a:bodyPr>
          <a:lstStyle/>
          <a:p>
            <a:endParaRPr lang="en-US" sz="1470" b="0" strike="noStrike" spc="-1">
              <a:solidFill>
                <a:srgbClr val="000000"/>
              </a:solidFill>
              <a:latin typeface="Times New Roman"/>
            </a:endParaRPr>
          </a:p>
        </p:txBody>
      </p:sp>
      <p:sp>
        <p:nvSpPr>
          <p:cNvPr id="18" name="PlaceHolder 2"/>
          <p:cNvSpPr>
            <a:spLocks noGrp="1"/>
          </p:cNvSpPr>
          <p:nvPr>
            <p:ph type="body"/>
          </p:nvPr>
        </p:nvSpPr>
        <p:spPr>
          <a:xfrm>
            <a:off x="0" y="726480"/>
            <a:ext cx="44618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19" name="PlaceHolder 3"/>
          <p:cNvSpPr>
            <a:spLocks noGrp="1"/>
          </p:cNvSpPr>
          <p:nvPr>
            <p:ph type="body"/>
          </p:nvPr>
        </p:nvSpPr>
        <p:spPr>
          <a:xfrm>
            <a:off x="4685400" y="726480"/>
            <a:ext cx="4461840" cy="475452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20" name="PlaceHolder 4"/>
          <p:cNvSpPr>
            <a:spLocks noGrp="1"/>
          </p:cNvSpPr>
          <p:nvPr>
            <p:ph type="body"/>
          </p:nvPr>
        </p:nvSpPr>
        <p:spPr>
          <a:xfrm>
            <a:off x="0" y="3210120"/>
            <a:ext cx="44618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0" y="65880"/>
            <a:ext cx="9143640" cy="528120"/>
          </a:xfrm>
          <a:prstGeom prst="rect">
            <a:avLst/>
          </a:prstGeom>
        </p:spPr>
        <p:txBody>
          <a:bodyPr lIns="0" tIns="0" rIns="0" bIns="0" anchor="ctr">
            <a:noAutofit/>
          </a:bodyPr>
          <a:lstStyle/>
          <a:p>
            <a:endParaRPr lang="en-US" sz="1470" b="0" strike="noStrike" spc="-1">
              <a:solidFill>
                <a:srgbClr val="000000"/>
              </a:solidFill>
              <a:latin typeface="Times New Roman"/>
            </a:endParaRPr>
          </a:p>
        </p:txBody>
      </p:sp>
      <p:sp>
        <p:nvSpPr>
          <p:cNvPr id="22" name="PlaceHolder 2"/>
          <p:cNvSpPr>
            <a:spLocks noGrp="1"/>
          </p:cNvSpPr>
          <p:nvPr>
            <p:ph type="body"/>
          </p:nvPr>
        </p:nvSpPr>
        <p:spPr>
          <a:xfrm>
            <a:off x="0" y="726480"/>
            <a:ext cx="4461840" cy="475452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23" name="PlaceHolder 3"/>
          <p:cNvSpPr>
            <a:spLocks noGrp="1"/>
          </p:cNvSpPr>
          <p:nvPr>
            <p:ph type="body"/>
          </p:nvPr>
        </p:nvSpPr>
        <p:spPr>
          <a:xfrm>
            <a:off x="4685400" y="726480"/>
            <a:ext cx="44618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24" name="PlaceHolder 4"/>
          <p:cNvSpPr>
            <a:spLocks noGrp="1"/>
          </p:cNvSpPr>
          <p:nvPr>
            <p:ph type="body"/>
          </p:nvPr>
        </p:nvSpPr>
        <p:spPr>
          <a:xfrm>
            <a:off x="4685400" y="3210120"/>
            <a:ext cx="44618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0" y="65880"/>
            <a:ext cx="9143640" cy="528120"/>
          </a:xfrm>
          <a:prstGeom prst="rect">
            <a:avLst/>
          </a:prstGeom>
        </p:spPr>
        <p:txBody>
          <a:bodyPr lIns="0" tIns="0" rIns="0" bIns="0" anchor="ctr">
            <a:noAutofit/>
          </a:bodyPr>
          <a:lstStyle/>
          <a:p>
            <a:endParaRPr lang="en-US" sz="1470" b="0" strike="noStrike" spc="-1">
              <a:solidFill>
                <a:srgbClr val="000000"/>
              </a:solidFill>
              <a:latin typeface="Times New Roman"/>
            </a:endParaRPr>
          </a:p>
        </p:txBody>
      </p:sp>
      <p:sp>
        <p:nvSpPr>
          <p:cNvPr id="26" name="PlaceHolder 2"/>
          <p:cNvSpPr>
            <a:spLocks noGrp="1"/>
          </p:cNvSpPr>
          <p:nvPr>
            <p:ph type="body"/>
          </p:nvPr>
        </p:nvSpPr>
        <p:spPr>
          <a:xfrm>
            <a:off x="0" y="726480"/>
            <a:ext cx="44618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27" name="PlaceHolder 3"/>
          <p:cNvSpPr>
            <a:spLocks noGrp="1"/>
          </p:cNvSpPr>
          <p:nvPr>
            <p:ph type="body"/>
          </p:nvPr>
        </p:nvSpPr>
        <p:spPr>
          <a:xfrm>
            <a:off x="4685400" y="726480"/>
            <a:ext cx="44618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
        <p:nvSpPr>
          <p:cNvPr id="28" name="PlaceHolder 4"/>
          <p:cNvSpPr>
            <a:spLocks noGrp="1"/>
          </p:cNvSpPr>
          <p:nvPr>
            <p:ph type="body"/>
          </p:nvPr>
        </p:nvSpPr>
        <p:spPr>
          <a:xfrm>
            <a:off x="0" y="3210120"/>
            <a:ext cx="9143640" cy="2267640"/>
          </a:xfrm>
          <a:prstGeom prst="rect">
            <a:avLst/>
          </a:prstGeom>
        </p:spPr>
        <p:txBody>
          <a:bodyPr lIns="0" tIns="0" rIns="0" bIns="0">
            <a:normAutofit/>
          </a:bodyPr>
          <a:lstStyle/>
          <a:p>
            <a:endParaRPr lang="en-US" sz="327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CustomShape 1" hidden="1"/>
          <p:cNvSpPr/>
          <p:nvPr/>
        </p:nvSpPr>
        <p:spPr>
          <a:xfrm>
            <a:off x="0" y="594360"/>
            <a:ext cx="9143640" cy="65520"/>
          </a:xfrm>
          <a:custGeom>
            <a:avLst/>
            <a:gdLst/>
            <a:ahLst/>
            <a:cxnLst/>
            <a:rect l="l" t="t" r="r" b="b"/>
            <a:pathLst>
              <a:path w="1000" h="1000">
                <a:moveTo>
                  <a:pt x="0" y="0"/>
                </a:moveTo>
                <a:lnTo>
                  <a:pt x="585" y="0"/>
                </a:lnTo>
                <a:lnTo>
                  <a:pt x="585" y="1000"/>
                </a:lnTo>
                <a:lnTo>
                  <a:pt x="0" y="1000"/>
                </a:lnTo>
                <a:lnTo>
                  <a:pt x="0" y="0"/>
                </a:lnTo>
                <a:close/>
                <a:moveTo>
                  <a:pt x="0" y="0"/>
                </a:moveTo>
                <a:lnTo>
                  <a:pt x="1000" y="0"/>
                </a:lnTo>
              </a:path>
            </a:pathLst>
          </a:custGeom>
          <a:solidFill>
            <a:schemeClr val="accent2"/>
          </a:solidFill>
          <a:ln w="9360">
            <a:solidFill>
              <a:schemeClr val="accent2"/>
            </a:solidFill>
            <a:round/>
          </a:ln>
        </p:spPr>
        <p:style>
          <a:lnRef idx="0">
            <a:scrgbClr r="0" g="0" b="0"/>
          </a:lnRef>
          <a:fillRef idx="0">
            <a:scrgbClr r="0" g="0" b="0"/>
          </a:fillRef>
          <a:effectRef idx="0">
            <a:scrgbClr r="0" g="0" b="0"/>
          </a:effectRef>
          <a:fontRef idx="minor"/>
        </p:style>
      </p:sp>
      <p:sp>
        <p:nvSpPr>
          <p:cNvPr id="9" name="Line 2"/>
          <p:cNvSpPr/>
          <p:nvPr/>
        </p:nvSpPr>
        <p:spPr>
          <a:xfrm>
            <a:off x="0" y="5547240"/>
            <a:ext cx="9144000" cy="0"/>
          </a:xfrm>
          <a:prstGeom prst="line">
            <a:avLst/>
          </a:prstGeom>
          <a:ln w="3240">
            <a:solidFill>
              <a:schemeClr val="accent2"/>
            </a:solidFill>
            <a:round/>
          </a:ln>
        </p:spPr>
        <p:style>
          <a:lnRef idx="0">
            <a:scrgbClr r="0" g="0" b="0"/>
          </a:lnRef>
          <a:fillRef idx="0">
            <a:scrgbClr r="0" g="0" b="0"/>
          </a:fillRef>
          <a:effectRef idx="0">
            <a:scrgbClr r="0" g="0" b="0"/>
          </a:effectRef>
          <a:fontRef idx="minor"/>
        </p:style>
      </p:sp>
      <p:sp>
        <p:nvSpPr>
          <p:cNvPr id="2" name="CustomShape 3"/>
          <p:cNvSpPr/>
          <p:nvPr/>
        </p:nvSpPr>
        <p:spPr>
          <a:xfrm>
            <a:off x="533520" y="2113200"/>
            <a:ext cx="8229240" cy="94680"/>
          </a:xfrm>
          <a:custGeom>
            <a:avLst/>
            <a:gdLst/>
            <a:ahLst/>
            <a:cxnLst/>
            <a:rect l="l" t="t" r="r" b="b"/>
            <a:pathLst>
              <a:path w="1000" h="1000">
                <a:moveTo>
                  <a:pt x="0" y="0"/>
                </a:moveTo>
                <a:lnTo>
                  <a:pt x="618" y="0"/>
                </a:lnTo>
                <a:lnTo>
                  <a:pt x="618" y="1000"/>
                </a:lnTo>
                <a:lnTo>
                  <a:pt x="0" y="1000"/>
                </a:lnTo>
                <a:lnTo>
                  <a:pt x="0" y="0"/>
                </a:lnTo>
                <a:close/>
                <a:moveTo>
                  <a:pt x="0" y="0"/>
                </a:moveTo>
                <a:lnTo>
                  <a:pt x="1000" y="0"/>
                </a:lnTo>
              </a:path>
            </a:pathLst>
          </a:custGeom>
          <a:solidFill>
            <a:schemeClr val="accent2"/>
          </a:solidFill>
          <a:ln w="9360">
            <a:solidFill>
              <a:schemeClr val="accent2"/>
            </a:solidFill>
            <a:round/>
          </a:ln>
        </p:spPr>
        <p:style>
          <a:lnRef idx="0">
            <a:scrgbClr r="0" g="0" b="0"/>
          </a:lnRef>
          <a:fillRef idx="0">
            <a:scrgbClr r="0" g="0" b="0"/>
          </a:fillRef>
          <a:effectRef idx="0">
            <a:scrgbClr r="0" g="0" b="0"/>
          </a:effectRef>
          <a:fontRef idx="minor"/>
        </p:style>
      </p:sp>
      <p:sp>
        <p:nvSpPr>
          <p:cNvPr id="3" name="PlaceHolder 4"/>
          <p:cNvSpPr>
            <a:spLocks noGrp="1"/>
          </p:cNvSpPr>
          <p:nvPr>
            <p:ph type="title"/>
          </p:nvPr>
        </p:nvSpPr>
        <p:spPr>
          <a:xfrm>
            <a:off x="0" y="858600"/>
            <a:ext cx="9143640" cy="1188360"/>
          </a:xfrm>
          <a:prstGeom prst="rect">
            <a:avLst/>
          </a:prstGeom>
        </p:spPr>
        <p:txBody>
          <a:bodyPr anchor="b">
            <a:noAutofit/>
          </a:bodyPr>
          <a:lstStyle/>
          <a:p>
            <a:pPr algn="ctr">
              <a:lnSpc>
                <a:spcPct val="100000"/>
              </a:lnSpc>
            </a:pPr>
            <a:r>
              <a:rPr lang="en-US" sz="6530" b="0" strike="noStrike" spc="-1">
                <a:solidFill>
                  <a:srgbClr val="000000"/>
                </a:solidFill>
                <a:latin typeface="Times New Roman"/>
              </a:rPr>
              <a:t>Click to edit Master title style</a:t>
            </a:r>
          </a:p>
        </p:txBody>
      </p:sp>
      <p:sp>
        <p:nvSpPr>
          <p:cNvPr id="4" name="PlaceHolder 5"/>
          <p:cNvSpPr>
            <a:spLocks noGrp="1"/>
          </p:cNvSpPr>
          <p:nvPr>
            <p:ph type="dt"/>
          </p:nvPr>
        </p:nvSpPr>
        <p:spPr>
          <a:xfrm>
            <a:off x="685800" y="5415120"/>
            <a:ext cx="1904760" cy="396000"/>
          </a:xfrm>
          <a:prstGeom prst="rect">
            <a:avLst/>
          </a:prstGeom>
        </p:spPr>
        <p:txBody>
          <a:bodyPr>
            <a:noAutofit/>
          </a:bodyPr>
          <a:lstStyle/>
          <a:p>
            <a:endParaRPr lang="en-US" sz="2400" b="0" strike="noStrike" spc="-1">
              <a:latin typeface="Times New Roman"/>
            </a:endParaRPr>
          </a:p>
        </p:txBody>
      </p:sp>
      <p:sp>
        <p:nvSpPr>
          <p:cNvPr id="5" name="PlaceHolder 6"/>
          <p:cNvSpPr>
            <a:spLocks noGrp="1"/>
          </p:cNvSpPr>
          <p:nvPr>
            <p:ph type="ftr"/>
          </p:nvPr>
        </p:nvSpPr>
        <p:spPr>
          <a:xfrm>
            <a:off x="3124080" y="5415120"/>
            <a:ext cx="2895120" cy="396000"/>
          </a:xfrm>
          <a:prstGeom prst="rect">
            <a:avLst/>
          </a:prstGeom>
        </p:spPr>
        <p:txBody>
          <a:bodyPr>
            <a:noAutofit/>
          </a:bodyPr>
          <a:lstStyle/>
          <a:p>
            <a:pPr algn="ctr">
              <a:lnSpc>
                <a:spcPct val="100000"/>
              </a:lnSpc>
            </a:pPr>
            <a:r>
              <a:rPr lang="vi-VN" sz="1640" b="0" strike="noStrike" spc="-1">
                <a:solidFill>
                  <a:srgbClr val="000000"/>
                </a:solidFill>
                <a:latin typeface="Verdana"/>
              </a:rPr>
              <a:t>Chương 4. Kiểm thử chức năng ứng dụng</a:t>
            </a:r>
            <a:endParaRPr lang="en-US" sz="1640" b="0" strike="noStrike" spc="-1">
              <a:latin typeface="Times New Roman"/>
            </a:endParaRPr>
          </a:p>
        </p:txBody>
      </p:sp>
      <p:sp>
        <p:nvSpPr>
          <p:cNvPr id="6" name="PlaceHolder 7"/>
          <p:cNvSpPr>
            <a:spLocks noGrp="1"/>
          </p:cNvSpPr>
          <p:nvPr>
            <p:ph type="sldNum"/>
          </p:nvPr>
        </p:nvSpPr>
        <p:spPr>
          <a:xfrm>
            <a:off x="6553080" y="5415120"/>
            <a:ext cx="1904760" cy="396000"/>
          </a:xfrm>
          <a:prstGeom prst="rect">
            <a:avLst/>
          </a:prstGeom>
        </p:spPr>
        <p:txBody>
          <a:bodyPr>
            <a:noAutofit/>
          </a:bodyPr>
          <a:lstStyle/>
          <a:p>
            <a:pPr algn="r">
              <a:lnSpc>
                <a:spcPct val="100000"/>
              </a:lnSpc>
            </a:pPr>
            <a:fld id="{96040D33-8C1F-4884-9776-692E09FBAE8E}" type="slidenum">
              <a:rPr lang="en-US" sz="1640" b="0" strike="noStrike" spc="-1">
                <a:solidFill>
                  <a:srgbClr val="000000"/>
                </a:solidFill>
                <a:latin typeface="Verdana"/>
              </a:rPr>
              <a:t>‹#›</a:t>
            </a:fld>
            <a:endParaRPr lang="en-US" sz="1640" b="0" strike="noStrike" spc="-1">
              <a:latin typeface="Times New Roman"/>
            </a:endParaRPr>
          </a:p>
        </p:txBody>
      </p:sp>
      <p:sp>
        <p:nvSpPr>
          <p:cNvPr id="7" name="PlaceHolder 8"/>
          <p:cNvSpPr>
            <a:spLocks noGrp="1"/>
          </p:cNvSpPr>
          <p:nvPr>
            <p:ph type="body"/>
          </p:nvPr>
        </p:nvSpPr>
        <p:spPr>
          <a:xfrm>
            <a:off x="457200" y="1390680"/>
            <a:ext cx="8229240" cy="34466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70" b="0" strike="noStrike" spc="-1">
                <a:solidFill>
                  <a:srgbClr val="000000"/>
                </a:solidFill>
                <a:latin typeface="Times New Roman"/>
              </a:rPr>
              <a:t>Click to edit the outline text format</a:t>
            </a:r>
          </a:p>
          <a:p>
            <a:pPr marL="864000" lvl="1" indent="-324000">
              <a:spcBef>
                <a:spcPts val="1134"/>
              </a:spcBef>
              <a:buClr>
                <a:srgbClr val="000000"/>
              </a:buClr>
              <a:buSzPct val="75000"/>
              <a:buFont typeface="Symbol" charset="2"/>
              <a:buChar char=""/>
            </a:pPr>
            <a:r>
              <a:rPr lang="en-US" sz="3270" b="0" strike="noStrike" spc="-1">
                <a:solidFill>
                  <a:srgbClr val="000000"/>
                </a:solidFill>
                <a:latin typeface="Times New Roman"/>
              </a:rPr>
              <a:t>Second Outline Level</a:t>
            </a:r>
          </a:p>
          <a:p>
            <a:pPr marL="1296000" lvl="2" indent="-288000">
              <a:spcBef>
                <a:spcPts val="850"/>
              </a:spcBef>
              <a:buClr>
                <a:srgbClr val="000000"/>
              </a:buClr>
              <a:buSzPct val="45000"/>
              <a:buFont typeface="Wingdings" charset="2"/>
              <a:buChar char=""/>
            </a:pPr>
            <a:r>
              <a:rPr lang="en-US" sz="3270" b="0" strike="noStrike" spc="-1">
                <a:solidFill>
                  <a:srgbClr val="000000"/>
                </a:solidFill>
                <a:latin typeface="Times New Roman"/>
              </a:rPr>
              <a:t>Third Outline Level</a:t>
            </a:r>
          </a:p>
          <a:p>
            <a:pPr marL="1728000" lvl="3" indent="-216000">
              <a:spcBef>
                <a:spcPts val="567"/>
              </a:spcBef>
              <a:buClr>
                <a:srgbClr val="000000"/>
              </a:buClr>
              <a:buSzPct val="75000"/>
              <a:buFont typeface="Symbol" charset="2"/>
              <a:buChar char=""/>
            </a:pPr>
            <a:r>
              <a:rPr lang="en-US" sz="3270" b="0" strike="noStrike" spc="-1">
                <a:solidFill>
                  <a:srgbClr val="000000"/>
                </a:solidFill>
                <a:latin typeface="Times New Roman"/>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 name="CustomShape 1"/>
          <p:cNvSpPr/>
          <p:nvPr/>
        </p:nvSpPr>
        <p:spPr>
          <a:xfrm>
            <a:off x="0" y="594360"/>
            <a:ext cx="9143640" cy="65520"/>
          </a:xfrm>
          <a:custGeom>
            <a:avLst/>
            <a:gdLst/>
            <a:ahLst/>
            <a:cxnLst/>
            <a:rect l="l" t="t" r="r" b="b"/>
            <a:pathLst>
              <a:path w="1000" h="1000">
                <a:moveTo>
                  <a:pt x="0" y="0"/>
                </a:moveTo>
                <a:lnTo>
                  <a:pt x="585" y="0"/>
                </a:lnTo>
                <a:lnTo>
                  <a:pt x="585" y="1000"/>
                </a:lnTo>
                <a:lnTo>
                  <a:pt x="0" y="1000"/>
                </a:lnTo>
                <a:lnTo>
                  <a:pt x="0" y="0"/>
                </a:lnTo>
                <a:close/>
                <a:moveTo>
                  <a:pt x="0" y="0"/>
                </a:moveTo>
                <a:lnTo>
                  <a:pt x="1000" y="0"/>
                </a:lnTo>
              </a:path>
            </a:pathLst>
          </a:custGeom>
          <a:solidFill>
            <a:schemeClr val="accent2"/>
          </a:solidFill>
          <a:ln w="9360">
            <a:solidFill>
              <a:schemeClr val="accent2"/>
            </a:solidFill>
            <a:round/>
          </a:ln>
        </p:spPr>
        <p:style>
          <a:lnRef idx="0">
            <a:scrgbClr r="0" g="0" b="0"/>
          </a:lnRef>
          <a:fillRef idx="0">
            <a:scrgbClr r="0" g="0" b="0"/>
          </a:fillRef>
          <a:effectRef idx="0">
            <a:scrgbClr r="0" g="0" b="0"/>
          </a:effectRef>
          <a:fontRef idx="minor"/>
        </p:style>
      </p:sp>
      <p:sp>
        <p:nvSpPr>
          <p:cNvPr id="45" name="Line 2"/>
          <p:cNvSpPr/>
          <p:nvPr/>
        </p:nvSpPr>
        <p:spPr>
          <a:xfrm>
            <a:off x="0" y="5547240"/>
            <a:ext cx="9144000" cy="0"/>
          </a:xfrm>
          <a:prstGeom prst="line">
            <a:avLst/>
          </a:prstGeom>
          <a:ln w="3240">
            <a:solidFill>
              <a:schemeClr val="accent2"/>
            </a:solidFill>
            <a:round/>
          </a:ln>
        </p:spPr>
        <p:style>
          <a:lnRef idx="0">
            <a:scrgbClr r="0" g="0" b="0"/>
          </a:lnRef>
          <a:fillRef idx="0">
            <a:scrgbClr r="0" g="0" b="0"/>
          </a:fillRef>
          <a:effectRef idx="0">
            <a:scrgbClr r="0" g="0" b="0"/>
          </a:effectRef>
          <a:fontRef idx="minor"/>
        </p:style>
      </p:sp>
      <p:sp>
        <p:nvSpPr>
          <p:cNvPr id="46" name="PlaceHolder 3"/>
          <p:cNvSpPr>
            <a:spLocks noGrp="1"/>
          </p:cNvSpPr>
          <p:nvPr>
            <p:ph type="title"/>
          </p:nvPr>
        </p:nvSpPr>
        <p:spPr>
          <a:xfrm>
            <a:off x="0" y="65880"/>
            <a:ext cx="9143640" cy="528120"/>
          </a:xfrm>
          <a:prstGeom prst="rect">
            <a:avLst/>
          </a:prstGeom>
        </p:spPr>
        <p:txBody>
          <a:bodyPr anchor="b">
            <a:noAutofit/>
          </a:bodyPr>
          <a:lstStyle/>
          <a:p>
            <a:pPr>
              <a:lnSpc>
                <a:spcPct val="100000"/>
              </a:lnSpc>
            </a:pPr>
            <a:r>
              <a:rPr lang="en-US" sz="3600" b="0" strike="noStrike" spc="-1">
                <a:solidFill>
                  <a:srgbClr val="000000"/>
                </a:solidFill>
                <a:latin typeface="Times New Roman"/>
              </a:rPr>
              <a:t>Click to edit Master title style</a:t>
            </a:r>
          </a:p>
        </p:txBody>
      </p:sp>
      <p:sp>
        <p:nvSpPr>
          <p:cNvPr id="47" name="PlaceHolder 4"/>
          <p:cNvSpPr>
            <a:spLocks noGrp="1"/>
          </p:cNvSpPr>
          <p:nvPr>
            <p:ph type="body"/>
          </p:nvPr>
        </p:nvSpPr>
        <p:spPr>
          <a:xfrm>
            <a:off x="0" y="726480"/>
            <a:ext cx="9143640" cy="4754520"/>
          </a:xfrm>
          <a:prstGeom prst="rect">
            <a:avLst/>
          </a:prstGeom>
        </p:spPr>
        <p:txBody>
          <a:bodyPr>
            <a:noAutofit/>
          </a:bodyPr>
          <a:lstStyle/>
          <a:p>
            <a:pPr marL="639000" indent="-638640">
              <a:lnSpc>
                <a:spcPct val="100000"/>
              </a:lnSpc>
              <a:buClr>
                <a:srgbClr val="CC0000"/>
              </a:buClr>
              <a:buFont typeface="Wingdings" charset="2"/>
              <a:buChar char=""/>
            </a:pPr>
            <a:r>
              <a:rPr lang="en-US" sz="2400" b="0" strike="noStrike" spc="-1">
                <a:solidFill>
                  <a:srgbClr val="000000"/>
                </a:solidFill>
                <a:latin typeface="Times New Roman"/>
              </a:rPr>
              <a:t>Click to edit Master text styles</a:t>
            </a:r>
          </a:p>
          <a:p>
            <a:pPr marL="1234800" lvl="1" indent="-593280">
              <a:lnSpc>
                <a:spcPct val="100000"/>
              </a:lnSpc>
              <a:buClr>
                <a:srgbClr val="CC0000"/>
              </a:buClr>
              <a:buFont typeface="Wingdings" charset="2"/>
              <a:buChar char=""/>
            </a:pPr>
            <a:r>
              <a:rPr lang="en-US" sz="2400" b="0" strike="noStrike" spc="-1">
                <a:solidFill>
                  <a:srgbClr val="000000"/>
                </a:solidFill>
                <a:latin typeface="Times New Roman"/>
              </a:rPr>
              <a:t>Second level</a:t>
            </a:r>
          </a:p>
          <a:p>
            <a:pPr marL="1774440" lvl="2" indent="-537120">
              <a:lnSpc>
                <a:spcPct val="100000"/>
              </a:lnSpc>
              <a:buClr>
                <a:srgbClr val="CC0000"/>
              </a:buClr>
              <a:buFont typeface="Wingdings" charset="2"/>
              <a:buChar char=""/>
            </a:pPr>
            <a:r>
              <a:rPr lang="en-US" sz="2400" b="0" strike="noStrike" spc="-1">
                <a:solidFill>
                  <a:srgbClr val="000000"/>
                </a:solidFill>
                <a:latin typeface="Times New Roman"/>
              </a:rPr>
              <a:t>Third level</a:t>
            </a:r>
          </a:p>
          <a:p>
            <a:pPr marL="2303280" lvl="3" indent="-526320">
              <a:lnSpc>
                <a:spcPct val="100000"/>
              </a:lnSpc>
              <a:buClr>
                <a:srgbClr val="CC0000"/>
              </a:buClr>
              <a:buFont typeface="Wingdings" charset="2"/>
              <a:buChar char=""/>
            </a:pPr>
            <a:r>
              <a:rPr lang="en-US" sz="2400" b="0" strike="noStrike" spc="-1">
                <a:solidFill>
                  <a:srgbClr val="000000"/>
                </a:solidFill>
                <a:latin typeface="Times New Roman"/>
              </a:rPr>
              <a:t>Fourth level</a:t>
            </a:r>
          </a:p>
          <a:p>
            <a:pPr marL="2847240" lvl="4" indent="-541440">
              <a:lnSpc>
                <a:spcPct val="100000"/>
              </a:lnSpc>
              <a:buClr>
                <a:srgbClr val="CC0000"/>
              </a:buClr>
              <a:buFont typeface="Wingdings" charset="2"/>
              <a:buChar char=""/>
            </a:pPr>
            <a:r>
              <a:rPr lang="en-US" sz="2400" b="0" strike="noStrike" spc="-1">
                <a:solidFill>
                  <a:srgbClr val="000000"/>
                </a:solidFill>
                <a:latin typeface="Times New Roman"/>
              </a:rPr>
              <a:t>Fifth level</a:t>
            </a:r>
          </a:p>
        </p:txBody>
      </p:sp>
      <p:sp>
        <p:nvSpPr>
          <p:cNvPr id="48" name="PlaceHolder 5"/>
          <p:cNvSpPr>
            <a:spLocks noGrp="1"/>
          </p:cNvSpPr>
          <p:nvPr>
            <p:ph type="ftr"/>
          </p:nvPr>
        </p:nvSpPr>
        <p:spPr>
          <a:xfrm>
            <a:off x="0" y="5613480"/>
            <a:ext cx="7467120" cy="263880"/>
          </a:xfrm>
          <a:prstGeom prst="rect">
            <a:avLst/>
          </a:prstGeom>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49" name="PlaceHolder 6"/>
          <p:cNvSpPr>
            <a:spLocks noGrp="1"/>
          </p:cNvSpPr>
          <p:nvPr>
            <p:ph type="sldNum"/>
          </p:nvPr>
        </p:nvSpPr>
        <p:spPr>
          <a:xfrm>
            <a:off x="8153280" y="5613480"/>
            <a:ext cx="914040" cy="280440"/>
          </a:xfrm>
          <a:prstGeom prst="rect">
            <a:avLst/>
          </a:prstGeom>
        </p:spPr>
        <p:txBody>
          <a:bodyPr>
            <a:noAutofit/>
          </a:bodyPr>
          <a:lstStyle/>
          <a:p>
            <a:pPr algn="r">
              <a:lnSpc>
                <a:spcPct val="100000"/>
              </a:lnSpc>
            </a:pPr>
            <a:fld id="{2D6FF6CE-3586-4203-A447-A6681DBE965E}" type="slidenum">
              <a:rPr lang="en-US" sz="1400" b="0" strike="noStrike" spc="-1">
                <a:solidFill>
                  <a:srgbClr val="000000"/>
                </a:solidFill>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0" y="858600"/>
            <a:ext cx="9143640" cy="1188360"/>
          </a:xfrm>
          <a:prstGeom prst="rect">
            <a:avLst/>
          </a:prstGeom>
          <a:noFill/>
          <a:ln>
            <a:noFill/>
          </a:ln>
        </p:spPr>
        <p:txBody>
          <a:bodyPr anchor="b">
            <a:noAutofit/>
          </a:bodyPr>
          <a:lstStyle/>
          <a:p>
            <a:pPr algn="ctr">
              <a:lnSpc>
                <a:spcPct val="100000"/>
              </a:lnSpc>
            </a:pPr>
            <a:r>
              <a:rPr lang="en-US" sz="4000" b="0" strike="noStrike" spc="-1">
                <a:solidFill>
                  <a:srgbClr val="000000"/>
                </a:solidFill>
                <a:latin typeface="Times New Roman"/>
                <a:ea typeface="Noto Sans CJK SC"/>
              </a:rPr>
              <a:t>Môn: </a:t>
            </a:r>
            <a:r>
              <a:rPr lang="vi-VN" sz="4000" b="0" strike="noStrike" spc="-1">
                <a:solidFill>
                  <a:srgbClr val="000000"/>
                </a:solidFill>
                <a:latin typeface="Times New Roman"/>
              </a:rPr>
              <a:t>DỰ ÁN </a:t>
            </a:r>
            <a:r>
              <a:rPr lang="en-US" sz="4000" b="0" strike="noStrike" spc="-1">
                <a:solidFill>
                  <a:srgbClr val="000000"/>
                </a:solidFill>
                <a:latin typeface="Times New Roman"/>
              </a:rPr>
              <a:t>PHÁT TRIỂN </a:t>
            </a:r>
            <a:r>
              <a:rPr lang="vi-VN" sz="4000" b="0" strike="noStrike" spc="-1">
                <a:solidFill>
                  <a:srgbClr val="000000"/>
                </a:solidFill>
                <a:latin typeface="Times New Roman"/>
              </a:rPr>
              <a:t>PHẦN MỀM</a:t>
            </a:r>
            <a:endParaRPr lang="en-US" sz="4000" b="0" strike="noStrike" spc="-1">
              <a:solidFill>
                <a:srgbClr val="000000"/>
              </a:solidFill>
              <a:latin typeface="Times New Roman"/>
            </a:endParaRPr>
          </a:p>
        </p:txBody>
      </p:sp>
      <p:sp>
        <p:nvSpPr>
          <p:cNvPr id="93" name="TextShape 2"/>
          <p:cNvSpPr txBox="1"/>
          <p:nvPr/>
        </p:nvSpPr>
        <p:spPr>
          <a:xfrm>
            <a:off x="0" y="2175480"/>
            <a:ext cx="9143640" cy="1493280"/>
          </a:xfrm>
          <a:prstGeom prst="rect">
            <a:avLst/>
          </a:prstGeom>
          <a:noFill/>
          <a:ln>
            <a:noFill/>
          </a:ln>
        </p:spPr>
        <p:txBody>
          <a:bodyPr>
            <a:noAutofit/>
          </a:bodyPr>
          <a:lstStyle/>
          <a:p>
            <a:pPr algn="ctr">
              <a:lnSpc>
                <a:spcPct val="100000"/>
              </a:lnSpc>
              <a:spcBef>
                <a:spcPts val="720"/>
              </a:spcBef>
              <a:tabLst>
                <a:tab pos="0" algn="l"/>
              </a:tabLst>
            </a:pPr>
            <a:r>
              <a:rPr lang="vi-VN" sz="3600" b="0" i="1" strike="noStrike" spc="-1">
                <a:solidFill>
                  <a:srgbClr val="000000"/>
                </a:solidFill>
                <a:latin typeface="Times New Roman"/>
              </a:rPr>
              <a:t>Chương</a:t>
            </a:r>
            <a:r>
              <a:rPr lang="en-US" sz="3600" b="0" i="1" strike="noStrike" spc="-1">
                <a:solidFill>
                  <a:srgbClr val="000000"/>
                </a:solidFill>
                <a:latin typeface="Times New Roman"/>
              </a:rPr>
              <a:t> 4. Kiểm thử chức năng ứng dụng</a:t>
            </a:r>
            <a:endParaRPr lang="en-US" sz="3600" b="0" strike="noStrike" spc="-1">
              <a:latin typeface="Arial"/>
            </a:endParaRPr>
          </a:p>
          <a:p>
            <a:pPr algn="ctr">
              <a:lnSpc>
                <a:spcPct val="100000"/>
              </a:lnSpc>
              <a:spcBef>
                <a:spcPts val="978"/>
              </a:spcBef>
              <a:tabLst>
                <a:tab pos="0" algn="l"/>
              </a:tabLst>
            </a:pPr>
            <a:endParaRPr lang="en-US"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4.1.2. Nguyên tắc và các loại kiểm thử … (tt)</a:t>
            </a:r>
          </a:p>
        </p:txBody>
      </p:sp>
      <p:sp>
        <p:nvSpPr>
          <p:cNvPr id="128" name="TextShape 2"/>
          <p:cNvSpPr txBox="1"/>
          <p:nvPr/>
        </p:nvSpPr>
        <p:spPr>
          <a:xfrm>
            <a:off x="0" y="726480"/>
            <a:ext cx="9143640" cy="4754520"/>
          </a:xfrm>
          <a:prstGeom prst="rect">
            <a:avLst/>
          </a:prstGeom>
          <a:noFill/>
          <a:ln>
            <a:noFill/>
          </a:ln>
        </p:spPr>
        <p:txBody>
          <a:bodyPr>
            <a:noAutofit/>
          </a:bodyPr>
          <a:lstStyle/>
          <a:p>
            <a:pPr>
              <a:lnSpc>
                <a:spcPct val="100000"/>
              </a:lnSpc>
              <a:tabLst>
                <a:tab pos="0" algn="l"/>
              </a:tabLst>
            </a:pPr>
            <a:r>
              <a:rPr lang="en-US" sz="2400" b="0" i="1" strike="noStrike" spc="-1">
                <a:solidFill>
                  <a:srgbClr val="000000"/>
                </a:solidFill>
                <a:latin typeface="Times New Roman"/>
              </a:rPr>
              <a:t>Kiểm thử thành phần/đơn vị (tt)</a:t>
            </a:r>
            <a:endParaRPr lang="en-US" sz="2400" b="0" strike="noStrike" spc="-1">
              <a:solidFill>
                <a:srgbClr val="000000"/>
              </a:solidFill>
              <a:latin typeface="Times New Roman"/>
            </a:endParaRPr>
          </a:p>
          <a:p>
            <a:pPr>
              <a:lnSpc>
                <a:spcPct val="100000"/>
              </a:lnSpc>
              <a:tabLst>
                <a:tab pos="0" algn="l"/>
              </a:tabLst>
            </a:pPr>
            <a:r>
              <a:rPr lang="vi-VN" sz="2400" b="0" strike="noStrike" spc="-1">
                <a:solidFill>
                  <a:srgbClr val="000000"/>
                </a:solidFill>
                <a:latin typeface="Times New Roman"/>
              </a:rPr>
              <a:t>Nội dung kiểm thử đơn vị</a:t>
            </a:r>
            <a:endParaRPr lang="en-US" sz="2400" b="0" strike="noStrike" spc="-1">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Giải thuật và logic </a:t>
            </a: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Cấu trúc dữ liệu</a:t>
            </a: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Giao diện (Interfaces)</a:t>
            </a: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Các nhánh độc lập (Independent paths)</a:t>
            </a: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Giá trị biên, điều kiện biên</a:t>
            </a: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Bẫy lỗi và kiểm soát lỗi (Error handling)</a:t>
            </a:r>
          </a:p>
          <a:p>
            <a:pPr>
              <a:lnSpc>
                <a:spcPct val="100000"/>
              </a:lnSpc>
              <a:tabLst>
                <a:tab pos="0" algn="l"/>
              </a:tabLst>
            </a:pPr>
            <a:endParaRPr lang="en-US" sz="2400" b="0" strike="noStrike" spc="-1">
              <a:solidFill>
                <a:srgbClr val="000000"/>
              </a:solidFill>
              <a:latin typeface="Times New Roman"/>
            </a:endParaRPr>
          </a:p>
        </p:txBody>
      </p:sp>
      <p:sp>
        <p:nvSpPr>
          <p:cNvPr id="129"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130"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88518953-9108-4DDE-83A9-65F64BF32F82}" type="slidenum">
              <a:rPr lang="en-US" sz="1400" b="0" strike="noStrike" spc="-1">
                <a:solidFill>
                  <a:srgbClr val="000000"/>
                </a:solidFill>
                <a:latin typeface="Times New Roman"/>
              </a:rPr>
              <a:t>10</a:t>
            </a:fld>
            <a:endParaRPr lang="en-US"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4.1.2. Nguyên tắc và các loại kiểm thử … (tt)</a:t>
            </a:r>
          </a:p>
        </p:txBody>
      </p:sp>
      <p:sp>
        <p:nvSpPr>
          <p:cNvPr id="132" name="TextShape 2"/>
          <p:cNvSpPr txBox="1"/>
          <p:nvPr/>
        </p:nvSpPr>
        <p:spPr>
          <a:xfrm>
            <a:off x="0" y="726480"/>
            <a:ext cx="9143640" cy="4754520"/>
          </a:xfrm>
          <a:prstGeom prst="rect">
            <a:avLst/>
          </a:prstGeom>
          <a:noFill/>
          <a:ln>
            <a:noFill/>
          </a:ln>
        </p:spPr>
        <p:txBody>
          <a:bodyPr>
            <a:noAutofit/>
          </a:bodyPr>
          <a:lstStyle/>
          <a:p>
            <a:pPr>
              <a:lnSpc>
                <a:spcPct val="100000"/>
              </a:lnSpc>
              <a:tabLst>
                <a:tab pos="0" algn="l"/>
              </a:tabLst>
            </a:pPr>
            <a:r>
              <a:rPr lang="en-US" sz="2400" b="0" i="1" strike="noStrike" spc="-1">
                <a:solidFill>
                  <a:srgbClr val="000000"/>
                </a:solidFill>
                <a:latin typeface="Times New Roman"/>
              </a:rPr>
              <a:t>Kiểm thử thành phần/đơn vị (tt) </a:t>
            </a:r>
            <a:endParaRPr lang="en-US" sz="2400" b="0" strike="noStrike" spc="-1">
              <a:solidFill>
                <a:srgbClr val="000000"/>
              </a:solidFill>
              <a:latin typeface="Times New Roman"/>
            </a:endParaRPr>
          </a:p>
          <a:p>
            <a:pPr>
              <a:lnSpc>
                <a:spcPct val="100000"/>
              </a:lnSpc>
              <a:tabLst>
                <a:tab pos="0" algn="l"/>
              </a:tabLst>
            </a:pPr>
            <a:r>
              <a:rPr lang="en-US" sz="2400" b="0" strike="noStrike" spc="-1">
                <a:solidFill>
                  <a:srgbClr val="000000"/>
                </a:solidFill>
                <a:latin typeface="Times New Roman"/>
              </a:rPr>
              <a:t>Kiểm tra các ràng buộc giao diện</a:t>
            </a: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Lưu ý các mẫu nhập liệu trên giao diện</a:t>
            </a:r>
          </a:p>
          <a:p>
            <a:pPr marL="1234800" lvl="1" indent="-593280">
              <a:lnSpc>
                <a:spcPct val="100000"/>
              </a:lnSpc>
              <a:buClr>
                <a:srgbClr val="CC0000"/>
              </a:buClr>
              <a:buFont typeface="Wingdings" charset="2"/>
              <a:buChar char=""/>
              <a:tabLst>
                <a:tab pos="0" algn="l"/>
              </a:tabLst>
            </a:pPr>
            <a:r>
              <a:rPr lang="en-US" sz="2400" b="0" strike="noStrike" spc="-1">
                <a:solidFill>
                  <a:srgbClr val="000000"/>
                </a:solidFill>
                <a:latin typeface="Times New Roman"/>
              </a:rPr>
              <a:t>Số</a:t>
            </a:r>
          </a:p>
          <a:p>
            <a:pPr marL="1234800" lvl="1" indent="-593280">
              <a:lnSpc>
                <a:spcPct val="100000"/>
              </a:lnSpc>
              <a:buClr>
                <a:srgbClr val="CC0000"/>
              </a:buClr>
              <a:buFont typeface="Wingdings" charset="2"/>
              <a:buChar char=""/>
              <a:tabLst>
                <a:tab pos="0" algn="l"/>
              </a:tabLst>
            </a:pPr>
            <a:r>
              <a:rPr lang="en-US" sz="2400" b="0" strike="noStrike" spc="-1">
                <a:solidFill>
                  <a:srgbClr val="000000"/>
                </a:solidFill>
                <a:latin typeface="Times New Roman"/>
              </a:rPr>
              <a:t>Chuỗi</a:t>
            </a:r>
          </a:p>
          <a:p>
            <a:pPr marL="1234800" lvl="1" indent="-593280">
              <a:lnSpc>
                <a:spcPct val="100000"/>
              </a:lnSpc>
              <a:buClr>
                <a:srgbClr val="CC0000"/>
              </a:buClr>
              <a:buFont typeface="Wingdings" charset="2"/>
              <a:buChar char=""/>
              <a:tabLst>
                <a:tab pos="0" algn="l"/>
              </a:tabLst>
            </a:pPr>
            <a:r>
              <a:rPr lang="en-US" sz="2400" b="0" strike="noStrike" spc="-1">
                <a:solidFill>
                  <a:srgbClr val="000000"/>
                </a:solidFill>
                <a:latin typeface="Times New Roman"/>
              </a:rPr>
              <a:t>Ngày/Tháng/Năm</a:t>
            </a:r>
          </a:p>
          <a:p>
            <a:endParaRPr lang="en-US" sz="2400" b="0" strike="noStrike" spc="-1">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Sử dụng Regular Expression để kiểm tra các dữ liệu nhập</a:t>
            </a:r>
          </a:p>
          <a:p>
            <a:pPr>
              <a:lnSpc>
                <a:spcPct val="100000"/>
              </a:lnSpc>
              <a:tabLst>
                <a:tab pos="0" algn="l"/>
              </a:tabLst>
            </a:pPr>
            <a:endParaRPr lang="en-US" sz="2400" b="0" strike="noStrike" spc="-1">
              <a:solidFill>
                <a:srgbClr val="000000"/>
              </a:solidFill>
              <a:latin typeface="Times New Roman"/>
            </a:endParaRPr>
          </a:p>
        </p:txBody>
      </p:sp>
      <p:sp>
        <p:nvSpPr>
          <p:cNvPr id="133"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134"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1187CEDA-3704-4A88-BB31-C6F79089EB19}" type="slidenum">
              <a:rPr lang="en-US" sz="1400" b="0" strike="noStrike" spc="-1">
                <a:solidFill>
                  <a:srgbClr val="000000"/>
                </a:solidFill>
                <a:latin typeface="Times New Roman"/>
              </a:rPr>
              <a:t>11</a:t>
            </a:fld>
            <a:endParaRPr lang="en-US"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4.1.2. Nguyên tắc và các loại kiểm thử … (tt)</a:t>
            </a:r>
          </a:p>
        </p:txBody>
      </p:sp>
      <p:sp>
        <p:nvSpPr>
          <p:cNvPr id="136" name="TextShape 2"/>
          <p:cNvSpPr txBox="1"/>
          <p:nvPr/>
        </p:nvSpPr>
        <p:spPr>
          <a:xfrm>
            <a:off x="0" y="726480"/>
            <a:ext cx="9143640" cy="4754520"/>
          </a:xfrm>
          <a:prstGeom prst="rect">
            <a:avLst/>
          </a:prstGeom>
          <a:noFill/>
          <a:ln>
            <a:noFill/>
          </a:ln>
        </p:spPr>
        <p:txBody>
          <a:bodyPr>
            <a:noAutofit/>
          </a:bodyPr>
          <a:lstStyle/>
          <a:p>
            <a:pPr>
              <a:lnSpc>
                <a:spcPct val="100000"/>
              </a:lnSpc>
              <a:tabLst>
                <a:tab pos="0" algn="l"/>
              </a:tabLst>
            </a:pPr>
            <a:r>
              <a:rPr lang="en-US" sz="2400" b="0" i="1" strike="noStrike" spc="-1">
                <a:solidFill>
                  <a:srgbClr val="000000"/>
                </a:solidFill>
                <a:latin typeface="Times New Roman"/>
              </a:rPr>
              <a:t>Test hộp đen (Black box testing) </a:t>
            </a:r>
            <a:endParaRPr lang="en-US" sz="2400" b="0" strike="noStrike" spc="-1">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Kiểu test mà Tester thực hiện test không chú ý gì đến code (hoặc là một hình thức test mà ứng dụng đang test được xem như một hộp đen và hành vi bên trong của chương trình hoàn toàn được bỏ qua. Việc test xảy ra dựa trên các đặc tả bên ngoài. Cũng hiểu như test hành vi, chỉ hành vi bên ngoài của ứng dụng là được đánh giá và phân tích).</a:t>
            </a:r>
          </a:p>
          <a:p>
            <a:pPr>
              <a:lnSpc>
                <a:spcPct val="100000"/>
              </a:lnSpc>
              <a:tabLst>
                <a:tab pos="0" algn="l"/>
              </a:tabLst>
            </a:pPr>
            <a:r>
              <a:rPr lang="en-US" sz="2400" b="0" i="1" strike="noStrike" spc="-1">
                <a:solidFill>
                  <a:srgbClr val="000000"/>
                </a:solidFill>
                <a:latin typeface="Times New Roman"/>
              </a:rPr>
              <a:t>Test hộp trắng (White box testing) </a:t>
            </a:r>
            <a:endParaRPr lang="en-US" sz="2400" b="0" strike="noStrike" spc="-1">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Các tester tìm kiếm lỗi bên trong code.</a:t>
            </a:r>
          </a:p>
          <a:p>
            <a:pPr>
              <a:lnSpc>
                <a:spcPct val="100000"/>
              </a:lnSpc>
              <a:tabLst>
                <a:tab pos="0" algn="l"/>
              </a:tabLst>
            </a:pPr>
            <a:endParaRPr lang="en-US" sz="2400" b="0" strike="noStrike" spc="-1">
              <a:solidFill>
                <a:srgbClr val="000000"/>
              </a:solidFill>
              <a:latin typeface="Times New Roman"/>
            </a:endParaRPr>
          </a:p>
        </p:txBody>
      </p:sp>
      <p:sp>
        <p:nvSpPr>
          <p:cNvPr id="137"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138"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66CE9521-82A6-45A8-AC60-6758C3DEA79D}" type="slidenum">
              <a:rPr lang="en-US" sz="1400" b="0" strike="noStrike" spc="-1">
                <a:solidFill>
                  <a:srgbClr val="000000"/>
                </a:solidFill>
                <a:latin typeface="Times New Roman"/>
              </a:rPr>
              <a:t>12</a:t>
            </a:fld>
            <a:endParaRPr lang="en-US"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4.1.2. Nguyên tắc và các loại kiểm thử … (tt)</a:t>
            </a:r>
          </a:p>
        </p:txBody>
      </p:sp>
      <p:sp>
        <p:nvSpPr>
          <p:cNvPr id="140" name="TextShape 2"/>
          <p:cNvSpPr txBox="1"/>
          <p:nvPr/>
        </p:nvSpPr>
        <p:spPr>
          <a:xfrm>
            <a:off x="0" y="726480"/>
            <a:ext cx="9143640" cy="4754520"/>
          </a:xfrm>
          <a:prstGeom prst="rect">
            <a:avLst/>
          </a:prstGeom>
          <a:noFill/>
          <a:ln>
            <a:noFill/>
          </a:ln>
        </p:spPr>
        <p:txBody>
          <a:bodyPr>
            <a:noAutofit/>
          </a:bodyPr>
          <a:lstStyle/>
          <a:p>
            <a:pPr>
              <a:lnSpc>
                <a:spcPct val="100000"/>
              </a:lnSpc>
              <a:tabLst>
                <a:tab pos="0" algn="l"/>
              </a:tabLst>
            </a:pPr>
            <a:r>
              <a:rPr lang="en-US" sz="2400" b="0" i="1" strike="noStrike" spc="-1">
                <a:solidFill>
                  <a:srgbClr val="000000"/>
                </a:solidFill>
                <a:latin typeface="Times New Roman"/>
              </a:rPr>
              <a:t>Kiểm thử tích hợp</a:t>
            </a:r>
            <a:endParaRPr lang="en-US" sz="2400" b="0" strike="noStrike" spc="-1">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vi-VN" sz="2400" b="0" strike="noStrike" spc="-1">
                <a:solidFill>
                  <a:srgbClr val="000000"/>
                </a:solidFill>
                <a:latin typeface="Times New Roman"/>
              </a:rPr>
              <a:t>Kiểm thử tích hợp là kiểm thử một tổ hợp các thành phần của một phần mềm (tạo thành một chức năng đầy đủ)</a:t>
            </a:r>
            <a:endParaRPr lang="en-US" sz="2400" b="0" strike="noStrike" spc="-1">
              <a:solidFill>
                <a:srgbClr val="000000"/>
              </a:solidFill>
              <a:latin typeface="Times New Roman"/>
            </a:endParaRPr>
          </a:p>
          <a:p>
            <a:pPr marL="1234800" lvl="1" indent="-593280">
              <a:lnSpc>
                <a:spcPct val="100000"/>
              </a:lnSpc>
              <a:buClr>
                <a:srgbClr val="CC0000"/>
              </a:buClr>
              <a:buFont typeface="Wingdings" charset="2"/>
              <a:buChar char=""/>
              <a:tabLst>
                <a:tab pos="0" algn="l"/>
              </a:tabLst>
            </a:pPr>
            <a:r>
              <a:rPr lang="vi-VN" sz="2400" b="0" strike="noStrike" spc="-1">
                <a:solidFill>
                  <a:srgbClr val="000000"/>
                </a:solidFill>
                <a:latin typeface="Times New Roman"/>
              </a:rPr>
              <a:t>Tập trung vào việc làm thế nào để các thành phần (đơn vị) làm việc với nhau. </a:t>
            </a:r>
            <a:endParaRPr lang="en-US" sz="2400" b="0" strike="noStrike" spc="-1">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vi-VN" sz="2400" b="0" strike="noStrike" spc="-1">
                <a:solidFill>
                  <a:srgbClr val="000000"/>
                </a:solidFill>
                <a:latin typeface="Times New Roman"/>
              </a:rPr>
              <a:t>Kiểm thử tích hợp nhằm:</a:t>
            </a:r>
            <a:endParaRPr lang="en-US" sz="2400" b="0" strike="noStrike" spc="-1">
              <a:solidFill>
                <a:srgbClr val="000000"/>
              </a:solidFill>
              <a:latin typeface="Times New Roman"/>
            </a:endParaRPr>
          </a:p>
          <a:p>
            <a:pPr marL="1234800" lvl="1" indent="-593280">
              <a:lnSpc>
                <a:spcPct val="100000"/>
              </a:lnSpc>
              <a:buClr>
                <a:srgbClr val="CC0000"/>
              </a:buClr>
              <a:buFont typeface="Wingdings" charset="2"/>
              <a:buChar char=""/>
              <a:tabLst>
                <a:tab pos="0" algn="l"/>
              </a:tabLst>
            </a:pPr>
            <a:r>
              <a:rPr lang="vi-VN" sz="2400" b="0" strike="noStrike" spc="-1">
                <a:solidFill>
                  <a:srgbClr val="000000"/>
                </a:solidFill>
                <a:latin typeface="Times New Roman"/>
              </a:rPr>
              <a:t>Phát hiện lỗi xảy ra trong giao diện giữa các thành phần đơn vị. </a:t>
            </a:r>
            <a:endParaRPr lang="en-US" sz="2400" b="0" strike="noStrike" spc="-1">
              <a:solidFill>
                <a:srgbClr val="000000"/>
              </a:solidFill>
              <a:latin typeface="Times New Roman"/>
            </a:endParaRPr>
          </a:p>
          <a:p>
            <a:pPr marL="1234800" lvl="1" indent="-593280">
              <a:lnSpc>
                <a:spcPct val="100000"/>
              </a:lnSpc>
              <a:buClr>
                <a:srgbClr val="CC0000"/>
              </a:buClr>
              <a:buFont typeface="Wingdings" charset="2"/>
              <a:buChar char=""/>
              <a:tabLst>
                <a:tab pos="0" algn="l"/>
              </a:tabLst>
            </a:pPr>
            <a:r>
              <a:rPr lang="vi-VN" sz="2400" b="0" strike="noStrike" spc="-1">
                <a:solidFill>
                  <a:srgbClr val="000000"/>
                </a:solidFill>
                <a:latin typeface="Times New Roman"/>
              </a:rPr>
              <a:t>Lắp ráp các đơn vị riêng rẽ vào một hệ thống con và vào một hệ thống hoàn chỉnh cuối cùng.</a:t>
            </a:r>
            <a:endParaRPr lang="en-US" sz="2400" b="0" strike="noStrike" spc="-1">
              <a:solidFill>
                <a:srgbClr val="000000"/>
              </a:solidFill>
              <a:latin typeface="Times New Roman"/>
            </a:endParaRPr>
          </a:p>
          <a:p>
            <a:pPr>
              <a:lnSpc>
                <a:spcPct val="100000"/>
              </a:lnSpc>
              <a:tabLst>
                <a:tab pos="0" algn="l"/>
              </a:tabLst>
            </a:pPr>
            <a:endParaRPr lang="en-US" sz="2400" b="0" strike="noStrike" spc="-1">
              <a:solidFill>
                <a:srgbClr val="000000"/>
              </a:solidFill>
              <a:latin typeface="Times New Roman"/>
            </a:endParaRPr>
          </a:p>
        </p:txBody>
      </p:sp>
      <p:sp>
        <p:nvSpPr>
          <p:cNvPr id="141"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142"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EAD8D3C6-6A6C-40C8-A912-3375D2F09D23}" type="slidenum">
              <a:rPr lang="en-US" sz="1400" b="0" strike="noStrike" spc="-1">
                <a:solidFill>
                  <a:srgbClr val="000000"/>
                </a:solidFill>
                <a:latin typeface="Times New Roman"/>
              </a:rPr>
              <a:t>13</a:t>
            </a:fld>
            <a:endParaRPr lang="en-US"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4.1.2. Nguyên tắc và các loại kiểm thử … (tt)</a:t>
            </a:r>
          </a:p>
        </p:txBody>
      </p:sp>
      <p:sp>
        <p:nvSpPr>
          <p:cNvPr id="144" name="TextShape 2"/>
          <p:cNvSpPr txBox="1"/>
          <p:nvPr/>
        </p:nvSpPr>
        <p:spPr>
          <a:xfrm>
            <a:off x="0" y="726480"/>
            <a:ext cx="9143640" cy="4754520"/>
          </a:xfrm>
          <a:prstGeom prst="rect">
            <a:avLst/>
          </a:prstGeom>
          <a:noFill/>
          <a:ln>
            <a:noFill/>
          </a:ln>
        </p:spPr>
        <p:txBody>
          <a:bodyPr>
            <a:noAutofit/>
          </a:bodyPr>
          <a:lstStyle/>
          <a:p>
            <a:pPr>
              <a:lnSpc>
                <a:spcPct val="100000"/>
              </a:lnSpc>
              <a:tabLst>
                <a:tab pos="0" algn="l"/>
              </a:tabLst>
            </a:pPr>
            <a:r>
              <a:rPr lang="en-US" sz="2400" b="0" i="1" strike="noStrike" spc="-1">
                <a:solidFill>
                  <a:srgbClr val="000000"/>
                </a:solidFill>
                <a:latin typeface="Times New Roman"/>
              </a:rPr>
              <a:t>Kiểm thử tích hợp (tt)</a:t>
            </a:r>
            <a:endParaRPr lang="en-US" sz="2400" b="0" strike="noStrike" spc="-1">
              <a:solidFill>
                <a:srgbClr val="000000"/>
              </a:solidFill>
              <a:latin typeface="Times New Roman"/>
            </a:endParaRPr>
          </a:p>
          <a:p>
            <a:pPr>
              <a:lnSpc>
                <a:spcPct val="100000"/>
              </a:lnSpc>
              <a:tabLst>
                <a:tab pos="0" algn="l"/>
              </a:tabLst>
            </a:pPr>
            <a:endParaRPr lang="en-US" sz="2400" b="0" strike="noStrike" spc="-1">
              <a:solidFill>
                <a:srgbClr val="000000"/>
              </a:solidFill>
              <a:latin typeface="Times New Roman"/>
            </a:endParaRPr>
          </a:p>
        </p:txBody>
      </p:sp>
      <p:sp>
        <p:nvSpPr>
          <p:cNvPr id="145"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146"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4242A694-A81B-492F-A6C6-1C51647349B5}" type="slidenum">
              <a:rPr lang="en-US" sz="1400" b="0" strike="noStrike" spc="-1">
                <a:solidFill>
                  <a:srgbClr val="000000"/>
                </a:solidFill>
                <a:latin typeface="Times New Roman"/>
              </a:rPr>
              <a:t>14</a:t>
            </a:fld>
            <a:endParaRPr lang="en-US" sz="1400" b="0" strike="noStrike" spc="-1">
              <a:latin typeface="Times New Roman"/>
            </a:endParaRPr>
          </a:p>
        </p:txBody>
      </p:sp>
      <p:pic>
        <p:nvPicPr>
          <p:cNvPr id="147" name="Picture 4" descr="https://lh5.googleusercontent.com/aeyMJh-nOvaTTWnLwAUBDwjvsHIyq0DEo5pEeWt-uQbqnkR7PVu-y1yVwW58mx5DMkczjBdqzsFmECx-zCXt0QJU0v0x6SfMehH416K9RW42Q8n9L2vZPXuXx_ndU-Kbbe1M_46v"/>
          <p:cNvPicPr/>
          <p:nvPr/>
        </p:nvPicPr>
        <p:blipFill>
          <a:blip r:embed="rId2"/>
          <a:stretch/>
        </p:blipFill>
        <p:spPr>
          <a:xfrm>
            <a:off x="721440" y="1309680"/>
            <a:ext cx="7700760" cy="40820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4.1.2. Nguyên tắc và các loại kiểm thử … (tt)</a:t>
            </a:r>
          </a:p>
        </p:txBody>
      </p:sp>
      <p:sp>
        <p:nvSpPr>
          <p:cNvPr id="149" name="TextShape 2"/>
          <p:cNvSpPr txBox="1"/>
          <p:nvPr/>
        </p:nvSpPr>
        <p:spPr>
          <a:xfrm>
            <a:off x="0" y="726480"/>
            <a:ext cx="9143640" cy="4754520"/>
          </a:xfrm>
          <a:prstGeom prst="rect">
            <a:avLst/>
          </a:prstGeom>
          <a:noFill/>
          <a:ln>
            <a:noFill/>
          </a:ln>
        </p:spPr>
        <p:txBody>
          <a:bodyPr>
            <a:noAutofit/>
          </a:bodyPr>
          <a:lstStyle/>
          <a:p>
            <a:pPr>
              <a:lnSpc>
                <a:spcPct val="100000"/>
              </a:lnSpc>
              <a:tabLst>
                <a:tab pos="0" algn="l"/>
              </a:tabLst>
            </a:pPr>
            <a:r>
              <a:rPr lang="vi-VN" sz="2400" b="0" i="1" strike="noStrike" spc="-1">
                <a:solidFill>
                  <a:srgbClr val="000000"/>
                </a:solidFill>
                <a:latin typeface="Times New Roman"/>
              </a:rPr>
              <a:t>Kiểm thử hệ thống</a:t>
            </a:r>
            <a:endParaRPr lang="en-US" sz="2400" b="0" strike="noStrike" spc="-1">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vi-VN" sz="2400" b="0" strike="noStrike" spc="-1">
                <a:solidFill>
                  <a:srgbClr val="000000"/>
                </a:solidFill>
                <a:latin typeface="Times New Roman"/>
              </a:rPr>
              <a:t>Kiểm thử hệ thống nhằm kiểm tra thiết kế và hệ thống thỏa mãn đặc tả</a:t>
            </a:r>
            <a:r>
              <a:rPr lang="en-US" sz="2400" b="0" strike="noStrike" spc="-1">
                <a:solidFill>
                  <a:srgbClr val="000000"/>
                </a:solidFill>
                <a:latin typeface="Times New Roman"/>
              </a:rPr>
              <a:t> ban đầu hay không.</a:t>
            </a:r>
          </a:p>
          <a:p>
            <a:pPr marL="639000" indent="-638640">
              <a:lnSpc>
                <a:spcPct val="100000"/>
              </a:lnSpc>
              <a:buClr>
                <a:srgbClr val="CC0000"/>
              </a:buClr>
              <a:buFont typeface="Wingdings" charset="2"/>
              <a:buChar char=""/>
              <a:tabLst>
                <a:tab pos="0" algn="l"/>
              </a:tabLst>
            </a:pPr>
            <a:r>
              <a:rPr lang="vi-VN" sz="2400" b="0" strike="noStrike" spc="-1">
                <a:solidFill>
                  <a:srgbClr val="000000"/>
                </a:solidFill>
                <a:latin typeface="Times New Roman"/>
              </a:rPr>
              <a:t>Kiểm thử hệ thống được thực hiện sau khi hoàn tất kiểm thử đơn vị và kiểm thử tích hợp.</a:t>
            </a:r>
            <a:endParaRPr lang="en-US" sz="2400" b="0" strike="noStrike" spc="-1">
              <a:solidFill>
                <a:srgbClr val="000000"/>
              </a:solidFill>
              <a:latin typeface="Times New Roman"/>
            </a:endParaRPr>
          </a:p>
          <a:p>
            <a:pPr>
              <a:lnSpc>
                <a:spcPct val="100000"/>
              </a:lnSpc>
              <a:tabLst>
                <a:tab pos="0" algn="l"/>
              </a:tabLst>
            </a:pPr>
            <a:endParaRPr lang="en-US" sz="2400" b="0" strike="noStrike" spc="-1">
              <a:solidFill>
                <a:srgbClr val="000000"/>
              </a:solidFill>
              <a:latin typeface="Times New Roman"/>
            </a:endParaRPr>
          </a:p>
        </p:txBody>
      </p:sp>
      <p:sp>
        <p:nvSpPr>
          <p:cNvPr id="150"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151"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6E56297D-E31E-4254-9E9A-9F34C3977ACA}" type="slidenum">
              <a:rPr lang="en-US" sz="1400" b="0" strike="noStrike" spc="-1">
                <a:solidFill>
                  <a:srgbClr val="000000"/>
                </a:solidFill>
                <a:latin typeface="Times New Roman"/>
              </a:rPr>
              <a:t>15</a:t>
            </a:fld>
            <a:endParaRPr lang="en-US"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4.1.2. Nguyên tắc và các loại kiểm thử … (tt)</a:t>
            </a:r>
          </a:p>
        </p:txBody>
      </p:sp>
      <p:sp>
        <p:nvSpPr>
          <p:cNvPr id="153" name="TextShape 2"/>
          <p:cNvSpPr txBox="1"/>
          <p:nvPr/>
        </p:nvSpPr>
        <p:spPr>
          <a:xfrm>
            <a:off x="0" y="726480"/>
            <a:ext cx="9143640" cy="4754520"/>
          </a:xfrm>
          <a:prstGeom prst="rect">
            <a:avLst/>
          </a:prstGeom>
          <a:noFill/>
          <a:ln>
            <a:noFill/>
          </a:ln>
        </p:spPr>
        <p:txBody>
          <a:bodyPr>
            <a:noAutofit/>
          </a:bodyPr>
          <a:lstStyle/>
          <a:p>
            <a:pPr>
              <a:lnSpc>
                <a:spcPct val="100000"/>
              </a:lnSpc>
              <a:tabLst>
                <a:tab pos="0" algn="l"/>
              </a:tabLst>
            </a:pPr>
            <a:r>
              <a:rPr lang="en-US" sz="2400" b="0" i="1" strike="noStrike" spc="-1">
                <a:solidFill>
                  <a:srgbClr val="000000"/>
                </a:solidFill>
                <a:latin typeface="Times New Roman"/>
              </a:rPr>
              <a:t>Nguyên tắc kiểm thử</a:t>
            </a:r>
            <a:endParaRPr lang="en-US" sz="2400" b="0" strike="noStrike" spc="-1">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Chọn các dữ liệu test để lộ ra lỗi</a:t>
            </a:r>
          </a:p>
          <a:p>
            <a:pPr marL="1234800" lvl="1" indent="-593280">
              <a:lnSpc>
                <a:spcPct val="100000"/>
              </a:lnSpc>
              <a:buClr>
                <a:srgbClr val="CC0000"/>
              </a:buClr>
              <a:buFont typeface="Wingdings" charset="2"/>
              <a:buChar char=""/>
              <a:tabLst>
                <a:tab pos="0" algn="l"/>
              </a:tabLst>
            </a:pPr>
            <a:r>
              <a:rPr lang="en-US" sz="2400" b="0" strike="noStrike" spc="-1">
                <a:solidFill>
                  <a:srgbClr val="000000"/>
                </a:solidFill>
                <a:latin typeface="Times New Roman"/>
              </a:rPr>
              <a:t>Chọn đầu vào làm cho hệ thống sinh ra các thông báo lỗi</a:t>
            </a:r>
          </a:p>
          <a:p>
            <a:pPr marL="1234800" lvl="1" indent="-593280">
              <a:lnSpc>
                <a:spcPct val="100000"/>
              </a:lnSpc>
              <a:buClr>
                <a:srgbClr val="CC0000"/>
              </a:buClr>
              <a:buFont typeface="Wingdings" charset="2"/>
              <a:buChar char=""/>
              <a:tabLst>
                <a:tab pos="0" algn="l"/>
              </a:tabLst>
            </a:pPr>
            <a:r>
              <a:rPr lang="en-US" sz="2400" b="0" strike="noStrike" spc="-1">
                <a:solidFill>
                  <a:srgbClr val="000000"/>
                </a:solidFill>
                <a:latin typeface="Times New Roman"/>
              </a:rPr>
              <a:t>Thiết kế input sao cho tràn buffer, tràn số,…</a:t>
            </a:r>
          </a:p>
          <a:p>
            <a:pPr marL="1234800" lvl="1" indent="-593280">
              <a:lnSpc>
                <a:spcPct val="100000"/>
              </a:lnSpc>
              <a:buClr>
                <a:srgbClr val="CC0000"/>
              </a:buClr>
              <a:buFont typeface="Wingdings" charset="2"/>
              <a:buChar char=""/>
              <a:tabLst>
                <a:tab pos="0" algn="l"/>
              </a:tabLst>
            </a:pPr>
            <a:r>
              <a:rPr lang="en-US" sz="2400" b="0" strike="noStrike" spc="-1">
                <a:solidFill>
                  <a:srgbClr val="000000"/>
                </a:solidFill>
                <a:latin typeface="Times New Roman"/>
              </a:rPr>
              <a:t>Lặp lại cùng input vài lần </a:t>
            </a:r>
          </a:p>
          <a:p>
            <a:pPr marL="1234800" lvl="1" indent="-593280">
              <a:lnSpc>
                <a:spcPct val="100000"/>
              </a:lnSpc>
              <a:buClr>
                <a:srgbClr val="CC0000"/>
              </a:buClr>
              <a:buFont typeface="Wingdings" charset="2"/>
              <a:buChar char=""/>
              <a:tabLst>
                <a:tab pos="0" algn="l"/>
              </a:tabLst>
            </a:pPr>
            <a:r>
              <a:rPr lang="en-US" sz="2400" b="0" strike="noStrike" spc="-1">
                <a:solidFill>
                  <a:srgbClr val="000000"/>
                </a:solidFill>
                <a:latin typeface="Times New Roman"/>
              </a:rPr>
              <a:t>Chọn dữ liệu vào làm sinh ra output sai</a:t>
            </a:r>
          </a:p>
          <a:p>
            <a:pPr marL="1234800" lvl="1" indent="-593280">
              <a:lnSpc>
                <a:spcPct val="100000"/>
              </a:lnSpc>
              <a:buClr>
                <a:srgbClr val="CC0000"/>
              </a:buClr>
              <a:buFont typeface="Wingdings" charset="2"/>
              <a:buChar char=""/>
              <a:tabLst>
                <a:tab pos="0" algn="l"/>
              </a:tabLst>
            </a:pPr>
            <a:r>
              <a:rPr lang="en-US" sz="2400" b="0" strike="noStrike" spc="-1">
                <a:solidFill>
                  <a:srgbClr val="000000"/>
                </a:solidFill>
                <a:latin typeface="Times New Roman"/>
              </a:rPr>
              <a:t>Chọn dữ liệu vào làm sinh tính toán quá lớn hoặc quá nhỏ</a:t>
            </a: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Lưu đồ công việc kiểm thử</a:t>
            </a:r>
          </a:p>
          <a:p>
            <a:pPr>
              <a:lnSpc>
                <a:spcPct val="100000"/>
              </a:lnSpc>
              <a:tabLst>
                <a:tab pos="0" algn="l"/>
              </a:tabLst>
            </a:pPr>
            <a:endParaRPr lang="en-US" sz="2400" b="0" strike="noStrike" spc="-1">
              <a:solidFill>
                <a:srgbClr val="000000"/>
              </a:solidFill>
              <a:latin typeface="Times New Roman"/>
            </a:endParaRPr>
          </a:p>
        </p:txBody>
      </p:sp>
      <p:sp>
        <p:nvSpPr>
          <p:cNvPr id="154"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155"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CD0E93B7-2435-47C5-B21D-29A299DCB52A}" type="slidenum">
              <a:rPr lang="en-US" sz="1400" b="0" strike="noStrike" spc="-1">
                <a:solidFill>
                  <a:srgbClr val="000000"/>
                </a:solidFill>
                <a:latin typeface="Times New Roman"/>
              </a:rPr>
              <a:t>16</a:t>
            </a:fld>
            <a:endParaRPr lang="en-US" sz="1400" b="0" strike="noStrike" spc="-1">
              <a:latin typeface="Times New Roman"/>
            </a:endParaRPr>
          </a:p>
        </p:txBody>
      </p:sp>
      <p:pic>
        <p:nvPicPr>
          <p:cNvPr id="156" name="Picture 2" descr="https://lh5.googleusercontent.com/lCJz_ZwFYbEJa7RV_vJi2Bc6__ZYKr99O2NIDXhap0Kt4ApYKipdZUKadr8fw0dn8LYTsmXF1PMPvKUIM-PSmzJk11gCGJg5UK8riBGD7BHJWVj13OGx0yfQcMom2DsKi9-cTMTm"/>
          <p:cNvPicPr/>
          <p:nvPr/>
        </p:nvPicPr>
        <p:blipFill>
          <a:blip r:embed="rId2"/>
          <a:stretch/>
        </p:blipFill>
        <p:spPr>
          <a:xfrm>
            <a:off x="726480" y="3782880"/>
            <a:ext cx="5779440" cy="21603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4.1.3. Kế hoạch kiểm thử ứng dụng</a:t>
            </a:r>
          </a:p>
        </p:txBody>
      </p:sp>
      <p:sp>
        <p:nvSpPr>
          <p:cNvPr id="158" name="TextShape 2"/>
          <p:cNvSpPr txBox="1"/>
          <p:nvPr/>
        </p:nvSpPr>
        <p:spPr>
          <a:xfrm>
            <a:off x="0" y="726480"/>
            <a:ext cx="9143640" cy="4754520"/>
          </a:xfrm>
          <a:prstGeom prst="rect">
            <a:avLst/>
          </a:prstGeom>
          <a:noFill/>
          <a:ln>
            <a:noFill/>
          </a:ln>
        </p:spPr>
        <p:txBody>
          <a:bodyPr>
            <a:noAutofit/>
          </a:bodyPr>
          <a:lstStyle/>
          <a:p>
            <a:pPr>
              <a:lnSpc>
                <a:spcPct val="100000"/>
              </a:lnSpc>
              <a:tabLst>
                <a:tab pos="0" algn="l"/>
              </a:tabLst>
            </a:pPr>
            <a:r>
              <a:rPr lang="en-US" sz="2400" b="0" strike="noStrike" spc="-1">
                <a:solidFill>
                  <a:srgbClr val="000000"/>
                </a:solidFill>
                <a:latin typeface="Times New Roman"/>
              </a:rPr>
              <a:t>Kế hoạch kiểm thử ứng dụng (mức đơn giản)</a:t>
            </a: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Lập danh sách các tình huống kiểm thử để chứng minh ứng dụng có đầy đủ các hành vi mong muốn với yêu cầu đặt ra</a:t>
            </a:r>
          </a:p>
          <a:p>
            <a:pPr marL="639000" indent="-638640">
              <a:lnSpc>
                <a:spcPct val="100000"/>
              </a:lnSpc>
              <a:buClr>
                <a:srgbClr val="CC0000"/>
              </a:buClr>
              <a:buFont typeface="Wingdings" charset="2"/>
              <a:buChar char=""/>
              <a:tabLst>
                <a:tab pos="0" algn="l"/>
              </a:tabLst>
            </a:pPr>
            <a:r>
              <a:rPr lang="vi-VN" sz="2400" b="0" strike="noStrike" spc="-1">
                <a:solidFill>
                  <a:srgbClr val="000000"/>
                </a:solidFill>
                <a:latin typeface="Times New Roman"/>
              </a:rPr>
              <a:t>Mỗi </a:t>
            </a:r>
            <a:r>
              <a:rPr lang="en-US" sz="2400" b="0" strike="noStrike" spc="-1">
                <a:solidFill>
                  <a:srgbClr val="000000"/>
                </a:solidFill>
                <a:latin typeface="Times New Roman"/>
              </a:rPr>
              <a:t>tình huống kiểm thử </a:t>
            </a:r>
            <a:r>
              <a:rPr lang="vi-VN" sz="2400" b="0" strike="noStrike" spc="-1">
                <a:solidFill>
                  <a:srgbClr val="000000"/>
                </a:solidFill>
                <a:latin typeface="Times New Roman"/>
              </a:rPr>
              <a:t>chứa các thông tin cần thiết </a:t>
            </a:r>
            <a:r>
              <a:rPr lang="en-US" sz="2400" b="0" strike="noStrike" spc="-1">
                <a:solidFill>
                  <a:srgbClr val="000000"/>
                </a:solidFill>
                <a:latin typeface="Times New Roman"/>
              </a:rPr>
              <a:t>đ</a:t>
            </a:r>
            <a:r>
              <a:rPr lang="vi-VN" sz="2400" b="0" strike="noStrike" spc="-1">
                <a:solidFill>
                  <a:srgbClr val="000000"/>
                </a:solidFill>
                <a:latin typeface="Times New Roman"/>
              </a:rPr>
              <a:t>ể</a:t>
            </a:r>
            <a:r>
              <a:rPr lang="en-US" sz="2400" b="0" strike="noStrike" spc="-1">
                <a:solidFill>
                  <a:srgbClr val="000000"/>
                </a:solidFill>
                <a:latin typeface="Times New Roman"/>
              </a:rPr>
              <a:t> </a:t>
            </a:r>
            <a:r>
              <a:rPr lang="vi-VN" sz="2400" b="0" strike="noStrike" spc="-1">
                <a:solidFill>
                  <a:srgbClr val="000000"/>
                </a:solidFill>
                <a:latin typeface="Times New Roman"/>
              </a:rPr>
              <a:t>kiểm thử</a:t>
            </a:r>
            <a:r>
              <a:rPr lang="en-US" sz="2400" b="0" strike="noStrike" spc="-1">
                <a:solidFill>
                  <a:srgbClr val="000000"/>
                </a:solidFill>
                <a:latin typeface="Times New Roman"/>
              </a:rPr>
              <a:t> </a:t>
            </a:r>
            <a:r>
              <a:rPr lang="vi-VN" sz="2400" b="0" strike="noStrike" spc="-1">
                <a:solidFill>
                  <a:srgbClr val="000000"/>
                </a:solidFill>
                <a:latin typeface="Times New Roman"/>
              </a:rPr>
              <a:t>thành</a:t>
            </a:r>
            <a:r>
              <a:rPr lang="en-US" sz="2400" b="0" strike="noStrike" spc="-1">
                <a:solidFill>
                  <a:srgbClr val="000000"/>
                </a:solidFill>
                <a:latin typeface="Times New Roman"/>
              </a:rPr>
              <a:t> </a:t>
            </a:r>
            <a:r>
              <a:rPr lang="vi-VN" sz="2400" b="0" strike="noStrike" spc="-1">
                <a:solidFill>
                  <a:srgbClr val="000000"/>
                </a:solidFill>
                <a:latin typeface="Times New Roman"/>
              </a:rPr>
              <a:t>phần </a:t>
            </a:r>
            <a:r>
              <a:rPr lang="en-US" sz="2400" b="0" strike="noStrike" spc="-1">
                <a:solidFill>
                  <a:srgbClr val="000000"/>
                </a:solidFill>
                <a:latin typeface="Times New Roman"/>
              </a:rPr>
              <a:t>ứng dụng </a:t>
            </a:r>
            <a:r>
              <a:rPr lang="vi-VN" sz="2400" b="0" strike="noStrike" spc="-1">
                <a:solidFill>
                  <a:srgbClr val="000000"/>
                </a:solidFill>
                <a:latin typeface="Times New Roman"/>
              </a:rPr>
              <a:t>theo 1 mục tiêu xác </a:t>
            </a:r>
            <a:r>
              <a:rPr lang="en-US" sz="2400" b="0" strike="noStrike" spc="-1">
                <a:solidFill>
                  <a:srgbClr val="000000"/>
                </a:solidFill>
                <a:latin typeface="Times New Roman"/>
              </a:rPr>
              <a:t>đ</a:t>
            </a:r>
            <a:r>
              <a:rPr lang="vi-VN" sz="2400" b="0" strike="noStrike" spc="-1">
                <a:solidFill>
                  <a:srgbClr val="000000"/>
                </a:solidFill>
                <a:latin typeface="Times New Roman"/>
              </a:rPr>
              <a:t>ịnh. </a:t>
            </a:r>
            <a:endParaRPr lang="en-US" sz="2400" b="0" strike="noStrike" spc="-1">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vi-VN" sz="2400" b="0" strike="noStrike" spc="-1">
                <a:solidFill>
                  <a:srgbClr val="000000"/>
                </a:solidFill>
                <a:latin typeface="Times New Roman"/>
              </a:rPr>
              <a:t>Thường </a:t>
            </a:r>
            <a:r>
              <a:rPr lang="en-US" sz="2400" b="0" strike="noStrike" spc="-1">
                <a:solidFill>
                  <a:srgbClr val="000000"/>
                </a:solidFill>
                <a:latin typeface="Times New Roman"/>
              </a:rPr>
              <a:t>tình huống kiểm thử bao </a:t>
            </a:r>
            <a:r>
              <a:rPr lang="vi-VN" sz="2400" b="0" strike="noStrike" spc="-1">
                <a:solidFill>
                  <a:srgbClr val="000000"/>
                </a:solidFill>
                <a:latin typeface="Times New Roman"/>
              </a:rPr>
              <a:t>gồm bộ</a:t>
            </a:r>
            <a:r>
              <a:rPr lang="en-US" sz="2400" b="0" strike="noStrike" spc="-1">
                <a:solidFill>
                  <a:srgbClr val="000000"/>
                </a:solidFill>
                <a:latin typeface="Times New Roman"/>
              </a:rPr>
              <a:t> </a:t>
            </a:r>
            <a:r>
              <a:rPr lang="vi-VN" sz="2400" b="0" strike="noStrike" spc="-1">
                <a:solidFill>
                  <a:srgbClr val="000000"/>
                </a:solidFill>
                <a:latin typeface="Times New Roman"/>
              </a:rPr>
              <a:t>3 thông tin {</a:t>
            </a:r>
            <a:r>
              <a:rPr lang="vi-VN" sz="2400" b="0" i="1" strike="noStrike" spc="-1">
                <a:solidFill>
                  <a:srgbClr val="000000"/>
                </a:solidFill>
                <a:latin typeface="Times New Roman"/>
              </a:rPr>
              <a:t>tập dữ</a:t>
            </a:r>
            <a:r>
              <a:rPr lang="en-US" sz="2400" b="0" i="1" strike="noStrike" spc="-1">
                <a:solidFill>
                  <a:srgbClr val="000000"/>
                </a:solidFill>
                <a:latin typeface="Times New Roman"/>
              </a:rPr>
              <a:t> </a:t>
            </a:r>
            <a:r>
              <a:rPr lang="vi-VN" sz="2400" b="0" i="1" strike="noStrike" spc="-1">
                <a:solidFill>
                  <a:srgbClr val="000000"/>
                </a:solidFill>
                <a:latin typeface="Times New Roman"/>
              </a:rPr>
              <a:t>liệu </a:t>
            </a:r>
            <a:r>
              <a:rPr lang="en-US" sz="2400" b="0" i="1" strike="noStrike" spc="-1">
                <a:solidFill>
                  <a:srgbClr val="000000"/>
                </a:solidFill>
                <a:latin typeface="Times New Roman"/>
              </a:rPr>
              <a:t>đ</a:t>
            </a:r>
            <a:r>
              <a:rPr lang="vi-VN" sz="2400" b="0" i="1" strike="noStrike" spc="-1">
                <a:solidFill>
                  <a:srgbClr val="000000"/>
                </a:solidFill>
                <a:latin typeface="Times New Roman"/>
              </a:rPr>
              <a:t>ầu vào, trạng thái của thành phần </a:t>
            </a:r>
            <a:r>
              <a:rPr lang="en-US" sz="2400" b="0" i="1" strike="noStrike" spc="-1">
                <a:solidFill>
                  <a:srgbClr val="000000"/>
                </a:solidFill>
                <a:latin typeface="Times New Roman"/>
              </a:rPr>
              <a:t>ứng dụng</a:t>
            </a:r>
            <a:r>
              <a:rPr lang="vi-VN" sz="2400" b="0" i="1" strike="noStrike" spc="-1">
                <a:solidFill>
                  <a:srgbClr val="000000"/>
                </a:solidFill>
                <a:latin typeface="Times New Roman"/>
              </a:rPr>
              <a:t>, tập kết quả</a:t>
            </a:r>
            <a:r>
              <a:rPr lang="en-US" sz="2400" b="0" i="1" strike="noStrike" spc="-1">
                <a:solidFill>
                  <a:srgbClr val="000000"/>
                </a:solidFill>
                <a:latin typeface="Times New Roman"/>
              </a:rPr>
              <a:t> mong muốn</a:t>
            </a:r>
            <a:r>
              <a:rPr lang="vi-VN" sz="2400" b="0" strike="noStrike" spc="-1">
                <a:solidFill>
                  <a:srgbClr val="000000"/>
                </a:solidFill>
                <a:latin typeface="Times New Roman"/>
              </a:rPr>
              <a:t>} </a:t>
            </a:r>
            <a:endParaRPr lang="en-US" sz="2400" b="0" strike="noStrike" spc="-1">
              <a:solidFill>
                <a:srgbClr val="000000"/>
              </a:solidFill>
              <a:latin typeface="Times New Roman"/>
            </a:endParaRPr>
          </a:p>
          <a:p>
            <a:pPr marL="1234800" lvl="1" indent="-593280">
              <a:lnSpc>
                <a:spcPct val="100000"/>
              </a:lnSpc>
              <a:buClr>
                <a:srgbClr val="CC0000"/>
              </a:buClr>
              <a:buFont typeface="Wingdings" charset="2"/>
              <a:buChar char=""/>
              <a:tabLst>
                <a:tab pos="0" algn="l"/>
              </a:tabLst>
            </a:pPr>
            <a:r>
              <a:rPr lang="vi-VN" sz="2400" b="0" strike="noStrike" spc="-1">
                <a:solidFill>
                  <a:srgbClr val="000000"/>
                </a:solidFill>
                <a:latin typeface="Times New Roman"/>
              </a:rPr>
              <a:t>Tập dữ</a:t>
            </a:r>
            <a:r>
              <a:rPr lang="en-US" sz="2400" b="0" strike="noStrike" spc="-1">
                <a:solidFill>
                  <a:srgbClr val="000000"/>
                </a:solidFill>
                <a:latin typeface="Times New Roman"/>
              </a:rPr>
              <a:t> </a:t>
            </a:r>
            <a:r>
              <a:rPr lang="vi-VN" sz="2400" b="0" strike="noStrike" spc="-1">
                <a:solidFill>
                  <a:srgbClr val="000000"/>
                </a:solidFill>
                <a:latin typeface="Times New Roman"/>
              </a:rPr>
              <a:t>liệu </a:t>
            </a:r>
            <a:r>
              <a:rPr lang="en-US" sz="2400" b="0" strike="noStrike" spc="-1">
                <a:solidFill>
                  <a:srgbClr val="000000"/>
                </a:solidFill>
                <a:latin typeface="Times New Roman"/>
              </a:rPr>
              <a:t>đ</a:t>
            </a:r>
            <a:r>
              <a:rPr lang="vi-VN" sz="2400" b="0" strike="noStrike" spc="-1">
                <a:solidFill>
                  <a:srgbClr val="000000"/>
                </a:solidFill>
                <a:latin typeface="Times New Roman"/>
              </a:rPr>
              <a:t>ầu vào (Input): gồm các giá trị</a:t>
            </a:r>
            <a:r>
              <a:rPr lang="en-US" sz="2400" b="0" strike="noStrike" spc="-1">
                <a:solidFill>
                  <a:srgbClr val="000000"/>
                </a:solidFill>
                <a:latin typeface="Times New Roman"/>
              </a:rPr>
              <a:t> </a:t>
            </a:r>
            <a:r>
              <a:rPr lang="vi-VN" sz="2400" b="0" strike="noStrike" spc="-1">
                <a:solidFill>
                  <a:srgbClr val="000000"/>
                </a:solidFill>
                <a:latin typeface="Times New Roman"/>
              </a:rPr>
              <a:t>dữ</a:t>
            </a:r>
            <a:r>
              <a:rPr lang="en-US" sz="2400" b="0" strike="noStrike" spc="-1">
                <a:solidFill>
                  <a:srgbClr val="000000"/>
                </a:solidFill>
                <a:latin typeface="Times New Roman"/>
              </a:rPr>
              <a:t> </a:t>
            </a:r>
            <a:r>
              <a:rPr lang="vi-VN" sz="2400" b="0" strike="noStrike" spc="-1">
                <a:solidFill>
                  <a:srgbClr val="000000"/>
                </a:solidFill>
                <a:latin typeface="Times New Roman"/>
              </a:rPr>
              <a:t>liệu cần thiết </a:t>
            </a:r>
            <a:r>
              <a:rPr lang="en-US" sz="2400" b="0" strike="noStrike" spc="-1">
                <a:solidFill>
                  <a:srgbClr val="000000"/>
                </a:solidFill>
                <a:latin typeface="Times New Roman"/>
              </a:rPr>
              <a:t>để </a:t>
            </a:r>
            <a:r>
              <a:rPr lang="vi-VN" sz="2400" b="0" strike="noStrike" spc="-1">
                <a:solidFill>
                  <a:srgbClr val="000000"/>
                </a:solidFill>
                <a:latin typeface="Times New Roman"/>
              </a:rPr>
              <a:t>thành phần </a:t>
            </a:r>
            <a:r>
              <a:rPr lang="en-US" sz="2400" b="0" strike="noStrike" spc="-1">
                <a:solidFill>
                  <a:srgbClr val="000000"/>
                </a:solidFill>
                <a:latin typeface="Times New Roman"/>
              </a:rPr>
              <a:t>ứng dụng</a:t>
            </a:r>
            <a:r>
              <a:rPr lang="vi-VN" sz="2400" b="0" strike="noStrike" spc="-1">
                <a:solidFill>
                  <a:srgbClr val="000000"/>
                </a:solidFill>
                <a:latin typeface="Times New Roman"/>
              </a:rPr>
              <a:t> dùng và xử</a:t>
            </a:r>
            <a:r>
              <a:rPr lang="en-US" sz="2400" b="0" strike="noStrike" spc="-1">
                <a:solidFill>
                  <a:srgbClr val="000000"/>
                </a:solidFill>
                <a:latin typeface="Times New Roman"/>
              </a:rPr>
              <a:t> </a:t>
            </a:r>
            <a:r>
              <a:rPr lang="vi-VN" sz="2400" b="0" strike="noStrike" spc="-1">
                <a:solidFill>
                  <a:srgbClr val="000000"/>
                </a:solidFill>
                <a:latin typeface="Times New Roman"/>
              </a:rPr>
              <a:t>lý. </a:t>
            </a:r>
            <a:endParaRPr lang="en-US" sz="2400" b="0" strike="noStrike" spc="-1">
              <a:solidFill>
                <a:srgbClr val="000000"/>
              </a:solidFill>
              <a:latin typeface="Times New Roman"/>
            </a:endParaRPr>
          </a:p>
          <a:p>
            <a:pPr marL="1234800" lvl="1" indent="-593280">
              <a:lnSpc>
                <a:spcPct val="100000"/>
              </a:lnSpc>
              <a:buClr>
                <a:srgbClr val="CC0000"/>
              </a:buClr>
              <a:buFont typeface="Wingdings" charset="2"/>
              <a:buChar char=""/>
              <a:tabLst>
                <a:tab pos="0" algn="l"/>
              </a:tabLst>
            </a:pPr>
            <a:r>
              <a:rPr lang="vi-VN" sz="2400" b="0" strike="noStrike" spc="-1">
                <a:solidFill>
                  <a:srgbClr val="000000"/>
                </a:solidFill>
                <a:latin typeface="Times New Roman"/>
              </a:rPr>
              <a:t>Tập kết quả</a:t>
            </a:r>
            <a:r>
              <a:rPr lang="en-US" sz="2400" b="0" strike="noStrike" spc="-1">
                <a:solidFill>
                  <a:srgbClr val="000000"/>
                </a:solidFill>
                <a:latin typeface="Times New Roman"/>
              </a:rPr>
              <a:t> mong muốn:</a:t>
            </a:r>
            <a:r>
              <a:rPr lang="vi-VN" sz="2400" b="0" strike="noStrike" spc="-1">
                <a:solidFill>
                  <a:srgbClr val="000000"/>
                </a:solidFill>
                <a:latin typeface="Times New Roman"/>
              </a:rPr>
              <a:t> kết quả</a:t>
            </a:r>
            <a:r>
              <a:rPr lang="en-US" sz="2400" b="0" strike="noStrike" spc="-1">
                <a:solidFill>
                  <a:srgbClr val="000000"/>
                </a:solidFill>
                <a:latin typeface="Times New Roman"/>
              </a:rPr>
              <a:t> </a:t>
            </a:r>
            <a:r>
              <a:rPr lang="vi-VN" sz="2400" b="0" strike="noStrike" spc="-1">
                <a:solidFill>
                  <a:srgbClr val="000000"/>
                </a:solidFill>
                <a:latin typeface="Times New Roman"/>
              </a:rPr>
              <a:t>mong muốn sau khi thành phần </a:t>
            </a:r>
            <a:r>
              <a:rPr lang="en-US" sz="2400" b="0" strike="noStrike" spc="-1">
                <a:solidFill>
                  <a:srgbClr val="000000"/>
                </a:solidFill>
                <a:latin typeface="Times New Roman"/>
              </a:rPr>
              <a:t>ứng dụng</a:t>
            </a:r>
            <a:r>
              <a:rPr lang="vi-VN" sz="2400" b="0" strike="noStrike" spc="-1">
                <a:solidFill>
                  <a:srgbClr val="000000"/>
                </a:solidFill>
                <a:latin typeface="Times New Roman"/>
              </a:rPr>
              <a:t> xử</a:t>
            </a:r>
            <a:r>
              <a:rPr lang="en-US" sz="2400" b="0" strike="noStrike" spc="-1">
                <a:solidFill>
                  <a:srgbClr val="000000"/>
                </a:solidFill>
                <a:latin typeface="Times New Roman"/>
              </a:rPr>
              <a:t> </a:t>
            </a:r>
            <a:r>
              <a:rPr lang="vi-VN" sz="2400" b="0" strike="noStrike" spc="-1">
                <a:solidFill>
                  <a:srgbClr val="000000"/>
                </a:solidFill>
                <a:latin typeface="Times New Roman"/>
              </a:rPr>
              <a:t>lý dữ</a:t>
            </a:r>
            <a:r>
              <a:rPr lang="en-US" sz="2400" b="0" strike="noStrike" spc="-1">
                <a:solidFill>
                  <a:srgbClr val="000000"/>
                </a:solidFill>
                <a:latin typeface="Times New Roman"/>
              </a:rPr>
              <a:t> </a:t>
            </a:r>
            <a:r>
              <a:rPr lang="vi-VN" sz="2400" b="0" strike="noStrike" spc="-1">
                <a:solidFill>
                  <a:srgbClr val="000000"/>
                </a:solidFill>
                <a:latin typeface="Times New Roman"/>
              </a:rPr>
              <a:t>liệu nhập. </a:t>
            </a:r>
            <a:endParaRPr lang="en-US" sz="2400" b="0" strike="noStrike" spc="-1">
              <a:solidFill>
                <a:srgbClr val="000000"/>
              </a:solidFill>
              <a:latin typeface="Times New Roman"/>
            </a:endParaRPr>
          </a:p>
          <a:p>
            <a:pPr marL="1234800" lvl="1" indent="-593280">
              <a:lnSpc>
                <a:spcPct val="100000"/>
              </a:lnSpc>
              <a:buClr>
                <a:srgbClr val="CC0000"/>
              </a:buClr>
              <a:buFont typeface="Wingdings" charset="2"/>
              <a:buChar char=""/>
              <a:tabLst>
                <a:tab pos="0" algn="l"/>
              </a:tabLst>
            </a:pPr>
            <a:r>
              <a:rPr lang="vi-VN" sz="2400" b="0" strike="noStrike" spc="-1">
                <a:solidFill>
                  <a:srgbClr val="000000"/>
                </a:solidFill>
                <a:latin typeface="Times New Roman"/>
              </a:rPr>
              <a:t>Trạng thái thành phần </a:t>
            </a:r>
            <a:r>
              <a:rPr lang="en-US" sz="2400" b="0" strike="noStrike" spc="-1">
                <a:solidFill>
                  <a:srgbClr val="000000"/>
                </a:solidFill>
                <a:latin typeface="Times New Roman"/>
              </a:rPr>
              <a:t>ứng dụng</a:t>
            </a:r>
          </a:p>
        </p:txBody>
      </p:sp>
      <p:sp>
        <p:nvSpPr>
          <p:cNvPr id="159"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160"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EBBBA49F-3FCB-4862-B4C5-001E9A5B8869}" type="slidenum">
              <a:rPr lang="en-US" sz="1400" b="0" strike="noStrike" spc="-1">
                <a:solidFill>
                  <a:srgbClr val="000000"/>
                </a:solidFill>
                <a:latin typeface="Times New Roman"/>
              </a:rPr>
              <a:t>17</a:t>
            </a:fld>
            <a:endParaRPr lang="en-US"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4.1.3. Kế hoạch kiểm thử ứng dụng (tt)</a:t>
            </a:r>
          </a:p>
        </p:txBody>
      </p:sp>
      <p:sp>
        <p:nvSpPr>
          <p:cNvPr id="162" name="TextShape 2"/>
          <p:cNvSpPr txBox="1"/>
          <p:nvPr/>
        </p:nvSpPr>
        <p:spPr>
          <a:xfrm>
            <a:off x="0" y="726480"/>
            <a:ext cx="9143640" cy="4754520"/>
          </a:xfrm>
          <a:prstGeom prst="rect">
            <a:avLst/>
          </a:prstGeom>
          <a:noFill/>
          <a:ln>
            <a:noFill/>
          </a:ln>
        </p:spPr>
        <p:txBody>
          <a:bodyPr>
            <a:noAutofit/>
          </a:bodyPr>
          <a:lstStyle/>
          <a:p>
            <a:pPr>
              <a:lnSpc>
                <a:spcPct val="100000"/>
              </a:lnSpc>
              <a:tabLst>
                <a:tab pos="0" algn="l"/>
              </a:tabLst>
            </a:pPr>
            <a:r>
              <a:rPr lang="en-US" sz="2400" b="0" strike="noStrike" spc="-1">
                <a:solidFill>
                  <a:srgbClr val="000000"/>
                </a:solidFill>
                <a:latin typeface="Times New Roman"/>
              </a:rPr>
              <a:t>Phương pháp thiết kế các tình huống kiểm thử (test case)</a:t>
            </a: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Theo góc nhìn sử dụng (Black box testing)</a:t>
            </a:r>
          </a:p>
          <a:p>
            <a:pPr marL="1234800" lvl="1" indent="-593280">
              <a:lnSpc>
                <a:spcPct val="100000"/>
              </a:lnSpc>
              <a:buClr>
                <a:srgbClr val="CC0000"/>
              </a:buClr>
              <a:buFont typeface="Wingdings" charset="2"/>
              <a:buChar char=""/>
              <a:tabLst>
                <a:tab pos="0" algn="l"/>
              </a:tabLst>
            </a:pPr>
            <a:r>
              <a:rPr lang="en-US" sz="2400" b="0" strike="noStrike" spc="-1">
                <a:solidFill>
                  <a:srgbClr val="000000"/>
                </a:solidFill>
                <a:latin typeface="Times New Roman"/>
              </a:rPr>
              <a:t>Không cần kiến thức về chi tiết thiết kế và hiện thực bên trong. </a:t>
            </a:r>
          </a:p>
          <a:p>
            <a:pPr marL="1234800" lvl="1" indent="-593280">
              <a:lnSpc>
                <a:spcPct val="100000"/>
              </a:lnSpc>
              <a:buClr>
                <a:srgbClr val="CC0000"/>
              </a:buClr>
              <a:buFont typeface="Wingdings" charset="2"/>
              <a:buChar char=""/>
              <a:tabLst>
                <a:tab pos="0" algn="l"/>
              </a:tabLst>
            </a:pPr>
            <a:r>
              <a:rPr lang="en-US" sz="2400" b="0" strike="noStrike" spc="-1">
                <a:solidFill>
                  <a:srgbClr val="000000"/>
                </a:solidFill>
                <a:latin typeface="Times New Roman"/>
              </a:rPr>
              <a:t>Kiểm thử dựa trên các yêu cầu và đặc tả sử dụng thành phần ứng dụng. </a:t>
            </a: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Theo góc nhìn hiện thực (White box testing)</a:t>
            </a:r>
          </a:p>
          <a:p>
            <a:pPr marL="1234800" lvl="1" indent="-593280">
              <a:lnSpc>
                <a:spcPct val="100000"/>
              </a:lnSpc>
              <a:buClr>
                <a:srgbClr val="CC0000"/>
              </a:buClr>
              <a:buFont typeface="Wingdings" charset="2"/>
              <a:buChar char=""/>
              <a:tabLst>
                <a:tab pos="0" algn="l"/>
              </a:tabLst>
            </a:pPr>
            <a:r>
              <a:rPr lang="en-US" sz="2400" b="0" strike="noStrike" spc="-1">
                <a:solidFill>
                  <a:srgbClr val="000000"/>
                </a:solidFill>
                <a:latin typeface="Times New Roman"/>
              </a:rPr>
              <a:t>cần kiến thức về chi tiết thiết kế và hiện thực bên trong.</a:t>
            </a:r>
          </a:p>
          <a:p>
            <a:pPr marL="1234800" lvl="1" indent="-593280">
              <a:lnSpc>
                <a:spcPct val="100000"/>
              </a:lnSpc>
              <a:buClr>
                <a:srgbClr val="CC0000"/>
              </a:buClr>
              <a:buFont typeface="Wingdings" charset="2"/>
              <a:buChar char=""/>
              <a:tabLst>
                <a:tab pos="0" algn="l"/>
              </a:tabLst>
            </a:pPr>
            <a:r>
              <a:rPr lang="en-US" sz="2400" b="0" strike="noStrike" spc="-1">
                <a:solidFill>
                  <a:srgbClr val="000000"/>
                </a:solidFill>
                <a:latin typeface="Times New Roman"/>
              </a:rPr>
              <a:t>Kiểm thử dựa vào phủ các lệnh, phủ các nhánh, phủ các điều kiện con,...</a:t>
            </a:r>
          </a:p>
          <a:p>
            <a:pPr>
              <a:lnSpc>
                <a:spcPct val="100000"/>
              </a:lnSpc>
              <a:tabLst>
                <a:tab pos="0" algn="l"/>
              </a:tabLst>
            </a:pPr>
            <a:endParaRPr lang="en-US" sz="2400" b="0" strike="noStrike" spc="-1">
              <a:solidFill>
                <a:srgbClr val="000000"/>
              </a:solidFill>
              <a:latin typeface="Times New Roman"/>
            </a:endParaRPr>
          </a:p>
        </p:txBody>
      </p:sp>
      <p:sp>
        <p:nvSpPr>
          <p:cNvPr id="163"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164"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DAFA7AFD-2587-47D3-9D61-AF3EF2E1C8A8}" type="slidenum">
              <a:rPr lang="en-US" sz="1400" b="0" strike="noStrike" spc="-1">
                <a:solidFill>
                  <a:srgbClr val="000000"/>
                </a:solidFill>
                <a:latin typeface="Times New Roman"/>
              </a:rPr>
              <a:t>18</a:t>
            </a:fld>
            <a:endParaRPr lang="en-US"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4.1.3. Kế hoạch kiểm thử ứng dụng (tt)</a:t>
            </a:r>
          </a:p>
        </p:txBody>
      </p:sp>
      <p:sp>
        <p:nvSpPr>
          <p:cNvPr id="166" name="TextShape 2"/>
          <p:cNvSpPr txBox="1"/>
          <p:nvPr/>
        </p:nvSpPr>
        <p:spPr>
          <a:xfrm>
            <a:off x="0" y="726480"/>
            <a:ext cx="9143640" cy="4754520"/>
          </a:xfrm>
          <a:prstGeom prst="rect">
            <a:avLst/>
          </a:prstGeom>
          <a:noFill/>
          <a:ln>
            <a:noFill/>
          </a:ln>
        </p:spPr>
        <p:txBody>
          <a:bodyPr>
            <a:noAutofit/>
          </a:bodyPr>
          <a:lstStyle/>
          <a:p>
            <a:pPr>
              <a:lnSpc>
                <a:spcPct val="100000"/>
              </a:lnSpc>
              <a:tabLst>
                <a:tab pos="0" algn="l"/>
              </a:tabLst>
            </a:pPr>
            <a:r>
              <a:rPr lang="en-US" sz="2400" b="0" strike="noStrike" spc="-1">
                <a:solidFill>
                  <a:srgbClr val="000000"/>
                </a:solidFill>
                <a:latin typeface="Times New Roman"/>
              </a:rPr>
              <a:t>Lưu ý các</a:t>
            </a:r>
            <a:r>
              <a:rPr lang="vi-VN" sz="2400" b="0" strike="noStrike" spc="-1">
                <a:solidFill>
                  <a:srgbClr val="000000"/>
                </a:solidFill>
                <a:latin typeface="Times New Roman"/>
              </a:rPr>
              <a:t> test case phải </a:t>
            </a:r>
            <a:r>
              <a:rPr lang="en-US" sz="2400" b="0" strike="noStrike" spc="-1">
                <a:solidFill>
                  <a:srgbClr val="000000"/>
                </a:solidFill>
                <a:latin typeface="Times New Roman"/>
              </a:rPr>
              <a:t>mô tả chi tiết</a:t>
            </a:r>
            <a:r>
              <a:rPr lang="vi-VN" sz="2400" b="0" strike="noStrike" spc="-1">
                <a:solidFill>
                  <a:srgbClr val="000000"/>
                </a:solidFill>
                <a:latin typeface="Times New Roman"/>
              </a:rPr>
              <a:t>: </a:t>
            </a:r>
            <a:endParaRPr lang="en-US" sz="2400" b="0" strike="noStrike" spc="-1">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Đ</a:t>
            </a:r>
            <a:r>
              <a:rPr lang="vi-VN" sz="2400" b="0" strike="noStrike" spc="-1">
                <a:solidFill>
                  <a:srgbClr val="000000"/>
                </a:solidFill>
                <a:latin typeface="Times New Roman"/>
              </a:rPr>
              <a:t>ặc tả</a:t>
            </a:r>
            <a:r>
              <a:rPr lang="en-US" sz="2400" b="0" strike="noStrike" spc="-1">
                <a:solidFill>
                  <a:srgbClr val="000000"/>
                </a:solidFill>
                <a:latin typeface="Times New Roman"/>
              </a:rPr>
              <a:t> </a:t>
            </a:r>
            <a:r>
              <a:rPr lang="vi-VN" sz="2400" b="0" strike="noStrike" spc="-1">
                <a:solidFill>
                  <a:srgbClr val="000000"/>
                </a:solidFill>
                <a:latin typeface="Times New Roman"/>
              </a:rPr>
              <a:t>về </a:t>
            </a:r>
            <a:r>
              <a:rPr lang="en-US" sz="2400" b="0" strike="noStrike" spc="-1">
                <a:solidFill>
                  <a:srgbClr val="000000"/>
                </a:solidFill>
                <a:latin typeface="Times New Roman"/>
              </a:rPr>
              <a:t>đ</a:t>
            </a:r>
            <a:r>
              <a:rPr lang="vi-VN" sz="2400" b="0" strike="noStrike" spc="-1">
                <a:solidFill>
                  <a:srgbClr val="000000"/>
                </a:solidFill>
                <a:latin typeface="Times New Roman"/>
              </a:rPr>
              <a:t>iều kiện dữ</a:t>
            </a:r>
            <a:r>
              <a:rPr lang="en-US" sz="2400" b="0" strike="noStrike" spc="-1">
                <a:solidFill>
                  <a:srgbClr val="000000"/>
                </a:solidFill>
                <a:latin typeface="Times New Roman"/>
              </a:rPr>
              <a:t> </a:t>
            </a:r>
            <a:r>
              <a:rPr lang="vi-VN" sz="2400" b="0" strike="noStrike" spc="-1">
                <a:solidFill>
                  <a:srgbClr val="000000"/>
                </a:solidFill>
                <a:latin typeface="Times New Roman"/>
              </a:rPr>
              <a:t>liệu nhập. </a:t>
            </a:r>
            <a:endParaRPr lang="en-US" sz="2400" b="0" strike="noStrike" spc="-1">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Đ</a:t>
            </a:r>
            <a:r>
              <a:rPr lang="vi-VN" sz="2400" b="0" strike="noStrike" spc="-1">
                <a:solidFill>
                  <a:srgbClr val="000000"/>
                </a:solidFill>
                <a:latin typeface="Times New Roman"/>
              </a:rPr>
              <a:t>ặc tả</a:t>
            </a:r>
            <a:r>
              <a:rPr lang="en-US" sz="2400" b="0" strike="noStrike" spc="-1">
                <a:solidFill>
                  <a:srgbClr val="000000"/>
                </a:solidFill>
                <a:latin typeface="Times New Roman"/>
              </a:rPr>
              <a:t> </a:t>
            </a:r>
            <a:r>
              <a:rPr lang="vi-VN" sz="2400" b="0" strike="noStrike" spc="-1">
                <a:solidFill>
                  <a:srgbClr val="000000"/>
                </a:solidFill>
                <a:latin typeface="Times New Roman"/>
              </a:rPr>
              <a:t>chính xác về</a:t>
            </a:r>
            <a:r>
              <a:rPr lang="en-US" sz="2400" b="0" strike="noStrike" spc="-1">
                <a:solidFill>
                  <a:srgbClr val="000000"/>
                </a:solidFill>
                <a:latin typeface="Times New Roman"/>
              </a:rPr>
              <a:t> </a:t>
            </a:r>
            <a:r>
              <a:rPr lang="vi-VN" sz="2400" b="0" strike="noStrike" spc="-1">
                <a:solidFill>
                  <a:srgbClr val="000000"/>
                </a:solidFill>
                <a:latin typeface="Times New Roman"/>
              </a:rPr>
              <a:t>kết quả </a:t>
            </a:r>
            <a:r>
              <a:rPr lang="en-US" sz="2400" b="0" strike="noStrike" spc="-1">
                <a:solidFill>
                  <a:srgbClr val="000000"/>
                </a:solidFill>
                <a:latin typeface="Times New Roman"/>
              </a:rPr>
              <a:t>đ</a:t>
            </a:r>
            <a:r>
              <a:rPr lang="vi-VN" sz="2400" b="0" strike="noStrike" spc="-1">
                <a:solidFill>
                  <a:srgbClr val="000000"/>
                </a:solidFill>
                <a:latin typeface="Times New Roman"/>
              </a:rPr>
              <a:t>úng của chương trình tương ứng với dữ</a:t>
            </a:r>
            <a:r>
              <a:rPr lang="en-US" sz="2400" b="0" strike="noStrike" spc="-1">
                <a:solidFill>
                  <a:srgbClr val="000000"/>
                </a:solidFill>
                <a:latin typeface="Times New Roman"/>
              </a:rPr>
              <a:t> </a:t>
            </a:r>
            <a:r>
              <a:rPr lang="vi-VN" sz="2400" b="0" strike="noStrike" spc="-1">
                <a:solidFill>
                  <a:srgbClr val="000000"/>
                </a:solidFill>
                <a:latin typeface="Times New Roman"/>
              </a:rPr>
              <a:t>liệu nhập. </a:t>
            </a:r>
            <a:endParaRPr lang="en-US" sz="2400" b="0" strike="noStrike" spc="-1">
              <a:solidFill>
                <a:srgbClr val="000000"/>
              </a:solidFill>
              <a:latin typeface="Times New Roman"/>
            </a:endParaRPr>
          </a:p>
          <a:p>
            <a:pPr>
              <a:lnSpc>
                <a:spcPct val="100000"/>
              </a:lnSpc>
              <a:tabLst>
                <a:tab pos="0" algn="l"/>
              </a:tabLst>
            </a:pPr>
            <a:endParaRPr lang="en-US" sz="2400" b="0" strike="noStrike" spc="-1">
              <a:solidFill>
                <a:srgbClr val="000000"/>
              </a:solidFill>
              <a:latin typeface="Times New Roman"/>
            </a:endParaRPr>
          </a:p>
        </p:txBody>
      </p:sp>
      <p:sp>
        <p:nvSpPr>
          <p:cNvPr id="167"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168"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4AD0E629-5130-4C56-970A-545583C1D988}" type="slidenum">
              <a:rPr lang="en-US" sz="1400" b="0" strike="noStrike" spc="-1">
                <a:solidFill>
                  <a:srgbClr val="000000"/>
                </a:solidFill>
                <a:latin typeface="Times New Roman"/>
              </a:rPr>
              <a:t>19</a:t>
            </a:fld>
            <a:endParaRPr lang="en-US"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Nội dung</a:t>
            </a:r>
          </a:p>
        </p:txBody>
      </p:sp>
      <p:sp>
        <p:nvSpPr>
          <p:cNvPr id="95" name="TextShape 2"/>
          <p:cNvSpPr txBox="1"/>
          <p:nvPr/>
        </p:nvSpPr>
        <p:spPr>
          <a:xfrm>
            <a:off x="76680" y="858960"/>
            <a:ext cx="9143640" cy="4754520"/>
          </a:xfrm>
          <a:prstGeom prst="rect">
            <a:avLst/>
          </a:prstGeom>
          <a:noFill/>
          <a:ln>
            <a:noFill/>
          </a:ln>
        </p:spPr>
        <p:txBody>
          <a:bodyPr>
            <a:noAutofit/>
          </a:bodyPr>
          <a:lstStyle/>
          <a:p>
            <a:pPr>
              <a:lnSpc>
                <a:spcPct val="100000"/>
              </a:lnSpc>
              <a:tabLst>
                <a:tab pos="0" algn="l"/>
              </a:tabLst>
            </a:pPr>
            <a:r>
              <a:rPr lang="en-US" sz="2400" b="0" strike="noStrike" spc="-1">
                <a:solidFill>
                  <a:srgbClr val="000000"/>
                </a:solidFill>
                <a:latin typeface="Times New Roman"/>
              </a:rPr>
              <a:t>4</a:t>
            </a:r>
            <a:r>
              <a:rPr lang="vi-VN" sz="2400" b="0" strike="noStrike" spc="-1">
                <a:solidFill>
                  <a:srgbClr val="000000"/>
                </a:solidFill>
                <a:latin typeface="Times New Roman"/>
              </a:rPr>
              <a:t>.</a:t>
            </a:r>
            <a:r>
              <a:rPr lang="en-US" sz="2400" b="0" strike="noStrike" spc="-1">
                <a:solidFill>
                  <a:srgbClr val="000000"/>
                </a:solidFill>
                <a:latin typeface="Times New Roman"/>
              </a:rPr>
              <a:t>1</a:t>
            </a:r>
            <a:r>
              <a:rPr lang="vi-VN" sz="2400" b="0" strike="noStrike" spc="-1">
                <a:solidFill>
                  <a:srgbClr val="000000"/>
                </a:solidFill>
                <a:latin typeface="Times New Roman"/>
              </a:rPr>
              <a:t>.</a:t>
            </a:r>
            <a:r>
              <a:rPr lang="en-US" sz="2400" b="0" strike="noStrike" spc="-1">
                <a:solidFill>
                  <a:srgbClr val="000000"/>
                </a:solidFill>
                <a:latin typeface="Times New Roman"/>
              </a:rPr>
              <a:t> </a:t>
            </a:r>
            <a:r>
              <a:rPr lang="vi-VN" sz="2400" b="0" strike="noStrike" spc="-1">
                <a:solidFill>
                  <a:srgbClr val="000000"/>
                </a:solidFill>
                <a:latin typeface="Times New Roman"/>
              </a:rPr>
              <a:t>Kiểm định ứng dụng</a:t>
            </a:r>
            <a:endParaRPr lang="en-US" sz="2400" b="0" strike="noStrike" spc="-1">
              <a:solidFill>
                <a:srgbClr val="000000"/>
              </a:solidFill>
              <a:latin typeface="Times New Roman"/>
            </a:endParaRPr>
          </a:p>
          <a:p>
            <a:pPr>
              <a:lnSpc>
                <a:spcPct val="100000"/>
              </a:lnSpc>
              <a:tabLst>
                <a:tab pos="0" algn="l"/>
              </a:tabLst>
            </a:pPr>
            <a:r>
              <a:rPr lang="en-US" sz="2400" b="0" strike="noStrike" spc="-1">
                <a:solidFill>
                  <a:srgbClr val="000000"/>
                </a:solidFill>
                <a:latin typeface="Times New Roman"/>
              </a:rPr>
              <a:t>4.2</a:t>
            </a:r>
            <a:r>
              <a:rPr lang="vi-VN" sz="2400" b="0" strike="noStrike" spc="-1">
                <a:solidFill>
                  <a:srgbClr val="000000"/>
                </a:solidFill>
                <a:latin typeface="Times New Roman"/>
              </a:rPr>
              <a:t>.</a:t>
            </a:r>
            <a:r>
              <a:rPr lang="en-US" sz="2400" b="0" strike="noStrike" spc="-1">
                <a:solidFill>
                  <a:srgbClr val="000000"/>
                </a:solidFill>
                <a:latin typeface="Times New Roman"/>
              </a:rPr>
              <a:t> </a:t>
            </a:r>
            <a:r>
              <a:rPr lang="vi-VN" sz="2400" b="0" strike="noStrike" spc="-1">
                <a:solidFill>
                  <a:srgbClr val="000000"/>
                </a:solidFill>
                <a:latin typeface="Times New Roman"/>
              </a:rPr>
              <a:t>Đóng gói ứng dụng</a:t>
            </a:r>
            <a:endParaRPr lang="en-US" sz="2400" b="0" strike="noStrike" spc="-1">
              <a:solidFill>
                <a:srgbClr val="000000"/>
              </a:solidFill>
              <a:latin typeface="Times New Roman"/>
            </a:endParaRPr>
          </a:p>
        </p:txBody>
      </p:sp>
      <p:sp>
        <p:nvSpPr>
          <p:cNvPr id="96"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97"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DACDC761-66CC-42FD-B64C-96BD4DEF0ECA}" type="slidenum">
              <a:rPr lang="en-US" sz="1400" b="0" strike="noStrike" spc="-1">
                <a:solidFill>
                  <a:srgbClr val="000000"/>
                </a:solidFill>
                <a:latin typeface="Times New Roman"/>
              </a:rPr>
              <a:t>2</a:t>
            </a:fld>
            <a:endParaRPr lang="en-US"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4.1.3. Kế hoạch kiểm thử ứng dụng (tt)</a:t>
            </a:r>
          </a:p>
        </p:txBody>
      </p:sp>
      <p:sp>
        <p:nvSpPr>
          <p:cNvPr id="170" name="TextShape 2"/>
          <p:cNvSpPr txBox="1"/>
          <p:nvPr/>
        </p:nvSpPr>
        <p:spPr>
          <a:xfrm>
            <a:off x="0" y="726480"/>
            <a:ext cx="9143640" cy="4754520"/>
          </a:xfrm>
          <a:prstGeom prst="rect">
            <a:avLst/>
          </a:prstGeom>
          <a:noFill/>
          <a:ln>
            <a:noFill/>
          </a:ln>
        </p:spPr>
        <p:txBody>
          <a:bodyPr>
            <a:noAutofit/>
          </a:bodyPr>
          <a:lstStyle/>
          <a:p>
            <a:pPr>
              <a:lnSpc>
                <a:spcPct val="100000"/>
              </a:lnSpc>
              <a:tabLst>
                <a:tab pos="0" algn="l"/>
              </a:tabLst>
            </a:pPr>
            <a:r>
              <a:rPr lang="en-US" sz="2400" b="0" strike="noStrike" spc="-1">
                <a:solidFill>
                  <a:srgbClr val="000000"/>
                </a:solidFill>
                <a:latin typeface="Times New Roman"/>
              </a:rPr>
              <a:t>Danh sách các tình huống kiểm thử</a:t>
            </a:r>
          </a:p>
          <a:p>
            <a:pPr>
              <a:lnSpc>
                <a:spcPct val="100000"/>
              </a:lnSpc>
              <a:tabLst>
                <a:tab pos="0" algn="l"/>
              </a:tabLst>
            </a:pPr>
            <a:endParaRPr lang="en-US" sz="2400" b="0" strike="noStrike" spc="-1">
              <a:solidFill>
                <a:srgbClr val="000000"/>
              </a:solidFill>
              <a:latin typeface="Times New Roman"/>
            </a:endParaRPr>
          </a:p>
        </p:txBody>
      </p:sp>
      <p:sp>
        <p:nvSpPr>
          <p:cNvPr id="171"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172"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70ABEDCF-B641-4C94-ABDF-9F5AC848AE92}" type="slidenum">
              <a:rPr lang="en-US" sz="1400" b="0" strike="noStrike" spc="-1">
                <a:solidFill>
                  <a:srgbClr val="000000"/>
                </a:solidFill>
                <a:latin typeface="Times New Roman"/>
              </a:rPr>
              <a:t>20</a:t>
            </a:fld>
            <a:endParaRPr lang="en-US" sz="1400" b="0" strike="noStrike" spc="-1">
              <a:latin typeface="Times New Roman"/>
            </a:endParaRPr>
          </a:p>
        </p:txBody>
      </p:sp>
      <p:graphicFrame>
        <p:nvGraphicFramePr>
          <p:cNvPr id="173" name="Table 5"/>
          <p:cNvGraphicFramePr/>
          <p:nvPr/>
        </p:nvGraphicFramePr>
        <p:xfrm>
          <a:off x="83160" y="1327320"/>
          <a:ext cx="8984160" cy="3735579"/>
        </p:xfrm>
        <a:graphic>
          <a:graphicData uri="http://schemas.openxmlformats.org/drawingml/2006/table">
            <a:tbl>
              <a:tblPr/>
              <a:tblGrid>
                <a:gridCol w="717480">
                  <a:extLst>
                    <a:ext uri="{9D8B030D-6E8A-4147-A177-3AD203B41FA5}">
                      <a16:colId xmlns:a16="http://schemas.microsoft.com/office/drawing/2014/main" val="20000"/>
                    </a:ext>
                  </a:extLst>
                </a:gridCol>
                <a:gridCol w="1712880">
                  <a:extLst>
                    <a:ext uri="{9D8B030D-6E8A-4147-A177-3AD203B41FA5}">
                      <a16:colId xmlns:a16="http://schemas.microsoft.com/office/drawing/2014/main" val="20001"/>
                    </a:ext>
                  </a:extLst>
                </a:gridCol>
                <a:gridCol w="1222920">
                  <a:extLst>
                    <a:ext uri="{9D8B030D-6E8A-4147-A177-3AD203B41FA5}">
                      <a16:colId xmlns:a16="http://schemas.microsoft.com/office/drawing/2014/main" val="20002"/>
                    </a:ext>
                  </a:extLst>
                </a:gridCol>
                <a:gridCol w="1343160">
                  <a:extLst>
                    <a:ext uri="{9D8B030D-6E8A-4147-A177-3AD203B41FA5}">
                      <a16:colId xmlns:a16="http://schemas.microsoft.com/office/drawing/2014/main" val="20003"/>
                    </a:ext>
                  </a:extLst>
                </a:gridCol>
                <a:gridCol w="1063080">
                  <a:extLst>
                    <a:ext uri="{9D8B030D-6E8A-4147-A177-3AD203B41FA5}">
                      <a16:colId xmlns:a16="http://schemas.microsoft.com/office/drawing/2014/main" val="20004"/>
                    </a:ext>
                  </a:extLst>
                </a:gridCol>
                <a:gridCol w="2149200">
                  <a:extLst>
                    <a:ext uri="{9D8B030D-6E8A-4147-A177-3AD203B41FA5}">
                      <a16:colId xmlns:a16="http://schemas.microsoft.com/office/drawing/2014/main" val="20005"/>
                    </a:ext>
                  </a:extLst>
                </a:gridCol>
                <a:gridCol w="775440">
                  <a:extLst>
                    <a:ext uri="{9D8B030D-6E8A-4147-A177-3AD203B41FA5}">
                      <a16:colId xmlns:a16="http://schemas.microsoft.com/office/drawing/2014/main" val="20006"/>
                    </a:ext>
                  </a:extLst>
                </a:gridCol>
              </a:tblGrid>
              <a:tr h="482760">
                <a:tc>
                  <a:txBody>
                    <a:bodyPr/>
                    <a:lstStyle/>
                    <a:p>
                      <a:pPr algn="ctr">
                        <a:lnSpc>
                          <a:spcPct val="107000"/>
                        </a:lnSpc>
                        <a:spcAft>
                          <a:spcPts val="799"/>
                        </a:spcAft>
                      </a:pPr>
                      <a:r>
                        <a:rPr lang="en-US" sz="1600" b="1" strike="noStrike" spc="-1">
                          <a:solidFill>
                            <a:srgbClr val="FFFFFF"/>
                          </a:solidFill>
                          <a:latin typeface="Times New Roman"/>
                        </a:rPr>
                        <a:t>Test ID</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CC0000"/>
                    </a:solidFill>
                  </a:tcPr>
                </a:tc>
                <a:tc>
                  <a:txBody>
                    <a:bodyPr/>
                    <a:lstStyle/>
                    <a:p>
                      <a:pPr algn="ctr">
                        <a:lnSpc>
                          <a:spcPct val="107000"/>
                        </a:lnSpc>
                        <a:spcAft>
                          <a:spcPts val="799"/>
                        </a:spcAft>
                      </a:pPr>
                      <a:r>
                        <a:rPr lang="en-US" sz="1600" b="1" strike="noStrike" spc="-1">
                          <a:solidFill>
                            <a:srgbClr val="FFFFFF"/>
                          </a:solidFill>
                          <a:latin typeface="Times New Roman"/>
                        </a:rPr>
                        <a:t>Chức năng </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CC0000"/>
                    </a:solidFill>
                  </a:tcPr>
                </a:tc>
                <a:tc>
                  <a:txBody>
                    <a:bodyPr/>
                    <a:lstStyle/>
                    <a:p>
                      <a:pPr algn="ctr">
                        <a:lnSpc>
                          <a:spcPct val="107000"/>
                        </a:lnSpc>
                        <a:spcAft>
                          <a:spcPts val="799"/>
                        </a:spcAft>
                      </a:pPr>
                      <a:r>
                        <a:rPr lang="en-US" sz="1600" b="1" strike="noStrike" spc="-1">
                          <a:solidFill>
                            <a:srgbClr val="FFFFFF"/>
                          </a:solidFill>
                          <a:latin typeface="Times New Roman"/>
                        </a:rPr>
                        <a:t>Mô tả</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CC0000"/>
                    </a:solidFill>
                  </a:tcPr>
                </a:tc>
                <a:tc>
                  <a:txBody>
                    <a:bodyPr/>
                    <a:lstStyle/>
                    <a:p>
                      <a:pPr algn="ctr">
                        <a:lnSpc>
                          <a:spcPct val="107000"/>
                        </a:lnSpc>
                        <a:spcAft>
                          <a:spcPts val="799"/>
                        </a:spcAft>
                      </a:pPr>
                      <a:r>
                        <a:rPr lang="en-US" sz="1600" b="1" strike="noStrike" spc="-1">
                          <a:solidFill>
                            <a:srgbClr val="FFFFFF"/>
                          </a:solidFill>
                          <a:latin typeface="Times New Roman"/>
                        </a:rPr>
                        <a:t>Điều kiện trước</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CC0000"/>
                    </a:solidFill>
                  </a:tcPr>
                </a:tc>
                <a:tc>
                  <a:txBody>
                    <a:bodyPr/>
                    <a:lstStyle/>
                    <a:p>
                      <a:pPr algn="ctr">
                        <a:lnSpc>
                          <a:spcPct val="107000"/>
                        </a:lnSpc>
                        <a:spcAft>
                          <a:spcPts val="799"/>
                        </a:spcAft>
                      </a:pPr>
                      <a:r>
                        <a:rPr lang="en-US" sz="1600" b="1" strike="noStrike" spc="-1">
                          <a:solidFill>
                            <a:srgbClr val="FFFFFF"/>
                          </a:solidFill>
                          <a:latin typeface="Times New Roman"/>
                        </a:rPr>
                        <a:t>Dữ liệu Test</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CC0000"/>
                    </a:solidFill>
                  </a:tcPr>
                </a:tc>
                <a:tc>
                  <a:txBody>
                    <a:bodyPr/>
                    <a:lstStyle/>
                    <a:p>
                      <a:pPr algn="ctr">
                        <a:lnSpc>
                          <a:spcPct val="107000"/>
                        </a:lnSpc>
                        <a:spcAft>
                          <a:spcPts val="799"/>
                        </a:spcAft>
                      </a:pPr>
                      <a:r>
                        <a:rPr lang="en-US" sz="1600" b="1" strike="noStrike" spc="-1">
                          <a:solidFill>
                            <a:srgbClr val="FFFFFF"/>
                          </a:solidFill>
                          <a:latin typeface="Times New Roman"/>
                        </a:rPr>
                        <a:t>Kết quả mong muốn</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CC0000"/>
                    </a:solidFill>
                  </a:tcPr>
                </a:tc>
                <a:tc>
                  <a:txBody>
                    <a:bodyPr/>
                    <a:lstStyle/>
                    <a:p>
                      <a:pPr algn="ctr">
                        <a:lnSpc>
                          <a:spcPct val="107000"/>
                        </a:lnSpc>
                        <a:spcAft>
                          <a:spcPts val="799"/>
                        </a:spcAft>
                      </a:pPr>
                      <a:r>
                        <a:rPr lang="en-US" sz="1600" b="1" strike="noStrike" spc="-1">
                          <a:solidFill>
                            <a:srgbClr val="FFFFFF"/>
                          </a:solidFill>
                          <a:latin typeface="Times New Roman"/>
                        </a:rPr>
                        <a:t>Ghi chú</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CC0000"/>
                    </a:solidFill>
                  </a:tcPr>
                </a:tc>
                <a:extLst>
                  <a:ext uri="{0D108BD9-81ED-4DB2-BD59-A6C34878D82A}">
                    <a16:rowId xmlns:a16="http://schemas.microsoft.com/office/drawing/2014/main" val="10000"/>
                  </a:ext>
                </a:extLst>
              </a:tr>
              <a:tr h="1066680">
                <a:tc>
                  <a:txBody>
                    <a:bodyPr/>
                    <a:lstStyle/>
                    <a:p>
                      <a:pPr algn="just">
                        <a:lnSpc>
                          <a:spcPct val="107000"/>
                        </a:lnSpc>
                        <a:spcAft>
                          <a:spcPts val="799"/>
                        </a:spcAft>
                      </a:pPr>
                      <a:r>
                        <a:rPr lang="en-US" sz="1600" b="1" strike="noStrike" spc="-1">
                          <a:solidFill>
                            <a:srgbClr val="FFFFFF"/>
                          </a:solidFill>
                          <a:latin typeface="Times New Roman"/>
                        </a:rPr>
                        <a:t> T001</a:t>
                      </a:r>
                      <a:endParaRPr lang="en-US" sz="1600" b="0" strike="noStrike" spc="-1">
                        <a:latin typeface="Arial"/>
                      </a:endParaRPr>
                    </a:p>
                  </a:txBody>
                  <a:tcPr marL="68400" marR="684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0000"/>
                    </a:solidFill>
                  </a:tcPr>
                </a:tc>
                <a:tc>
                  <a:txBody>
                    <a:bodyPr/>
                    <a:lstStyle/>
                    <a:p>
                      <a:pPr algn="just">
                        <a:lnSpc>
                          <a:spcPct val="107000"/>
                        </a:lnSpc>
                        <a:spcAft>
                          <a:spcPts val="799"/>
                        </a:spcAft>
                      </a:pPr>
                      <a:r>
                        <a:rPr lang="en-US" sz="1600" b="0" strike="noStrike" spc="-1">
                          <a:solidFill>
                            <a:srgbClr val="000000"/>
                          </a:solidFill>
                          <a:latin typeface="Times New Roman"/>
                        </a:rPr>
                        <a:t>Lập phiếu mượn sách</a:t>
                      </a:r>
                      <a:endParaRPr lang="en-US" sz="1600" b="0" strike="noStrike" spc="-1">
                        <a:latin typeface="Arial"/>
                      </a:endParaRPr>
                    </a:p>
                  </a:txBody>
                  <a:tcPr marL="68400" marR="684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CCCCC"/>
                    </a:solidFill>
                  </a:tcPr>
                </a:tc>
                <a:tc>
                  <a:txBody>
                    <a:bodyPr/>
                    <a:lstStyle/>
                    <a:p>
                      <a:pPr algn="just">
                        <a:lnSpc>
                          <a:spcPct val="107000"/>
                        </a:lnSpc>
                        <a:spcAft>
                          <a:spcPts val="799"/>
                        </a:spcAft>
                      </a:pPr>
                      <a:r>
                        <a:rPr lang="en-US" sz="1600" b="0" strike="noStrike" spc="-1">
                          <a:solidFill>
                            <a:srgbClr val="000000"/>
                          </a:solidFill>
                          <a:latin typeface="Times New Roman"/>
                        </a:rPr>
                        <a:t>Tính logic của giao diện lập phiếu mượn sách.</a:t>
                      </a:r>
                      <a:endParaRPr lang="en-US" sz="1600" b="0" strike="noStrike" spc="-1">
                        <a:latin typeface="Arial"/>
                      </a:endParaRPr>
                    </a:p>
                  </a:txBody>
                  <a:tcPr marL="68400" marR="684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CCCCC"/>
                    </a:solidFill>
                  </a:tcPr>
                </a:tc>
                <a:tc>
                  <a:txBody>
                    <a:bodyPr/>
                    <a:lstStyle/>
                    <a:p>
                      <a:pPr algn="just">
                        <a:lnSpc>
                          <a:spcPct val="107000"/>
                        </a:lnSpc>
                        <a:spcAft>
                          <a:spcPts val="799"/>
                        </a:spcAft>
                        <a:tabLst>
                          <a:tab pos="0" algn="l"/>
                        </a:tabLst>
                      </a:pPr>
                      <a:r>
                        <a:rPr lang="en-US" sz="1600" b="0" strike="noStrike" spc="-1">
                          <a:solidFill>
                            <a:srgbClr val="000000"/>
                          </a:solidFill>
                          <a:latin typeface="Times New Roman"/>
                        </a:rPr>
                        <a:t>Đã đăng nhập với ID của thủ thư.</a:t>
                      </a:r>
                      <a:endParaRPr lang="en-US" sz="1600" b="0" strike="noStrike" spc="-1">
                        <a:latin typeface="Arial"/>
                      </a:endParaRPr>
                    </a:p>
                    <a:p>
                      <a:pPr algn="just">
                        <a:lnSpc>
                          <a:spcPct val="107000"/>
                        </a:lnSpc>
                        <a:spcAft>
                          <a:spcPts val="799"/>
                        </a:spcAft>
                        <a:tabLst>
                          <a:tab pos="0" algn="l"/>
                        </a:tabLst>
                      </a:pPr>
                      <a:endParaRPr lang="en-US" sz="1600" b="0" strike="noStrike" spc="-1">
                        <a:latin typeface="Arial"/>
                      </a:endParaRPr>
                    </a:p>
                  </a:txBody>
                  <a:tcPr marL="68400" marR="684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CCCCC"/>
                    </a:solidFill>
                  </a:tcPr>
                </a:tc>
                <a:tc>
                  <a:txBody>
                    <a:bodyPr/>
                    <a:lstStyle/>
                    <a:p>
                      <a:pPr algn="just">
                        <a:lnSpc>
                          <a:spcPct val="107000"/>
                        </a:lnSpc>
                        <a:spcAft>
                          <a:spcPts val="799"/>
                        </a:spcAft>
                      </a:pPr>
                      <a:r>
                        <a:rPr lang="en-US" sz="1600" b="0" strike="noStrike" spc="-1">
                          <a:solidFill>
                            <a:srgbClr val="000000"/>
                          </a:solidFill>
                          <a:latin typeface="Times New Roman"/>
                        </a:rPr>
                        <a:t> </a:t>
                      </a:r>
                      <a:endParaRPr lang="en-US" sz="1600" b="0" strike="noStrike" spc="-1">
                        <a:latin typeface="Arial"/>
                      </a:endParaRPr>
                    </a:p>
                  </a:txBody>
                  <a:tcPr marL="68400" marR="684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CCCCC"/>
                    </a:solidFill>
                  </a:tcPr>
                </a:tc>
                <a:tc>
                  <a:txBody>
                    <a:bodyPr/>
                    <a:lstStyle/>
                    <a:p>
                      <a:pPr algn="just">
                        <a:lnSpc>
                          <a:spcPct val="107000"/>
                        </a:lnSpc>
                        <a:spcAft>
                          <a:spcPts val="799"/>
                        </a:spcAft>
                      </a:pPr>
                      <a:r>
                        <a:rPr lang="en-US" sz="1600" b="0" strike="noStrike" spc="-1">
                          <a:solidFill>
                            <a:srgbClr val="000000"/>
                          </a:solidFill>
                          <a:latin typeface="Times New Roman"/>
                        </a:rPr>
                        <a:t> </a:t>
                      </a:r>
                      <a:endParaRPr lang="en-US" sz="1600" b="0" strike="noStrike" spc="-1">
                        <a:latin typeface="Arial"/>
                      </a:endParaRPr>
                    </a:p>
                  </a:txBody>
                  <a:tcPr marL="68400" marR="684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CCCCC"/>
                    </a:solidFill>
                  </a:tcPr>
                </a:tc>
                <a:tc>
                  <a:txBody>
                    <a:bodyPr/>
                    <a:lstStyle/>
                    <a:p>
                      <a:pPr algn="just">
                        <a:lnSpc>
                          <a:spcPct val="107000"/>
                        </a:lnSpc>
                        <a:spcAft>
                          <a:spcPts val="799"/>
                        </a:spcAft>
                      </a:pPr>
                      <a:r>
                        <a:rPr lang="en-US" sz="1600" b="0" strike="noStrike" spc="-1">
                          <a:solidFill>
                            <a:srgbClr val="000000"/>
                          </a:solidFill>
                          <a:latin typeface="Times New Roman"/>
                        </a:rPr>
                        <a:t> </a:t>
                      </a:r>
                      <a:endParaRPr lang="en-US" sz="1600" b="0" strike="noStrike" spc="-1">
                        <a:latin typeface="Arial"/>
                      </a:endParaRPr>
                    </a:p>
                  </a:txBody>
                  <a:tcPr marL="68400" marR="684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CCCCC"/>
                    </a:solidFill>
                  </a:tcPr>
                </a:tc>
                <a:extLst>
                  <a:ext uri="{0D108BD9-81ED-4DB2-BD59-A6C34878D82A}">
                    <a16:rowId xmlns:a16="http://schemas.microsoft.com/office/drawing/2014/main" val="10001"/>
                  </a:ext>
                </a:extLst>
              </a:tr>
              <a:tr h="241560">
                <a:tc>
                  <a:txBody>
                    <a:bodyPr/>
                    <a:lstStyle/>
                    <a:p>
                      <a:pPr algn="just">
                        <a:lnSpc>
                          <a:spcPct val="107000"/>
                        </a:lnSpc>
                        <a:spcAft>
                          <a:spcPts val="799"/>
                        </a:spcAft>
                      </a:pPr>
                      <a:r>
                        <a:rPr lang="en-US" sz="1600" b="1" strike="noStrike" spc="-1">
                          <a:solidFill>
                            <a:srgbClr val="FFFFFF"/>
                          </a:solidFill>
                          <a:latin typeface="Times New Roman"/>
                        </a:rPr>
                        <a:t> T002</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0000"/>
                    </a:solidFill>
                  </a:tcPr>
                </a:tc>
                <a:tc>
                  <a:txBody>
                    <a:bodyPr/>
                    <a:lstStyle/>
                    <a:p>
                      <a:pPr algn="just">
                        <a:lnSpc>
                          <a:spcPct val="107000"/>
                        </a:lnSpc>
                        <a:spcAft>
                          <a:spcPts val="799"/>
                        </a:spcAft>
                      </a:pPr>
                      <a:r>
                        <a:rPr lang="en-US" sz="1600" b="0" strike="noStrike" spc="-1">
                          <a:solidFill>
                            <a:srgbClr val="000000"/>
                          </a:solidFill>
                          <a:latin typeface="Times New Roman"/>
                        </a:rPr>
                        <a:t>Đăng nhập</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5E7E7"/>
                    </a:solidFill>
                  </a:tcPr>
                </a:tc>
                <a:tc>
                  <a:txBody>
                    <a:bodyPr/>
                    <a:lstStyle/>
                    <a:p>
                      <a:pPr algn="just">
                        <a:lnSpc>
                          <a:spcPct val="107000"/>
                        </a:lnSpc>
                        <a:spcAft>
                          <a:spcPts val="799"/>
                        </a:spcAft>
                      </a:pPr>
                      <a:r>
                        <a:rPr lang="en-US" sz="1600" b="0" strike="noStrike" spc="-1">
                          <a:solidFill>
                            <a:srgbClr val="000000"/>
                          </a:solidFill>
                          <a:latin typeface="Times New Roman"/>
                        </a:rPr>
                        <a:t> </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5E7E7"/>
                    </a:solidFill>
                  </a:tcPr>
                </a:tc>
                <a:tc>
                  <a:txBody>
                    <a:bodyPr/>
                    <a:lstStyle/>
                    <a:p>
                      <a:endParaRPr lang="en-US"/>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5E7E7"/>
                    </a:solidFill>
                  </a:tcPr>
                </a:tc>
                <a:tc>
                  <a:txBody>
                    <a:bodyPr/>
                    <a:lstStyle/>
                    <a:p>
                      <a:pPr algn="just">
                        <a:lnSpc>
                          <a:spcPct val="107000"/>
                        </a:lnSpc>
                        <a:spcAft>
                          <a:spcPts val="799"/>
                        </a:spcAft>
                      </a:pPr>
                      <a:r>
                        <a:rPr lang="en-US" sz="1600" b="0" strike="noStrike" spc="-1">
                          <a:solidFill>
                            <a:srgbClr val="000000"/>
                          </a:solidFill>
                          <a:latin typeface="Times New Roman"/>
                        </a:rPr>
                        <a:t> </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5E7E7"/>
                    </a:solidFill>
                  </a:tcPr>
                </a:tc>
                <a:tc>
                  <a:txBody>
                    <a:bodyPr/>
                    <a:lstStyle/>
                    <a:p>
                      <a:pPr algn="just">
                        <a:lnSpc>
                          <a:spcPct val="107000"/>
                        </a:lnSpc>
                        <a:spcAft>
                          <a:spcPts val="799"/>
                        </a:spcAft>
                      </a:pPr>
                      <a:r>
                        <a:rPr lang="en-US" sz="1600" b="0" strike="noStrike" spc="-1">
                          <a:solidFill>
                            <a:srgbClr val="000000"/>
                          </a:solidFill>
                          <a:latin typeface="Times New Roman"/>
                        </a:rPr>
                        <a:t> </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5E7E7"/>
                    </a:solidFill>
                  </a:tcPr>
                </a:tc>
                <a:tc>
                  <a:txBody>
                    <a:bodyPr/>
                    <a:lstStyle/>
                    <a:p>
                      <a:pPr algn="just">
                        <a:lnSpc>
                          <a:spcPct val="107000"/>
                        </a:lnSpc>
                        <a:spcAft>
                          <a:spcPts val="799"/>
                        </a:spcAft>
                      </a:pPr>
                      <a:r>
                        <a:rPr lang="en-US" sz="1600" b="0" strike="noStrike" spc="-1">
                          <a:solidFill>
                            <a:srgbClr val="000000"/>
                          </a:solidFill>
                          <a:latin typeface="Times New Roman"/>
                        </a:rPr>
                        <a:t> </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5E7E7"/>
                    </a:solidFill>
                  </a:tcPr>
                </a:tc>
                <a:extLst>
                  <a:ext uri="{0D108BD9-81ED-4DB2-BD59-A6C34878D82A}">
                    <a16:rowId xmlns:a16="http://schemas.microsoft.com/office/drawing/2014/main" val="10002"/>
                  </a:ext>
                </a:extLst>
              </a:tr>
              <a:tr h="723960">
                <a:tc>
                  <a:txBody>
                    <a:bodyPr/>
                    <a:lstStyle/>
                    <a:p>
                      <a:pPr algn="just">
                        <a:lnSpc>
                          <a:spcPct val="107000"/>
                        </a:lnSpc>
                        <a:spcAft>
                          <a:spcPts val="799"/>
                        </a:spcAft>
                      </a:pPr>
                      <a:r>
                        <a:rPr lang="en-US" sz="1600" b="1" strike="noStrike" spc="-1">
                          <a:solidFill>
                            <a:srgbClr val="FFFFFF"/>
                          </a:solidFill>
                          <a:latin typeface="Times New Roman"/>
                        </a:rPr>
                        <a:t>T003</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0000"/>
                    </a:solidFill>
                  </a:tcPr>
                </a:tc>
                <a:tc>
                  <a:txBody>
                    <a:bodyPr/>
                    <a:lstStyle/>
                    <a:p>
                      <a:pPr algn="just">
                        <a:lnSpc>
                          <a:spcPct val="107000"/>
                        </a:lnSpc>
                        <a:spcAft>
                          <a:spcPts val="799"/>
                        </a:spcAft>
                        <a:tabLst>
                          <a:tab pos="0" algn="l"/>
                        </a:tabLst>
                      </a:pPr>
                      <a:r>
                        <a:rPr lang="en-US" sz="1600" b="0" strike="noStrike" spc="-1">
                          <a:solidFill>
                            <a:srgbClr val="000000"/>
                          </a:solidFill>
                          <a:latin typeface="Times New Roman"/>
                        </a:rPr>
                        <a:t>Nhập dữ liệu sách</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CCCCC"/>
                    </a:solidFill>
                  </a:tcPr>
                </a:tc>
                <a:tc>
                  <a:txBody>
                    <a:bodyPr/>
                    <a:lstStyle/>
                    <a:p>
                      <a:endParaRPr lang="en-US"/>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CCCCC"/>
                    </a:solidFill>
                  </a:tcPr>
                </a:tc>
                <a:tc>
                  <a:txBody>
                    <a:bodyPr/>
                    <a:lstStyle/>
                    <a:p>
                      <a:pPr algn="just">
                        <a:lnSpc>
                          <a:spcPct val="107000"/>
                        </a:lnSpc>
                        <a:spcAft>
                          <a:spcPts val="799"/>
                        </a:spcAft>
                        <a:tabLst>
                          <a:tab pos="0" algn="l"/>
                        </a:tabLst>
                      </a:pPr>
                      <a:r>
                        <a:rPr lang="en-US" sz="1600" b="0" strike="noStrike" spc="-1">
                          <a:solidFill>
                            <a:srgbClr val="000000"/>
                          </a:solidFill>
                          <a:latin typeface="Times New Roman"/>
                        </a:rPr>
                        <a:t>Đã đăng nhập với ID của thủ thư.</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CCCCC"/>
                    </a:solidFill>
                  </a:tcPr>
                </a:tc>
                <a:tc>
                  <a:txBody>
                    <a:bodyPr/>
                    <a:lstStyle/>
                    <a:p>
                      <a:pPr algn="just">
                        <a:lnSpc>
                          <a:spcPct val="107000"/>
                        </a:lnSpc>
                        <a:spcAft>
                          <a:spcPts val="799"/>
                        </a:spcAft>
                      </a:pPr>
                      <a:r>
                        <a:rPr lang="en-US" sz="1600" b="0" strike="noStrike" spc="-1">
                          <a:solidFill>
                            <a:srgbClr val="000000"/>
                          </a:solidFill>
                          <a:latin typeface="Times New Roman"/>
                          <a:ea typeface="Calibri"/>
                        </a:rPr>
                        <a:t>ID=“123”, Tên sách: “”</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CCCCC"/>
                    </a:solidFill>
                  </a:tcPr>
                </a:tc>
                <a:tc>
                  <a:txBody>
                    <a:bodyPr/>
                    <a:lstStyle/>
                    <a:p>
                      <a:pPr algn="just">
                        <a:lnSpc>
                          <a:spcPct val="107000"/>
                        </a:lnSpc>
                        <a:spcAft>
                          <a:spcPts val="799"/>
                        </a:spcAft>
                      </a:pPr>
                      <a:r>
                        <a:rPr lang="en-US" sz="1600" b="0" strike="noStrike" spc="-1">
                          <a:solidFill>
                            <a:srgbClr val="000000"/>
                          </a:solidFill>
                          <a:latin typeface="Times New Roman"/>
                          <a:ea typeface="Calibri"/>
                        </a:rPr>
                        <a:t>Dữ liệu được nhập vào CSDL</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CCCCC"/>
                    </a:solidFill>
                  </a:tcPr>
                </a:tc>
                <a:tc>
                  <a:txBody>
                    <a:bodyPr/>
                    <a:lstStyle/>
                    <a:p>
                      <a:endParaRPr lang="en-US"/>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CCCCC"/>
                    </a:solidFill>
                  </a:tcPr>
                </a:tc>
                <a:extLst>
                  <a:ext uri="{0D108BD9-81ED-4DB2-BD59-A6C34878D82A}">
                    <a16:rowId xmlns:a16="http://schemas.microsoft.com/office/drawing/2014/main" val="10003"/>
                  </a:ext>
                </a:extLst>
              </a:tr>
              <a:tr h="241560">
                <a:tc>
                  <a:txBody>
                    <a:bodyPr/>
                    <a:lstStyle/>
                    <a:p>
                      <a:pPr algn="just">
                        <a:lnSpc>
                          <a:spcPct val="107000"/>
                        </a:lnSpc>
                        <a:spcAft>
                          <a:spcPts val="799"/>
                        </a:spcAft>
                      </a:pPr>
                      <a:r>
                        <a:rPr lang="en-US" sz="1600" b="1" strike="noStrike" spc="-1">
                          <a:solidFill>
                            <a:srgbClr val="FFFFFF"/>
                          </a:solidFill>
                          <a:latin typeface="Times New Roman"/>
                        </a:rPr>
                        <a:t>T004</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0000"/>
                    </a:solidFill>
                  </a:tcPr>
                </a:tc>
                <a:tc>
                  <a:txBody>
                    <a:bodyPr/>
                    <a:lstStyle/>
                    <a:p>
                      <a:pPr algn="just">
                        <a:lnSpc>
                          <a:spcPct val="107000"/>
                        </a:lnSpc>
                        <a:spcAft>
                          <a:spcPts val="799"/>
                        </a:spcAft>
                        <a:tabLst>
                          <a:tab pos="0" algn="l"/>
                        </a:tabLst>
                      </a:pPr>
                      <a:r>
                        <a:rPr lang="en-US" sz="1600" b="0" strike="noStrike" spc="-1">
                          <a:solidFill>
                            <a:srgbClr val="000000"/>
                          </a:solidFill>
                          <a:latin typeface="Times New Roman"/>
                          <a:ea typeface="Calibri"/>
                        </a:rPr>
                        <a:t>Tìm kiếm tài liệu</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5E7E7"/>
                    </a:solidFill>
                  </a:tcPr>
                </a:tc>
                <a:tc>
                  <a:txBody>
                    <a:bodyPr/>
                    <a:lstStyle/>
                    <a:p>
                      <a:endParaRPr lang="en-US"/>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5E7E7"/>
                    </a:solidFill>
                  </a:tcPr>
                </a:tc>
                <a:tc>
                  <a:txBody>
                    <a:bodyPr/>
                    <a:lstStyle/>
                    <a:p>
                      <a:endParaRPr lang="en-US"/>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5E7E7"/>
                    </a:solidFill>
                  </a:tcPr>
                </a:tc>
                <a:tc>
                  <a:txBody>
                    <a:bodyPr/>
                    <a:lstStyle/>
                    <a:p>
                      <a:endParaRPr lang="en-US"/>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5E7E7"/>
                    </a:solidFill>
                  </a:tcPr>
                </a:tc>
                <a:tc>
                  <a:txBody>
                    <a:bodyPr/>
                    <a:lstStyle/>
                    <a:p>
                      <a:endParaRPr lang="en-US"/>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5E7E7"/>
                    </a:solidFill>
                  </a:tcPr>
                </a:tc>
                <a:tc>
                  <a:txBody>
                    <a:bodyPr/>
                    <a:lstStyle/>
                    <a:p>
                      <a:endParaRPr lang="en-US"/>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5E7E7"/>
                    </a:solidFill>
                  </a:tcPr>
                </a:tc>
                <a:extLst>
                  <a:ext uri="{0D108BD9-81ED-4DB2-BD59-A6C34878D82A}">
                    <a16:rowId xmlns:a16="http://schemas.microsoft.com/office/drawing/2014/main" val="10004"/>
                  </a:ext>
                </a:extLst>
              </a:tr>
              <a:tr h="241560">
                <a:tc>
                  <a:txBody>
                    <a:bodyPr/>
                    <a:lstStyle/>
                    <a:p>
                      <a:pPr algn="just">
                        <a:lnSpc>
                          <a:spcPct val="107000"/>
                        </a:lnSpc>
                        <a:spcAft>
                          <a:spcPts val="799"/>
                        </a:spcAft>
                      </a:pPr>
                      <a:r>
                        <a:rPr lang="en-US" sz="1600" b="1" strike="noStrike" spc="-1">
                          <a:solidFill>
                            <a:srgbClr val="FFFFFF"/>
                          </a:solidFill>
                          <a:latin typeface="Times New Roman"/>
                          <a:ea typeface="Calibri"/>
                        </a:rPr>
                        <a:t>…</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0000"/>
                    </a:solidFill>
                  </a:tcPr>
                </a:tc>
                <a:tc>
                  <a:txBody>
                    <a:bodyPr/>
                    <a:lstStyle/>
                    <a:p>
                      <a:pPr algn="just">
                        <a:lnSpc>
                          <a:spcPct val="107000"/>
                        </a:lnSpc>
                        <a:spcAft>
                          <a:spcPts val="799"/>
                        </a:spcAft>
                        <a:tabLst>
                          <a:tab pos="0" algn="l"/>
                        </a:tabLst>
                      </a:pPr>
                      <a:r>
                        <a:rPr lang="en-US" sz="1600" b="0" strike="noStrike" spc="-1">
                          <a:solidFill>
                            <a:srgbClr val="000000"/>
                          </a:solidFill>
                          <a:latin typeface="Times New Roman"/>
                          <a:ea typeface="Calibri"/>
                        </a:rPr>
                        <a:t>…</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CCCCC"/>
                    </a:solidFill>
                  </a:tcPr>
                </a:tc>
                <a:tc>
                  <a:txBody>
                    <a:bodyPr/>
                    <a:lstStyle/>
                    <a:p>
                      <a:pPr algn="just">
                        <a:lnSpc>
                          <a:spcPct val="107000"/>
                        </a:lnSpc>
                        <a:spcAft>
                          <a:spcPts val="799"/>
                        </a:spcAft>
                      </a:pPr>
                      <a:r>
                        <a:rPr lang="en-US" sz="1600" b="0" strike="noStrike" spc="-1">
                          <a:solidFill>
                            <a:srgbClr val="000000"/>
                          </a:solidFill>
                          <a:latin typeface="Times New Roman"/>
                          <a:ea typeface="Calibri"/>
                        </a:rPr>
                        <a:t>…</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CCCCC"/>
                    </a:solidFill>
                  </a:tcPr>
                </a:tc>
                <a:tc>
                  <a:txBody>
                    <a:bodyPr/>
                    <a:lstStyle/>
                    <a:p>
                      <a:pPr algn="just">
                        <a:lnSpc>
                          <a:spcPct val="107000"/>
                        </a:lnSpc>
                        <a:spcAft>
                          <a:spcPts val="799"/>
                        </a:spcAft>
                        <a:tabLst>
                          <a:tab pos="0" algn="l"/>
                        </a:tabLst>
                      </a:pPr>
                      <a:r>
                        <a:rPr lang="en-US" sz="1600" b="0" strike="noStrike" spc="-1">
                          <a:solidFill>
                            <a:srgbClr val="000000"/>
                          </a:solidFill>
                          <a:latin typeface="Times New Roman"/>
                          <a:ea typeface="Calibri"/>
                        </a:rPr>
                        <a:t>…</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CCCCC"/>
                    </a:solidFill>
                  </a:tcPr>
                </a:tc>
                <a:tc>
                  <a:txBody>
                    <a:bodyPr/>
                    <a:lstStyle/>
                    <a:p>
                      <a:pPr algn="just">
                        <a:lnSpc>
                          <a:spcPct val="107000"/>
                        </a:lnSpc>
                        <a:spcAft>
                          <a:spcPts val="799"/>
                        </a:spcAft>
                      </a:pPr>
                      <a:r>
                        <a:rPr lang="en-US" sz="1600" b="0" strike="noStrike" spc="-1">
                          <a:solidFill>
                            <a:srgbClr val="000000"/>
                          </a:solidFill>
                          <a:latin typeface="Times New Roman"/>
                          <a:ea typeface="Calibri"/>
                        </a:rPr>
                        <a:t>…</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CCCCC"/>
                    </a:solidFill>
                  </a:tcPr>
                </a:tc>
                <a:tc>
                  <a:txBody>
                    <a:bodyPr/>
                    <a:lstStyle/>
                    <a:p>
                      <a:pPr algn="just">
                        <a:lnSpc>
                          <a:spcPct val="107000"/>
                        </a:lnSpc>
                        <a:spcAft>
                          <a:spcPts val="799"/>
                        </a:spcAft>
                      </a:pPr>
                      <a:r>
                        <a:rPr lang="en-US" sz="1600" b="0" strike="noStrike" spc="-1">
                          <a:solidFill>
                            <a:srgbClr val="000000"/>
                          </a:solidFill>
                          <a:latin typeface="Times New Roman"/>
                          <a:ea typeface="Calibri"/>
                        </a:rPr>
                        <a:t>…</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CCCCC"/>
                    </a:solidFill>
                  </a:tcPr>
                </a:tc>
                <a:tc>
                  <a:txBody>
                    <a:bodyPr/>
                    <a:lstStyle/>
                    <a:p>
                      <a:pPr algn="just">
                        <a:lnSpc>
                          <a:spcPct val="107000"/>
                        </a:lnSpc>
                        <a:spcAft>
                          <a:spcPts val="799"/>
                        </a:spcAft>
                      </a:pPr>
                      <a:r>
                        <a:rPr lang="en-US" sz="1600" b="0" strike="noStrike" spc="-1">
                          <a:solidFill>
                            <a:srgbClr val="000000"/>
                          </a:solidFill>
                          <a:latin typeface="Times New Roman"/>
                          <a:ea typeface="Calibri"/>
                        </a:rPr>
                        <a:t>…</a:t>
                      </a:r>
                      <a:endParaRPr lang="en-US" sz="16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CCCCC"/>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4.1.3. Kế hoạch kiểm thử ứng dụng (tt)</a:t>
            </a:r>
          </a:p>
        </p:txBody>
      </p:sp>
      <p:sp>
        <p:nvSpPr>
          <p:cNvPr id="175" name="TextShape 2"/>
          <p:cNvSpPr txBox="1"/>
          <p:nvPr/>
        </p:nvSpPr>
        <p:spPr>
          <a:xfrm>
            <a:off x="0" y="726480"/>
            <a:ext cx="9143640" cy="4754520"/>
          </a:xfrm>
          <a:prstGeom prst="rect">
            <a:avLst/>
          </a:prstGeom>
          <a:noFill/>
          <a:ln>
            <a:noFill/>
          </a:ln>
        </p:spPr>
        <p:txBody>
          <a:bodyPr>
            <a:noAutofit/>
          </a:bodyPr>
          <a:lstStyle/>
          <a:p>
            <a:pPr>
              <a:lnSpc>
                <a:spcPct val="100000"/>
              </a:lnSpc>
              <a:tabLst>
                <a:tab pos="0" algn="l"/>
              </a:tabLst>
            </a:pPr>
            <a:r>
              <a:rPr lang="en-US" sz="2400" b="0" i="1" strike="noStrike" spc="-1">
                <a:solidFill>
                  <a:srgbClr val="000000"/>
                </a:solidFill>
                <a:latin typeface="Times New Roman"/>
              </a:rPr>
              <a:t>Lập test cases từ use case</a:t>
            </a:r>
            <a:endParaRPr lang="en-US" sz="2400" b="0" strike="noStrike" spc="-1">
              <a:solidFill>
                <a:srgbClr val="000000"/>
              </a:solidFill>
              <a:latin typeface="Times New Roman"/>
            </a:endParaRPr>
          </a:p>
          <a:p>
            <a:pPr>
              <a:lnSpc>
                <a:spcPct val="100000"/>
              </a:lnSpc>
              <a:tabLst>
                <a:tab pos="0" algn="l"/>
              </a:tabLst>
            </a:pPr>
            <a:r>
              <a:rPr lang="en-US" sz="2400" b="0" strike="noStrike" spc="-1">
                <a:solidFill>
                  <a:srgbClr val="000000"/>
                </a:solidFill>
                <a:latin typeface="Times New Roman"/>
              </a:rPr>
              <a:t>Mô hình luồng các sự kiện trong một use case</a:t>
            </a:r>
          </a:p>
        </p:txBody>
      </p:sp>
      <p:sp>
        <p:nvSpPr>
          <p:cNvPr id="176"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177"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F0879DF0-5002-41B7-A243-2DB88CC5C326}" type="slidenum">
              <a:rPr lang="en-US" sz="1400" b="0" strike="noStrike" spc="-1">
                <a:solidFill>
                  <a:srgbClr val="000000"/>
                </a:solidFill>
                <a:latin typeface="Times New Roman"/>
              </a:rPr>
              <a:t>21</a:t>
            </a:fld>
            <a:endParaRPr lang="en-US" sz="1400" b="0" strike="noStrike" spc="-1">
              <a:latin typeface="Times New Roman"/>
            </a:endParaRPr>
          </a:p>
        </p:txBody>
      </p:sp>
      <p:pic>
        <p:nvPicPr>
          <p:cNvPr id="178" name="Picture 4" descr="tstcs_1"/>
          <p:cNvPicPr/>
          <p:nvPr/>
        </p:nvPicPr>
        <p:blipFill>
          <a:blip r:embed="rId2"/>
          <a:stretch/>
        </p:blipFill>
        <p:spPr>
          <a:xfrm>
            <a:off x="2394000" y="1508400"/>
            <a:ext cx="4570200" cy="3963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4.1.3. Kế hoạch kiểm thử ứng dụng (tt)</a:t>
            </a:r>
          </a:p>
        </p:txBody>
      </p:sp>
      <p:sp>
        <p:nvSpPr>
          <p:cNvPr id="180" name="TextShape 2"/>
          <p:cNvSpPr txBox="1"/>
          <p:nvPr/>
        </p:nvSpPr>
        <p:spPr>
          <a:xfrm>
            <a:off x="0" y="726480"/>
            <a:ext cx="9143640" cy="4754520"/>
          </a:xfrm>
          <a:prstGeom prst="rect">
            <a:avLst/>
          </a:prstGeom>
          <a:noFill/>
          <a:ln>
            <a:noFill/>
          </a:ln>
        </p:spPr>
        <p:txBody>
          <a:bodyPr>
            <a:noAutofit/>
          </a:bodyPr>
          <a:lstStyle/>
          <a:p>
            <a:pPr>
              <a:lnSpc>
                <a:spcPct val="100000"/>
              </a:lnSpc>
              <a:tabLst>
                <a:tab pos="0" algn="l"/>
              </a:tabLst>
            </a:pPr>
            <a:r>
              <a:rPr lang="en-US" sz="2400" b="0" i="1" strike="noStrike" spc="-1">
                <a:solidFill>
                  <a:srgbClr val="000000"/>
                </a:solidFill>
                <a:latin typeface="Times New Roman"/>
              </a:rPr>
              <a:t>Lập test cases từ use case</a:t>
            </a:r>
            <a:endParaRPr lang="en-US" sz="2400" b="0" strike="noStrike" spc="-1">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Các bước lập test case từ use case</a:t>
            </a:r>
          </a:p>
          <a:p>
            <a:pPr marL="1234800" lvl="1" indent="-593280">
              <a:lnSpc>
                <a:spcPct val="100000"/>
              </a:lnSpc>
              <a:buClr>
                <a:srgbClr val="CC0000"/>
              </a:buClr>
              <a:buFont typeface="Wingdings" charset="2"/>
              <a:buChar char=""/>
              <a:tabLst>
                <a:tab pos="0" algn="l"/>
              </a:tabLst>
            </a:pPr>
            <a:r>
              <a:rPr lang="en-US" sz="2400" b="0" strike="noStrike" spc="-1">
                <a:solidFill>
                  <a:srgbClr val="000000"/>
                </a:solidFill>
                <a:latin typeface="Times New Roman"/>
              </a:rPr>
              <a:t>Tìm ra các đường của các luồng sự kiện trong use case. Mỗi đường này được gọi là một </a:t>
            </a:r>
            <a:r>
              <a:rPr lang="en-US" sz="2400" b="0" strike="noStrike" spc="-1">
                <a:solidFill>
                  <a:srgbClr val="000000"/>
                </a:solidFill>
                <a:latin typeface="Times New Roman"/>
                <a:ea typeface="MS PGothic"/>
              </a:rPr>
              <a:t>scenario</a:t>
            </a:r>
            <a:endParaRPr lang="en-US" sz="2400" b="0" strike="noStrike" spc="-1">
              <a:solidFill>
                <a:srgbClr val="000000"/>
              </a:solidFill>
              <a:latin typeface="Times New Roman"/>
            </a:endParaRPr>
          </a:p>
          <a:p>
            <a:pPr marL="1234800" lvl="1" indent="-593280">
              <a:lnSpc>
                <a:spcPct val="100000"/>
              </a:lnSpc>
              <a:buClr>
                <a:srgbClr val="CC0000"/>
              </a:buClr>
              <a:buFont typeface="Wingdings" charset="2"/>
              <a:buChar char=""/>
              <a:tabLst>
                <a:tab pos="0" algn="l"/>
              </a:tabLst>
            </a:pPr>
            <a:r>
              <a:rPr lang="en-US" sz="2400" b="0" strike="noStrike" spc="-1">
                <a:solidFill>
                  <a:srgbClr val="000000"/>
                </a:solidFill>
                <a:latin typeface="Times New Roman"/>
                <a:ea typeface="MS PGothic"/>
              </a:rPr>
              <a:t>Xác định rõ điều kiện xảy ra mỗi scenario</a:t>
            </a:r>
            <a:endParaRPr lang="en-US" sz="2400" b="0" strike="noStrike" spc="-1">
              <a:solidFill>
                <a:srgbClr val="000000"/>
              </a:solidFill>
              <a:latin typeface="Times New Roman"/>
            </a:endParaRPr>
          </a:p>
          <a:p>
            <a:pPr marL="1234800" lvl="1" indent="-593280">
              <a:lnSpc>
                <a:spcPct val="100000"/>
              </a:lnSpc>
              <a:buClr>
                <a:srgbClr val="CC0000"/>
              </a:buClr>
              <a:buFont typeface="Wingdings" charset="2"/>
              <a:buChar char=""/>
              <a:tabLst>
                <a:tab pos="0" algn="l"/>
              </a:tabLst>
            </a:pPr>
            <a:r>
              <a:rPr lang="en-US" sz="2400" b="0" strike="noStrike" spc="-1">
                <a:solidFill>
                  <a:srgbClr val="000000"/>
                </a:solidFill>
                <a:latin typeface="Times New Roman"/>
                <a:ea typeface="MS PGothic"/>
              </a:rPr>
              <a:t>Mô tả điều kiện, trình tự diễn ra trong mỗi scenario và kết quả mong muốn.</a:t>
            </a:r>
            <a:endParaRPr lang="en-US" sz="2400" b="0" strike="noStrike" spc="-1">
              <a:solidFill>
                <a:srgbClr val="000000"/>
              </a:solidFill>
              <a:latin typeface="Times New Roman"/>
            </a:endParaRPr>
          </a:p>
        </p:txBody>
      </p:sp>
      <p:sp>
        <p:nvSpPr>
          <p:cNvPr id="181"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182"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C2DCAB77-7B3F-4835-9911-88AA372E32B7}" type="slidenum">
              <a:rPr lang="en-US" sz="1400" b="0" strike="noStrike" spc="-1">
                <a:solidFill>
                  <a:srgbClr val="000000"/>
                </a:solidFill>
                <a:latin typeface="Times New Roman"/>
              </a:rPr>
              <a:t>22</a:t>
            </a:fld>
            <a:endParaRPr lang="en-US"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4.1.3. Kế hoạch kiểm thử ứng dụng (tt)</a:t>
            </a:r>
          </a:p>
        </p:txBody>
      </p:sp>
      <p:sp>
        <p:nvSpPr>
          <p:cNvPr id="184" name="TextShape 2"/>
          <p:cNvSpPr txBox="1"/>
          <p:nvPr/>
        </p:nvSpPr>
        <p:spPr>
          <a:xfrm>
            <a:off x="0" y="726480"/>
            <a:ext cx="9143640" cy="4754520"/>
          </a:xfrm>
          <a:prstGeom prst="rect">
            <a:avLst/>
          </a:prstGeom>
          <a:noFill/>
          <a:ln>
            <a:noFill/>
          </a:ln>
        </p:spPr>
        <p:txBody>
          <a:bodyPr>
            <a:noAutofit/>
          </a:bodyPr>
          <a:lstStyle/>
          <a:p>
            <a:pPr>
              <a:lnSpc>
                <a:spcPct val="100000"/>
              </a:lnSpc>
              <a:tabLst>
                <a:tab pos="0" algn="l"/>
              </a:tabLst>
            </a:pPr>
            <a:r>
              <a:rPr lang="en-US" sz="2400" b="0" i="1" strike="noStrike" spc="-1">
                <a:solidFill>
                  <a:srgbClr val="000000"/>
                </a:solidFill>
                <a:latin typeface="Times New Roman"/>
              </a:rPr>
              <a:t>Test thế nào cho đủ?</a:t>
            </a:r>
            <a:endParaRPr lang="en-US" sz="2400" b="0" strike="noStrike" spc="-1">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ea typeface="ＭＳ Ｐゴシック"/>
              </a:rPr>
              <a:t>Không có câu trả lời chính xác mang tính công thức cho vấn đề test thế nào là đủ cho một ứng dụng.</a:t>
            </a:r>
            <a:endParaRPr lang="en-US" sz="2400" b="0" strike="noStrike" spc="-1">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ea typeface="ＭＳ Ｐゴシック"/>
              </a:rPr>
              <a:t>Kinh nghiệm và cảm nhận cụ thể trong từng dự án, từng phần mềm vẫn là vấn đề quan trọng nhất.</a:t>
            </a:r>
            <a:endParaRPr lang="en-US" sz="2400" b="0" strike="noStrike" spc="-1">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ea typeface="ＭＳ Ｐゴシック"/>
              </a:rPr>
              <a:t>Cần biết cần dành thời gian và nguồn lực cho những test:</a:t>
            </a:r>
            <a:endParaRPr lang="en-US" sz="2400" b="0" strike="noStrike" spc="-1">
              <a:solidFill>
                <a:srgbClr val="000000"/>
              </a:solidFill>
              <a:latin typeface="Times New Roman"/>
            </a:endParaRPr>
          </a:p>
          <a:p>
            <a:pPr marL="1129320" lvl="1" indent="-533160">
              <a:lnSpc>
                <a:spcPct val="100000"/>
              </a:lnSpc>
              <a:buClr>
                <a:srgbClr val="CC0000"/>
              </a:buClr>
              <a:buFont typeface="Wingdings" charset="2"/>
              <a:buChar char=""/>
              <a:tabLst>
                <a:tab pos="0" algn="l"/>
              </a:tabLst>
            </a:pPr>
            <a:r>
              <a:rPr lang="en-US" sz="2400" b="0" strike="noStrike" spc="-1">
                <a:solidFill>
                  <a:srgbClr val="000000"/>
                </a:solidFill>
                <a:latin typeface="Times New Roman"/>
                <a:ea typeface="ＭＳ Ｐゴシック"/>
              </a:rPr>
              <a:t>Function testing, và phải bao quát được quy trình nghiệp vụ của hệ thống.</a:t>
            </a:r>
            <a:endParaRPr lang="en-US" sz="2400" b="0" strike="noStrike" spc="-1">
              <a:solidFill>
                <a:srgbClr val="000000"/>
              </a:solidFill>
              <a:latin typeface="Times New Roman"/>
            </a:endParaRPr>
          </a:p>
          <a:p>
            <a:pPr marL="1129320" lvl="1" indent="-533160">
              <a:lnSpc>
                <a:spcPct val="100000"/>
              </a:lnSpc>
              <a:buClr>
                <a:srgbClr val="CC0000"/>
              </a:buClr>
              <a:buFont typeface="Wingdings" charset="2"/>
              <a:buChar char=""/>
              <a:tabLst>
                <a:tab pos="0" algn="l"/>
              </a:tabLst>
            </a:pPr>
            <a:r>
              <a:rPr lang="en-US" sz="2400" b="0" strike="noStrike" spc="-1">
                <a:solidFill>
                  <a:srgbClr val="000000"/>
                </a:solidFill>
                <a:latin typeface="Times New Roman"/>
                <a:ea typeface="ＭＳ Ｐゴシック"/>
              </a:rPr>
              <a:t>Usability testing, chú ý test GUI, đảm bảo đúng syntax, theo standards và user friendly.</a:t>
            </a:r>
            <a:endParaRPr lang="en-US" sz="2400" b="0" strike="noStrike" spc="-1">
              <a:solidFill>
                <a:srgbClr val="000000"/>
              </a:solidFill>
              <a:latin typeface="Times New Roman"/>
            </a:endParaRPr>
          </a:p>
          <a:p>
            <a:pPr marL="1129320" lvl="1" indent="-533160">
              <a:lnSpc>
                <a:spcPct val="100000"/>
              </a:lnSpc>
              <a:buClr>
                <a:srgbClr val="CC0000"/>
              </a:buClr>
              <a:buFont typeface="Wingdings" charset="2"/>
              <a:buChar char=""/>
              <a:tabLst>
                <a:tab pos="0" algn="l"/>
              </a:tabLst>
            </a:pPr>
            <a:r>
              <a:rPr lang="en-US" sz="2400" b="0" strike="noStrike" spc="-1">
                <a:solidFill>
                  <a:srgbClr val="000000"/>
                </a:solidFill>
                <a:latin typeface="Times New Roman"/>
                <a:ea typeface="ＭＳ Ｐゴシック"/>
              </a:rPr>
              <a:t>Security testing, installation testing, …</a:t>
            </a:r>
            <a:endParaRPr lang="en-US" sz="2400" b="0" strike="noStrike" spc="-1">
              <a:solidFill>
                <a:srgbClr val="000000"/>
              </a:solidFill>
              <a:latin typeface="Times New Roman"/>
            </a:endParaRPr>
          </a:p>
          <a:p>
            <a:pPr>
              <a:lnSpc>
                <a:spcPct val="100000"/>
              </a:lnSpc>
              <a:tabLst>
                <a:tab pos="0" algn="l"/>
              </a:tabLst>
            </a:pPr>
            <a:endParaRPr lang="en-US" sz="2400" b="0" strike="noStrike" spc="-1">
              <a:solidFill>
                <a:srgbClr val="000000"/>
              </a:solidFill>
              <a:latin typeface="Times New Roman"/>
            </a:endParaRPr>
          </a:p>
          <a:p>
            <a:pPr>
              <a:lnSpc>
                <a:spcPct val="100000"/>
              </a:lnSpc>
              <a:tabLst>
                <a:tab pos="0" algn="l"/>
              </a:tabLst>
            </a:pPr>
            <a:endParaRPr lang="en-US" sz="2400" b="0" strike="noStrike" spc="-1">
              <a:solidFill>
                <a:srgbClr val="000000"/>
              </a:solidFill>
              <a:latin typeface="Times New Roman"/>
            </a:endParaRPr>
          </a:p>
        </p:txBody>
      </p:sp>
      <p:sp>
        <p:nvSpPr>
          <p:cNvPr id="185"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186"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45E94A75-9E3F-4065-BBDD-C92FC33D2D5E}" type="slidenum">
              <a:rPr lang="en-US" sz="1400" b="0" strike="noStrike" spc="-1">
                <a:solidFill>
                  <a:srgbClr val="000000"/>
                </a:solidFill>
                <a:latin typeface="Times New Roman"/>
              </a:rPr>
              <a:t>23</a:t>
            </a:fld>
            <a:endParaRPr lang="en-US"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4.1.3. Kế hoạch kiểm thử ứng dụng (tt)</a:t>
            </a:r>
          </a:p>
        </p:txBody>
      </p:sp>
      <p:sp>
        <p:nvSpPr>
          <p:cNvPr id="188" name="TextShape 2"/>
          <p:cNvSpPr txBox="1"/>
          <p:nvPr/>
        </p:nvSpPr>
        <p:spPr>
          <a:xfrm>
            <a:off x="0" y="726480"/>
            <a:ext cx="9143640" cy="4754520"/>
          </a:xfrm>
          <a:prstGeom prst="rect">
            <a:avLst/>
          </a:prstGeom>
          <a:noFill/>
          <a:ln>
            <a:noFill/>
          </a:ln>
        </p:spPr>
        <p:txBody>
          <a:bodyPr>
            <a:noAutofit/>
          </a:bodyPr>
          <a:lstStyle/>
          <a:p>
            <a:pPr>
              <a:lnSpc>
                <a:spcPct val="100000"/>
              </a:lnSpc>
              <a:tabLst>
                <a:tab pos="0" algn="l"/>
              </a:tabLst>
            </a:pPr>
            <a:r>
              <a:rPr lang="en-US" sz="2400" b="0" strike="noStrike" spc="-1">
                <a:solidFill>
                  <a:srgbClr val="000000"/>
                </a:solidFill>
                <a:latin typeface="Times New Roman"/>
              </a:rPr>
              <a:t>Chuẩn bị test ngay từ đầu dự án phát triển phần mềm</a:t>
            </a: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Phân tích requirements</a:t>
            </a: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Lập các kế hoạch test</a:t>
            </a: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Lập testing checklist</a:t>
            </a: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Mô tả các test case phức tạp</a:t>
            </a: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Theo dõi các thay đổi </a:t>
            </a:r>
          </a:p>
          <a:p>
            <a:pPr>
              <a:lnSpc>
                <a:spcPct val="100000"/>
              </a:lnSpc>
              <a:tabLst>
                <a:tab pos="0" algn="l"/>
              </a:tabLst>
            </a:pPr>
            <a:endParaRPr lang="en-US" sz="2400" b="0" strike="noStrike" spc="-1">
              <a:solidFill>
                <a:srgbClr val="000000"/>
              </a:solidFill>
              <a:latin typeface="Times New Roman"/>
            </a:endParaRPr>
          </a:p>
        </p:txBody>
      </p:sp>
      <p:sp>
        <p:nvSpPr>
          <p:cNvPr id="189"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190"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325B9D12-5F42-462D-8E6A-16E8D6F46C5C}" type="slidenum">
              <a:rPr lang="en-US" sz="1400" b="0" strike="noStrike" spc="-1">
                <a:solidFill>
                  <a:srgbClr val="000000"/>
                </a:solidFill>
                <a:latin typeface="Times New Roman"/>
              </a:rPr>
              <a:t>24</a:t>
            </a:fld>
            <a:endParaRPr lang="en-US"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4.1.3. Kế hoạch kiểm thử ứng dụng (tt)</a:t>
            </a:r>
          </a:p>
        </p:txBody>
      </p:sp>
      <p:sp>
        <p:nvSpPr>
          <p:cNvPr id="192" name="TextShape 2"/>
          <p:cNvSpPr txBox="1"/>
          <p:nvPr/>
        </p:nvSpPr>
        <p:spPr>
          <a:xfrm>
            <a:off x="0" y="726480"/>
            <a:ext cx="9143640" cy="4754520"/>
          </a:xfrm>
          <a:prstGeom prst="rect">
            <a:avLst/>
          </a:prstGeom>
          <a:noFill/>
          <a:ln>
            <a:noFill/>
          </a:ln>
        </p:spPr>
        <p:txBody>
          <a:bodyPr>
            <a:noAutofit/>
          </a:bodyPr>
          <a:lstStyle/>
          <a:p>
            <a:pPr marL="639000" indent="-638640">
              <a:lnSpc>
                <a:spcPct val="100000"/>
              </a:lnSpc>
              <a:buClr>
                <a:srgbClr val="CC0000"/>
              </a:buClr>
              <a:buFont typeface="Wingdings" charset="2"/>
              <a:buChar char=""/>
            </a:pPr>
            <a:r>
              <a:rPr lang="en-US" sz="2400" b="0" strike="noStrike" spc="-1">
                <a:solidFill>
                  <a:srgbClr val="000000"/>
                </a:solidFill>
                <a:latin typeface="Times New Roman"/>
              </a:rPr>
              <a:t>Mô hình chữ V trong Testing</a:t>
            </a:r>
          </a:p>
        </p:txBody>
      </p:sp>
      <p:sp>
        <p:nvSpPr>
          <p:cNvPr id="193"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194"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651B77FB-7F15-4023-9086-F7A482CFA94F}" type="slidenum">
              <a:rPr lang="en-US" sz="1400" b="0" strike="noStrike" spc="-1">
                <a:solidFill>
                  <a:srgbClr val="000000"/>
                </a:solidFill>
                <a:latin typeface="Times New Roman"/>
              </a:rPr>
              <a:t>25</a:t>
            </a:fld>
            <a:endParaRPr lang="en-US" sz="1400" b="0" strike="noStrike" spc="-1">
              <a:latin typeface="Times New Roman"/>
            </a:endParaRPr>
          </a:p>
        </p:txBody>
      </p:sp>
      <p:pic>
        <p:nvPicPr>
          <p:cNvPr id="195" name="Picture 6"/>
          <p:cNvPicPr/>
          <p:nvPr/>
        </p:nvPicPr>
        <p:blipFill>
          <a:blip r:embed="rId2"/>
          <a:stretch/>
        </p:blipFill>
        <p:spPr>
          <a:xfrm>
            <a:off x="1662480" y="1180800"/>
            <a:ext cx="5804640" cy="40521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4.2. Đóng gói ứng dụng</a:t>
            </a:r>
          </a:p>
        </p:txBody>
      </p:sp>
      <p:sp>
        <p:nvSpPr>
          <p:cNvPr id="197" name="TextShape 2"/>
          <p:cNvSpPr txBox="1"/>
          <p:nvPr/>
        </p:nvSpPr>
        <p:spPr>
          <a:xfrm>
            <a:off x="0" y="726480"/>
            <a:ext cx="9143640" cy="4754520"/>
          </a:xfrm>
          <a:prstGeom prst="rect">
            <a:avLst/>
          </a:prstGeom>
          <a:noFill/>
          <a:ln>
            <a:noFill/>
          </a:ln>
        </p:spPr>
        <p:txBody>
          <a:bodyPr>
            <a:noAutofit/>
          </a:bodyPr>
          <a:lstStyle/>
          <a:p>
            <a:pPr marL="444240" indent="-342720">
              <a:lnSpc>
                <a:spcPct val="100000"/>
              </a:lnSpc>
              <a:buClr>
                <a:srgbClr val="CC0000"/>
              </a:buClr>
              <a:buFont typeface="Wingdings" charset="2"/>
              <a:buChar char=""/>
            </a:pPr>
            <a:r>
              <a:rPr lang="vi-VN" sz="2400" b="0" strike="noStrike" spc="-1">
                <a:solidFill>
                  <a:srgbClr val="000000"/>
                </a:solidFill>
                <a:latin typeface="Times New Roman"/>
              </a:rPr>
              <a:t>Máy được cài phải đảm bảo các nền tảng cho chương trình hoạt động</a:t>
            </a:r>
            <a:r>
              <a:rPr lang="en-US" sz="2400" b="0" strike="noStrike" spc="-1">
                <a:solidFill>
                  <a:srgbClr val="000000"/>
                </a:solidFill>
                <a:latin typeface="Times New Roman"/>
              </a:rPr>
              <a:t>.</a:t>
            </a:r>
          </a:p>
          <a:p>
            <a:pPr marL="444240" indent="-342720">
              <a:lnSpc>
                <a:spcPct val="100000"/>
              </a:lnSpc>
              <a:buClr>
                <a:srgbClr val="CC0000"/>
              </a:buClr>
              <a:buFont typeface="Wingdings" charset="2"/>
              <a:buChar char=""/>
            </a:pPr>
            <a:r>
              <a:rPr lang="vi-VN" sz="2400" b="0" strike="noStrike" spc="-1">
                <a:solidFill>
                  <a:srgbClr val="000000"/>
                </a:solidFill>
                <a:latin typeface="Times New Roman"/>
              </a:rPr>
              <a:t>Đảm bảo đủ các thư viện cho chương trình hoạt động</a:t>
            </a:r>
            <a:r>
              <a:rPr lang="en-US" sz="2400" b="0" strike="noStrike" spc="-1">
                <a:solidFill>
                  <a:srgbClr val="000000"/>
                </a:solidFill>
                <a:latin typeface="Times New Roman"/>
              </a:rPr>
              <a:t>.</a:t>
            </a:r>
          </a:p>
          <a:p>
            <a:pPr marL="444240" indent="-342720">
              <a:lnSpc>
                <a:spcPct val="100000"/>
              </a:lnSpc>
              <a:buClr>
                <a:srgbClr val="CC0000"/>
              </a:buClr>
              <a:buFont typeface="Wingdings" charset="2"/>
              <a:buChar char=""/>
            </a:pPr>
            <a:r>
              <a:rPr lang="en-US" sz="2400" b="0" strike="noStrike" spc="-1">
                <a:solidFill>
                  <a:srgbClr val="000000"/>
                </a:solidFill>
                <a:latin typeface="Times New Roman"/>
              </a:rPr>
              <a:t>Nếu sử dụng đến CSDL thì cần tạo chuỗi kết nối đúng đến CSDL.</a:t>
            </a:r>
          </a:p>
          <a:p>
            <a:pPr marL="444240" indent="-342720">
              <a:lnSpc>
                <a:spcPct val="100000"/>
              </a:lnSpc>
              <a:buClr>
                <a:srgbClr val="CC0000"/>
              </a:buClr>
              <a:buFont typeface="Wingdings" charset="2"/>
              <a:buChar char=""/>
            </a:pPr>
            <a:r>
              <a:rPr lang="en-US" sz="2400" b="0" strike="noStrike" spc="-1">
                <a:solidFill>
                  <a:srgbClr val="000000"/>
                </a:solidFill>
                <a:latin typeface="Times New Roman"/>
              </a:rPr>
              <a:t>Có thể dùng các phần mềm hỗ trợ đóng gói ứng dụng.</a:t>
            </a:r>
          </a:p>
          <a:p>
            <a:pPr marL="697320">
              <a:lnSpc>
                <a:spcPct val="100000"/>
              </a:lnSpc>
              <a:tabLst>
                <a:tab pos="0" algn="l"/>
              </a:tabLst>
            </a:pPr>
            <a:endParaRPr lang="en-US" sz="2400" b="0" strike="noStrike" spc="-1">
              <a:solidFill>
                <a:srgbClr val="000000"/>
              </a:solidFill>
              <a:latin typeface="Times New Roman"/>
            </a:endParaRPr>
          </a:p>
        </p:txBody>
      </p:sp>
      <p:sp>
        <p:nvSpPr>
          <p:cNvPr id="198"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199"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68D75D64-527C-43F0-AD1F-A460A7C96186}" type="slidenum">
              <a:rPr lang="en-US" sz="1400" b="0" strike="noStrike" spc="-1">
                <a:solidFill>
                  <a:srgbClr val="000000"/>
                </a:solidFill>
                <a:latin typeface="Times New Roman"/>
              </a:rPr>
              <a:t>26</a:t>
            </a:fld>
            <a:endParaRPr lang="en-US"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0" y="65880"/>
            <a:ext cx="9143640" cy="528120"/>
          </a:xfrm>
          <a:prstGeom prst="rect">
            <a:avLst/>
          </a:prstGeom>
          <a:noFill/>
          <a:ln>
            <a:noFill/>
          </a:ln>
        </p:spPr>
        <p:txBody>
          <a:bodyPr anchor="b">
            <a:noAutofit/>
          </a:bodyPr>
          <a:lstStyle/>
          <a:p>
            <a:endParaRPr lang="en-US" sz="1470" b="0" strike="noStrike" spc="-1">
              <a:solidFill>
                <a:srgbClr val="000000"/>
              </a:solidFill>
              <a:latin typeface="Times New Roman"/>
            </a:endParaRPr>
          </a:p>
        </p:txBody>
      </p:sp>
      <p:sp>
        <p:nvSpPr>
          <p:cNvPr id="201" name="TextShape 2"/>
          <p:cNvSpPr txBox="1"/>
          <p:nvPr/>
        </p:nvSpPr>
        <p:spPr>
          <a:xfrm>
            <a:off x="0" y="726480"/>
            <a:ext cx="9143640" cy="4754520"/>
          </a:xfrm>
          <a:prstGeom prst="rect">
            <a:avLst/>
          </a:prstGeom>
          <a:noFill/>
          <a:ln>
            <a:noFill/>
          </a:ln>
        </p:spPr>
        <p:txBody>
          <a:bodyPr>
            <a:noAutofit/>
          </a:bodyPr>
          <a:lstStyle/>
          <a:p>
            <a:endParaRPr lang="en-US" sz="3270" b="0" strike="noStrike" spc="-1">
              <a:solidFill>
                <a:srgbClr val="000000"/>
              </a:solidFill>
              <a:latin typeface="Times New Roman"/>
            </a:endParaRPr>
          </a:p>
        </p:txBody>
      </p:sp>
      <p:pic>
        <p:nvPicPr>
          <p:cNvPr id="202" name="Picture 3" descr="question%20mark"/>
          <p:cNvPicPr/>
          <p:nvPr/>
        </p:nvPicPr>
        <p:blipFill>
          <a:blip r:embed="rId3"/>
          <a:stretch/>
        </p:blipFill>
        <p:spPr>
          <a:xfrm>
            <a:off x="2818080" y="726480"/>
            <a:ext cx="3416760" cy="4754520"/>
          </a:xfrm>
          <a:prstGeom prst="rect">
            <a:avLst/>
          </a:prstGeom>
          <a:ln>
            <a:noFill/>
          </a:ln>
        </p:spPr>
      </p:pic>
      <p:sp>
        <p:nvSpPr>
          <p:cNvPr id="203"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204"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ABCED282-DB91-48E2-A8A6-2DB146879B84}" type="slidenum">
              <a:rPr lang="en-US" sz="1400" b="0" strike="noStrike" spc="-1">
                <a:solidFill>
                  <a:srgbClr val="000000"/>
                </a:solidFill>
                <a:latin typeface="Times New Roman"/>
              </a:rPr>
              <a:t>27</a:t>
            </a:fld>
            <a:endParaRPr lang="en-US"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4.1. Kiểm thử ứng dụng</a:t>
            </a:r>
          </a:p>
        </p:txBody>
      </p:sp>
      <p:sp>
        <p:nvSpPr>
          <p:cNvPr id="99" name="TextShape 2"/>
          <p:cNvSpPr txBox="1"/>
          <p:nvPr/>
        </p:nvSpPr>
        <p:spPr>
          <a:xfrm>
            <a:off x="0" y="726480"/>
            <a:ext cx="9143640" cy="4754520"/>
          </a:xfrm>
          <a:prstGeom prst="rect">
            <a:avLst/>
          </a:prstGeom>
          <a:noFill/>
          <a:ln>
            <a:noFill/>
          </a:ln>
        </p:spPr>
        <p:txBody>
          <a:bodyPr>
            <a:noAutofit/>
          </a:bodyPr>
          <a:lstStyle/>
          <a:p>
            <a:pPr>
              <a:lnSpc>
                <a:spcPct val="100000"/>
              </a:lnSpc>
              <a:tabLst>
                <a:tab pos="0" algn="l"/>
              </a:tabLst>
            </a:pPr>
            <a:r>
              <a:rPr lang="en-US" sz="2400" b="0" strike="noStrike" spc="-1">
                <a:solidFill>
                  <a:srgbClr val="000000"/>
                </a:solidFill>
                <a:latin typeface="Times New Roman"/>
              </a:rPr>
              <a:t>4.1.1. Mục tiêu kiểm thử ứng dụng</a:t>
            </a:r>
          </a:p>
          <a:p>
            <a:pPr>
              <a:lnSpc>
                <a:spcPct val="100000"/>
              </a:lnSpc>
              <a:tabLst>
                <a:tab pos="0" algn="l"/>
              </a:tabLst>
            </a:pPr>
            <a:r>
              <a:rPr lang="en-US" sz="2400" b="0" strike="noStrike" spc="-1">
                <a:solidFill>
                  <a:srgbClr val="000000"/>
                </a:solidFill>
                <a:latin typeface="Times New Roman"/>
              </a:rPr>
              <a:t>4.1.2. Các loại và nguyên tắc kiểm thử ứng dụng (mức đơn giản)</a:t>
            </a: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Nguyên tắc</a:t>
            </a: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Kiểm thử thành phần/đơn vị</a:t>
            </a: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Kiểm thử hộp trắng, hộp đen</a:t>
            </a: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Kiểm thử tích hợp</a:t>
            </a: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Kiểm thử hệ thống</a:t>
            </a: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a:t>
            </a:r>
          </a:p>
          <a:p>
            <a:pPr>
              <a:lnSpc>
                <a:spcPct val="100000"/>
              </a:lnSpc>
              <a:tabLst>
                <a:tab pos="0" algn="l"/>
              </a:tabLst>
            </a:pPr>
            <a:r>
              <a:rPr lang="en-US" sz="2400" b="0" strike="noStrike" spc="-1">
                <a:solidFill>
                  <a:srgbClr val="000000"/>
                </a:solidFill>
                <a:latin typeface="Times New Roman"/>
              </a:rPr>
              <a:t>4.1.3. Kế hoạch kiểm thử ứng dụng</a:t>
            </a:r>
          </a:p>
          <a:p>
            <a:pPr>
              <a:lnSpc>
                <a:spcPct val="100000"/>
              </a:lnSpc>
              <a:tabLst>
                <a:tab pos="0" algn="l"/>
              </a:tabLst>
            </a:pPr>
            <a:r>
              <a:rPr lang="en-US" sz="2400" b="0" strike="noStrike" spc="-1">
                <a:solidFill>
                  <a:srgbClr val="000000"/>
                </a:solidFill>
                <a:latin typeface="Times New Roman"/>
              </a:rPr>
              <a:t>4.1.4. Hiện thực kiểm thử ứng dụng</a:t>
            </a:r>
          </a:p>
          <a:p>
            <a:pPr>
              <a:lnSpc>
                <a:spcPct val="100000"/>
              </a:lnSpc>
              <a:tabLst>
                <a:tab pos="0" algn="l"/>
              </a:tabLst>
            </a:pPr>
            <a:endParaRPr lang="en-US" sz="2400" b="0" strike="noStrike" spc="-1">
              <a:solidFill>
                <a:srgbClr val="000000"/>
              </a:solidFill>
              <a:latin typeface="Times New Roman"/>
            </a:endParaRPr>
          </a:p>
          <a:p>
            <a:pPr>
              <a:lnSpc>
                <a:spcPct val="100000"/>
              </a:lnSpc>
              <a:tabLst>
                <a:tab pos="0" algn="l"/>
              </a:tabLst>
            </a:pPr>
            <a:endParaRPr lang="en-US" sz="2400" b="0" strike="noStrike" spc="-1">
              <a:solidFill>
                <a:srgbClr val="000000"/>
              </a:solidFill>
              <a:latin typeface="Times New Roman"/>
            </a:endParaRPr>
          </a:p>
        </p:txBody>
      </p:sp>
      <p:sp>
        <p:nvSpPr>
          <p:cNvPr id="100"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101"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5FF57FC6-3366-481A-B326-25F8BEF43DDD}" type="slidenum">
              <a:rPr lang="en-US" sz="1400" b="0" strike="noStrike" spc="-1">
                <a:solidFill>
                  <a:srgbClr val="000000"/>
                </a:solidFill>
                <a:latin typeface="Times New Roman"/>
              </a:rPr>
              <a:t>3</a:t>
            </a:fld>
            <a:endParaRPr lang="en-US" sz="1400" b="0" strike="noStrike" spc="-1">
              <a:latin typeface="Times New Roman"/>
            </a:endParaRPr>
          </a:p>
        </p:txBody>
      </p:sp>
      <p:pic>
        <p:nvPicPr>
          <p:cNvPr id="102" name="Picture 2" descr="http://uploads.webflow.com/5382dbdf8a5f2a68714e2ef7/5391345df8c94a021a015e56_shutterstock_188917442.png"/>
          <p:cNvPicPr/>
          <p:nvPr/>
        </p:nvPicPr>
        <p:blipFill>
          <a:blip r:embed="rId2"/>
          <a:stretch/>
        </p:blipFill>
        <p:spPr>
          <a:xfrm>
            <a:off x="4566240" y="1710000"/>
            <a:ext cx="4501440" cy="3182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4.1.1. Mục tiêu kiểm thử ứng dụng</a:t>
            </a:r>
          </a:p>
        </p:txBody>
      </p:sp>
      <p:sp>
        <p:nvSpPr>
          <p:cNvPr id="104" name="TextShape 2"/>
          <p:cNvSpPr txBox="1"/>
          <p:nvPr/>
        </p:nvSpPr>
        <p:spPr>
          <a:xfrm>
            <a:off x="0" y="726480"/>
            <a:ext cx="9143640" cy="4754520"/>
          </a:xfrm>
          <a:prstGeom prst="rect">
            <a:avLst/>
          </a:prstGeom>
          <a:noFill/>
          <a:ln>
            <a:noFill/>
          </a:ln>
        </p:spPr>
        <p:txBody>
          <a:bodyPr>
            <a:noAutofit/>
          </a:bodyPr>
          <a:lstStyle/>
          <a:p>
            <a:pPr>
              <a:lnSpc>
                <a:spcPct val="100000"/>
              </a:lnSpc>
              <a:tabLst>
                <a:tab pos="0" algn="l"/>
              </a:tabLst>
            </a:pPr>
            <a:r>
              <a:rPr lang="vi-VN" sz="2400" b="0" strike="noStrike" spc="-1">
                <a:solidFill>
                  <a:srgbClr val="000000"/>
                </a:solidFill>
                <a:latin typeface="Times New Roman"/>
              </a:rPr>
              <a:t>Một số</a:t>
            </a:r>
            <a:r>
              <a:rPr lang="en-US" sz="2400" b="0" strike="noStrike" spc="-1">
                <a:solidFill>
                  <a:srgbClr val="000000"/>
                </a:solidFill>
                <a:latin typeface="Times New Roman"/>
              </a:rPr>
              <a:t> </a:t>
            </a:r>
            <a:r>
              <a:rPr lang="vi-VN" sz="2400" b="0" strike="noStrike" spc="-1">
                <a:solidFill>
                  <a:srgbClr val="000000"/>
                </a:solidFill>
                <a:latin typeface="Times New Roman"/>
              </a:rPr>
              <a:t>vấn </a:t>
            </a:r>
            <a:r>
              <a:rPr lang="en-US" sz="2400" b="0" strike="noStrike" spc="-1">
                <a:solidFill>
                  <a:srgbClr val="000000"/>
                </a:solidFill>
                <a:latin typeface="Times New Roman"/>
              </a:rPr>
              <a:t>đề </a:t>
            </a:r>
            <a:r>
              <a:rPr lang="vi-VN" sz="2400" b="0" strike="noStrike" spc="-1">
                <a:solidFill>
                  <a:srgbClr val="000000"/>
                </a:solidFill>
                <a:latin typeface="Times New Roman"/>
              </a:rPr>
              <a:t>thường gặp trong phát triển </a:t>
            </a:r>
            <a:r>
              <a:rPr lang="en-US" sz="2400" b="0" strike="noStrike" spc="-1">
                <a:solidFill>
                  <a:srgbClr val="000000"/>
                </a:solidFill>
                <a:latin typeface="Times New Roman"/>
              </a:rPr>
              <a:t>ứng dụng</a:t>
            </a:r>
            <a:r>
              <a:rPr lang="vi-VN" sz="2400" b="0" strike="noStrike" spc="-1">
                <a:solidFill>
                  <a:srgbClr val="000000"/>
                </a:solidFill>
                <a:latin typeface="Times New Roman"/>
              </a:rPr>
              <a:t>: </a:t>
            </a:r>
            <a:endParaRPr lang="en-US" sz="2400" b="0" strike="noStrike" spc="-1">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Tính </a:t>
            </a:r>
            <a:r>
              <a:rPr lang="vi-VN" sz="2400" b="0" strike="noStrike" spc="-1">
                <a:solidFill>
                  <a:srgbClr val="000000"/>
                </a:solidFill>
                <a:latin typeface="Times New Roman"/>
              </a:rPr>
              <a:t>toán không </a:t>
            </a:r>
            <a:r>
              <a:rPr lang="en-US" sz="2400" b="0" strike="noStrike" spc="-1">
                <a:solidFill>
                  <a:srgbClr val="000000"/>
                </a:solidFill>
                <a:latin typeface="Times New Roman"/>
              </a:rPr>
              <a:t>chính xác</a:t>
            </a:r>
            <a:r>
              <a:rPr lang="vi-VN" sz="2400" b="0" strike="noStrike" spc="-1">
                <a:solidFill>
                  <a:srgbClr val="000000"/>
                </a:solidFill>
                <a:latin typeface="Times New Roman"/>
              </a:rPr>
              <a:t>, hiệu chỉnh sai dữ</a:t>
            </a:r>
            <a:r>
              <a:rPr lang="en-US" sz="2400" b="0" strike="noStrike" spc="-1">
                <a:solidFill>
                  <a:srgbClr val="000000"/>
                </a:solidFill>
                <a:latin typeface="Times New Roman"/>
              </a:rPr>
              <a:t> </a:t>
            </a:r>
            <a:r>
              <a:rPr lang="vi-VN" sz="2400" b="0" strike="noStrike" spc="-1">
                <a:solidFill>
                  <a:srgbClr val="000000"/>
                </a:solidFill>
                <a:latin typeface="Times New Roman"/>
              </a:rPr>
              <a:t>liệu. </a:t>
            </a:r>
            <a:endParaRPr lang="en-US" sz="2400" b="0" strike="noStrike" spc="-1">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Tìm </a:t>
            </a:r>
            <a:r>
              <a:rPr lang="vi-VN" sz="2400" b="0" strike="noStrike" spc="-1">
                <a:solidFill>
                  <a:srgbClr val="000000"/>
                </a:solidFill>
                <a:latin typeface="Times New Roman"/>
              </a:rPr>
              <a:t>kiếm dữ</a:t>
            </a:r>
            <a:r>
              <a:rPr lang="en-US" sz="2400" b="0" strike="noStrike" spc="-1">
                <a:solidFill>
                  <a:srgbClr val="000000"/>
                </a:solidFill>
                <a:latin typeface="Times New Roman"/>
              </a:rPr>
              <a:t> </a:t>
            </a:r>
            <a:r>
              <a:rPr lang="vi-VN" sz="2400" b="0" strike="noStrike" spc="-1">
                <a:solidFill>
                  <a:srgbClr val="000000"/>
                </a:solidFill>
                <a:latin typeface="Times New Roman"/>
              </a:rPr>
              <a:t>liệu sai yêu cầu. </a:t>
            </a:r>
            <a:endParaRPr lang="en-US" sz="2400" b="0" strike="noStrike" spc="-1">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vi-VN" sz="2400" b="0" strike="noStrike" spc="-1">
                <a:solidFill>
                  <a:srgbClr val="000000"/>
                </a:solidFill>
                <a:latin typeface="Times New Roman"/>
              </a:rPr>
              <a:t>Xử</a:t>
            </a:r>
            <a:r>
              <a:rPr lang="en-US" sz="2400" b="0" strike="noStrike" spc="-1">
                <a:solidFill>
                  <a:srgbClr val="000000"/>
                </a:solidFill>
                <a:latin typeface="Times New Roman"/>
              </a:rPr>
              <a:t> </a:t>
            </a:r>
            <a:r>
              <a:rPr lang="vi-VN" sz="2400" b="0" strike="noStrike" spc="-1">
                <a:solidFill>
                  <a:srgbClr val="000000"/>
                </a:solidFill>
                <a:latin typeface="Times New Roman"/>
              </a:rPr>
              <a:t>lý </a:t>
            </a:r>
            <a:r>
              <a:rPr lang="en-US" sz="2400" b="0" strike="noStrike" spc="-1">
                <a:solidFill>
                  <a:srgbClr val="000000"/>
                </a:solidFill>
                <a:latin typeface="Times New Roman"/>
              </a:rPr>
              <a:t>không chính xác </a:t>
            </a:r>
            <a:r>
              <a:rPr lang="vi-VN" sz="2400" b="0" strike="noStrike" spc="-1">
                <a:solidFill>
                  <a:srgbClr val="000000"/>
                </a:solidFill>
                <a:latin typeface="Times New Roman"/>
              </a:rPr>
              <a:t>mối quan hệ</a:t>
            </a:r>
            <a:r>
              <a:rPr lang="en-US" sz="2400" b="0" strike="noStrike" spc="-1">
                <a:solidFill>
                  <a:srgbClr val="000000"/>
                </a:solidFill>
                <a:latin typeface="Times New Roman"/>
              </a:rPr>
              <a:t> </a:t>
            </a:r>
            <a:r>
              <a:rPr lang="vi-VN" sz="2400" b="0" strike="noStrike" spc="-1">
                <a:solidFill>
                  <a:srgbClr val="000000"/>
                </a:solidFill>
                <a:latin typeface="Times New Roman"/>
              </a:rPr>
              <a:t>giữa các dữ</a:t>
            </a:r>
            <a:r>
              <a:rPr lang="en-US" sz="2400" b="0" strike="noStrike" spc="-1">
                <a:solidFill>
                  <a:srgbClr val="000000"/>
                </a:solidFill>
                <a:latin typeface="Times New Roman"/>
              </a:rPr>
              <a:t> </a:t>
            </a:r>
            <a:r>
              <a:rPr lang="vi-VN" sz="2400" b="0" strike="noStrike" spc="-1">
                <a:solidFill>
                  <a:srgbClr val="000000"/>
                </a:solidFill>
                <a:latin typeface="Times New Roman"/>
              </a:rPr>
              <a:t>liệu. </a:t>
            </a:r>
            <a:endParaRPr lang="en-US" sz="2400" b="0" strike="noStrike" spc="-1">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vi-VN" sz="2400" b="0" strike="noStrike" spc="-1">
                <a:solidFill>
                  <a:srgbClr val="000000"/>
                </a:solidFill>
                <a:latin typeface="Times New Roman"/>
              </a:rPr>
              <a:t>Coding/hiện thực sai các </a:t>
            </a:r>
            <a:r>
              <a:rPr lang="en-US" sz="2400" b="0" strike="noStrike" spc="-1">
                <a:solidFill>
                  <a:srgbClr val="000000"/>
                </a:solidFill>
                <a:latin typeface="Times New Roman"/>
              </a:rPr>
              <a:t>yêu cầu </a:t>
            </a:r>
            <a:r>
              <a:rPr lang="vi-VN" sz="2400" b="0" strike="noStrike" spc="-1">
                <a:solidFill>
                  <a:srgbClr val="000000"/>
                </a:solidFill>
                <a:latin typeface="Times New Roman"/>
              </a:rPr>
              <a:t>nghiệp vụ. </a:t>
            </a:r>
            <a:r>
              <a:rPr lang="en-US" sz="2400" b="0" strike="noStrike" spc="-1">
                <a:solidFill>
                  <a:srgbClr val="000000"/>
                </a:solidFill>
                <a:latin typeface="Times New Roman"/>
              </a:rPr>
              <a:t>Kết quả không chính xác.</a:t>
            </a:r>
          </a:p>
          <a:p>
            <a:pPr marL="639000" indent="-638640">
              <a:lnSpc>
                <a:spcPct val="100000"/>
              </a:lnSpc>
              <a:buClr>
                <a:srgbClr val="CC0000"/>
              </a:buClr>
              <a:buFont typeface="Wingdings" charset="2"/>
              <a:buChar char=""/>
              <a:tabLst>
                <a:tab pos="0" algn="l"/>
              </a:tabLst>
            </a:pPr>
            <a:r>
              <a:rPr lang="vi-VN" sz="2400" b="0" strike="noStrike" spc="-1">
                <a:solidFill>
                  <a:srgbClr val="000000"/>
                </a:solidFill>
                <a:latin typeface="Times New Roman"/>
              </a:rPr>
              <a:t>Hiệu suất của </a:t>
            </a:r>
            <a:r>
              <a:rPr lang="en-US" sz="2400" b="0" strike="noStrike" spc="-1">
                <a:solidFill>
                  <a:srgbClr val="000000"/>
                </a:solidFill>
                <a:latin typeface="Times New Roman"/>
              </a:rPr>
              <a:t>ứng dụng </a:t>
            </a:r>
            <a:r>
              <a:rPr lang="vi-VN" sz="2400" b="0" strike="noStrike" spc="-1">
                <a:solidFill>
                  <a:srgbClr val="000000"/>
                </a:solidFill>
                <a:latin typeface="Times New Roman"/>
              </a:rPr>
              <a:t>còn thấp. </a:t>
            </a:r>
            <a:endParaRPr lang="en-US" sz="2400" b="0" strike="noStrike" spc="-1">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vi-VN" sz="2400" b="0" strike="noStrike" spc="-1">
                <a:solidFill>
                  <a:srgbClr val="000000"/>
                </a:solidFill>
                <a:latin typeface="Times New Roman"/>
              </a:rPr>
              <a:t>Hỗ</a:t>
            </a:r>
            <a:r>
              <a:rPr lang="en-US" sz="2400" b="0" strike="noStrike" spc="-1">
                <a:solidFill>
                  <a:srgbClr val="000000"/>
                </a:solidFill>
                <a:latin typeface="Times New Roman"/>
              </a:rPr>
              <a:t> </a:t>
            </a:r>
            <a:r>
              <a:rPr lang="vi-VN" sz="2400" b="0" strike="noStrike" spc="-1">
                <a:solidFill>
                  <a:srgbClr val="000000"/>
                </a:solidFill>
                <a:latin typeface="Times New Roman"/>
              </a:rPr>
              <a:t>trợ</a:t>
            </a:r>
            <a:r>
              <a:rPr lang="en-US" sz="2400" b="0" strike="noStrike" spc="-1">
                <a:solidFill>
                  <a:srgbClr val="000000"/>
                </a:solidFill>
                <a:latin typeface="Times New Roman"/>
              </a:rPr>
              <a:t> </a:t>
            </a:r>
            <a:r>
              <a:rPr lang="vi-VN" sz="2400" b="0" strike="noStrike" spc="-1">
                <a:solidFill>
                  <a:srgbClr val="000000"/>
                </a:solidFill>
                <a:latin typeface="Times New Roman"/>
              </a:rPr>
              <a:t>chưa </a:t>
            </a:r>
            <a:r>
              <a:rPr lang="en-US" sz="2400" b="0" strike="noStrike" spc="-1">
                <a:solidFill>
                  <a:srgbClr val="000000"/>
                </a:solidFill>
                <a:latin typeface="Times New Roman"/>
              </a:rPr>
              <a:t>đầy đ</a:t>
            </a:r>
            <a:r>
              <a:rPr lang="vi-VN" sz="2400" b="0" strike="noStrike" spc="-1">
                <a:solidFill>
                  <a:srgbClr val="000000"/>
                </a:solidFill>
                <a:latin typeface="Times New Roman"/>
              </a:rPr>
              <a:t>ủ</a:t>
            </a:r>
            <a:r>
              <a:rPr lang="en-US" sz="2400" b="0" strike="noStrike" spc="-1">
                <a:solidFill>
                  <a:srgbClr val="000000"/>
                </a:solidFill>
                <a:latin typeface="Times New Roman"/>
              </a:rPr>
              <a:t> </a:t>
            </a:r>
            <a:r>
              <a:rPr lang="vi-VN" sz="2400" b="0" strike="noStrike" spc="-1">
                <a:solidFill>
                  <a:srgbClr val="000000"/>
                </a:solidFill>
                <a:latin typeface="Times New Roman"/>
              </a:rPr>
              <a:t>các nhu cầu nghiệp vụ. </a:t>
            </a:r>
            <a:endParaRPr lang="en-US" sz="2400" b="0" strike="noStrike" spc="-1">
              <a:solidFill>
                <a:srgbClr val="000000"/>
              </a:solidFill>
              <a:latin typeface="Times New Roman"/>
            </a:endParaRPr>
          </a:p>
        </p:txBody>
      </p:sp>
      <p:sp>
        <p:nvSpPr>
          <p:cNvPr id="105"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106"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E2C525E9-4482-48B0-8EEB-29C3EA14F81A}" type="slidenum">
              <a:rPr lang="en-US" sz="1400" b="0" strike="noStrike" spc="-1">
                <a:solidFill>
                  <a:srgbClr val="000000"/>
                </a:solidFill>
                <a:latin typeface="Times New Roman"/>
              </a:rPr>
              <a:t>4</a:t>
            </a:fld>
            <a:endParaRPr lang="en-US"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4.1.1. Mục tiêu kiểm thử ứng dụng (tt)</a:t>
            </a:r>
          </a:p>
        </p:txBody>
      </p:sp>
      <p:sp>
        <p:nvSpPr>
          <p:cNvPr id="108" name="TextShape 2"/>
          <p:cNvSpPr txBox="1"/>
          <p:nvPr/>
        </p:nvSpPr>
        <p:spPr>
          <a:xfrm>
            <a:off x="0" y="726480"/>
            <a:ext cx="9143640" cy="4754520"/>
          </a:xfrm>
          <a:prstGeom prst="rect">
            <a:avLst/>
          </a:prstGeom>
          <a:noFill/>
          <a:ln>
            <a:noFill/>
          </a:ln>
        </p:spPr>
        <p:txBody>
          <a:bodyPr>
            <a:noAutofit/>
          </a:bodyPr>
          <a:lstStyle/>
          <a:p>
            <a:pPr>
              <a:lnSpc>
                <a:spcPct val="100000"/>
              </a:lnSpc>
              <a:tabLst>
                <a:tab pos="0" algn="l"/>
              </a:tabLst>
            </a:pPr>
            <a:r>
              <a:rPr lang="en-US" sz="2400" b="0" strike="noStrike" spc="-1">
                <a:solidFill>
                  <a:srgbClr val="000000"/>
                </a:solidFill>
                <a:latin typeface="Times New Roman"/>
              </a:rPr>
              <a:t>Mục tiêu:</a:t>
            </a:r>
          </a:p>
          <a:p>
            <a:pPr marL="639000" indent="-638640">
              <a:lnSpc>
                <a:spcPct val="100000"/>
              </a:lnSpc>
              <a:buClr>
                <a:srgbClr val="CC0000"/>
              </a:buClr>
              <a:buFont typeface="Wingdings" charset="2"/>
              <a:buChar char=""/>
              <a:tabLst>
                <a:tab pos="0" algn="l"/>
              </a:tabLst>
            </a:pPr>
            <a:r>
              <a:rPr lang="vi-VN" sz="2400" b="0" strike="noStrike" spc="-1">
                <a:solidFill>
                  <a:srgbClr val="000000"/>
                </a:solidFill>
                <a:latin typeface="Times New Roman"/>
              </a:rPr>
              <a:t>Phát hiện càng nhiều lỗi càng tốt trong thời gian kiểm thử</a:t>
            </a:r>
            <a:r>
              <a:rPr lang="en-US" sz="2400" b="0" strike="noStrike" spc="-1">
                <a:solidFill>
                  <a:srgbClr val="000000"/>
                </a:solidFill>
                <a:latin typeface="Times New Roman"/>
              </a:rPr>
              <a:t> ứng dụng</a:t>
            </a:r>
          </a:p>
          <a:p>
            <a:pPr marL="639000" indent="-638640">
              <a:lnSpc>
                <a:spcPct val="100000"/>
              </a:lnSpc>
              <a:buClr>
                <a:srgbClr val="CC0000"/>
              </a:buClr>
              <a:buFont typeface="Wingdings" charset="2"/>
              <a:buChar char=""/>
              <a:tabLst>
                <a:tab pos="0" algn="l"/>
              </a:tabLst>
            </a:pPr>
            <a:r>
              <a:rPr lang="vi-VN" sz="2400" b="0" strike="noStrike" spc="-1">
                <a:solidFill>
                  <a:srgbClr val="000000"/>
                </a:solidFill>
                <a:latin typeface="Times New Roman"/>
              </a:rPr>
              <a:t>Chứng minh rằng </a:t>
            </a:r>
            <a:r>
              <a:rPr lang="en-US" sz="2400" b="0" strike="noStrike" spc="-1">
                <a:solidFill>
                  <a:srgbClr val="000000"/>
                </a:solidFill>
                <a:latin typeface="Times New Roman"/>
              </a:rPr>
              <a:t>ứng dụng </a:t>
            </a:r>
            <a:r>
              <a:rPr lang="vi-VN" sz="2400" b="0" strike="noStrike" spc="-1">
                <a:solidFill>
                  <a:srgbClr val="000000"/>
                </a:solidFill>
                <a:latin typeface="Times New Roman"/>
              </a:rPr>
              <a:t>phù hợp với các</a:t>
            </a:r>
            <a:r>
              <a:rPr lang="en-US" sz="2400" b="0" strike="noStrike" spc="-1">
                <a:solidFill>
                  <a:srgbClr val="000000"/>
                </a:solidFill>
                <a:latin typeface="Times New Roman"/>
              </a:rPr>
              <a:t> nghiệp vụ ban đầu đặt ra. </a:t>
            </a: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X</a:t>
            </a:r>
            <a:r>
              <a:rPr lang="vi-VN" sz="2400" b="0" strike="noStrike" spc="-1">
                <a:solidFill>
                  <a:srgbClr val="000000"/>
                </a:solidFill>
                <a:latin typeface="Times New Roman"/>
              </a:rPr>
              <a:t>ác thực chất lượng kiểm thử</a:t>
            </a:r>
            <a:r>
              <a:rPr lang="en-US" sz="2400" b="0" strike="noStrike" spc="-1">
                <a:solidFill>
                  <a:srgbClr val="000000"/>
                </a:solidFill>
                <a:latin typeface="Times New Roman"/>
              </a:rPr>
              <a:t> ứng dụng</a:t>
            </a:r>
          </a:p>
          <a:p>
            <a:pPr marL="639000" indent="-638640">
              <a:lnSpc>
                <a:spcPct val="100000"/>
              </a:lnSpc>
              <a:buClr>
                <a:srgbClr val="CC0000"/>
              </a:buClr>
              <a:buFont typeface="Wingdings" charset="2"/>
              <a:buChar char=""/>
              <a:tabLst>
                <a:tab pos="0" algn="l"/>
              </a:tabLst>
            </a:pPr>
            <a:r>
              <a:rPr lang="vi-VN" sz="2400" b="0" strike="noStrike" spc="-1">
                <a:solidFill>
                  <a:srgbClr val="000000"/>
                </a:solidFill>
                <a:latin typeface="Times New Roman"/>
              </a:rPr>
              <a:t>Tạo các </a:t>
            </a:r>
            <a:r>
              <a:rPr lang="en-US" sz="2400" b="0" strike="noStrike" spc="-1">
                <a:solidFill>
                  <a:srgbClr val="000000"/>
                </a:solidFill>
                <a:latin typeface="Times New Roman"/>
              </a:rPr>
              <a:t>tình huống kiểm thử đạt yêu cầu </a:t>
            </a:r>
            <a:r>
              <a:rPr lang="vi-VN" sz="2400" b="0" strike="noStrike" spc="-1">
                <a:solidFill>
                  <a:srgbClr val="000000"/>
                </a:solidFill>
                <a:latin typeface="Times New Roman"/>
              </a:rPr>
              <a:t>chất lượng cao</a:t>
            </a:r>
            <a:endParaRPr lang="en-US" sz="2400" b="0" strike="noStrike" spc="-1">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en-US" sz="2400" b="0" strike="noStrike" spc="-1">
                <a:solidFill>
                  <a:srgbClr val="000000"/>
                </a:solidFill>
                <a:latin typeface="Times New Roman"/>
              </a:rPr>
              <a:t>T</a:t>
            </a:r>
            <a:r>
              <a:rPr lang="vi-VN" sz="2400" b="0" strike="noStrike" spc="-1">
                <a:solidFill>
                  <a:srgbClr val="000000"/>
                </a:solidFill>
                <a:latin typeface="Times New Roman"/>
              </a:rPr>
              <a:t>hực hiện kiểm thử</a:t>
            </a:r>
            <a:r>
              <a:rPr lang="en-US" sz="2400" b="0" strike="noStrike" spc="-1">
                <a:solidFill>
                  <a:srgbClr val="000000"/>
                </a:solidFill>
                <a:latin typeface="Times New Roman"/>
              </a:rPr>
              <a:t> </a:t>
            </a:r>
            <a:r>
              <a:rPr lang="vi-VN" sz="2400" b="0" strike="noStrike" spc="-1">
                <a:solidFill>
                  <a:srgbClr val="000000"/>
                </a:solidFill>
                <a:latin typeface="Times New Roman"/>
              </a:rPr>
              <a:t>hiệu quả</a:t>
            </a:r>
            <a:r>
              <a:rPr lang="en-US" sz="2400" b="0" strike="noStrike" spc="-1">
                <a:solidFill>
                  <a:srgbClr val="000000"/>
                </a:solidFill>
                <a:latin typeface="Times New Roman"/>
              </a:rPr>
              <a:t> </a:t>
            </a:r>
            <a:r>
              <a:rPr lang="vi-VN" sz="2400" b="0" strike="noStrike" spc="-1">
                <a:solidFill>
                  <a:srgbClr val="000000"/>
                </a:solidFill>
                <a:latin typeface="Times New Roman"/>
              </a:rPr>
              <a:t>và tạo ra các báo cáo hữu </a:t>
            </a:r>
            <a:r>
              <a:rPr lang="en-US" sz="2400" b="0" strike="noStrike" spc="-1">
                <a:solidFill>
                  <a:srgbClr val="000000"/>
                </a:solidFill>
                <a:latin typeface="Times New Roman"/>
              </a:rPr>
              <a:t>ích</a:t>
            </a:r>
            <a:r>
              <a:rPr lang="vi-VN" sz="2400" b="0" strike="noStrike" spc="-1">
                <a:solidFill>
                  <a:srgbClr val="000000"/>
                </a:solidFill>
                <a:latin typeface="Times New Roman"/>
              </a:rPr>
              <a:t>.</a:t>
            </a:r>
            <a:endParaRPr lang="en-US" sz="2400" b="0" strike="noStrike" spc="-1">
              <a:solidFill>
                <a:srgbClr val="000000"/>
              </a:solidFill>
              <a:latin typeface="Times New Roman"/>
            </a:endParaRPr>
          </a:p>
        </p:txBody>
      </p:sp>
      <p:sp>
        <p:nvSpPr>
          <p:cNvPr id="109"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110"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785752FA-E942-4F89-A438-39CFE2965BEA}" type="slidenum">
              <a:rPr lang="en-US" sz="1400" b="0" strike="noStrike" spc="-1">
                <a:solidFill>
                  <a:srgbClr val="000000"/>
                </a:solidFill>
                <a:latin typeface="Times New Roman"/>
              </a:rPr>
              <a:t>5</a:t>
            </a:fld>
            <a:endParaRPr lang="en-US"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4.1.1. Mục tiêu kiểm thử ứng dụng (tt)</a:t>
            </a:r>
          </a:p>
        </p:txBody>
      </p:sp>
      <p:sp>
        <p:nvSpPr>
          <p:cNvPr id="112" name="TextShape 2"/>
          <p:cNvSpPr txBox="1"/>
          <p:nvPr/>
        </p:nvSpPr>
        <p:spPr>
          <a:xfrm>
            <a:off x="0" y="726480"/>
            <a:ext cx="9143640" cy="4754520"/>
          </a:xfrm>
          <a:prstGeom prst="rect">
            <a:avLst/>
          </a:prstGeom>
          <a:noFill/>
          <a:ln>
            <a:noFill/>
          </a:ln>
        </p:spPr>
        <p:txBody>
          <a:bodyPr>
            <a:noAutofit/>
          </a:bodyPr>
          <a:lstStyle/>
          <a:p>
            <a:pPr>
              <a:lnSpc>
                <a:spcPct val="100000"/>
              </a:lnSpc>
              <a:tabLst>
                <a:tab pos="0" algn="l"/>
              </a:tabLst>
            </a:pPr>
            <a:r>
              <a:rPr lang="en-US" sz="2400" b="0" strike="noStrike" spc="-1" dirty="0" err="1">
                <a:solidFill>
                  <a:srgbClr val="000000"/>
                </a:solidFill>
                <a:latin typeface="Times New Roman"/>
              </a:rPr>
              <a:t>Verification,Validation</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và</a:t>
            </a:r>
            <a:r>
              <a:rPr lang="en-US" sz="2400" b="0" strike="noStrike" spc="-1" dirty="0">
                <a:solidFill>
                  <a:srgbClr val="000000"/>
                </a:solidFill>
                <a:latin typeface="Times New Roman"/>
              </a:rPr>
              <a:t> Testing</a:t>
            </a:r>
          </a:p>
          <a:p>
            <a:pPr marL="639000" indent="-638640">
              <a:lnSpc>
                <a:spcPct val="100000"/>
              </a:lnSpc>
              <a:buClr>
                <a:srgbClr val="CC0000"/>
              </a:buClr>
              <a:buFont typeface="Wingdings" charset="2"/>
              <a:buChar char=""/>
              <a:tabLst>
                <a:tab pos="0" algn="l"/>
              </a:tabLst>
            </a:pPr>
            <a:r>
              <a:rPr lang="vi-VN" sz="2400" b="0" strike="noStrike" spc="-1" dirty="0">
                <a:solidFill>
                  <a:srgbClr val="000000"/>
                </a:solidFill>
                <a:latin typeface="Times New Roman"/>
              </a:rPr>
              <a:t>Kiểm</a:t>
            </a:r>
            <a:r>
              <a:rPr lang="en-US" sz="2400" b="0" strike="noStrike" spc="-1" dirty="0">
                <a:solidFill>
                  <a:srgbClr val="000000"/>
                </a:solidFill>
                <a:latin typeface="Times New Roman"/>
              </a:rPr>
              <a:t> </a:t>
            </a:r>
            <a:r>
              <a:rPr lang="vi-VN" sz="2400" b="0" strike="noStrike" spc="-1" dirty="0">
                <a:solidFill>
                  <a:srgbClr val="000000"/>
                </a:solidFill>
                <a:latin typeface="Times New Roman"/>
              </a:rPr>
              <a:t>chứng (Verificatio</a:t>
            </a:r>
            <a:r>
              <a:rPr lang="en-US" sz="2400" b="0" strike="noStrike" spc="-1" dirty="0">
                <a:solidFill>
                  <a:srgbClr val="000000"/>
                </a:solidFill>
                <a:latin typeface="Times New Roman"/>
              </a:rPr>
              <a:t>n)</a:t>
            </a:r>
          </a:p>
          <a:p>
            <a:pPr marL="1234800" lvl="1" indent="-593280">
              <a:lnSpc>
                <a:spcPct val="100000"/>
              </a:lnSpc>
              <a:buClr>
                <a:srgbClr val="CC0000"/>
              </a:buClr>
              <a:buFont typeface="Wingdings" charset="2"/>
              <a:buChar char=""/>
              <a:tabLst>
                <a:tab pos="0" algn="l"/>
              </a:tabLst>
            </a:pPr>
            <a:r>
              <a:rPr lang="vi-VN" sz="2400" b="0" strike="noStrike" spc="-1" dirty="0">
                <a:solidFill>
                  <a:srgbClr val="000000"/>
                </a:solidFill>
                <a:latin typeface="Times New Roman"/>
              </a:rPr>
              <a:t>Có</a:t>
            </a:r>
            <a:r>
              <a:rPr lang="en-US" sz="2400" b="0" strike="noStrike" spc="-1" dirty="0">
                <a:solidFill>
                  <a:srgbClr val="000000"/>
                </a:solidFill>
                <a:latin typeface="Times New Roman"/>
              </a:rPr>
              <a:t> </a:t>
            </a:r>
            <a:r>
              <a:rPr lang="vi-VN" sz="2400" b="0" strike="noStrike" spc="-1" dirty="0">
                <a:solidFill>
                  <a:srgbClr val="000000"/>
                </a:solidFill>
                <a:latin typeface="Times New Roman"/>
              </a:rPr>
              <a:t>đúng</a:t>
            </a:r>
            <a:r>
              <a:rPr lang="en-US" sz="2400" b="0" strike="noStrike" spc="-1" dirty="0">
                <a:solidFill>
                  <a:srgbClr val="000000"/>
                </a:solidFill>
                <a:latin typeface="Times New Roman"/>
              </a:rPr>
              <a:t> </a:t>
            </a:r>
            <a:r>
              <a:rPr lang="vi-VN" sz="2400" b="0" strike="noStrike" spc="-1" dirty="0">
                <a:solidFill>
                  <a:srgbClr val="000000"/>
                </a:solidFill>
                <a:latin typeface="Times New Roman"/>
              </a:rPr>
              <a:t>đặc</a:t>
            </a:r>
            <a:r>
              <a:rPr lang="en-US" sz="2400" b="0" strike="noStrike" spc="-1" dirty="0">
                <a:solidFill>
                  <a:srgbClr val="000000"/>
                </a:solidFill>
                <a:latin typeface="Times New Roman"/>
              </a:rPr>
              <a:t> </a:t>
            </a:r>
            <a:r>
              <a:rPr lang="vi-VN" sz="2400" b="0" strike="noStrike" spc="-1" dirty="0">
                <a:solidFill>
                  <a:srgbClr val="000000"/>
                </a:solidFill>
                <a:latin typeface="Times New Roman"/>
              </a:rPr>
              <a:t>tả</a:t>
            </a:r>
            <a:r>
              <a:rPr lang="en-US" sz="2400" b="0" strike="noStrike" spc="-1" dirty="0">
                <a:solidFill>
                  <a:srgbClr val="000000"/>
                </a:solidFill>
                <a:latin typeface="Times New Roman"/>
              </a:rPr>
              <a:t> ban </a:t>
            </a:r>
            <a:r>
              <a:rPr lang="en-US" sz="2400" b="0" strike="noStrike" spc="-1" dirty="0" err="1">
                <a:solidFill>
                  <a:srgbClr val="000000"/>
                </a:solidFill>
                <a:latin typeface="Times New Roman"/>
              </a:rPr>
              <a:t>đầu</a:t>
            </a:r>
            <a:r>
              <a:rPr lang="en-US" sz="2400" b="0" strike="noStrike" spc="-1" dirty="0">
                <a:solidFill>
                  <a:srgbClr val="000000"/>
                </a:solidFill>
                <a:latin typeface="Times New Roman"/>
              </a:rPr>
              <a:t> </a:t>
            </a:r>
            <a:r>
              <a:rPr lang="vi-VN" sz="2400" b="0" strike="noStrike" spc="-1" dirty="0">
                <a:solidFill>
                  <a:srgbClr val="000000"/>
                </a:solidFill>
                <a:latin typeface="Times New Roman"/>
              </a:rPr>
              <a:t>không, có</a:t>
            </a:r>
            <a:r>
              <a:rPr lang="en-US" sz="2400" b="0" strike="noStrike" spc="-1" dirty="0">
                <a:solidFill>
                  <a:srgbClr val="000000"/>
                </a:solidFill>
                <a:latin typeface="Times New Roman"/>
              </a:rPr>
              <a:t> </a:t>
            </a:r>
            <a:r>
              <a:rPr lang="vi-VN" sz="2400" b="0" strike="noStrike" spc="-1" dirty="0">
                <a:solidFill>
                  <a:srgbClr val="000000"/>
                </a:solidFill>
                <a:latin typeface="Times New Roman"/>
              </a:rPr>
              <a:t>đúng thiết</a:t>
            </a:r>
            <a:r>
              <a:rPr lang="en-US" sz="2400" b="0" strike="noStrike" spc="-1" dirty="0">
                <a:solidFill>
                  <a:srgbClr val="000000"/>
                </a:solidFill>
                <a:latin typeface="Times New Roman"/>
              </a:rPr>
              <a:t> </a:t>
            </a:r>
            <a:r>
              <a:rPr lang="vi-VN" sz="2400" b="0" strike="noStrike" spc="-1" dirty="0">
                <a:solidFill>
                  <a:srgbClr val="000000"/>
                </a:solidFill>
                <a:latin typeface="Times New Roman"/>
              </a:rPr>
              <a:t>kế</a:t>
            </a:r>
            <a:r>
              <a:rPr lang="en-US" sz="2400" b="0" strike="noStrike" spc="-1" dirty="0">
                <a:solidFill>
                  <a:srgbClr val="000000"/>
                </a:solidFill>
                <a:latin typeface="Times New Roman"/>
              </a:rPr>
              <a:t> </a:t>
            </a:r>
            <a:r>
              <a:rPr lang="vi-VN" sz="2400" b="0" strike="noStrike" spc="-1" dirty="0">
                <a:solidFill>
                  <a:srgbClr val="000000"/>
                </a:solidFill>
                <a:latin typeface="Times New Roman"/>
              </a:rPr>
              <a:t>không</a:t>
            </a:r>
            <a:endParaRPr lang="en-US" sz="2400" b="0" strike="noStrike" spc="-1" dirty="0">
              <a:solidFill>
                <a:srgbClr val="000000"/>
              </a:solidFill>
              <a:latin typeface="Times New Roman"/>
            </a:endParaRPr>
          </a:p>
          <a:p>
            <a:pPr marL="1234800" lvl="1" indent="-593280">
              <a:lnSpc>
                <a:spcPct val="100000"/>
              </a:lnSpc>
              <a:buClr>
                <a:srgbClr val="CC0000"/>
              </a:buClr>
              <a:buFont typeface="Wingdings" charset="2"/>
              <a:buChar char=""/>
              <a:tabLst>
                <a:tab pos="0" algn="l"/>
              </a:tabLst>
            </a:pPr>
            <a:r>
              <a:rPr lang="en-US" sz="2400" b="0" strike="noStrike" spc="-1" dirty="0">
                <a:solidFill>
                  <a:srgbClr val="000000"/>
                </a:solidFill>
                <a:latin typeface="Times New Roman"/>
              </a:rPr>
              <a:t>P</a:t>
            </a:r>
            <a:r>
              <a:rPr lang="vi-VN" sz="2400" b="0" strike="noStrike" spc="-1" dirty="0">
                <a:solidFill>
                  <a:srgbClr val="000000"/>
                </a:solidFill>
                <a:latin typeface="Times New Roman"/>
              </a:rPr>
              <a:t>hát hiện</a:t>
            </a:r>
            <a:r>
              <a:rPr lang="en-US" sz="2400" b="0" strike="noStrike" spc="-1" dirty="0">
                <a:solidFill>
                  <a:srgbClr val="000000"/>
                </a:solidFill>
                <a:latin typeface="Times New Roman"/>
              </a:rPr>
              <a:t> </a:t>
            </a:r>
            <a:r>
              <a:rPr lang="vi-VN" sz="2400" b="0" strike="noStrike" spc="-1" dirty="0">
                <a:solidFill>
                  <a:srgbClr val="000000"/>
                </a:solidFill>
                <a:latin typeface="Times New Roman"/>
              </a:rPr>
              <a:t>lỗi</a:t>
            </a:r>
            <a:r>
              <a:rPr lang="en-US" sz="2400" b="0" strike="noStrike" spc="-1" dirty="0">
                <a:solidFill>
                  <a:srgbClr val="000000"/>
                </a:solidFill>
                <a:latin typeface="Times New Roman"/>
              </a:rPr>
              <a:t> </a:t>
            </a:r>
            <a:r>
              <a:rPr lang="vi-VN" sz="2400" b="0" strike="noStrike" spc="-1" dirty="0">
                <a:solidFill>
                  <a:srgbClr val="000000"/>
                </a:solidFill>
                <a:latin typeface="Times New Roman"/>
              </a:rPr>
              <a:t>lập</a:t>
            </a:r>
            <a:r>
              <a:rPr lang="en-US" sz="2400" b="0" strike="noStrike" spc="-1" dirty="0">
                <a:solidFill>
                  <a:srgbClr val="000000"/>
                </a:solidFill>
                <a:latin typeface="Times New Roman"/>
              </a:rPr>
              <a:t> </a:t>
            </a:r>
            <a:r>
              <a:rPr lang="vi-VN" sz="2400" b="0" strike="noStrike" spc="-1" dirty="0">
                <a:solidFill>
                  <a:srgbClr val="000000"/>
                </a:solidFill>
                <a:latin typeface="Times New Roman"/>
              </a:rPr>
              <a:t>trình</a:t>
            </a:r>
            <a:endParaRPr lang="en-US" sz="2400" b="0" strike="noStrike" spc="-1" dirty="0">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vi-VN" sz="2400" b="0" strike="noStrike" spc="-1" dirty="0">
                <a:solidFill>
                  <a:srgbClr val="000000"/>
                </a:solidFill>
                <a:latin typeface="Times New Roman"/>
              </a:rPr>
              <a:t>Thẩm</a:t>
            </a:r>
            <a:r>
              <a:rPr lang="en-US" sz="2400" b="0" strike="noStrike" spc="-1" dirty="0">
                <a:solidFill>
                  <a:srgbClr val="000000"/>
                </a:solidFill>
                <a:latin typeface="Times New Roman"/>
              </a:rPr>
              <a:t> </a:t>
            </a:r>
            <a:r>
              <a:rPr lang="vi-VN" sz="2400" b="0" strike="noStrike" spc="-1" dirty="0">
                <a:solidFill>
                  <a:srgbClr val="000000"/>
                </a:solidFill>
                <a:latin typeface="Times New Roman"/>
              </a:rPr>
              <a:t>định (Validation)</a:t>
            </a:r>
            <a:endParaRPr lang="en-US" sz="2400" b="0" strike="noStrike" spc="-1" dirty="0">
              <a:solidFill>
                <a:srgbClr val="000000"/>
              </a:solidFill>
              <a:latin typeface="Times New Roman"/>
            </a:endParaRPr>
          </a:p>
          <a:p>
            <a:pPr marL="1234800" lvl="1" indent="-593280">
              <a:lnSpc>
                <a:spcPct val="100000"/>
              </a:lnSpc>
              <a:buClr>
                <a:srgbClr val="CC0000"/>
              </a:buClr>
              <a:buFont typeface="Wingdings" charset="2"/>
              <a:buChar char=""/>
              <a:tabLst>
                <a:tab pos="0" algn="l"/>
              </a:tabLst>
            </a:pPr>
            <a:r>
              <a:rPr lang="en-US" sz="2400" b="0" strike="noStrike" spc="-1" dirty="0">
                <a:solidFill>
                  <a:srgbClr val="000000"/>
                </a:solidFill>
                <a:latin typeface="Times New Roman"/>
              </a:rPr>
              <a:t>C</a:t>
            </a:r>
            <a:r>
              <a:rPr lang="vi-VN" sz="2400" b="0" strike="noStrike" spc="-1" dirty="0">
                <a:solidFill>
                  <a:srgbClr val="000000"/>
                </a:solidFill>
                <a:latin typeface="Times New Roman"/>
              </a:rPr>
              <a:t>ó</a:t>
            </a:r>
            <a:r>
              <a:rPr lang="en-US" sz="2400" b="0" strike="noStrike" spc="-1" dirty="0">
                <a:solidFill>
                  <a:srgbClr val="000000"/>
                </a:solidFill>
                <a:latin typeface="Times New Roman"/>
              </a:rPr>
              <a:t> </a:t>
            </a:r>
            <a:r>
              <a:rPr lang="vi-VN" sz="2400" b="0" strike="noStrike" spc="-1" dirty="0">
                <a:solidFill>
                  <a:srgbClr val="000000"/>
                </a:solidFill>
                <a:latin typeface="Times New Roman"/>
              </a:rPr>
              <a:t>đáp</a:t>
            </a:r>
            <a:r>
              <a:rPr lang="en-US" sz="2400" b="0" strike="noStrike" spc="-1" dirty="0">
                <a:solidFill>
                  <a:srgbClr val="000000"/>
                </a:solidFill>
                <a:latin typeface="Times New Roman"/>
              </a:rPr>
              <a:t> </a:t>
            </a:r>
            <a:r>
              <a:rPr lang="vi-VN" sz="2400" b="0" strike="noStrike" spc="-1" dirty="0">
                <a:solidFill>
                  <a:srgbClr val="000000"/>
                </a:solidFill>
                <a:latin typeface="Times New Roman"/>
              </a:rPr>
              <a:t>ứng nhu cầu</a:t>
            </a:r>
            <a:r>
              <a:rPr lang="en-US" sz="2400" b="0" strike="noStrike" spc="-1" dirty="0">
                <a:solidFill>
                  <a:srgbClr val="000000"/>
                </a:solidFill>
                <a:latin typeface="Times New Roman"/>
              </a:rPr>
              <a:t> </a:t>
            </a:r>
            <a:r>
              <a:rPr lang="vi-VN" sz="2400" b="0" strike="noStrike" spc="-1" dirty="0">
                <a:solidFill>
                  <a:srgbClr val="000000"/>
                </a:solidFill>
                <a:latin typeface="Times New Roman"/>
              </a:rPr>
              <a:t>người </a:t>
            </a:r>
            <a:r>
              <a:rPr lang="en-US" sz="2400" b="0" strike="noStrike" spc="-1" dirty="0" err="1">
                <a:solidFill>
                  <a:srgbClr val="000000"/>
                </a:solidFill>
                <a:latin typeface="Times New Roman"/>
              </a:rPr>
              <a:t>sử</a:t>
            </a:r>
            <a:r>
              <a:rPr lang="en-US" sz="2400" b="0" strike="noStrike" spc="-1" dirty="0">
                <a:solidFill>
                  <a:srgbClr val="000000"/>
                </a:solidFill>
                <a:latin typeface="Times New Roman"/>
              </a:rPr>
              <a:t> </a:t>
            </a:r>
            <a:r>
              <a:rPr lang="vi-VN" sz="2400" b="0" strike="noStrike" spc="-1" dirty="0">
                <a:solidFill>
                  <a:srgbClr val="000000"/>
                </a:solidFill>
                <a:latin typeface="Times New Roman"/>
              </a:rPr>
              <a:t>d</a:t>
            </a:r>
            <a:r>
              <a:rPr lang="en-US" sz="2400" b="0" strike="noStrike" spc="-1" dirty="0">
                <a:solidFill>
                  <a:srgbClr val="000000"/>
                </a:solidFill>
                <a:latin typeface="Times New Roman"/>
              </a:rPr>
              <a:t>ụ</a:t>
            </a:r>
            <a:r>
              <a:rPr lang="vi-VN" sz="2400" b="0" strike="noStrike" spc="-1" dirty="0">
                <a:solidFill>
                  <a:srgbClr val="000000"/>
                </a:solidFill>
                <a:latin typeface="Times New Roman"/>
              </a:rPr>
              <a:t>ng không</a:t>
            </a:r>
            <a:endParaRPr lang="en-US" sz="2400" b="0" strike="noStrike" spc="-1" dirty="0">
              <a:solidFill>
                <a:srgbClr val="000000"/>
              </a:solidFill>
              <a:latin typeface="Times New Roman"/>
            </a:endParaRPr>
          </a:p>
          <a:p>
            <a:pPr marL="1234800" lvl="1" indent="-593280">
              <a:lnSpc>
                <a:spcPct val="100000"/>
              </a:lnSpc>
              <a:buClr>
                <a:srgbClr val="CC0000"/>
              </a:buClr>
              <a:buFont typeface="Wingdings" charset="2"/>
              <a:buChar char=""/>
              <a:tabLst>
                <a:tab pos="0" algn="l"/>
              </a:tabLst>
            </a:pPr>
            <a:r>
              <a:rPr lang="en-US" sz="2400" b="0" strike="noStrike" spc="-1" dirty="0" err="1">
                <a:solidFill>
                  <a:srgbClr val="000000"/>
                </a:solidFill>
                <a:latin typeface="Times New Roman"/>
              </a:rPr>
              <a:t>Ứng</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dụng</a:t>
            </a:r>
            <a:r>
              <a:rPr lang="en-US" sz="2400" b="0" strike="noStrike" spc="-1" dirty="0">
                <a:solidFill>
                  <a:srgbClr val="000000"/>
                </a:solidFill>
                <a:latin typeface="Times New Roman"/>
              </a:rPr>
              <a:t> </a:t>
            </a:r>
            <a:r>
              <a:rPr lang="vi-VN" sz="2400" b="0" strike="noStrike" spc="-1" dirty="0">
                <a:solidFill>
                  <a:srgbClr val="000000"/>
                </a:solidFill>
                <a:latin typeface="Times New Roman"/>
              </a:rPr>
              <a:t>có hoạt</a:t>
            </a:r>
            <a:r>
              <a:rPr lang="en-US" sz="2400" b="0" strike="noStrike" spc="-1" dirty="0">
                <a:solidFill>
                  <a:srgbClr val="000000"/>
                </a:solidFill>
                <a:latin typeface="Times New Roman"/>
              </a:rPr>
              <a:t> </a:t>
            </a:r>
            <a:r>
              <a:rPr lang="vi-VN" sz="2400" b="0" strike="noStrike" spc="-1" dirty="0">
                <a:solidFill>
                  <a:srgbClr val="000000"/>
                </a:solidFill>
                <a:latin typeface="Times New Roman"/>
              </a:rPr>
              <a:t>động hiệu</a:t>
            </a:r>
            <a:r>
              <a:rPr lang="en-US" sz="2400" b="0" strike="noStrike" spc="-1" dirty="0">
                <a:solidFill>
                  <a:srgbClr val="000000"/>
                </a:solidFill>
                <a:latin typeface="Times New Roman"/>
              </a:rPr>
              <a:t> </a:t>
            </a:r>
            <a:r>
              <a:rPr lang="vi-VN" sz="2400" b="0" strike="noStrike" spc="-1" dirty="0">
                <a:solidFill>
                  <a:srgbClr val="000000"/>
                </a:solidFill>
                <a:latin typeface="Times New Roman"/>
              </a:rPr>
              <a:t>quả</a:t>
            </a:r>
            <a:r>
              <a:rPr lang="en-US" sz="2400" b="0" strike="noStrike" spc="-1" dirty="0">
                <a:solidFill>
                  <a:srgbClr val="000000"/>
                </a:solidFill>
                <a:latin typeface="Times New Roman"/>
              </a:rPr>
              <a:t> </a:t>
            </a:r>
            <a:r>
              <a:rPr lang="vi-VN" sz="2400" b="0" strike="noStrike" spc="-1" dirty="0">
                <a:solidFill>
                  <a:srgbClr val="000000"/>
                </a:solidFill>
                <a:latin typeface="Times New Roman"/>
              </a:rPr>
              <a:t>không</a:t>
            </a:r>
            <a:endParaRPr lang="en-US" sz="2400" b="0" strike="noStrike" spc="-1" dirty="0">
              <a:solidFill>
                <a:srgbClr val="000000"/>
              </a:solidFill>
              <a:latin typeface="Times New Roman"/>
            </a:endParaRPr>
          </a:p>
          <a:p>
            <a:pPr marL="1234800" lvl="1" indent="-593280">
              <a:lnSpc>
                <a:spcPct val="100000"/>
              </a:lnSpc>
              <a:buClr>
                <a:srgbClr val="CC0000"/>
              </a:buClr>
              <a:buFont typeface="Wingdings" charset="2"/>
              <a:buChar char=""/>
              <a:tabLst>
                <a:tab pos="0" algn="l"/>
              </a:tabLst>
            </a:pPr>
            <a:r>
              <a:rPr lang="en-US" sz="2400" b="0" strike="noStrike" spc="-1" dirty="0">
                <a:solidFill>
                  <a:srgbClr val="000000"/>
                </a:solidFill>
                <a:latin typeface="Times New Roman"/>
              </a:rPr>
              <a:t>P</a:t>
            </a:r>
            <a:r>
              <a:rPr lang="vi-VN" sz="2400" b="0" strike="noStrike" spc="-1" dirty="0">
                <a:solidFill>
                  <a:srgbClr val="000000"/>
                </a:solidFill>
                <a:latin typeface="Times New Roman"/>
              </a:rPr>
              <a:t>hát hiện</a:t>
            </a:r>
            <a:r>
              <a:rPr lang="en-US" sz="2400" b="0" strike="noStrike" spc="-1" dirty="0">
                <a:solidFill>
                  <a:srgbClr val="000000"/>
                </a:solidFill>
                <a:latin typeface="Times New Roman"/>
              </a:rPr>
              <a:t> </a:t>
            </a:r>
            <a:r>
              <a:rPr lang="vi-VN" sz="2400" b="0" strike="noStrike" spc="-1" dirty="0">
                <a:solidFill>
                  <a:srgbClr val="000000"/>
                </a:solidFill>
                <a:latin typeface="Times New Roman"/>
              </a:rPr>
              <a:t>lỗi phân tích, lỗi</a:t>
            </a:r>
            <a:r>
              <a:rPr lang="en-US" sz="2400" b="0" strike="noStrike" spc="-1" dirty="0">
                <a:solidFill>
                  <a:srgbClr val="000000"/>
                </a:solidFill>
                <a:latin typeface="Times New Roman"/>
              </a:rPr>
              <a:t> </a:t>
            </a:r>
            <a:r>
              <a:rPr lang="vi-VN" sz="2400" b="0" strike="noStrike" spc="-1" dirty="0">
                <a:solidFill>
                  <a:srgbClr val="000000"/>
                </a:solidFill>
                <a:latin typeface="Times New Roman"/>
              </a:rPr>
              <a:t>thiết</a:t>
            </a:r>
            <a:r>
              <a:rPr lang="en-US" sz="2400" b="0" strike="noStrike" spc="-1" dirty="0">
                <a:solidFill>
                  <a:srgbClr val="000000"/>
                </a:solidFill>
                <a:latin typeface="Times New Roman"/>
              </a:rPr>
              <a:t> </a:t>
            </a:r>
            <a:r>
              <a:rPr lang="vi-VN" sz="2400" b="0" strike="noStrike" spc="-1" dirty="0">
                <a:solidFill>
                  <a:srgbClr val="000000"/>
                </a:solidFill>
                <a:latin typeface="Times New Roman"/>
              </a:rPr>
              <a:t>kế</a:t>
            </a:r>
            <a:endParaRPr lang="en-US" sz="2400" b="0" strike="noStrike" spc="-1" dirty="0">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vi-VN" sz="2400" b="0" strike="noStrike" spc="-1" dirty="0">
                <a:solidFill>
                  <a:srgbClr val="000000"/>
                </a:solidFill>
                <a:latin typeface="Times New Roman"/>
              </a:rPr>
              <a:t>V&amp;V = Verification and Validation</a:t>
            </a:r>
            <a:endParaRPr lang="en-US" sz="2400" b="0" strike="noStrike" spc="-1" dirty="0">
              <a:solidFill>
                <a:srgbClr val="000000"/>
              </a:solidFill>
              <a:latin typeface="Times New Roman"/>
            </a:endParaRPr>
          </a:p>
          <a:p>
            <a:pPr marL="1234800" lvl="1" indent="-593280">
              <a:lnSpc>
                <a:spcPct val="100000"/>
              </a:lnSpc>
              <a:buClr>
                <a:srgbClr val="CC0000"/>
              </a:buClr>
              <a:buFont typeface="Wingdings" charset="2"/>
              <a:buChar char=""/>
              <a:tabLst>
                <a:tab pos="0" algn="l"/>
              </a:tabLst>
            </a:pPr>
            <a:r>
              <a:rPr lang="en-US" sz="2400" b="0" strike="noStrike" spc="-1" dirty="0">
                <a:solidFill>
                  <a:srgbClr val="000000"/>
                </a:solidFill>
                <a:latin typeface="Times New Roman"/>
              </a:rPr>
              <a:t>M</a:t>
            </a:r>
            <a:r>
              <a:rPr lang="vi-VN" sz="2400" b="0" strike="noStrike" spc="-1" dirty="0">
                <a:solidFill>
                  <a:srgbClr val="000000"/>
                </a:solidFill>
                <a:latin typeface="Times New Roman"/>
              </a:rPr>
              <a:t>ục</a:t>
            </a:r>
            <a:r>
              <a:rPr lang="en-US" sz="2400" b="0" strike="noStrike" spc="-1" dirty="0">
                <a:solidFill>
                  <a:srgbClr val="000000"/>
                </a:solidFill>
                <a:latin typeface="Times New Roman"/>
              </a:rPr>
              <a:t> </a:t>
            </a:r>
            <a:r>
              <a:rPr lang="vi-VN" sz="2400" b="0" strike="noStrike" spc="-1" dirty="0">
                <a:solidFill>
                  <a:srgbClr val="000000"/>
                </a:solidFill>
                <a:latin typeface="Times New Roman"/>
              </a:rPr>
              <a:t>tiêu</a:t>
            </a:r>
            <a:r>
              <a:rPr lang="en-US" sz="2400" b="0" strike="noStrike" spc="-1" dirty="0">
                <a:solidFill>
                  <a:srgbClr val="000000"/>
                </a:solidFill>
                <a:latin typeface="Times New Roman"/>
              </a:rPr>
              <a:t> </a:t>
            </a:r>
            <a:r>
              <a:rPr lang="vi-VN" sz="2400" b="0" strike="noStrike" spc="-1" dirty="0">
                <a:solidFill>
                  <a:srgbClr val="000000"/>
                </a:solidFill>
                <a:latin typeface="Times New Roman"/>
              </a:rPr>
              <a:t>là</a:t>
            </a:r>
            <a:r>
              <a:rPr lang="en-US" sz="2400" b="0" strike="noStrike" spc="-1" dirty="0">
                <a:solidFill>
                  <a:srgbClr val="000000"/>
                </a:solidFill>
                <a:latin typeface="Times New Roman"/>
              </a:rPr>
              <a:t> </a:t>
            </a:r>
            <a:r>
              <a:rPr lang="vi-VN" sz="2400" b="0" strike="noStrike" spc="-1" dirty="0">
                <a:solidFill>
                  <a:srgbClr val="000000"/>
                </a:solidFill>
                <a:latin typeface="Times New Roman"/>
              </a:rPr>
              <a:t>phát</a:t>
            </a:r>
            <a:r>
              <a:rPr lang="en-US" sz="2400" b="0" strike="noStrike" spc="-1" dirty="0">
                <a:solidFill>
                  <a:srgbClr val="000000"/>
                </a:solidFill>
                <a:latin typeface="Times New Roman"/>
              </a:rPr>
              <a:t> </a:t>
            </a:r>
            <a:r>
              <a:rPr lang="vi-VN" sz="2400" b="0" strike="noStrike" spc="-1" dirty="0">
                <a:solidFill>
                  <a:srgbClr val="000000"/>
                </a:solidFill>
                <a:latin typeface="Times New Roman"/>
              </a:rPr>
              <a:t>hiện</a:t>
            </a:r>
            <a:r>
              <a:rPr lang="en-US" sz="2400" b="0" strike="noStrike" spc="-1" dirty="0">
                <a:solidFill>
                  <a:srgbClr val="000000"/>
                </a:solidFill>
                <a:latin typeface="Times New Roman"/>
              </a:rPr>
              <a:t> </a:t>
            </a:r>
            <a:r>
              <a:rPr lang="vi-VN" sz="2400" b="0" strike="noStrike" spc="-1" dirty="0">
                <a:solidFill>
                  <a:srgbClr val="000000"/>
                </a:solidFill>
                <a:latin typeface="Times New Roman"/>
              </a:rPr>
              <a:t>và</a:t>
            </a:r>
            <a:r>
              <a:rPr lang="en-US" sz="2400" b="0" strike="noStrike" spc="-1" dirty="0">
                <a:solidFill>
                  <a:srgbClr val="000000"/>
                </a:solidFill>
                <a:latin typeface="Times New Roman"/>
              </a:rPr>
              <a:t> </a:t>
            </a:r>
            <a:r>
              <a:rPr lang="vi-VN" sz="2400" b="0" strike="noStrike" spc="-1" dirty="0">
                <a:solidFill>
                  <a:srgbClr val="000000"/>
                </a:solidFill>
                <a:latin typeface="Times New Roman"/>
              </a:rPr>
              <a:t>sửa</a:t>
            </a:r>
            <a:r>
              <a:rPr lang="en-US" sz="2400" b="0" strike="noStrike" spc="-1" dirty="0">
                <a:solidFill>
                  <a:srgbClr val="000000"/>
                </a:solidFill>
                <a:latin typeface="Times New Roman"/>
              </a:rPr>
              <a:t> </a:t>
            </a:r>
            <a:r>
              <a:rPr lang="vi-VN" sz="2400" b="0" strike="noStrike" spc="-1" dirty="0">
                <a:solidFill>
                  <a:srgbClr val="000000"/>
                </a:solidFill>
                <a:latin typeface="Times New Roman"/>
              </a:rPr>
              <a:t>lỗi</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ứng</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dụng</a:t>
            </a:r>
            <a:r>
              <a:rPr lang="vi-VN" sz="2400" b="0" strike="noStrike" spc="-1" dirty="0">
                <a:solidFill>
                  <a:srgbClr val="000000"/>
                </a:solidFill>
                <a:latin typeface="Times New Roman"/>
              </a:rPr>
              <a:t>, đánh giá tín</a:t>
            </a:r>
            <a:r>
              <a:rPr lang="en-US" sz="2400" b="0" strike="noStrike" spc="-1" dirty="0">
                <a:solidFill>
                  <a:srgbClr val="000000"/>
                </a:solidFill>
                <a:latin typeface="Times New Roman"/>
              </a:rPr>
              <a:t>h </a:t>
            </a:r>
            <a:r>
              <a:rPr lang="en-US" sz="2400" b="0" strike="noStrike" spc="-1" dirty="0" err="1">
                <a:solidFill>
                  <a:srgbClr val="000000"/>
                </a:solidFill>
                <a:latin typeface="Times New Roman"/>
              </a:rPr>
              <a:t>năng</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có</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thể</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sử</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dụng</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được</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của</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ứng</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dụng</a:t>
            </a:r>
            <a:endParaRPr lang="en-US" sz="2400" b="0" strike="noStrike" spc="-1" dirty="0">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en-US" sz="2400" b="0" strike="noStrike" spc="-1" dirty="0">
                <a:solidFill>
                  <a:srgbClr val="000000"/>
                </a:solidFill>
                <a:latin typeface="Times New Roman"/>
              </a:rPr>
              <a:t>T</a:t>
            </a:r>
            <a:r>
              <a:rPr lang="vi-VN" sz="2400" b="0" strike="noStrike" spc="-1" dirty="0">
                <a:solidFill>
                  <a:srgbClr val="000000"/>
                </a:solidFill>
                <a:latin typeface="Times New Roman"/>
              </a:rPr>
              <a:t>hứ</a:t>
            </a:r>
            <a:r>
              <a:rPr lang="en-US" sz="2400" b="0" strike="noStrike" spc="-1" dirty="0">
                <a:solidFill>
                  <a:srgbClr val="000000"/>
                </a:solidFill>
                <a:latin typeface="Times New Roman"/>
              </a:rPr>
              <a:t> </a:t>
            </a:r>
            <a:r>
              <a:rPr lang="vi-VN" sz="2400" b="0" strike="noStrike" spc="-1" dirty="0">
                <a:solidFill>
                  <a:srgbClr val="000000"/>
                </a:solidFill>
                <a:latin typeface="Times New Roman"/>
              </a:rPr>
              <a:t>tự</a:t>
            </a:r>
            <a:r>
              <a:rPr lang="en-US" sz="2400" b="0" strike="noStrike" spc="-1" dirty="0">
                <a:solidFill>
                  <a:srgbClr val="000000"/>
                </a:solidFill>
                <a:latin typeface="Times New Roman"/>
              </a:rPr>
              <a:t> </a:t>
            </a:r>
            <a:r>
              <a:rPr lang="vi-VN" sz="2400" b="0" strike="noStrike" spc="-1" dirty="0">
                <a:solidFill>
                  <a:srgbClr val="000000"/>
                </a:solidFill>
                <a:latin typeface="Times New Roman"/>
              </a:rPr>
              <a:t>thực</a:t>
            </a:r>
            <a:r>
              <a:rPr lang="en-US" sz="2400" b="0" strike="noStrike" spc="-1" dirty="0">
                <a:solidFill>
                  <a:srgbClr val="000000"/>
                </a:solidFill>
                <a:latin typeface="Times New Roman"/>
              </a:rPr>
              <a:t> </a:t>
            </a:r>
            <a:r>
              <a:rPr lang="vi-VN" sz="2400" b="0" strike="noStrike" spc="-1" dirty="0">
                <a:solidFill>
                  <a:srgbClr val="000000"/>
                </a:solidFill>
                <a:latin typeface="Times New Roman"/>
              </a:rPr>
              <a:t>hiện: Verification </a:t>
            </a:r>
            <a:r>
              <a:rPr lang="vi-VN" sz="2400" b="0" strike="noStrike" spc="-1" dirty="0">
                <a:solidFill>
                  <a:srgbClr val="000000"/>
                </a:solidFill>
                <a:latin typeface="Symbol"/>
              </a:rPr>
              <a:t></a:t>
            </a:r>
            <a:r>
              <a:rPr lang="vi-VN" sz="2400" b="0" strike="noStrike" spc="-1" dirty="0">
                <a:solidFill>
                  <a:srgbClr val="000000"/>
                </a:solidFill>
                <a:latin typeface="Times New Roman"/>
              </a:rPr>
              <a:t> Validation</a:t>
            </a:r>
            <a:endParaRPr lang="en-US" sz="2400" b="0" strike="noStrike" spc="-1" dirty="0">
              <a:solidFill>
                <a:srgbClr val="000000"/>
              </a:solidFill>
              <a:latin typeface="Times New Roman"/>
            </a:endParaRPr>
          </a:p>
        </p:txBody>
      </p:sp>
      <p:sp>
        <p:nvSpPr>
          <p:cNvPr id="113"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114"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7659CEB6-7996-4E2E-BE72-91F73DCE34DE}" type="slidenum">
              <a:rPr lang="en-US" sz="1400" b="0" strike="noStrike" spc="-1">
                <a:solidFill>
                  <a:srgbClr val="000000"/>
                </a:solidFill>
                <a:latin typeface="Times New Roman"/>
              </a:rPr>
              <a:t>6</a:t>
            </a:fld>
            <a:endParaRPr lang="en-US"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4.1.2. Nguyên tắc và các loại kiểm thử ứng dụng</a:t>
            </a:r>
          </a:p>
        </p:txBody>
      </p:sp>
      <p:sp>
        <p:nvSpPr>
          <p:cNvPr id="116" name="TextShape 2"/>
          <p:cNvSpPr txBox="1"/>
          <p:nvPr/>
        </p:nvSpPr>
        <p:spPr>
          <a:xfrm>
            <a:off x="0" y="726480"/>
            <a:ext cx="9143640" cy="4754520"/>
          </a:xfrm>
          <a:prstGeom prst="rect">
            <a:avLst/>
          </a:prstGeom>
          <a:noFill/>
          <a:ln>
            <a:noFill/>
          </a:ln>
        </p:spPr>
        <p:txBody>
          <a:bodyPr>
            <a:noAutofit/>
          </a:bodyPr>
          <a:lstStyle/>
          <a:p>
            <a:pPr marL="639000" indent="-638640">
              <a:lnSpc>
                <a:spcPct val="100000"/>
              </a:lnSpc>
              <a:buClr>
                <a:srgbClr val="CC0000"/>
              </a:buClr>
              <a:buFont typeface="Wingdings" charset="2"/>
              <a:buChar char=""/>
            </a:pPr>
            <a:r>
              <a:rPr lang="en-US" sz="2400" b="0" strike="noStrike" spc="-1">
                <a:solidFill>
                  <a:srgbClr val="000000"/>
                </a:solidFill>
                <a:latin typeface="Times New Roman"/>
              </a:rPr>
              <a:t>Nguyên tắc</a:t>
            </a:r>
          </a:p>
          <a:p>
            <a:pPr marL="639000" indent="-638640">
              <a:lnSpc>
                <a:spcPct val="100000"/>
              </a:lnSpc>
              <a:buClr>
                <a:srgbClr val="CC0000"/>
              </a:buClr>
              <a:buFont typeface="Wingdings" charset="2"/>
              <a:buChar char=""/>
            </a:pPr>
            <a:r>
              <a:rPr lang="en-US" sz="2400" b="0" strike="noStrike" spc="-1">
                <a:solidFill>
                  <a:srgbClr val="000000"/>
                </a:solidFill>
                <a:latin typeface="Times New Roman"/>
              </a:rPr>
              <a:t>Kiểm thử thành phần/đơn vị</a:t>
            </a:r>
          </a:p>
          <a:p>
            <a:pPr marL="639000" indent="-638640">
              <a:lnSpc>
                <a:spcPct val="100000"/>
              </a:lnSpc>
              <a:buClr>
                <a:srgbClr val="CC0000"/>
              </a:buClr>
              <a:buFont typeface="Wingdings" charset="2"/>
              <a:buChar char=""/>
            </a:pPr>
            <a:r>
              <a:rPr lang="en-US" sz="2400" b="0" strike="noStrike" spc="-1">
                <a:solidFill>
                  <a:srgbClr val="000000"/>
                </a:solidFill>
                <a:latin typeface="Times New Roman"/>
              </a:rPr>
              <a:t>Kiểm thử tích hợp</a:t>
            </a:r>
          </a:p>
          <a:p>
            <a:pPr marL="639000" indent="-638640">
              <a:lnSpc>
                <a:spcPct val="100000"/>
              </a:lnSpc>
              <a:buClr>
                <a:srgbClr val="CC0000"/>
              </a:buClr>
              <a:buFont typeface="Wingdings" charset="2"/>
              <a:buChar char=""/>
            </a:pPr>
            <a:r>
              <a:rPr lang="en-US" sz="2400" b="0" strike="noStrike" spc="-1">
                <a:solidFill>
                  <a:srgbClr val="000000"/>
                </a:solidFill>
                <a:latin typeface="Times New Roman"/>
              </a:rPr>
              <a:t>Kiểm thử hệ thống</a:t>
            </a:r>
          </a:p>
          <a:p>
            <a:pPr>
              <a:lnSpc>
                <a:spcPct val="100000"/>
              </a:lnSpc>
            </a:pPr>
            <a:endParaRPr lang="en-US" sz="2400" b="0" strike="noStrike" spc="-1">
              <a:solidFill>
                <a:srgbClr val="000000"/>
              </a:solidFill>
              <a:latin typeface="Times New Roman"/>
            </a:endParaRPr>
          </a:p>
        </p:txBody>
      </p:sp>
      <p:sp>
        <p:nvSpPr>
          <p:cNvPr id="117"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118"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5FEF8797-CA8C-43F2-8B22-52559CABEC41}" type="slidenum">
              <a:rPr lang="en-US" sz="1400" b="0" strike="noStrike" spc="-1">
                <a:solidFill>
                  <a:srgbClr val="000000"/>
                </a:solidFill>
                <a:latin typeface="Times New Roman"/>
              </a:rPr>
              <a:t>7</a:t>
            </a:fld>
            <a:endParaRPr lang="en-US"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4.1.2. Nguyên tắc và các loại kiểm thử … (tt)</a:t>
            </a:r>
          </a:p>
        </p:txBody>
      </p:sp>
      <p:sp>
        <p:nvSpPr>
          <p:cNvPr id="120" name="TextShape 2"/>
          <p:cNvSpPr txBox="1"/>
          <p:nvPr/>
        </p:nvSpPr>
        <p:spPr>
          <a:xfrm>
            <a:off x="0" y="726480"/>
            <a:ext cx="9143640" cy="4754520"/>
          </a:xfrm>
          <a:prstGeom prst="rect">
            <a:avLst/>
          </a:prstGeom>
          <a:noFill/>
          <a:ln>
            <a:noFill/>
          </a:ln>
        </p:spPr>
        <p:txBody>
          <a:bodyPr>
            <a:noAutofit/>
          </a:bodyPr>
          <a:lstStyle/>
          <a:p>
            <a:pPr>
              <a:lnSpc>
                <a:spcPct val="100000"/>
              </a:lnSpc>
              <a:tabLst>
                <a:tab pos="0" algn="l"/>
              </a:tabLst>
            </a:pPr>
            <a:r>
              <a:rPr lang="en-US" sz="2400" b="0" i="1" strike="noStrike" spc="-1" dirty="0" err="1">
                <a:solidFill>
                  <a:srgbClr val="000000"/>
                </a:solidFill>
                <a:latin typeface="Times New Roman"/>
              </a:rPr>
              <a:t>Yêu</a:t>
            </a:r>
            <a:r>
              <a:rPr lang="en-US" sz="2400" b="0" i="1" strike="noStrike" spc="-1" dirty="0">
                <a:solidFill>
                  <a:srgbClr val="000000"/>
                </a:solidFill>
                <a:latin typeface="Times New Roman"/>
              </a:rPr>
              <a:t> </a:t>
            </a:r>
            <a:r>
              <a:rPr lang="en-US" sz="2400" b="0" i="1" strike="noStrike" spc="-1" dirty="0" err="1">
                <a:solidFill>
                  <a:srgbClr val="000000"/>
                </a:solidFill>
                <a:latin typeface="Times New Roman"/>
              </a:rPr>
              <a:t>cầu</a:t>
            </a:r>
            <a:r>
              <a:rPr lang="en-US" sz="2400" b="0" i="1" strike="noStrike" spc="-1" dirty="0">
                <a:solidFill>
                  <a:srgbClr val="000000"/>
                </a:solidFill>
                <a:latin typeface="Times New Roman"/>
              </a:rPr>
              <a:t> </a:t>
            </a:r>
            <a:r>
              <a:rPr lang="vi-VN" sz="2400" b="0" i="1" strike="noStrike" spc="-1" dirty="0">
                <a:solidFill>
                  <a:srgbClr val="000000"/>
                </a:solidFill>
                <a:latin typeface="Times New Roman"/>
              </a:rPr>
              <a:t>đối</a:t>
            </a:r>
            <a:r>
              <a:rPr lang="en-US" sz="2400" b="0" i="1" strike="noStrike" spc="-1" dirty="0">
                <a:solidFill>
                  <a:srgbClr val="000000"/>
                </a:solidFill>
                <a:latin typeface="Times New Roman"/>
              </a:rPr>
              <a:t> </a:t>
            </a:r>
            <a:r>
              <a:rPr lang="vi-VN" sz="2400" b="0" i="1" strike="noStrike" spc="-1" dirty="0">
                <a:solidFill>
                  <a:srgbClr val="000000"/>
                </a:solidFill>
                <a:latin typeface="Times New Roman"/>
              </a:rPr>
              <a:t>với</a:t>
            </a:r>
            <a:r>
              <a:rPr lang="en-US" sz="2400" b="0" i="1" strike="noStrike" spc="-1" dirty="0">
                <a:solidFill>
                  <a:srgbClr val="000000"/>
                </a:solidFill>
                <a:latin typeface="Times New Roman"/>
              </a:rPr>
              <a:t> </a:t>
            </a:r>
            <a:r>
              <a:rPr lang="vi-VN" sz="2400" b="0" i="1" strike="noStrike" spc="-1" dirty="0">
                <a:solidFill>
                  <a:srgbClr val="000000"/>
                </a:solidFill>
                <a:latin typeface="Times New Roman"/>
              </a:rPr>
              <a:t>kiểm</a:t>
            </a:r>
            <a:r>
              <a:rPr lang="en-US" sz="2400" b="0" i="1" strike="noStrike" spc="-1" dirty="0">
                <a:solidFill>
                  <a:srgbClr val="000000"/>
                </a:solidFill>
                <a:latin typeface="Times New Roman"/>
              </a:rPr>
              <a:t> </a:t>
            </a:r>
            <a:r>
              <a:rPr lang="vi-VN" sz="2400" b="0" i="1" strike="noStrike" spc="-1" dirty="0">
                <a:solidFill>
                  <a:srgbClr val="000000"/>
                </a:solidFill>
                <a:latin typeface="Times New Roman"/>
              </a:rPr>
              <a:t>thử</a:t>
            </a:r>
            <a:endParaRPr lang="en-US" sz="2400" b="0" strike="noStrike" spc="-1" dirty="0">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vi-VN" sz="2400" b="0" strike="noStrike" spc="-1" dirty="0">
                <a:solidFill>
                  <a:srgbClr val="000000"/>
                </a:solidFill>
                <a:latin typeface="Times New Roman"/>
              </a:rPr>
              <a:t>Tính lặp</a:t>
            </a:r>
            <a:r>
              <a:rPr lang="en-US" sz="2400" b="0" strike="noStrike" spc="-1" dirty="0">
                <a:solidFill>
                  <a:srgbClr val="000000"/>
                </a:solidFill>
                <a:latin typeface="Times New Roman"/>
              </a:rPr>
              <a:t> </a:t>
            </a:r>
            <a:r>
              <a:rPr lang="vi-VN" sz="2400" b="0" strike="noStrike" spc="-1" dirty="0">
                <a:solidFill>
                  <a:srgbClr val="000000"/>
                </a:solidFill>
                <a:latin typeface="Times New Roman"/>
              </a:rPr>
              <a:t>lại</a:t>
            </a:r>
            <a:endParaRPr lang="en-US" sz="2400" b="0" strike="noStrike" spc="-1" dirty="0">
              <a:solidFill>
                <a:srgbClr val="000000"/>
              </a:solidFill>
              <a:latin typeface="Times New Roman"/>
            </a:endParaRPr>
          </a:p>
          <a:p>
            <a:pPr marL="1234800" lvl="1" indent="-593280">
              <a:lnSpc>
                <a:spcPct val="100000"/>
              </a:lnSpc>
              <a:buClr>
                <a:srgbClr val="CC0000"/>
              </a:buClr>
              <a:buFont typeface="Wingdings" charset="2"/>
              <a:buChar char=""/>
              <a:tabLst>
                <a:tab pos="0" algn="l"/>
              </a:tabLst>
            </a:pPr>
            <a:r>
              <a:rPr lang="vi-VN" sz="2400" b="0" strike="noStrike" spc="-1" dirty="0">
                <a:solidFill>
                  <a:srgbClr val="000000"/>
                </a:solidFill>
                <a:latin typeface="Times New Roman"/>
              </a:rPr>
              <a:t>Kiểm</a:t>
            </a:r>
            <a:r>
              <a:rPr lang="en-US" sz="2400" b="0" strike="noStrike" spc="-1" dirty="0">
                <a:solidFill>
                  <a:srgbClr val="000000"/>
                </a:solidFill>
                <a:latin typeface="Times New Roman"/>
              </a:rPr>
              <a:t> </a:t>
            </a:r>
            <a:r>
              <a:rPr lang="vi-VN" sz="2400" b="0" strike="noStrike" spc="-1" dirty="0">
                <a:solidFill>
                  <a:srgbClr val="000000"/>
                </a:solidFill>
                <a:latin typeface="Times New Roman"/>
              </a:rPr>
              <a:t>thử</a:t>
            </a:r>
            <a:r>
              <a:rPr lang="en-US" sz="2400" b="0" strike="noStrike" spc="-1" dirty="0">
                <a:solidFill>
                  <a:srgbClr val="000000"/>
                </a:solidFill>
                <a:latin typeface="Times New Roman"/>
              </a:rPr>
              <a:t> </a:t>
            </a:r>
            <a:r>
              <a:rPr lang="vi-VN" sz="2400" b="0" strike="noStrike" spc="-1" dirty="0">
                <a:solidFill>
                  <a:srgbClr val="000000"/>
                </a:solidFill>
                <a:latin typeface="Times New Roman"/>
              </a:rPr>
              <a:t>phải</a:t>
            </a:r>
            <a:r>
              <a:rPr lang="en-US" sz="2400" b="0" strike="noStrike" spc="-1" dirty="0">
                <a:solidFill>
                  <a:srgbClr val="000000"/>
                </a:solidFill>
                <a:latin typeface="Times New Roman"/>
              </a:rPr>
              <a:t> </a:t>
            </a:r>
            <a:r>
              <a:rPr lang="vi-VN" sz="2400" b="0" strike="noStrike" spc="-1" dirty="0">
                <a:solidFill>
                  <a:srgbClr val="000000"/>
                </a:solidFill>
                <a:latin typeface="Times New Roman"/>
              </a:rPr>
              <a:t>lặp</a:t>
            </a:r>
            <a:r>
              <a:rPr lang="en-US" sz="2400" b="0" strike="noStrike" spc="-1" dirty="0">
                <a:solidFill>
                  <a:srgbClr val="000000"/>
                </a:solidFill>
                <a:latin typeface="Times New Roman"/>
              </a:rPr>
              <a:t> </a:t>
            </a:r>
            <a:r>
              <a:rPr lang="vi-VN" sz="2400" b="0" strike="noStrike" spc="-1" dirty="0">
                <a:solidFill>
                  <a:srgbClr val="000000"/>
                </a:solidFill>
                <a:latin typeface="Times New Roman"/>
              </a:rPr>
              <a:t>lại được</a:t>
            </a:r>
            <a:r>
              <a:rPr lang="en-US" sz="2400" b="0" strike="noStrike" spc="-1" dirty="0">
                <a:solidFill>
                  <a:srgbClr val="000000"/>
                </a:solidFill>
                <a:latin typeface="Times New Roman"/>
              </a:rPr>
              <a:t> </a:t>
            </a:r>
            <a:r>
              <a:rPr lang="vi-VN" sz="2400" b="0" strike="noStrike" spc="-1" dirty="0">
                <a:solidFill>
                  <a:srgbClr val="000000"/>
                </a:solidFill>
                <a:latin typeface="Times New Roman"/>
              </a:rPr>
              <a:t>(kiểm</a:t>
            </a:r>
            <a:r>
              <a:rPr lang="en-US" sz="2400" b="0" strike="noStrike" spc="-1" dirty="0">
                <a:solidFill>
                  <a:srgbClr val="000000"/>
                </a:solidFill>
                <a:latin typeface="Times New Roman"/>
              </a:rPr>
              <a:t> </a:t>
            </a:r>
            <a:r>
              <a:rPr lang="vi-VN" sz="2400" b="0" strike="noStrike" spc="-1" dirty="0">
                <a:solidFill>
                  <a:srgbClr val="000000"/>
                </a:solidFill>
                <a:latin typeface="Times New Roman"/>
              </a:rPr>
              <a:t>tra</a:t>
            </a:r>
            <a:r>
              <a:rPr lang="en-US" sz="2400" b="0" strike="noStrike" spc="-1" dirty="0">
                <a:solidFill>
                  <a:srgbClr val="000000"/>
                </a:solidFill>
                <a:latin typeface="Times New Roman"/>
              </a:rPr>
              <a:t> </a:t>
            </a:r>
            <a:r>
              <a:rPr lang="vi-VN" sz="2400" b="0" strike="noStrike" spc="-1" dirty="0">
                <a:solidFill>
                  <a:srgbClr val="000000"/>
                </a:solidFill>
                <a:latin typeface="Times New Roman"/>
              </a:rPr>
              <a:t>xem</a:t>
            </a:r>
            <a:r>
              <a:rPr lang="en-US" sz="2400" b="0" strike="noStrike" spc="-1" dirty="0">
                <a:solidFill>
                  <a:srgbClr val="000000"/>
                </a:solidFill>
                <a:latin typeface="Times New Roman"/>
              </a:rPr>
              <a:t> </a:t>
            </a:r>
            <a:r>
              <a:rPr lang="vi-VN" sz="2400" b="0" strike="noStrike" spc="-1" dirty="0">
                <a:solidFill>
                  <a:srgbClr val="000000"/>
                </a:solidFill>
                <a:latin typeface="Times New Roman"/>
              </a:rPr>
              <a:t>lỗi</a:t>
            </a:r>
            <a:r>
              <a:rPr lang="en-US" sz="2400" b="0" strike="noStrike" spc="-1" dirty="0">
                <a:solidFill>
                  <a:srgbClr val="000000"/>
                </a:solidFill>
                <a:latin typeface="Times New Roman"/>
              </a:rPr>
              <a:t> </a:t>
            </a:r>
            <a:r>
              <a:rPr lang="vi-VN" sz="2400" b="0" strike="noStrike" spc="-1" dirty="0">
                <a:solidFill>
                  <a:srgbClr val="000000"/>
                </a:solidFill>
                <a:latin typeface="Times New Roman"/>
              </a:rPr>
              <a:t>đã</a:t>
            </a:r>
            <a:r>
              <a:rPr lang="en-US" sz="2400" b="0" strike="noStrike" spc="-1" dirty="0">
                <a:solidFill>
                  <a:srgbClr val="000000"/>
                </a:solidFill>
                <a:latin typeface="Times New Roman"/>
              </a:rPr>
              <a:t> </a:t>
            </a:r>
            <a:r>
              <a:rPr lang="vi-VN" sz="2400" b="0" strike="noStrike" spc="-1" dirty="0">
                <a:solidFill>
                  <a:srgbClr val="000000"/>
                </a:solidFill>
                <a:latin typeface="Times New Roman"/>
              </a:rPr>
              <a:t>được</a:t>
            </a:r>
            <a:r>
              <a:rPr lang="en-US" sz="2400" b="0" strike="noStrike" spc="-1" dirty="0">
                <a:solidFill>
                  <a:srgbClr val="000000"/>
                </a:solidFill>
                <a:latin typeface="Times New Roman"/>
              </a:rPr>
              <a:t> </a:t>
            </a:r>
            <a:r>
              <a:rPr lang="vi-VN" sz="2400" b="0" strike="noStrike" spc="-1" dirty="0">
                <a:solidFill>
                  <a:srgbClr val="000000"/>
                </a:solidFill>
                <a:latin typeface="Times New Roman"/>
              </a:rPr>
              <a:t>sửa hay chưa)</a:t>
            </a:r>
            <a:endParaRPr lang="en-US" sz="2400" b="0" strike="noStrike" spc="-1" dirty="0">
              <a:solidFill>
                <a:srgbClr val="000000"/>
              </a:solidFill>
              <a:latin typeface="Times New Roman"/>
            </a:endParaRPr>
          </a:p>
          <a:p>
            <a:pPr marL="1234800" lvl="1" indent="-593280">
              <a:lnSpc>
                <a:spcPct val="100000"/>
              </a:lnSpc>
              <a:buClr>
                <a:srgbClr val="CC0000"/>
              </a:buClr>
              <a:buFont typeface="Wingdings" charset="2"/>
              <a:buChar char=""/>
              <a:tabLst>
                <a:tab pos="0" algn="l"/>
              </a:tabLst>
            </a:pPr>
            <a:r>
              <a:rPr lang="en-US" sz="2400" b="0" strike="noStrike" spc="-1" dirty="0">
                <a:solidFill>
                  <a:srgbClr val="000000"/>
                </a:solidFill>
                <a:latin typeface="Times New Roman"/>
              </a:rPr>
              <a:t>D</a:t>
            </a:r>
            <a:r>
              <a:rPr lang="vi-VN" sz="2400" b="0" strike="noStrike" spc="-1" dirty="0">
                <a:solidFill>
                  <a:srgbClr val="000000"/>
                </a:solidFill>
                <a:latin typeface="Times New Roman"/>
              </a:rPr>
              <a:t>ữ</a:t>
            </a:r>
            <a:r>
              <a:rPr lang="en-US" sz="2400" b="0" strike="noStrike" spc="-1" dirty="0">
                <a:solidFill>
                  <a:srgbClr val="000000"/>
                </a:solidFill>
                <a:latin typeface="Times New Roman"/>
              </a:rPr>
              <a:t> </a:t>
            </a:r>
            <a:r>
              <a:rPr lang="vi-VN" sz="2400" b="0" strike="noStrike" spc="-1" dirty="0">
                <a:solidFill>
                  <a:srgbClr val="000000"/>
                </a:solidFill>
                <a:latin typeface="Times New Roman"/>
              </a:rPr>
              <a:t>liệu/trạng thái phải</a:t>
            </a:r>
            <a:r>
              <a:rPr lang="en-US" sz="2400" b="0" strike="noStrike" spc="-1" dirty="0">
                <a:solidFill>
                  <a:srgbClr val="000000"/>
                </a:solidFill>
                <a:latin typeface="Times New Roman"/>
              </a:rPr>
              <a:t> </a:t>
            </a:r>
            <a:r>
              <a:rPr lang="vi-VN" sz="2400" b="0" strike="noStrike" spc="-1" dirty="0">
                <a:solidFill>
                  <a:srgbClr val="000000"/>
                </a:solidFill>
                <a:latin typeface="Times New Roman"/>
              </a:rPr>
              <a:t>mô</a:t>
            </a:r>
            <a:r>
              <a:rPr lang="en-US" sz="2400" b="0" strike="noStrike" spc="-1" dirty="0">
                <a:solidFill>
                  <a:srgbClr val="000000"/>
                </a:solidFill>
                <a:latin typeface="Times New Roman"/>
              </a:rPr>
              <a:t> </a:t>
            </a:r>
            <a:r>
              <a:rPr lang="vi-VN" sz="2400" b="0" strike="noStrike" spc="-1" dirty="0">
                <a:solidFill>
                  <a:srgbClr val="000000"/>
                </a:solidFill>
                <a:latin typeface="Times New Roman"/>
              </a:rPr>
              <a:t>tả</a:t>
            </a:r>
            <a:r>
              <a:rPr lang="en-US" sz="2400" b="0" strike="noStrike" spc="-1" dirty="0">
                <a:solidFill>
                  <a:srgbClr val="000000"/>
                </a:solidFill>
                <a:latin typeface="Times New Roman"/>
              </a:rPr>
              <a:t> </a:t>
            </a:r>
            <a:r>
              <a:rPr lang="vi-VN" sz="2400" b="0" strike="noStrike" spc="-1" dirty="0">
                <a:solidFill>
                  <a:srgbClr val="000000"/>
                </a:solidFill>
                <a:latin typeface="Times New Roman"/>
              </a:rPr>
              <a:t>được</a:t>
            </a:r>
            <a:endParaRPr lang="en-US" sz="2400" b="0" strike="noStrike" spc="-1" dirty="0">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vi-VN" sz="2400" b="0" strike="noStrike" spc="-1" dirty="0">
                <a:solidFill>
                  <a:srgbClr val="000000"/>
                </a:solidFill>
                <a:latin typeface="Times New Roman"/>
              </a:rPr>
              <a:t>Tính hệthống</a:t>
            </a:r>
            <a:endParaRPr lang="en-US" sz="2400" b="0" strike="noStrike" spc="-1" dirty="0">
              <a:solidFill>
                <a:srgbClr val="000000"/>
              </a:solidFill>
              <a:latin typeface="Times New Roman"/>
            </a:endParaRPr>
          </a:p>
          <a:p>
            <a:pPr marL="1234800" lvl="1" indent="-593280">
              <a:lnSpc>
                <a:spcPct val="100000"/>
              </a:lnSpc>
              <a:buClr>
                <a:srgbClr val="CC0000"/>
              </a:buClr>
              <a:buFont typeface="Wingdings" charset="2"/>
              <a:buChar char=""/>
              <a:tabLst>
                <a:tab pos="0" algn="l"/>
              </a:tabLst>
            </a:pPr>
            <a:r>
              <a:rPr lang="en-US" sz="2400" b="0" strike="noStrike" spc="-1" dirty="0">
                <a:solidFill>
                  <a:srgbClr val="000000"/>
                </a:solidFill>
                <a:latin typeface="Times New Roman"/>
              </a:rPr>
              <a:t>Đ</a:t>
            </a:r>
            <a:r>
              <a:rPr lang="vi-VN" sz="2400" b="0" strike="noStrike" spc="-1" dirty="0">
                <a:solidFill>
                  <a:srgbClr val="000000"/>
                </a:solidFill>
                <a:latin typeface="Times New Roman"/>
              </a:rPr>
              <a:t>ảm</a:t>
            </a:r>
            <a:r>
              <a:rPr lang="en-US" sz="2400" b="0" strike="noStrike" spc="-1" dirty="0">
                <a:solidFill>
                  <a:srgbClr val="000000"/>
                </a:solidFill>
                <a:latin typeface="Times New Roman"/>
              </a:rPr>
              <a:t> </a:t>
            </a:r>
            <a:r>
              <a:rPr lang="vi-VN" sz="2400" b="0" strike="noStrike" spc="-1" dirty="0">
                <a:solidFill>
                  <a:srgbClr val="000000"/>
                </a:solidFill>
                <a:latin typeface="Times New Roman"/>
              </a:rPr>
              <a:t>bảo</a:t>
            </a:r>
            <a:r>
              <a:rPr lang="en-US" sz="2400" b="0" strike="noStrike" spc="-1" dirty="0">
                <a:solidFill>
                  <a:srgbClr val="000000"/>
                </a:solidFill>
                <a:latin typeface="Times New Roman"/>
              </a:rPr>
              <a:t> </a:t>
            </a:r>
            <a:r>
              <a:rPr lang="vi-VN" sz="2400" b="0" strike="noStrike" spc="-1" dirty="0">
                <a:solidFill>
                  <a:srgbClr val="000000"/>
                </a:solidFill>
                <a:latin typeface="Times New Roman"/>
              </a:rPr>
              <a:t>kiểm</a:t>
            </a:r>
            <a:r>
              <a:rPr lang="en-US" sz="2400" b="0" strike="noStrike" spc="-1" dirty="0">
                <a:solidFill>
                  <a:srgbClr val="000000"/>
                </a:solidFill>
                <a:latin typeface="Times New Roman"/>
              </a:rPr>
              <a:t> </a:t>
            </a:r>
            <a:r>
              <a:rPr lang="vi-VN" sz="2400" b="0" strike="noStrike" spc="-1" dirty="0">
                <a:solidFill>
                  <a:srgbClr val="000000"/>
                </a:solidFill>
                <a:latin typeface="Times New Roman"/>
              </a:rPr>
              <a:t>tra</a:t>
            </a:r>
            <a:r>
              <a:rPr lang="en-US" sz="2400" b="0" strike="noStrike" spc="-1" dirty="0">
                <a:solidFill>
                  <a:srgbClr val="000000"/>
                </a:solidFill>
                <a:latin typeface="Times New Roman"/>
              </a:rPr>
              <a:t> </a:t>
            </a:r>
            <a:r>
              <a:rPr lang="vi-VN" sz="2400" b="0" strike="noStrike" spc="-1" dirty="0">
                <a:solidFill>
                  <a:srgbClr val="000000"/>
                </a:solidFill>
                <a:latin typeface="Times New Roman"/>
              </a:rPr>
              <a:t>hết</a:t>
            </a:r>
            <a:r>
              <a:rPr lang="en-US" sz="2400" b="0" strike="noStrike" spc="-1" dirty="0">
                <a:solidFill>
                  <a:srgbClr val="000000"/>
                </a:solidFill>
                <a:latin typeface="Times New Roman"/>
              </a:rPr>
              <a:t> </a:t>
            </a:r>
            <a:r>
              <a:rPr lang="vi-VN" sz="2400" b="0" strike="noStrike" spc="-1" dirty="0">
                <a:solidFill>
                  <a:srgbClr val="000000"/>
                </a:solidFill>
                <a:latin typeface="Times New Roman"/>
              </a:rPr>
              <a:t>các</a:t>
            </a:r>
            <a:r>
              <a:rPr lang="en-US" sz="2400" b="0" strike="noStrike" spc="-1" dirty="0">
                <a:solidFill>
                  <a:srgbClr val="000000"/>
                </a:solidFill>
                <a:latin typeface="Times New Roman"/>
              </a:rPr>
              <a:t> </a:t>
            </a:r>
            <a:r>
              <a:rPr lang="vi-VN" sz="2400" b="0" strike="noStrike" spc="-1" dirty="0">
                <a:solidFill>
                  <a:srgbClr val="000000"/>
                </a:solidFill>
                <a:latin typeface="Times New Roman"/>
              </a:rPr>
              <a:t>trường hợp</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xảy</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ra</a:t>
            </a:r>
            <a:r>
              <a:rPr lang="en-US" sz="2400" b="0" strike="noStrike" spc="-1" dirty="0">
                <a:solidFill>
                  <a:srgbClr val="000000"/>
                </a:solidFill>
                <a:latin typeface="Times New Roman"/>
              </a:rPr>
              <a:t> </a:t>
            </a:r>
            <a:r>
              <a:rPr lang="vi-VN" sz="2400" b="0" strike="noStrike" spc="-1" dirty="0">
                <a:solidFill>
                  <a:srgbClr val="000000"/>
                </a:solidFill>
                <a:latin typeface="Times New Roman"/>
              </a:rPr>
              <a:t>(coverage)</a:t>
            </a:r>
            <a:endParaRPr lang="en-US" sz="2400" b="0" strike="noStrike" spc="-1" dirty="0">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vi-VN" sz="2400" b="0" strike="noStrike" spc="-1" dirty="0">
                <a:solidFill>
                  <a:srgbClr val="000000"/>
                </a:solidFill>
                <a:latin typeface="Times New Roman"/>
              </a:rPr>
              <a:t>Được</a:t>
            </a:r>
            <a:r>
              <a:rPr lang="en-US" sz="2400" b="0" strike="noStrike" spc="-1" dirty="0">
                <a:solidFill>
                  <a:srgbClr val="000000"/>
                </a:solidFill>
                <a:latin typeface="Times New Roman"/>
              </a:rPr>
              <a:t> </a:t>
            </a:r>
            <a:r>
              <a:rPr lang="vi-VN" sz="2400" b="0" strike="noStrike" spc="-1" dirty="0">
                <a:solidFill>
                  <a:srgbClr val="000000"/>
                </a:solidFill>
                <a:latin typeface="Times New Roman"/>
              </a:rPr>
              <a:t>lập</a:t>
            </a:r>
            <a:r>
              <a:rPr lang="en-US" sz="2400" b="0" strike="noStrike" spc="-1" dirty="0">
                <a:solidFill>
                  <a:srgbClr val="000000"/>
                </a:solidFill>
                <a:latin typeface="Times New Roman"/>
              </a:rPr>
              <a:t> </a:t>
            </a:r>
            <a:r>
              <a:rPr lang="vi-VN" sz="2400" b="0" strike="noStrike" spc="-1" dirty="0">
                <a:solidFill>
                  <a:srgbClr val="000000"/>
                </a:solidFill>
                <a:latin typeface="Times New Roman"/>
              </a:rPr>
              <a:t>tài</a:t>
            </a:r>
            <a:r>
              <a:rPr lang="en-US" sz="2400" b="0" strike="noStrike" spc="-1" dirty="0">
                <a:solidFill>
                  <a:srgbClr val="000000"/>
                </a:solidFill>
                <a:latin typeface="Times New Roman"/>
              </a:rPr>
              <a:t> </a:t>
            </a:r>
            <a:r>
              <a:rPr lang="vi-VN" sz="2400" b="0" strike="noStrike" spc="-1" dirty="0">
                <a:solidFill>
                  <a:srgbClr val="000000"/>
                </a:solidFill>
                <a:latin typeface="Times New Roman"/>
              </a:rPr>
              <a:t>liệu</a:t>
            </a:r>
            <a:endParaRPr lang="en-US" sz="2400" b="0" strike="noStrike" spc="-1" dirty="0">
              <a:solidFill>
                <a:srgbClr val="000000"/>
              </a:solidFill>
              <a:latin typeface="Times New Roman"/>
            </a:endParaRPr>
          </a:p>
          <a:p>
            <a:pPr marL="1234800" lvl="1" indent="-593280">
              <a:lnSpc>
                <a:spcPct val="100000"/>
              </a:lnSpc>
              <a:buClr>
                <a:srgbClr val="CC0000"/>
              </a:buClr>
              <a:buFont typeface="Wingdings" charset="2"/>
              <a:buChar char=""/>
              <a:tabLst>
                <a:tab pos="0" algn="l"/>
              </a:tabLst>
            </a:pPr>
            <a:r>
              <a:rPr lang="en-US" sz="2400" b="0" strike="noStrike" spc="-1" dirty="0">
                <a:solidFill>
                  <a:srgbClr val="000000"/>
                </a:solidFill>
                <a:latin typeface="Times New Roman"/>
              </a:rPr>
              <a:t>K</a:t>
            </a:r>
            <a:r>
              <a:rPr lang="vi-VN" sz="2400" b="0" strike="noStrike" spc="-1" dirty="0">
                <a:solidFill>
                  <a:srgbClr val="000000"/>
                </a:solidFill>
                <a:latin typeface="Times New Roman"/>
              </a:rPr>
              <a:t>iểm soát tiến</a:t>
            </a:r>
            <a:r>
              <a:rPr lang="en-US" sz="2400" b="0" strike="noStrike" spc="-1" dirty="0">
                <a:solidFill>
                  <a:srgbClr val="000000"/>
                </a:solidFill>
                <a:latin typeface="Times New Roman"/>
              </a:rPr>
              <a:t> </a:t>
            </a:r>
            <a:r>
              <a:rPr lang="vi-VN" sz="2400" b="0" strike="noStrike" spc="-1" dirty="0">
                <a:solidFill>
                  <a:srgbClr val="000000"/>
                </a:solidFill>
                <a:latin typeface="Times New Roman"/>
              </a:rPr>
              <a:t>trình/kết</a:t>
            </a:r>
            <a:r>
              <a:rPr lang="en-US" sz="2400" b="0" strike="noStrike" spc="-1" dirty="0">
                <a:solidFill>
                  <a:srgbClr val="000000"/>
                </a:solidFill>
                <a:latin typeface="Times New Roman"/>
              </a:rPr>
              <a:t> </a:t>
            </a:r>
            <a:r>
              <a:rPr lang="vi-VN" sz="2400" b="0" strike="noStrike" spc="-1" dirty="0">
                <a:solidFill>
                  <a:srgbClr val="000000"/>
                </a:solidFill>
                <a:latin typeface="Times New Roman"/>
              </a:rPr>
              <a:t>quả</a:t>
            </a:r>
            <a:endParaRPr lang="en-US" sz="2400" b="0" strike="noStrike" spc="-1" dirty="0">
              <a:solidFill>
                <a:srgbClr val="000000"/>
              </a:solidFill>
              <a:latin typeface="Times New Roman"/>
            </a:endParaRPr>
          </a:p>
          <a:p>
            <a:pPr>
              <a:lnSpc>
                <a:spcPct val="100000"/>
              </a:lnSpc>
              <a:tabLst>
                <a:tab pos="0" algn="l"/>
              </a:tabLst>
            </a:pPr>
            <a:endParaRPr lang="en-US" sz="2400" b="0" strike="noStrike" spc="-1" dirty="0">
              <a:solidFill>
                <a:srgbClr val="000000"/>
              </a:solidFill>
              <a:latin typeface="Times New Roman"/>
            </a:endParaRPr>
          </a:p>
        </p:txBody>
      </p:sp>
      <p:sp>
        <p:nvSpPr>
          <p:cNvPr id="121"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122"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742B9795-AA0E-4EBA-A6D6-9A52016624EF}" type="slidenum">
              <a:rPr lang="en-US" sz="1400" b="0" strike="noStrike" spc="-1">
                <a:solidFill>
                  <a:srgbClr val="000000"/>
                </a:solidFill>
                <a:latin typeface="Times New Roman"/>
              </a:rPr>
              <a:t>8</a:t>
            </a:fld>
            <a:endParaRPr lang="en-US"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0" y="65880"/>
            <a:ext cx="9143640" cy="528120"/>
          </a:xfrm>
          <a:prstGeom prst="rect">
            <a:avLst/>
          </a:prstGeom>
          <a:noFill/>
          <a:ln>
            <a:noFill/>
          </a:ln>
        </p:spPr>
        <p:txBody>
          <a:bodyPr anchor="b">
            <a:noAutofit/>
          </a:bodyPr>
          <a:lstStyle/>
          <a:p>
            <a:pPr>
              <a:lnSpc>
                <a:spcPct val="100000"/>
              </a:lnSpc>
            </a:pPr>
            <a:r>
              <a:rPr lang="en-US" sz="3600" b="0" strike="noStrike" spc="-1">
                <a:solidFill>
                  <a:srgbClr val="000000"/>
                </a:solidFill>
                <a:latin typeface="Times New Roman"/>
              </a:rPr>
              <a:t>4.1.2. Nguyên tắc và các loại kiểm thử … (tt)</a:t>
            </a:r>
          </a:p>
        </p:txBody>
      </p:sp>
      <p:sp>
        <p:nvSpPr>
          <p:cNvPr id="124" name="TextShape 2"/>
          <p:cNvSpPr txBox="1"/>
          <p:nvPr/>
        </p:nvSpPr>
        <p:spPr>
          <a:xfrm>
            <a:off x="0" y="726480"/>
            <a:ext cx="9143640" cy="4754520"/>
          </a:xfrm>
          <a:prstGeom prst="rect">
            <a:avLst/>
          </a:prstGeom>
          <a:noFill/>
          <a:ln>
            <a:noFill/>
          </a:ln>
        </p:spPr>
        <p:txBody>
          <a:bodyPr>
            <a:noAutofit/>
          </a:bodyPr>
          <a:lstStyle/>
          <a:p>
            <a:pPr>
              <a:lnSpc>
                <a:spcPct val="100000"/>
              </a:lnSpc>
              <a:tabLst>
                <a:tab pos="0" algn="l"/>
              </a:tabLst>
            </a:pPr>
            <a:r>
              <a:rPr lang="en-US" sz="2400" b="0" i="1" strike="noStrike" spc="-1">
                <a:solidFill>
                  <a:srgbClr val="000000"/>
                </a:solidFill>
                <a:latin typeface="Times New Roman"/>
              </a:rPr>
              <a:t>Kiểm thử thành phần/đơn vị</a:t>
            </a:r>
            <a:endParaRPr lang="en-US" sz="2400" b="0" strike="noStrike" spc="-1">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vi-VN" sz="2400" b="0" strike="noStrike" spc="-1">
                <a:solidFill>
                  <a:srgbClr val="000000"/>
                </a:solidFill>
                <a:latin typeface="Times New Roman"/>
              </a:rPr>
              <a:t>Một đơn vị là một thành phần nhỏ nhất của phần mềm có thể kiểm tra được</a:t>
            </a:r>
            <a:endParaRPr lang="en-US" sz="2400" b="0" strike="noStrike" spc="-1">
              <a:solidFill>
                <a:srgbClr val="000000"/>
              </a:solidFill>
              <a:latin typeface="Times New Roman"/>
            </a:endParaRPr>
          </a:p>
          <a:p>
            <a:pPr marL="1234800" lvl="1" indent="-593280">
              <a:lnSpc>
                <a:spcPct val="100000"/>
              </a:lnSpc>
              <a:buClr>
                <a:srgbClr val="CC0000"/>
              </a:buClr>
              <a:buFont typeface="Wingdings" charset="2"/>
              <a:buChar char=""/>
              <a:tabLst>
                <a:tab pos="0" algn="l"/>
              </a:tabLst>
            </a:pPr>
            <a:r>
              <a:rPr lang="vi-VN" sz="2400" b="0" strike="noStrike" spc="-1">
                <a:solidFill>
                  <a:srgbClr val="000000"/>
                </a:solidFill>
                <a:latin typeface="Times New Roman"/>
              </a:rPr>
              <a:t>Functions, Procedures, Classes, và Methods có thể xem là “đơn vị”</a:t>
            </a:r>
            <a:endParaRPr lang="en-US" sz="2400" b="0" strike="noStrike" spc="-1">
              <a:solidFill>
                <a:srgbClr val="000000"/>
              </a:solidFill>
              <a:latin typeface="Times New Roman"/>
            </a:endParaRPr>
          </a:p>
          <a:p>
            <a:pPr marL="639000" indent="-638640">
              <a:lnSpc>
                <a:spcPct val="100000"/>
              </a:lnSpc>
              <a:buClr>
                <a:srgbClr val="CC0000"/>
              </a:buClr>
              <a:buFont typeface="Wingdings" charset="2"/>
              <a:buChar char=""/>
              <a:tabLst>
                <a:tab pos="0" algn="l"/>
              </a:tabLst>
            </a:pPr>
            <a:r>
              <a:rPr lang="vi-VN" sz="2400" b="0" strike="noStrike" spc="-1">
                <a:solidFill>
                  <a:srgbClr val="000000"/>
                </a:solidFill>
                <a:latin typeface="Times New Roman"/>
              </a:rPr>
              <a:t>Ví dụ :</a:t>
            </a:r>
            <a:endParaRPr lang="en-US" sz="2400" b="0" strike="noStrike" spc="-1">
              <a:solidFill>
                <a:srgbClr val="000000"/>
              </a:solidFill>
              <a:latin typeface="Times New Roman"/>
            </a:endParaRPr>
          </a:p>
          <a:p>
            <a:pPr marL="1234800" lvl="1" indent="-593280">
              <a:lnSpc>
                <a:spcPct val="100000"/>
              </a:lnSpc>
              <a:buClr>
                <a:srgbClr val="CC0000"/>
              </a:buClr>
              <a:buFont typeface="Wingdings" charset="2"/>
              <a:buChar char=""/>
              <a:tabLst>
                <a:tab pos="0" algn="l"/>
              </a:tabLst>
            </a:pPr>
            <a:r>
              <a:rPr lang="vi-VN" sz="2400" b="0" strike="noStrike" spc="-1">
                <a:solidFill>
                  <a:srgbClr val="000000"/>
                </a:solidFill>
                <a:latin typeface="Times New Roman"/>
              </a:rPr>
              <a:t>C++ or Java: lớp (Class)</a:t>
            </a:r>
            <a:endParaRPr lang="en-US" sz="2400" b="0" strike="noStrike" spc="-1">
              <a:solidFill>
                <a:srgbClr val="000000"/>
              </a:solidFill>
              <a:latin typeface="Times New Roman"/>
            </a:endParaRPr>
          </a:p>
          <a:p>
            <a:pPr marL="1234800" lvl="1" indent="-593280">
              <a:lnSpc>
                <a:spcPct val="100000"/>
              </a:lnSpc>
              <a:buClr>
                <a:srgbClr val="CC0000"/>
              </a:buClr>
              <a:buFont typeface="Wingdings" charset="2"/>
              <a:buChar char=""/>
              <a:tabLst>
                <a:tab pos="0" algn="l"/>
              </a:tabLst>
            </a:pPr>
            <a:r>
              <a:rPr lang="vi-VN" sz="2400" b="0" strike="noStrike" spc="-1">
                <a:solidFill>
                  <a:srgbClr val="000000"/>
                </a:solidFill>
                <a:latin typeface="Times New Roman"/>
              </a:rPr>
              <a:t>C: hàm hoặc chương trình con</a:t>
            </a:r>
            <a:endParaRPr lang="en-US" sz="2400" b="0" strike="noStrike" spc="-1">
              <a:solidFill>
                <a:srgbClr val="000000"/>
              </a:solidFill>
              <a:latin typeface="Times New Roman"/>
            </a:endParaRPr>
          </a:p>
          <a:p>
            <a:pPr marL="1234800" lvl="1" indent="-593280">
              <a:lnSpc>
                <a:spcPct val="100000"/>
              </a:lnSpc>
              <a:buClr>
                <a:srgbClr val="CC0000"/>
              </a:buClr>
              <a:buFont typeface="Wingdings" charset="2"/>
              <a:buChar char=""/>
              <a:tabLst>
                <a:tab pos="0" algn="l"/>
              </a:tabLst>
            </a:pPr>
            <a:r>
              <a:rPr lang="vi-VN" sz="2400" b="0" strike="noStrike" spc="-1">
                <a:solidFill>
                  <a:srgbClr val="000000"/>
                </a:solidFill>
                <a:latin typeface="Times New Roman"/>
              </a:rPr>
              <a:t>Pascal: hàm hoặc thủ tục</a:t>
            </a:r>
            <a:endParaRPr lang="en-US" sz="2400" b="0" strike="noStrike" spc="-1">
              <a:solidFill>
                <a:srgbClr val="000000"/>
              </a:solidFill>
              <a:latin typeface="Times New Roman"/>
            </a:endParaRPr>
          </a:p>
          <a:p>
            <a:pPr marL="1234800" lvl="1" indent="-593280">
              <a:lnSpc>
                <a:spcPct val="100000"/>
              </a:lnSpc>
              <a:buClr>
                <a:srgbClr val="CC0000"/>
              </a:buClr>
              <a:buFont typeface="Wingdings" charset="2"/>
              <a:buChar char=""/>
              <a:tabLst>
                <a:tab pos="0" algn="l"/>
              </a:tabLst>
            </a:pPr>
            <a:r>
              <a:rPr lang="vi-VN" sz="2400" b="0" strike="noStrike" spc="-1">
                <a:solidFill>
                  <a:srgbClr val="000000"/>
                </a:solidFill>
                <a:latin typeface="Times New Roman"/>
              </a:rPr>
              <a:t>4GL: Menu hoặc GUI</a:t>
            </a:r>
            <a:endParaRPr lang="en-US" sz="2400" b="0" strike="noStrike" spc="-1">
              <a:solidFill>
                <a:srgbClr val="000000"/>
              </a:solidFill>
              <a:latin typeface="Times New Roman"/>
            </a:endParaRPr>
          </a:p>
          <a:p>
            <a:pPr>
              <a:lnSpc>
                <a:spcPct val="100000"/>
              </a:lnSpc>
              <a:tabLst>
                <a:tab pos="0" algn="l"/>
              </a:tabLst>
            </a:pPr>
            <a:endParaRPr lang="en-US" sz="2400" b="0" strike="noStrike" spc="-1">
              <a:solidFill>
                <a:srgbClr val="000000"/>
              </a:solidFill>
              <a:latin typeface="Times New Roman"/>
            </a:endParaRPr>
          </a:p>
        </p:txBody>
      </p:sp>
      <p:sp>
        <p:nvSpPr>
          <p:cNvPr id="125" name="TextShape 3"/>
          <p:cNvSpPr txBox="1"/>
          <p:nvPr/>
        </p:nvSpPr>
        <p:spPr>
          <a:xfrm>
            <a:off x="0" y="5613480"/>
            <a:ext cx="7467120" cy="263880"/>
          </a:xfrm>
          <a:prstGeom prst="rect">
            <a:avLst/>
          </a:prstGeom>
          <a:noFill/>
          <a:ln>
            <a:noFill/>
          </a:ln>
        </p:spPr>
        <p:txBody>
          <a:bodyPr>
            <a:noAutofit/>
          </a:bodyPr>
          <a:lstStyle/>
          <a:p>
            <a:pPr>
              <a:lnSpc>
                <a:spcPct val="100000"/>
              </a:lnSpc>
            </a:pPr>
            <a:r>
              <a:rPr lang="vi-VN" sz="1400" b="0" i="1" strike="noStrike" spc="-1">
                <a:solidFill>
                  <a:srgbClr val="000000"/>
                </a:solidFill>
                <a:latin typeface="Times New Roman"/>
              </a:rPr>
              <a:t>Chương 4. Kiểm thử chức năng ứng dụng</a:t>
            </a:r>
            <a:endParaRPr lang="en-US" sz="1400" b="0" strike="noStrike" spc="-1">
              <a:latin typeface="Times New Roman"/>
            </a:endParaRPr>
          </a:p>
        </p:txBody>
      </p:sp>
      <p:sp>
        <p:nvSpPr>
          <p:cNvPr id="126" name="TextShape 4"/>
          <p:cNvSpPr txBox="1"/>
          <p:nvPr/>
        </p:nvSpPr>
        <p:spPr>
          <a:xfrm>
            <a:off x="8153280" y="5613480"/>
            <a:ext cx="914040" cy="280440"/>
          </a:xfrm>
          <a:prstGeom prst="rect">
            <a:avLst/>
          </a:prstGeom>
          <a:noFill/>
          <a:ln>
            <a:noFill/>
          </a:ln>
        </p:spPr>
        <p:txBody>
          <a:bodyPr>
            <a:noAutofit/>
          </a:bodyPr>
          <a:lstStyle/>
          <a:p>
            <a:pPr algn="r">
              <a:lnSpc>
                <a:spcPct val="100000"/>
              </a:lnSpc>
            </a:pPr>
            <a:fld id="{BE1DE1B4-06F8-4EC2-938C-7C047CED5017}" type="slidenum">
              <a:rPr lang="en-US" sz="1400" b="0" strike="noStrike" spc="-1">
                <a:solidFill>
                  <a:srgbClr val="000000"/>
                </a:solidFill>
                <a:latin typeface="Times New Roman"/>
              </a:rPr>
              <a:t>9</a:t>
            </a:fld>
            <a:endParaRPr lang="en-US"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ThemeXXX</Template>
  <TotalTime>9193</TotalTime>
  <Words>2130</Words>
  <Application>Microsoft Office PowerPoint</Application>
  <PresentationFormat>Custom</PresentationFormat>
  <Paragraphs>252</Paragraphs>
  <Slides>27</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Symbol</vt:lpstr>
      <vt:lpstr>Times New Roman</vt:lpstr>
      <vt:lpstr>Verdana</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PHÁT TRIỂN ỨNG DỤNG</dc:title>
  <dc:subject/>
  <dc:creator>Thanh Van</dc:creator>
  <dc:description/>
  <cp:lastModifiedBy>Long Trần</cp:lastModifiedBy>
  <cp:revision>117</cp:revision>
  <dcterms:created xsi:type="dcterms:W3CDTF">2016-07-14T08:37:41Z</dcterms:created>
  <dcterms:modified xsi:type="dcterms:W3CDTF">2022-04-13T14:39:50Z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27</vt:i4>
  </property>
</Properties>
</file>