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7" r:id="rId5"/>
    <p:sldId id="260" r:id="rId6"/>
    <p:sldId id="261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Rockwel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CBCA"/>
          </a:solidFill>
        </a:fill>
      </a:tcStyle>
    </a:wholeTbl>
    <a:band2H>
      <a:tcTxStyle/>
      <a:tcStyle>
        <a:tcBdr/>
        <a:fill>
          <a:solidFill>
            <a:srgbClr val="FEE7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CBCA"/>
          </a:solidFill>
        </a:fill>
      </a:tcStyle>
    </a:wholeTbl>
    <a:band2H>
      <a:tcTxStyle/>
      <a:tcStyle>
        <a:tcBdr/>
        <a:fill>
          <a:solidFill>
            <a:srgbClr val="FEE7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8CD"/>
          </a:solidFill>
        </a:fill>
      </a:tcStyle>
    </a:wholeTbl>
    <a:band2H>
      <a:tcTxStyle/>
      <a:tcStyle>
        <a:tcBdr/>
        <a:fill>
          <a:solidFill>
            <a:srgbClr val="F2F4E8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D1EF"/>
          </a:solidFill>
        </a:fill>
      </a:tcStyle>
    </a:wholeTbl>
    <a:band2H>
      <a:tcTxStyle/>
      <a:tcStyle>
        <a:tcBdr/>
        <a:fill>
          <a:solidFill>
            <a:srgbClr val="F2E9F7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Rockwell Bold"/>
          <a:ea typeface="Rockwell Bold"/>
          <a:cs typeface="Rockwell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Rockwell"/>
      </a:defRPr>
    </a:lvl1pPr>
    <a:lvl2pPr indent="228600" defTabSz="457200" latinLnBrk="0">
      <a:defRPr sz="1200">
        <a:latin typeface="+mn-lt"/>
        <a:ea typeface="+mn-ea"/>
        <a:cs typeface="+mn-cs"/>
        <a:sym typeface="Rockwell"/>
      </a:defRPr>
    </a:lvl2pPr>
    <a:lvl3pPr indent="457200" defTabSz="457200" latinLnBrk="0">
      <a:defRPr sz="1200">
        <a:latin typeface="+mn-lt"/>
        <a:ea typeface="+mn-ea"/>
        <a:cs typeface="+mn-cs"/>
        <a:sym typeface="Rockwell"/>
      </a:defRPr>
    </a:lvl3pPr>
    <a:lvl4pPr indent="685800" defTabSz="457200" latinLnBrk="0">
      <a:defRPr sz="1200">
        <a:latin typeface="+mn-lt"/>
        <a:ea typeface="+mn-ea"/>
        <a:cs typeface="+mn-cs"/>
        <a:sym typeface="Rockwell"/>
      </a:defRPr>
    </a:lvl4pPr>
    <a:lvl5pPr indent="914400" defTabSz="457200" latinLnBrk="0">
      <a:defRPr sz="1200">
        <a:latin typeface="+mn-lt"/>
        <a:ea typeface="+mn-ea"/>
        <a:cs typeface="+mn-cs"/>
        <a:sym typeface="Rockwell"/>
      </a:defRPr>
    </a:lvl5pPr>
    <a:lvl6pPr indent="1143000" defTabSz="457200" latinLnBrk="0">
      <a:defRPr sz="1200">
        <a:latin typeface="+mn-lt"/>
        <a:ea typeface="+mn-ea"/>
        <a:cs typeface="+mn-cs"/>
        <a:sym typeface="Rockwell"/>
      </a:defRPr>
    </a:lvl6pPr>
    <a:lvl7pPr indent="1371600" defTabSz="457200" latinLnBrk="0">
      <a:defRPr sz="1200">
        <a:latin typeface="+mn-lt"/>
        <a:ea typeface="+mn-ea"/>
        <a:cs typeface="+mn-cs"/>
        <a:sym typeface="Rockwell"/>
      </a:defRPr>
    </a:lvl7pPr>
    <a:lvl8pPr indent="1600200" defTabSz="457200" latinLnBrk="0">
      <a:defRPr sz="1200">
        <a:latin typeface="+mn-lt"/>
        <a:ea typeface="+mn-ea"/>
        <a:cs typeface="+mn-cs"/>
        <a:sym typeface="Rockwell"/>
      </a:defRPr>
    </a:lvl8pPr>
    <a:lvl9pPr indent="1828800" defTabSz="457200" latinLnBrk="0">
      <a:defRPr sz="1200">
        <a:latin typeface="+mn-lt"/>
        <a:ea typeface="+mn-ea"/>
        <a:cs typeface="+mn-cs"/>
        <a:sym typeface="Rockwel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450"/>
          <p:cNvGrpSpPr/>
          <p:nvPr/>
        </p:nvGrpSpPr>
        <p:grpSpPr>
          <a:xfrm>
            <a:off x="-8" y="-1"/>
            <a:ext cx="9121783" cy="6853243"/>
            <a:chOff x="-4" y="0"/>
            <a:chExt cx="9121781" cy="6853241"/>
          </a:xfrm>
        </p:grpSpPr>
        <p:sp>
          <p:nvSpPr>
            <p:cNvPr id="36" name="Freeform 6"/>
            <p:cNvSpPr/>
            <p:nvPr/>
          </p:nvSpPr>
          <p:spPr>
            <a:xfrm>
              <a:off x="-5" y="1387311"/>
              <a:ext cx="6980044" cy="5465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6" h="21384" extrusionOk="0">
                  <a:moveTo>
                    <a:pt x="17851" y="21384"/>
                  </a:moveTo>
                  <a:cubicBezTo>
                    <a:pt x="21600" y="16900"/>
                    <a:pt x="16816" y="9179"/>
                    <a:pt x="14378" y="5849"/>
                  </a:cubicBezTo>
                  <a:cubicBezTo>
                    <a:pt x="12137" y="2798"/>
                    <a:pt x="9293" y="435"/>
                    <a:pt x="6160" y="44"/>
                  </a:cubicBezTo>
                  <a:cubicBezTo>
                    <a:pt x="4129" y="-216"/>
                    <a:pt x="1861" y="696"/>
                    <a:pt x="0" y="2351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7"/>
            <p:cNvSpPr/>
            <p:nvPr/>
          </p:nvSpPr>
          <p:spPr>
            <a:xfrm>
              <a:off x="-4" y="5564188"/>
              <a:ext cx="1412879" cy="128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09" y="9520"/>
                    <a:pt x="13527" y="17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8"/>
            <p:cNvSpPr/>
            <p:nvPr/>
          </p:nvSpPr>
          <p:spPr>
            <a:xfrm>
              <a:off x="-4" y="2203499"/>
              <a:ext cx="6104787" cy="46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824" extrusionOk="0">
                  <a:moveTo>
                    <a:pt x="13332" y="20824"/>
                  </a:moveTo>
                  <a:cubicBezTo>
                    <a:pt x="16456" y="19864"/>
                    <a:pt x="21600" y="17430"/>
                    <a:pt x="19928" y="11774"/>
                  </a:cubicBezTo>
                  <a:cubicBezTo>
                    <a:pt x="18366" y="6481"/>
                    <a:pt x="13585" y="1508"/>
                    <a:pt x="9498" y="270"/>
                  </a:cubicBezTo>
                  <a:cubicBezTo>
                    <a:pt x="6043" y="-776"/>
                    <a:pt x="2130" y="1294"/>
                    <a:pt x="0" y="52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9"/>
            <p:cNvSpPr/>
            <p:nvPr/>
          </p:nvSpPr>
          <p:spPr>
            <a:xfrm>
              <a:off x="4759" y="6207125"/>
              <a:ext cx="717553" cy="64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437" y="8259"/>
                    <a:pt x="13875" y="15724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Freeform 10"/>
            <p:cNvSpPr/>
            <p:nvPr/>
          </p:nvSpPr>
          <p:spPr>
            <a:xfrm>
              <a:off x="-5" y="1898578"/>
              <a:ext cx="6536239" cy="495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07" extrusionOk="0">
                  <a:moveTo>
                    <a:pt x="15728" y="21207"/>
                  </a:moveTo>
                  <a:cubicBezTo>
                    <a:pt x="17463" y="20352"/>
                    <a:pt x="19516" y="19090"/>
                    <a:pt x="20459" y="16810"/>
                  </a:cubicBezTo>
                  <a:cubicBezTo>
                    <a:pt x="21600" y="14061"/>
                    <a:pt x="20353" y="11211"/>
                    <a:pt x="18999" y="9094"/>
                  </a:cubicBezTo>
                  <a:cubicBezTo>
                    <a:pt x="16246" y="4758"/>
                    <a:pt x="12412" y="767"/>
                    <a:pt x="8062" y="75"/>
                  </a:cubicBezTo>
                  <a:cubicBezTo>
                    <a:pt x="5111" y="-393"/>
                    <a:pt x="2130" y="1378"/>
                    <a:pt x="0" y="418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1"/>
            <p:cNvSpPr/>
            <p:nvPr/>
          </p:nvSpPr>
          <p:spPr>
            <a:xfrm>
              <a:off x="-5" y="780647"/>
              <a:ext cx="7931972" cy="607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1213" extrusionOk="0">
                  <a:moveTo>
                    <a:pt x="18121" y="21213"/>
                  </a:moveTo>
                  <a:cubicBezTo>
                    <a:pt x="21600" y="16544"/>
                    <a:pt x="17560" y="10446"/>
                    <a:pt x="15038" y="7040"/>
                  </a:cubicBezTo>
                  <a:cubicBezTo>
                    <a:pt x="12668" y="3850"/>
                    <a:pt x="9784" y="1108"/>
                    <a:pt x="6527" y="228"/>
                  </a:cubicBezTo>
                  <a:cubicBezTo>
                    <a:pt x="4250" y="-387"/>
                    <a:pt x="1997" y="278"/>
                    <a:pt x="0" y="179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2"/>
            <p:cNvSpPr/>
            <p:nvPr/>
          </p:nvSpPr>
          <p:spPr>
            <a:xfrm>
              <a:off x="-5" y="238979"/>
              <a:ext cx="8772660" cy="661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2" h="21215" extrusionOk="0">
                  <a:moveTo>
                    <a:pt x="18547" y="21215"/>
                  </a:moveTo>
                  <a:cubicBezTo>
                    <a:pt x="21600" y="16654"/>
                    <a:pt x="18579" y="11590"/>
                    <a:pt x="16041" y="8234"/>
                  </a:cubicBezTo>
                  <a:cubicBezTo>
                    <a:pt x="13418" y="4786"/>
                    <a:pt x="10332" y="1796"/>
                    <a:pt x="6827" y="546"/>
                  </a:cubicBezTo>
                  <a:cubicBezTo>
                    <a:pt x="4215" y="-385"/>
                    <a:pt x="2043" y="-110"/>
                    <a:pt x="0" y="1247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3"/>
            <p:cNvSpPr/>
            <p:nvPr/>
          </p:nvSpPr>
          <p:spPr>
            <a:xfrm>
              <a:off x="3895722" y="4763"/>
              <a:ext cx="5216529" cy="536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300" y="17391"/>
                    <a:pt x="16599" y="13412"/>
                    <a:pt x="13960" y="10542"/>
                  </a:cubicBezTo>
                  <a:cubicBezTo>
                    <a:pt x="10022" y="6256"/>
                    <a:pt x="5395" y="243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Freeform 15"/>
            <p:cNvSpPr/>
            <p:nvPr/>
          </p:nvSpPr>
          <p:spPr>
            <a:xfrm>
              <a:off x="4289423" y="4763"/>
              <a:ext cx="4832354" cy="482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857" y="18085"/>
                    <a:pt x="17050" y="14847"/>
                    <a:pt x="14839" y="12291"/>
                  </a:cubicBezTo>
                  <a:cubicBezTo>
                    <a:pt x="10630" y="7413"/>
                    <a:pt x="5740" y="30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Freeform 16"/>
            <p:cNvSpPr/>
            <p:nvPr/>
          </p:nvSpPr>
          <p:spPr>
            <a:xfrm>
              <a:off x="4479923" y="4763"/>
              <a:ext cx="4641852" cy="459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785" y="18361"/>
                    <a:pt x="17240" y="15390"/>
                    <a:pt x="15182" y="12956"/>
                  </a:cubicBezTo>
                  <a:cubicBezTo>
                    <a:pt x="10866" y="7863"/>
                    <a:pt x="5843" y="323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Freeform 17"/>
            <p:cNvSpPr/>
            <p:nvPr/>
          </p:nvSpPr>
          <p:spPr>
            <a:xfrm>
              <a:off x="4679948" y="-1"/>
              <a:ext cx="4441830" cy="423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958" y="18982"/>
                    <a:pt x="17992" y="16582"/>
                    <a:pt x="16304" y="14521"/>
                  </a:cubicBezTo>
                  <a:cubicBezTo>
                    <a:pt x="11633" y="8848"/>
                    <a:pt x="6244" y="36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Freeform 18"/>
            <p:cNvSpPr/>
            <p:nvPr/>
          </p:nvSpPr>
          <p:spPr>
            <a:xfrm>
              <a:off x="4932361" y="4762"/>
              <a:ext cx="4179891" cy="398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175" y="19461"/>
                    <a:pt x="18577" y="17502"/>
                    <a:pt x="17152" y="15749"/>
                  </a:cubicBezTo>
                  <a:cubicBezTo>
                    <a:pt x="12238" y="9666"/>
                    <a:pt x="6586" y="409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Freeform 19"/>
            <p:cNvSpPr/>
            <p:nvPr/>
          </p:nvSpPr>
          <p:spPr>
            <a:xfrm>
              <a:off x="5345111" y="4761"/>
              <a:ext cx="3776666" cy="383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267" y="19780"/>
                    <a:pt x="18907" y="18094"/>
                    <a:pt x="17628" y="16514"/>
                  </a:cubicBezTo>
                  <a:cubicBezTo>
                    <a:pt x="12568" y="10251"/>
                    <a:pt x="6747" y="449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Freeform 20"/>
            <p:cNvSpPr/>
            <p:nvPr/>
          </p:nvSpPr>
          <p:spPr>
            <a:xfrm>
              <a:off x="7234236" y="4763"/>
              <a:ext cx="1887541" cy="135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90" y="13794"/>
                    <a:pt x="7508" y="651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Freeform 21"/>
            <p:cNvSpPr/>
            <p:nvPr/>
          </p:nvSpPr>
          <p:spPr>
            <a:xfrm>
              <a:off x="7699373" y="9525"/>
              <a:ext cx="1422404" cy="11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231" y="13442"/>
                    <a:pt x="7007" y="63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Freeform 22"/>
            <p:cNvSpPr/>
            <p:nvPr/>
          </p:nvSpPr>
          <p:spPr>
            <a:xfrm>
              <a:off x="8485186" y="4763"/>
              <a:ext cx="636591" cy="361953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6" name="Group 6"/>
          <p:cNvGrpSpPr/>
          <p:nvPr/>
        </p:nvGrpSpPr>
        <p:grpSpPr>
          <a:xfrm>
            <a:off x="1283110" y="1168324"/>
            <a:ext cx="6586131" cy="4537825"/>
            <a:chOff x="0" y="-1"/>
            <a:chExt cx="6586129" cy="4537823"/>
          </a:xfrm>
        </p:grpSpPr>
        <p:sp>
          <p:nvSpPr>
            <p:cNvPr id="53" name="Rectangle 38"/>
            <p:cNvSpPr/>
            <p:nvPr/>
          </p:nvSpPr>
          <p:spPr>
            <a:xfrm>
              <a:off x="-1" y="-2"/>
              <a:ext cx="6586130" cy="73152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Rectangle 40"/>
            <p:cNvSpPr/>
            <p:nvPr/>
          </p:nvSpPr>
          <p:spPr>
            <a:xfrm>
              <a:off x="-1" y="804672"/>
              <a:ext cx="6586130" cy="33844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Isosceles Triangle 39"/>
            <p:cNvSpPr/>
            <p:nvPr/>
          </p:nvSpPr>
          <p:spPr>
            <a:xfrm rot="10800000">
              <a:off x="3079411" y="4186755"/>
              <a:ext cx="407235" cy="351068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1359090" y="2055278"/>
            <a:ext cx="6428446" cy="1810637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80000"/>
              </a:lnSpc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59090" y="3941490"/>
            <a:ext cx="6428446" cy="133412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1pPr>
            <a:lvl2pPr marL="0" indent="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2pPr>
            <a:lvl3pPr marL="0" indent="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3pPr>
            <a:lvl4pPr marL="0" indent="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4pPr>
            <a:lvl5pPr marL="0" indent="0" algn="ctr">
              <a:lnSpc>
                <a:spcPct val="100000"/>
              </a:lnSpc>
              <a:buClrTx/>
              <a:buSzTx/>
              <a:buNone/>
              <a:defRPr sz="1800">
                <a:solidFill>
                  <a:srgbClr val="FFFE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773"/>
          <p:cNvGrpSpPr/>
          <p:nvPr/>
        </p:nvGrpSpPr>
        <p:grpSpPr>
          <a:xfrm>
            <a:off x="-8" y="-1"/>
            <a:ext cx="9121783" cy="6853243"/>
            <a:chOff x="-4" y="0"/>
            <a:chExt cx="9121781" cy="6853241"/>
          </a:xfrm>
        </p:grpSpPr>
        <p:sp>
          <p:nvSpPr>
            <p:cNvPr id="75" name="Freeform 6"/>
            <p:cNvSpPr/>
            <p:nvPr/>
          </p:nvSpPr>
          <p:spPr>
            <a:xfrm>
              <a:off x="-5" y="1387311"/>
              <a:ext cx="6980044" cy="5465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6" h="21384" extrusionOk="0">
                  <a:moveTo>
                    <a:pt x="17851" y="21384"/>
                  </a:moveTo>
                  <a:cubicBezTo>
                    <a:pt x="21600" y="16900"/>
                    <a:pt x="16816" y="9179"/>
                    <a:pt x="14378" y="5849"/>
                  </a:cubicBezTo>
                  <a:cubicBezTo>
                    <a:pt x="12137" y="2798"/>
                    <a:pt x="9293" y="435"/>
                    <a:pt x="6160" y="44"/>
                  </a:cubicBezTo>
                  <a:cubicBezTo>
                    <a:pt x="4129" y="-216"/>
                    <a:pt x="1861" y="696"/>
                    <a:pt x="0" y="2351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Freeform 7"/>
            <p:cNvSpPr/>
            <p:nvPr/>
          </p:nvSpPr>
          <p:spPr>
            <a:xfrm>
              <a:off x="-4" y="5564188"/>
              <a:ext cx="1412879" cy="128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09" y="9520"/>
                    <a:pt x="13527" y="17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Freeform 8"/>
            <p:cNvSpPr/>
            <p:nvPr/>
          </p:nvSpPr>
          <p:spPr>
            <a:xfrm>
              <a:off x="-4" y="2203499"/>
              <a:ext cx="6104787" cy="46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824" extrusionOk="0">
                  <a:moveTo>
                    <a:pt x="13332" y="20824"/>
                  </a:moveTo>
                  <a:cubicBezTo>
                    <a:pt x="16456" y="19864"/>
                    <a:pt x="21600" y="17430"/>
                    <a:pt x="19928" y="11774"/>
                  </a:cubicBezTo>
                  <a:cubicBezTo>
                    <a:pt x="18366" y="6481"/>
                    <a:pt x="13585" y="1508"/>
                    <a:pt x="9498" y="270"/>
                  </a:cubicBezTo>
                  <a:cubicBezTo>
                    <a:pt x="6043" y="-776"/>
                    <a:pt x="2130" y="1294"/>
                    <a:pt x="0" y="52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Freeform 9"/>
            <p:cNvSpPr/>
            <p:nvPr/>
          </p:nvSpPr>
          <p:spPr>
            <a:xfrm>
              <a:off x="4759" y="6207125"/>
              <a:ext cx="717553" cy="64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437" y="8259"/>
                    <a:pt x="13875" y="15724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Freeform 10"/>
            <p:cNvSpPr/>
            <p:nvPr/>
          </p:nvSpPr>
          <p:spPr>
            <a:xfrm>
              <a:off x="-5" y="1898578"/>
              <a:ext cx="6536239" cy="495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07" extrusionOk="0">
                  <a:moveTo>
                    <a:pt x="15728" y="21207"/>
                  </a:moveTo>
                  <a:cubicBezTo>
                    <a:pt x="17463" y="20352"/>
                    <a:pt x="19516" y="19090"/>
                    <a:pt x="20459" y="16810"/>
                  </a:cubicBezTo>
                  <a:cubicBezTo>
                    <a:pt x="21600" y="14061"/>
                    <a:pt x="20353" y="11211"/>
                    <a:pt x="18999" y="9094"/>
                  </a:cubicBezTo>
                  <a:cubicBezTo>
                    <a:pt x="16246" y="4758"/>
                    <a:pt x="12412" y="767"/>
                    <a:pt x="8062" y="75"/>
                  </a:cubicBezTo>
                  <a:cubicBezTo>
                    <a:pt x="5111" y="-393"/>
                    <a:pt x="2130" y="1378"/>
                    <a:pt x="0" y="418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Freeform 11"/>
            <p:cNvSpPr/>
            <p:nvPr/>
          </p:nvSpPr>
          <p:spPr>
            <a:xfrm>
              <a:off x="-5" y="780647"/>
              <a:ext cx="7931972" cy="607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1213" extrusionOk="0">
                  <a:moveTo>
                    <a:pt x="18121" y="21213"/>
                  </a:moveTo>
                  <a:cubicBezTo>
                    <a:pt x="21600" y="16544"/>
                    <a:pt x="17560" y="10446"/>
                    <a:pt x="15038" y="7040"/>
                  </a:cubicBezTo>
                  <a:cubicBezTo>
                    <a:pt x="12668" y="3850"/>
                    <a:pt x="9784" y="1108"/>
                    <a:pt x="6527" y="228"/>
                  </a:cubicBezTo>
                  <a:cubicBezTo>
                    <a:pt x="4250" y="-387"/>
                    <a:pt x="1997" y="278"/>
                    <a:pt x="0" y="179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Freeform 12"/>
            <p:cNvSpPr/>
            <p:nvPr/>
          </p:nvSpPr>
          <p:spPr>
            <a:xfrm>
              <a:off x="-5" y="238979"/>
              <a:ext cx="8772660" cy="661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2" h="21215" extrusionOk="0">
                  <a:moveTo>
                    <a:pt x="18547" y="21215"/>
                  </a:moveTo>
                  <a:cubicBezTo>
                    <a:pt x="21600" y="16654"/>
                    <a:pt x="18579" y="11590"/>
                    <a:pt x="16041" y="8234"/>
                  </a:cubicBezTo>
                  <a:cubicBezTo>
                    <a:pt x="13418" y="4786"/>
                    <a:pt x="10332" y="1796"/>
                    <a:pt x="6827" y="546"/>
                  </a:cubicBezTo>
                  <a:cubicBezTo>
                    <a:pt x="4215" y="-385"/>
                    <a:pt x="2043" y="-110"/>
                    <a:pt x="0" y="1247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Freeform 13"/>
            <p:cNvSpPr/>
            <p:nvPr/>
          </p:nvSpPr>
          <p:spPr>
            <a:xfrm>
              <a:off x="3895722" y="4763"/>
              <a:ext cx="5216529" cy="536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300" y="17391"/>
                    <a:pt x="16599" y="13412"/>
                    <a:pt x="13960" y="10542"/>
                  </a:cubicBezTo>
                  <a:cubicBezTo>
                    <a:pt x="10022" y="6256"/>
                    <a:pt x="5395" y="243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Freeform 15"/>
            <p:cNvSpPr/>
            <p:nvPr/>
          </p:nvSpPr>
          <p:spPr>
            <a:xfrm>
              <a:off x="4289423" y="4763"/>
              <a:ext cx="4832354" cy="482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857" y="18085"/>
                    <a:pt x="17050" y="14847"/>
                    <a:pt x="14839" y="12291"/>
                  </a:cubicBezTo>
                  <a:cubicBezTo>
                    <a:pt x="10630" y="7413"/>
                    <a:pt x="5740" y="30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Freeform 16"/>
            <p:cNvSpPr/>
            <p:nvPr/>
          </p:nvSpPr>
          <p:spPr>
            <a:xfrm>
              <a:off x="4479923" y="4763"/>
              <a:ext cx="4641852" cy="459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785" y="18361"/>
                    <a:pt x="17240" y="15390"/>
                    <a:pt x="15182" y="12956"/>
                  </a:cubicBezTo>
                  <a:cubicBezTo>
                    <a:pt x="10866" y="7863"/>
                    <a:pt x="5843" y="323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Freeform 17"/>
            <p:cNvSpPr/>
            <p:nvPr/>
          </p:nvSpPr>
          <p:spPr>
            <a:xfrm>
              <a:off x="4679948" y="-1"/>
              <a:ext cx="4441830" cy="423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958" y="18982"/>
                    <a:pt x="17992" y="16582"/>
                    <a:pt x="16304" y="14521"/>
                  </a:cubicBezTo>
                  <a:cubicBezTo>
                    <a:pt x="11633" y="8848"/>
                    <a:pt x="6244" y="36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Freeform 18"/>
            <p:cNvSpPr/>
            <p:nvPr/>
          </p:nvSpPr>
          <p:spPr>
            <a:xfrm>
              <a:off x="4932361" y="4762"/>
              <a:ext cx="4179891" cy="398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175" y="19461"/>
                    <a:pt x="18577" y="17502"/>
                    <a:pt x="17152" y="15749"/>
                  </a:cubicBezTo>
                  <a:cubicBezTo>
                    <a:pt x="12238" y="9666"/>
                    <a:pt x="6586" y="409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Freeform 19"/>
            <p:cNvSpPr/>
            <p:nvPr/>
          </p:nvSpPr>
          <p:spPr>
            <a:xfrm>
              <a:off x="5345111" y="4761"/>
              <a:ext cx="3776666" cy="383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267" y="19780"/>
                    <a:pt x="18907" y="18094"/>
                    <a:pt x="17628" y="16514"/>
                  </a:cubicBezTo>
                  <a:cubicBezTo>
                    <a:pt x="12568" y="10251"/>
                    <a:pt x="6747" y="449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Freeform 20"/>
            <p:cNvSpPr/>
            <p:nvPr/>
          </p:nvSpPr>
          <p:spPr>
            <a:xfrm>
              <a:off x="7234236" y="4763"/>
              <a:ext cx="1887541" cy="135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90" y="13794"/>
                    <a:pt x="7508" y="651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Freeform 21"/>
            <p:cNvSpPr/>
            <p:nvPr/>
          </p:nvSpPr>
          <p:spPr>
            <a:xfrm>
              <a:off x="7699373" y="9525"/>
              <a:ext cx="1422404" cy="11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231" y="13442"/>
                    <a:pt x="7007" y="63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Freeform 22"/>
            <p:cNvSpPr/>
            <p:nvPr/>
          </p:nvSpPr>
          <p:spPr>
            <a:xfrm>
              <a:off x="8485186" y="4763"/>
              <a:ext cx="636591" cy="361953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5" name="Group 6"/>
          <p:cNvGrpSpPr/>
          <p:nvPr/>
        </p:nvGrpSpPr>
        <p:grpSpPr>
          <a:xfrm>
            <a:off x="2403473" y="1158899"/>
            <a:ext cx="4317690" cy="4537822"/>
            <a:chOff x="0" y="0"/>
            <a:chExt cx="4317689" cy="4537821"/>
          </a:xfrm>
        </p:grpSpPr>
        <p:sp>
          <p:nvSpPr>
            <p:cNvPr id="92" name="Rectangle 27"/>
            <p:cNvSpPr/>
            <p:nvPr/>
          </p:nvSpPr>
          <p:spPr>
            <a:xfrm>
              <a:off x="-1" y="-1"/>
              <a:ext cx="4317690" cy="73152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Rectangle 29"/>
            <p:cNvSpPr/>
            <p:nvPr/>
          </p:nvSpPr>
          <p:spPr>
            <a:xfrm>
              <a:off x="-1" y="804672"/>
              <a:ext cx="4317690" cy="338446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Isosceles Triangle 28"/>
            <p:cNvSpPr/>
            <p:nvPr/>
          </p:nvSpPr>
          <p:spPr>
            <a:xfrm rot="10800000">
              <a:off x="1955227" y="4186755"/>
              <a:ext cx="407235" cy="351066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2479148" y="2028825"/>
            <a:ext cx="4162953" cy="173247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79148" y="3843337"/>
            <a:ext cx="4162953" cy="14261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buClrTx/>
              <a:buSzTx/>
              <a:buNone/>
              <a:defRPr>
                <a:solidFill>
                  <a:srgbClr val="FFFEFF"/>
                </a:solidFill>
              </a:defRPr>
            </a:lvl1pPr>
            <a:lvl2pPr marL="0" indent="0" algn="ctr">
              <a:buClrTx/>
              <a:buSzTx/>
              <a:buNone/>
              <a:defRPr>
                <a:solidFill>
                  <a:srgbClr val="FFFEFF"/>
                </a:solidFill>
              </a:defRPr>
            </a:lvl2pPr>
            <a:lvl3pPr marL="0" indent="0" algn="ctr">
              <a:buClrTx/>
              <a:buSzTx/>
              <a:buNone/>
              <a:defRPr>
                <a:solidFill>
                  <a:srgbClr val="FFFEFF"/>
                </a:solidFill>
              </a:defRPr>
            </a:lvl3pPr>
            <a:lvl4pPr marL="0" indent="0" algn="ctr">
              <a:buClrTx/>
              <a:buSzTx/>
              <a:buNone/>
              <a:defRPr>
                <a:solidFill>
                  <a:srgbClr val="FFFEFF"/>
                </a:solidFill>
              </a:defRPr>
            </a:lvl4pPr>
            <a:lvl5pPr marL="0" indent="0" algn="ctr">
              <a:buClrTx/>
              <a:buSzTx/>
              <a:buNone/>
              <a:defRPr>
                <a:solidFill>
                  <a:srgbClr val="FFFE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719951" y="2355068"/>
            <a:ext cx="3122166" cy="2459811"/>
          </a:xfrm>
          <a:prstGeom prst="rect">
            <a:avLst/>
          </a:prstGeom>
        </p:spPr>
        <p:txBody>
          <a:bodyPr lIns="91437" tIns="91437" rIns="91437" bIns="91437"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23014" y="804029"/>
            <a:ext cx="4091676" cy="2459342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xfrm>
            <a:off x="719951" y="2355848"/>
            <a:ext cx="3122166" cy="2459031"/>
          </a:xfrm>
          <a:prstGeom prst="rect">
            <a:avLst/>
          </a:prstGeom>
        </p:spPr>
        <p:txBody>
          <a:bodyPr lIns="91437" tIns="91437" rIns="91437" bIns="91437"/>
          <a:lstStyle/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706611" y="802200"/>
            <a:ext cx="3805127" cy="6858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None/>
              <a:defRPr sz="1800" cap="all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buClrTx/>
              <a:buSzTx/>
              <a:buNone/>
              <a:defRPr sz="1800" cap="all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ClrTx/>
              <a:buSzTx/>
              <a:buNone/>
              <a:defRPr sz="1800" cap="all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buClrTx/>
              <a:buSzTx/>
              <a:buNone/>
              <a:defRPr sz="1800" cap="all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buClrTx/>
              <a:buSzTx/>
              <a:buNone/>
              <a:defRPr sz="1800" cap="all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95009" y="3585517"/>
            <a:ext cx="3819678" cy="6858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725554" y="2349924"/>
            <a:ext cx="3112050" cy="24649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xfrm>
            <a:off x="725554" y="2349924"/>
            <a:ext cx="3112050" cy="122540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1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415685" y="801389"/>
            <a:ext cx="4095646" cy="524949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25553" y="3575324"/>
            <a:ext cx="3112049" cy="123955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428"/>
          <p:cNvGrpSpPr/>
          <p:nvPr/>
        </p:nvGrpSpPr>
        <p:grpSpPr>
          <a:xfrm>
            <a:off x="-8" y="-1"/>
            <a:ext cx="9121783" cy="6853243"/>
            <a:chOff x="-4" y="0"/>
            <a:chExt cx="9121781" cy="6853241"/>
          </a:xfrm>
        </p:grpSpPr>
        <p:sp>
          <p:nvSpPr>
            <p:cNvPr id="149" name="Freeform 6"/>
            <p:cNvSpPr/>
            <p:nvPr/>
          </p:nvSpPr>
          <p:spPr>
            <a:xfrm>
              <a:off x="-5" y="1387311"/>
              <a:ext cx="6980044" cy="5465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36" h="21384" extrusionOk="0">
                  <a:moveTo>
                    <a:pt x="17851" y="21384"/>
                  </a:moveTo>
                  <a:cubicBezTo>
                    <a:pt x="21600" y="16900"/>
                    <a:pt x="16816" y="9179"/>
                    <a:pt x="14378" y="5849"/>
                  </a:cubicBezTo>
                  <a:cubicBezTo>
                    <a:pt x="12137" y="2798"/>
                    <a:pt x="9293" y="435"/>
                    <a:pt x="6160" y="44"/>
                  </a:cubicBezTo>
                  <a:cubicBezTo>
                    <a:pt x="4129" y="-216"/>
                    <a:pt x="1861" y="696"/>
                    <a:pt x="0" y="2351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Freeform 7"/>
            <p:cNvSpPr/>
            <p:nvPr/>
          </p:nvSpPr>
          <p:spPr>
            <a:xfrm>
              <a:off x="-4" y="5564188"/>
              <a:ext cx="1412879" cy="128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309" y="9520"/>
                    <a:pt x="13527" y="17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Freeform 8"/>
            <p:cNvSpPr/>
            <p:nvPr/>
          </p:nvSpPr>
          <p:spPr>
            <a:xfrm>
              <a:off x="-4" y="2203499"/>
              <a:ext cx="6104787" cy="464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0824" extrusionOk="0">
                  <a:moveTo>
                    <a:pt x="13332" y="20824"/>
                  </a:moveTo>
                  <a:cubicBezTo>
                    <a:pt x="16456" y="19864"/>
                    <a:pt x="21600" y="17430"/>
                    <a:pt x="19928" y="11774"/>
                  </a:cubicBezTo>
                  <a:cubicBezTo>
                    <a:pt x="18366" y="6481"/>
                    <a:pt x="13585" y="1508"/>
                    <a:pt x="9498" y="270"/>
                  </a:cubicBezTo>
                  <a:cubicBezTo>
                    <a:pt x="6043" y="-776"/>
                    <a:pt x="2130" y="1294"/>
                    <a:pt x="0" y="52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Freeform 9"/>
            <p:cNvSpPr/>
            <p:nvPr/>
          </p:nvSpPr>
          <p:spPr>
            <a:xfrm>
              <a:off x="4759" y="6207125"/>
              <a:ext cx="717553" cy="64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6437" y="8259"/>
                    <a:pt x="13875" y="15724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Freeform 10"/>
            <p:cNvSpPr/>
            <p:nvPr/>
          </p:nvSpPr>
          <p:spPr>
            <a:xfrm>
              <a:off x="-5" y="1898578"/>
              <a:ext cx="6536239" cy="4954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07" extrusionOk="0">
                  <a:moveTo>
                    <a:pt x="15728" y="21207"/>
                  </a:moveTo>
                  <a:cubicBezTo>
                    <a:pt x="17463" y="20352"/>
                    <a:pt x="19516" y="19090"/>
                    <a:pt x="20459" y="16810"/>
                  </a:cubicBezTo>
                  <a:cubicBezTo>
                    <a:pt x="21600" y="14061"/>
                    <a:pt x="20353" y="11211"/>
                    <a:pt x="18999" y="9094"/>
                  </a:cubicBezTo>
                  <a:cubicBezTo>
                    <a:pt x="16246" y="4758"/>
                    <a:pt x="12412" y="767"/>
                    <a:pt x="8062" y="75"/>
                  </a:cubicBezTo>
                  <a:cubicBezTo>
                    <a:pt x="5111" y="-393"/>
                    <a:pt x="2130" y="1378"/>
                    <a:pt x="0" y="4188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Freeform 11"/>
            <p:cNvSpPr/>
            <p:nvPr/>
          </p:nvSpPr>
          <p:spPr>
            <a:xfrm>
              <a:off x="-5" y="780647"/>
              <a:ext cx="7931972" cy="6072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73" h="21213" extrusionOk="0">
                  <a:moveTo>
                    <a:pt x="18121" y="21213"/>
                  </a:moveTo>
                  <a:cubicBezTo>
                    <a:pt x="21600" y="16544"/>
                    <a:pt x="17560" y="10446"/>
                    <a:pt x="15038" y="7040"/>
                  </a:cubicBezTo>
                  <a:cubicBezTo>
                    <a:pt x="12668" y="3850"/>
                    <a:pt x="9784" y="1108"/>
                    <a:pt x="6527" y="228"/>
                  </a:cubicBezTo>
                  <a:cubicBezTo>
                    <a:pt x="4250" y="-387"/>
                    <a:pt x="1997" y="278"/>
                    <a:pt x="0" y="179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Freeform 12"/>
            <p:cNvSpPr/>
            <p:nvPr/>
          </p:nvSpPr>
          <p:spPr>
            <a:xfrm>
              <a:off x="-5" y="238979"/>
              <a:ext cx="8772660" cy="661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32" h="21215" extrusionOk="0">
                  <a:moveTo>
                    <a:pt x="18547" y="21215"/>
                  </a:moveTo>
                  <a:cubicBezTo>
                    <a:pt x="21600" y="16654"/>
                    <a:pt x="18579" y="11590"/>
                    <a:pt x="16041" y="8234"/>
                  </a:cubicBezTo>
                  <a:cubicBezTo>
                    <a:pt x="13418" y="4786"/>
                    <a:pt x="10332" y="1796"/>
                    <a:pt x="6827" y="546"/>
                  </a:cubicBezTo>
                  <a:cubicBezTo>
                    <a:pt x="4215" y="-385"/>
                    <a:pt x="2043" y="-110"/>
                    <a:pt x="0" y="1247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Freeform 13"/>
            <p:cNvSpPr/>
            <p:nvPr/>
          </p:nvSpPr>
          <p:spPr>
            <a:xfrm>
              <a:off x="3895722" y="4763"/>
              <a:ext cx="5216529" cy="5368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300" y="17391"/>
                    <a:pt x="16599" y="13412"/>
                    <a:pt x="13960" y="10542"/>
                  </a:cubicBezTo>
                  <a:cubicBezTo>
                    <a:pt x="10022" y="6256"/>
                    <a:pt x="5395" y="243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Freeform 15"/>
            <p:cNvSpPr/>
            <p:nvPr/>
          </p:nvSpPr>
          <p:spPr>
            <a:xfrm>
              <a:off x="4289423" y="4763"/>
              <a:ext cx="4832354" cy="482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857" y="18085"/>
                    <a:pt x="17050" y="14847"/>
                    <a:pt x="14839" y="12291"/>
                  </a:cubicBezTo>
                  <a:cubicBezTo>
                    <a:pt x="10630" y="7413"/>
                    <a:pt x="5740" y="30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Freeform 16"/>
            <p:cNvSpPr/>
            <p:nvPr/>
          </p:nvSpPr>
          <p:spPr>
            <a:xfrm>
              <a:off x="4479923" y="4763"/>
              <a:ext cx="4641852" cy="459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785" y="18361"/>
                    <a:pt x="17240" y="15390"/>
                    <a:pt x="15182" y="12956"/>
                  </a:cubicBezTo>
                  <a:cubicBezTo>
                    <a:pt x="10866" y="7863"/>
                    <a:pt x="5843" y="3239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Freeform 17"/>
            <p:cNvSpPr/>
            <p:nvPr/>
          </p:nvSpPr>
          <p:spPr>
            <a:xfrm>
              <a:off x="4679948" y="-1"/>
              <a:ext cx="4441830" cy="423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9958" y="18982"/>
                    <a:pt x="17992" y="16582"/>
                    <a:pt x="16304" y="14521"/>
                  </a:cubicBezTo>
                  <a:cubicBezTo>
                    <a:pt x="11633" y="8848"/>
                    <a:pt x="6244" y="36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Freeform 18"/>
            <p:cNvSpPr/>
            <p:nvPr/>
          </p:nvSpPr>
          <p:spPr>
            <a:xfrm>
              <a:off x="4932361" y="4762"/>
              <a:ext cx="4179891" cy="398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175" y="19461"/>
                    <a:pt x="18577" y="17502"/>
                    <a:pt x="17152" y="15749"/>
                  </a:cubicBezTo>
                  <a:cubicBezTo>
                    <a:pt x="12238" y="9666"/>
                    <a:pt x="6586" y="409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Freeform 19"/>
            <p:cNvSpPr/>
            <p:nvPr/>
          </p:nvSpPr>
          <p:spPr>
            <a:xfrm>
              <a:off x="5345111" y="4761"/>
              <a:ext cx="3776666" cy="3838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0267" y="19780"/>
                    <a:pt x="18907" y="18094"/>
                    <a:pt x="17628" y="16514"/>
                  </a:cubicBezTo>
                  <a:cubicBezTo>
                    <a:pt x="12568" y="10251"/>
                    <a:pt x="6747" y="4497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Freeform 20"/>
            <p:cNvSpPr/>
            <p:nvPr/>
          </p:nvSpPr>
          <p:spPr>
            <a:xfrm>
              <a:off x="7234236" y="4763"/>
              <a:ext cx="1887541" cy="1355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90" y="13794"/>
                    <a:pt x="7508" y="651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Freeform 21"/>
            <p:cNvSpPr/>
            <p:nvPr/>
          </p:nvSpPr>
          <p:spPr>
            <a:xfrm>
              <a:off x="7699373" y="9525"/>
              <a:ext cx="1422404" cy="1108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231" y="13442"/>
                    <a:pt x="7007" y="6304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Freeform 22"/>
            <p:cNvSpPr/>
            <p:nvPr/>
          </p:nvSpPr>
          <p:spPr>
            <a:xfrm>
              <a:off x="8485186" y="4763"/>
              <a:ext cx="636591" cy="361953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69" name="Group 8"/>
          <p:cNvGrpSpPr/>
          <p:nvPr/>
        </p:nvGrpSpPr>
        <p:grpSpPr>
          <a:xfrm>
            <a:off x="644461" y="1698327"/>
            <a:ext cx="4357757" cy="3470429"/>
            <a:chOff x="-1" y="-1"/>
            <a:chExt cx="4357756" cy="3470427"/>
          </a:xfrm>
        </p:grpSpPr>
        <p:sp>
          <p:nvSpPr>
            <p:cNvPr id="166" name="Rectangle 76"/>
            <p:cNvSpPr/>
            <p:nvPr/>
          </p:nvSpPr>
          <p:spPr>
            <a:xfrm>
              <a:off x="-2" y="-2"/>
              <a:ext cx="4357758" cy="50292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Rectangle 78"/>
            <p:cNvSpPr/>
            <p:nvPr/>
          </p:nvSpPr>
          <p:spPr>
            <a:xfrm>
              <a:off x="-2" y="576072"/>
              <a:ext cx="4357758" cy="26243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Isosceles Triangle 9"/>
            <p:cNvSpPr/>
            <p:nvPr/>
          </p:nvSpPr>
          <p:spPr>
            <a:xfrm rot="10800000">
              <a:off x="2020883" y="3198019"/>
              <a:ext cx="315992" cy="272408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654676" y="0"/>
            <a:ext cx="3489324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723583" y="2336400"/>
            <a:ext cx="4197669" cy="1265541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4" y="3601939"/>
            <a:ext cx="4199255" cy="1214538"/>
          </a:xfrm>
          <a:prstGeom prst="rect">
            <a:avLst/>
          </a:prstGeom>
        </p:spPr>
        <p:txBody>
          <a:bodyPr anchor="t"/>
          <a:lstStyle>
            <a:lvl1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lvl1pPr>
            <a:lvl2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lvl2pPr>
            <a:lvl3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lvl3pPr>
            <a:lvl4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lvl4pPr>
            <a:lvl5pPr marL="0" indent="0" algn="ctr">
              <a:buClrTx/>
              <a:buSzTx/>
              <a:buNone/>
              <a:defRPr sz="1400">
                <a:solidFill>
                  <a:srgbClr val="FFFE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748050" y="370854"/>
            <a:ext cx="253214" cy="21841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4"/>
          <p:cNvGrpSpPr/>
          <p:nvPr/>
        </p:nvGrpSpPr>
        <p:grpSpPr>
          <a:xfrm>
            <a:off x="-4674" y="-3"/>
            <a:ext cx="9140210" cy="6858007"/>
            <a:chOff x="0" y="0"/>
            <a:chExt cx="9140209" cy="6858006"/>
          </a:xfrm>
        </p:grpSpPr>
        <p:sp>
          <p:nvSpPr>
            <p:cNvPr id="2" name="Freeform 5"/>
            <p:cNvSpPr/>
            <p:nvPr/>
          </p:nvSpPr>
          <p:spPr>
            <a:xfrm>
              <a:off x="1874657" y="-1"/>
              <a:ext cx="2767029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6"/>
            <p:cNvSpPr/>
            <p:nvPr/>
          </p:nvSpPr>
          <p:spPr>
            <a:xfrm>
              <a:off x="8096700" y="9524"/>
              <a:ext cx="1043507" cy="32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499" y="12835"/>
                    <a:pt x="7003" y="594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7"/>
            <p:cNvSpPr/>
            <p:nvPr/>
          </p:nvSpPr>
          <p:spPr>
            <a:xfrm>
              <a:off x="7714930" y="5578477"/>
              <a:ext cx="1425277" cy="127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585" y="15047"/>
                    <a:pt x="14882" y="776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8"/>
            <p:cNvSpPr/>
            <p:nvPr/>
          </p:nvSpPr>
          <p:spPr>
            <a:xfrm>
              <a:off x="1627801" y="-1"/>
              <a:ext cx="2641661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9"/>
            <p:cNvSpPr/>
            <p:nvPr/>
          </p:nvSpPr>
          <p:spPr>
            <a:xfrm>
              <a:off x="8672536" y="9524"/>
              <a:ext cx="467671" cy="15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327" y="13745"/>
                    <a:pt x="7273" y="654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0"/>
            <p:cNvSpPr/>
            <p:nvPr/>
          </p:nvSpPr>
          <p:spPr>
            <a:xfrm>
              <a:off x="7963081" y="5811840"/>
              <a:ext cx="1177126" cy="1046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521" y="14924"/>
                    <a:pt x="14779" y="7658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11"/>
            <p:cNvSpPr/>
            <p:nvPr/>
          </p:nvSpPr>
          <p:spPr>
            <a:xfrm>
              <a:off x="1491886" y="-1"/>
              <a:ext cx="2601006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12"/>
            <p:cNvSpPr/>
            <p:nvPr/>
          </p:nvSpPr>
          <p:spPr>
            <a:xfrm flipH="1" flipV="1">
              <a:off x="8973180" y="9524"/>
              <a:ext cx="167028" cy="57153"/>
            </a:xfrm>
            <a:prstGeom prst="line">
              <a:avLst/>
            </a:pr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Freeform 13"/>
            <p:cNvSpPr/>
            <p:nvPr/>
          </p:nvSpPr>
          <p:spPr>
            <a:xfrm>
              <a:off x="8111017" y="5940427"/>
              <a:ext cx="1029191" cy="90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500" y="14815"/>
                    <a:pt x="14700" y="757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Freeform 14"/>
            <p:cNvSpPr/>
            <p:nvPr/>
          </p:nvSpPr>
          <p:spPr>
            <a:xfrm>
              <a:off x="1357659" y="-1"/>
              <a:ext cx="2359827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Freeform 15"/>
            <p:cNvSpPr/>
            <p:nvPr/>
          </p:nvSpPr>
          <p:spPr>
            <a:xfrm>
              <a:off x="8273269" y="6054727"/>
              <a:ext cx="866940" cy="79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477" y="14745"/>
                    <a:pt x="14598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Freeform 16"/>
            <p:cNvSpPr/>
            <p:nvPr/>
          </p:nvSpPr>
          <p:spPr>
            <a:xfrm>
              <a:off x="1215343" y="-1"/>
              <a:ext cx="2373296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Freeform 17"/>
            <p:cNvSpPr/>
            <p:nvPr/>
          </p:nvSpPr>
          <p:spPr>
            <a:xfrm>
              <a:off x="8449837" y="6216652"/>
              <a:ext cx="690370" cy="63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448" y="14617"/>
                    <a:pt x="14599" y="7471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Freeform 18"/>
            <p:cNvSpPr/>
            <p:nvPr/>
          </p:nvSpPr>
          <p:spPr>
            <a:xfrm>
              <a:off x="911143" y="-1"/>
              <a:ext cx="2462750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Freeform 19"/>
            <p:cNvSpPr/>
            <p:nvPr/>
          </p:nvSpPr>
          <p:spPr>
            <a:xfrm>
              <a:off x="8758434" y="6519865"/>
              <a:ext cx="381773" cy="328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90" y="14713"/>
                    <a:pt x="14310" y="7513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Freeform 20"/>
            <p:cNvSpPr/>
            <p:nvPr/>
          </p:nvSpPr>
          <p:spPr>
            <a:xfrm>
              <a:off x="571364" y="-1"/>
              <a:ext cx="2212376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Freeform 21"/>
            <p:cNvSpPr/>
            <p:nvPr/>
          </p:nvSpPr>
          <p:spPr>
            <a:xfrm>
              <a:off x="303691" y="-1"/>
              <a:ext cx="2370291" cy="684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lg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22"/>
            <p:cNvSpPr/>
            <p:nvPr/>
          </p:nvSpPr>
          <p:spPr>
            <a:xfrm>
              <a:off x="0" y="-1"/>
              <a:ext cx="1449137" cy="203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2079" y="6070"/>
                    <a:pt x="4903" y="1350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23"/>
            <p:cNvSpPr/>
            <p:nvPr/>
          </p:nvSpPr>
          <p:spPr>
            <a:xfrm>
              <a:off x="-1" y="9524"/>
              <a:ext cx="1248709" cy="164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2531" y="6386"/>
                    <a:pt x="5359" y="13586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24"/>
            <p:cNvSpPr/>
            <p:nvPr/>
          </p:nvSpPr>
          <p:spPr>
            <a:xfrm>
              <a:off x="-1" y="-1"/>
              <a:ext cx="1038736" cy="1212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3574" y="6522"/>
                    <a:pt x="6143" y="13722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" name="Group 19"/>
          <p:cNvGrpSpPr/>
          <p:nvPr/>
        </p:nvGrpSpPr>
        <p:grpSpPr>
          <a:xfrm>
            <a:off x="640076" y="1699586"/>
            <a:ext cx="3286561" cy="3470428"/>
            <a:chOff x="-1" y="0"/>
            <a:chExt cx="3286559" cy="3470426"/>
          </a:xfrm>
        </p:grpSpPr>
        <p:sp>
          <p:nvSpPr>
            <p:cNvPr id="23" name="Rectangle 20"/>
            <p:cNvSpPr/>
            <p:nvPr/>
          </p:nvSpPr>
          <p:spPr>
            <a:xfrm>
              <a:off x="4371" y="-1"/>
              <a:ext cx="3277813" cy="50292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Isosceles Triangle 22"/>
            <p:cNvSpPr/>
            <p:nvPr/>
          </p:nvSpPr>
          <p:spPr>
            <a:xfrm rot="10800000">
              <a:off x="1485282" y="3198020"/>
              <a:ext cx="315993" cy="272406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2"/>
            <p:cNvSpPr/>
            <p:nvPr/>
          </p:nvSpPr>
          <p:spPr>
            <a:xfrm>
              <a:off x="-2" y="576072"/>
              <a:ext cx="3286561" cy="262433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725554" y="2349924"/>
            <a:ext cx="3112050" cy="2464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8600" tIns="228600" rIns="228600" bIns="2286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4415687" y="803186"/>
            <a:ext cx="4091412" cy="5248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41564" y="370854"/>
            <a:ext cx="253214" cy="21841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6858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-113" baseline="0">
          <a:solidFill>
            <a:srgbClr val="FFFE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1pPr>
      <a:lvl2pPr marL="538842" marR="0" indent="-195942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2pPr>
      <a:lvl3pPr marL="914400" marR="0" indent="-2286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3pPr>
      <a:lvl4pPr marL="1257300" marR="0" indent="-2286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4pPr>
      <a:lvl5pPr marL="1600200" marR="0" indent="-2286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5pPr>
      <a:lvl6pPr marL="20193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6pPr>
      <a:lvl7pPr marL="23622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7pPr>
      <a:lvl8pPr marL="27051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8pPr>
      <a:lvl9pPr marL="3048000" marR="0" indent="-304800" algn="l" defTabSz="685800" rtl="0" latinLnBrk="0">
        <a:lnSpc>
          <a:spcPct val="120000"/>
        </a:lnSpc>
        <a:spcBef>
          <a:spcPts val="700"/>
        </a:spcBef>
        <a:spcAft>
          <a:spcPts val="0"/>
        </a:spcAft>
        <a:buClr>
          <a:schemeClr val="accent1"/>
        </a:buClr>
        <a:buSzPct val="11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Rockwel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ckwel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42"/>
          <p:cNvSpPr/>
          <p:nvPr/>
        </p:nvSpPr>
        <p:spPr>
          <a:xfrm>
            <a:off x="-1" y="0"/>
            <a:ext cx="914377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2" name="Group 44"/>
          <p:cNvGrpSpPr/>
          <p:nvPr/>
        </p:nvGrpSpPr>
        <p:grpSpPr>
          <a:xfrm>
            <a:off x="-796" y="-6707"/>
            <a:ext cx="9140430" cy="6871132"/>
            <a:chOff x="0" y="0"/>
            <a:chExt cx="9140430" cy="6871132"/>
          </a:xfrm>
        </p:grpSpPr>
        <p:sp>
          <p:nvSpPr>
            <p:cNvPr id="183" name="Freeform 5"/>
            <p:cNvSpPr/>
            <p:nvPr/>
          </p:nvSpPr>
          <p:spPr>
            <a:xfrm>
              <a:off x="159965" y="1390803"/>
              <a:ext cx="6226681" cy="54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Freeform 9"/>
            <p:cNvSpPr/>
            <p:nvPr/>
          </p:nvSpPr>
          <p:spPr>
            <a:xfrm>
              <a:off x="3570" y="6185457"/>
              <a:ext cx="378623" cy="68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Freeform 20"/>
            <p:cNvSpPr/>
            <p:nvPr/>
          </p:nvSpPr>
          <p:spPr>
            <a:xfrm>
              <a:off x="6577011" y="4789"/>
              <a:ext cx="2563419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Freeform 22"/>
            <p:cNvSpPr/>
            <p:nvPr/>
          </p:nvSpPr>
          <p:spPr>
            <a:xfrm>
              <a:off x="7516413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03" name="Picture 7" descr="Picture 7"/>
          <p:cNvPicPr>
            <a:picLocks noChangeAspect="1"/>
          </p:cNvPicPr>
          <p:nvPr/>
        </p:nvPicPr>
        <p:blipFill>
          <a:blip r:embed="rId2"/>
          <a:srcRect t="15282" b="17198"/>
          <a:stretch>
            <a:fillRect/>
          </a:stretch>
        </p:blipFill>
        <p:spPr>
          <a:xfrm>
            <a:off x="18" y="10"/>
            <a:ext cx="9143573" cy="41209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6" name="Group 65"/>
          <p:cNvGrpSpPr/>
          <p:nvPr/>
        </p:nvGrpSpPr>
        <p:grpSpPr>
          <a:xfrm>
            <a:off x="-4" y="4206289"/>
            <a:ext cx="9144582" cy="1771279"/>
            <a:chOff x="0" y="0"/>
            <a:chExt cx="9144580" cy="1771277"/>
          </a:xfrm>
        </p:grpSpPr>
        <p:sp>
          <p:nvSpPr>
            <p:cNvPr id="204" name="Isosceles Triangle 39"/>
            <p:cNvSpPr/>
            <p:nvPr/>
          </p:nvSpPr>
          <p:spPr>
            <a:xfrm rot="10800000">
              <a:off x="4419292" y="1420212"/>
              <a:ext cx="305429" cy="351065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Rectangle 67"/>
            <p:cNvSpPr/>
            <p:nvPr/>
          </p:nvSpPr>
          <p:spPr>
            <a:xfrm>
              <a:off x="-1" y="-1"/>
              <a:ext cx="9144582" cy="1420212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Title 1"/>
          <p:cNvSpPr txBox="1">
            <a:spLocks noGrp="1"/>
          </p:cNvSpPr>
          <p:nvPr>
            <p:ph type="ctrTitle"/>
          </p:nvPr>
        </p:nvSpPr>
        <p:spPr>
          <a:xfrm>
            <a:off x="1262985" y="4139835"/>
            <a:ext cx="6625243" cy="64534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63473">
              <a:defRPr sz="1642" spc="-105"/>
            </a:pPr>
            <a:br>
              <a:rPr sz="2400" dirty="0"/>
            </a:br>
            <a:br>
              <a:rPr sz="2400" dirty="0"/>
            </a:br>
            <a:r>
              <a:rPr lang="en-US" sz="2400" dirty="0"/>
              <a:t>Management of Software Development </a:t>
            </a:r>
            <a:r>
              <a:rPr sz="2400" dirty="0"/>
              <a:t>Project</a:t>
            </a:r>
            <a:br>
              <a:rPr sz="2400" dirty="0"/>
            </a:br>
            <a:r>
              <a:rPr lang="en-US" sz="2400" dirty="0" err="1"/>
              <a:t>ShopeeFood</a:t>
            </a:r>
            <a:r>
              <a:rPr lang="en-US" sz="2400" dirty="0"/>
              <a:t> Clone System</a:t>
            </a:r>
            <a:endParaRPr sz="2400" dirty="0"/>
          </a:p>
        </p:txBody>
      </p:sp>
      <p:sp>
        <p:nvSpPr>
          <p:cNvPr id="208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93555" y="5968653"/>
            <a:ext cx="4580299" cy="77486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>
              <a:defRPr sz="1400"/>
            </a:lvl1pPr>
          </a:lstStyle>
          <a:p>
            <a:r>
              <a:rPr lang="en-US" dirty="0">
                <a:solidFill>
                  <a:schemeClr val="tx1"/>
                </a:solidFill>
              </a:rPr>
              <a:t>Group 5</a:t>
            </a:r>
          </a:p>
          <a:p>
            <a:r>
              <a:rPr lang="en-US" dirty="0">
                <a:solidFill>
                  <a:schemeClr val="tx1"/>
                </a:solidFill>
              </a:rPr>
              <a:t>Members:</a:t>
            </a:r>
          </a:p>
          <a:p>
            <a:r>
              <a:rPr dirty="0" err="1">
                <a:solidFill>
                  <a:schemeClr val="tx1"/>
                </a:solidFill>
              </a:rPr>
              <a:t>ThaiND</a:t>
            </a:r>
            <a:r>
              <a:rPr dirty="0">
                <a:solidFill>
                  <a:schemeClr val="tx1"/>
                </a:solidFill>
              </a:rPr>
              <a:t> - </a:t>
            </a:r>
            <a:r>
              <a:rPr dirty="0" err="1">
                <a:solidFill>
                  <a:schemeClr val="tx1"/>
                </a:solidFill>
              </a:rPr>
              <a:t>ThanhDT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ThanhLD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LongLD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DucLT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LongT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TungNT</a:t>
            </a:r>
            <a:r>
              <a:rPr lang="en-US" dirty="0">
                <a:solidFill>
                  <a:schemeClr val="tx1"/>
                </a:solidFill>
              </a:rPr>
              <a:t> - </a:t>
            </a:r>
            <a:r>
              <a:rPr lang="en-US" dirty="0" err="1">
                <a:solidFill>
                  <a:schemeClr val="tx1"/>
                </a:solidFill>
              </a:rPr>
              <a:t>MinhNQ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363CC53-09A4-42E0-8EBE-79A932C5F6E0}"/>
              </a:ext>
            </a:extLst>
          </p:cNvPr>
          <p:cNvSpPr txBox="1">
            <a:spLocks/>
          </p:cNvSpPr>
          <p:nvPr/>
        </p:nvSpPr>
        <p:spPr>
          <a:xfrm>
            <a:off x="1302562" y="4944214"/>
            <a:ext cx="6625243" cy="39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Autofit/>
          </a:bodyPr>
          <a:lstStyle>
            <a:lvl1pPr marL="0" marR="0" indent="0" algn="ctr" defTabSz="6858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ctr" defTabSz="6858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-113" baseline="0">
                <a:solidFill>
                  <a:srgbClr val="FFFEFF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defTabSz="363473" hangingPunct="1">
              <a:defRPr sz="1642" spc="-105"/>
            </a:pPr>
            <a:r>
              <a:rPr lang="en-US" sz="2400" b="1" spc="-105" dirty="0"/>
              <a:t>Work Breakdown Structure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9"/>
          <p:cNvGrpSpPr/>
          <p:nvPr/>
        </p:nvGrpSpPr>
        <p:grpSpPr>
          <a:xfrm>
            <a:off x="-797" y="-6708"/>
            <a:ext cx="9140432" cy="6871134"/>
            <a:chOff x="0" y="0"/>
            <a:chExt cx="9140430" cy="6871132"/>
          </a:xfrm>
        </p:grpSpPr>
        <p:sp>
          <p:nvSpPr>
            <p:cNvPr id="290" name="Freeform 5"/>
            <p:cNvSpPr/>
            <p:nvPr/>
          </p:nvSpPr>
          <p:spPr>
            <a:xfrm>
              <a:off x="159965" y="1390803"/>
              <a:ext cx="6226681" cy="548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Freeform 9"/>
            <p:cNvSpPr/>
            <p:nvPr/>
          </p:nvSpPr>
          <p:spPr>
            <a:xfrm>
              <a:off x="3570" y="6185457"/>
              <a:ext cx="378623" cy="6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Freeform 20"/>
            <p:cNvSpPr/>
            <p:nvPr/>
          </p:nvSpPr>
          <p:spPr>
            <a:xfrm>
              <a:off x="6577011" y="4789"/>
              <a:ext cx="2563420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Freeform 22"/>
            <p:cNvSpPr/>
            <p:nvPr/>
          </p:nvSpPr>
          <p:spPr>
            <a:xfrm>
              <a:off x="7516414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3" name="Group 30"/>
          <p:cNvGrpSpPr/>
          <p:nvPr/>
        </p:nvGrpSpPr>
        <p:grpSpPr>
          <a:xfrm>
            <a:off x="1251967" y="1186478"/>
            <a:ext cx="6636265" cy="4477940"/>
            <a:chOff x="0" y="-1"/>
            <a:chExt cx="6636263" cy="4477938"/>
          </a:xfrm>
        </p:grpSpPr>
        <p:sp>
          <p:nvSpPr>
            <p:cNvPr id="310" name="Rectangle 31"/>
            <p:cNvSpPr/>
            <p:nvPr/>
          </p:nvSpPr>
          <p:spPr>
            <a:xfrm>
              <a:off x="3560" y="-2"/>
              <a:ext cx="6632704" cy="71618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Isosceles Triangle 32"/>
            <p:cNvSpPr/>
            <p:nvPr/>
          </p:nvSpPr>
          <p:spPr>
            <a:xfrm rot="10800000">
              <a:off x="3167319" y="4126872"/>
              <a:ext cx="305428" cy="351066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Rectangle 33"/>
            <p:cNvSpPr/>
            <p:nvPr/>
          </p:nvSpPr>
          <p:spPr>
            <a:xfrm>
              <a:off x="-1" y="804672"/>
              <a:ext cx="6634256" cy="3322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4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4" name="Group 37"/>
          <p:cNvGrpSpPr/>
          <p:nvPr/>
        </p:nvGrpSpPr>
        <p:grpSpPr>
          <a:xfrm>
            <a:off x="-797" y="-6708"/>
            <a:ext cx="9140432" cy="6871134"/>
            <a:chOff x="0" y="0"/>
            <a:chExt cx="9140430" cy="6871132"/>
          </a:xfrm>
        </p:grpSpPr>
        <p:sp>
          <p:nvSpPr>
            <p:cNvPr id="315" name="Freeform 5"/>
            <p:cNvSpPr/>
            <p:nvPr/>
          </p:nvSpPr>
          <p:spPr>
            <a:xfrm>
              <a:off x="159965" y="1390803"/>
              <a:ext cx="6226681" cy="548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Freeform 9"/>
            <p:cNvSpPr/>
            <p:nvPr/>
          </p:nvSpPr>
          <p:spPr>
            <a:xfrm>
              <a:off x="3570" y="6185457"/>
              <a:ext cx="378623" cy="6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Freeform 20"/>
            <p:cNvSpPr/>
            <p:nvPr/>
          </p:nvSpPr>
          <p:spPr>
            <a:xfrm>
              <a:off x="6577011" y="4789"/>
              <a:ext cx="2563420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22"/>
            <p:cNvSpPr/>
            <p:nvPr/>
          </p:nvSpPr>
          <p:spPr>
            <a:xfrm>
              <a:off x="7516414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5" name="Freeform: Shape 58"/>
          <p:cNvSpPr/>
          <p:nvPr/>
        </p:nvSpPr>
        <p:spPr>
          <a:xfrm rot="20931530">
            <a:off x="1630548" y="2448599"/>
            <a:ext cx="3313957" cy="425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2" h="21600" extrusionOk="0">
                <a:moveTo>
                  <a:pt x="1910" y="0"/>
                </a:moveTo>
                <a:lnTo>
                  <a:pt x="1758" y="583"/>
                </a:lnTo>
                <a:cubicBezTo>
                  <a:pt x="1578" y="1385"/>
                  <a:pt x="1474" y="2239"/>
                  <a:pt x="1455" y="3147"/>
                </a:cubicBezTo>
                <a:cubicBezTo>
                  <a:pt x="1251" y="12825"/>
                  <a:pt x="10653" y="18739"/>
                  <a:pt x="16870" y="20588"/>
                </a:cubicBezTo>
                <a:cubicBezTo>
                  <a:pt x="18036" y="20934"/>
                  <a:pt x="19448" y="21277"/>
                  <a:pt x="20989" y="21539"/>
                </a:cubicBezTo>
                <a:lnTo>
                  <a:pt x="21302" y="21585"/>
                </a:lnTo>
                <a:lnTo>
                  <a:pt x="20304" y="21600"/>
                </a:lnTo>
                <a:cubicBezTo>
                  <a:pt x="19365" y="21595"/>
                  <a:pt x="18492" y="21552"/>
                  <a:pt x="17722" y="21486"/>
                </a:cubicBezTo>
                <a:cubicBezTo>
                  <a:pt x="11556" y="20959"/>
                  <a:pt x="1685" y="17234"/>
                  <a:pt x="174" y="8102"/>
                </a:cubicBezTo>
                <a:cubicBezTo>
                  <a:pt x="-298" y="5249"/>
                  <a:pt x="217" y="2763"/>
                  <a:pt x="1419" y="72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Oval 32"/>
          <p:cNvSpPr/>
          <p:nvPr/>
        </p:nvSpPr>
        <p:spPr>
          <a:xfrm>
            <a:off x="1766161" y="691992"/>
            <a:ext cx="5821216" cy="5342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0726" extrusionOk="0">
                <a:moveTo>
                  <a:pt x="98" y="10461"/>
                </a:moveTo>
                <a:cubicBezTo>
                  <a:pt x="-750" y="3517"/>
                  <a:pt x="4070" y="-561"/>
                  <a:pt x="9060" y="62"/>
                </a:cubicBezTo>
                <a:cubicBezTo>
                  <a:pt x="14049" y="684"/>
                  <a:pt x="20850" y="5525"/>
                  <a:pt x="20850" y="12865"/>
                </a:cubicBezTo>
                <a:cubicBezTo>
                  <a:pt x="20539" y="20316"/>
                  <a:pt x="13401" y="21039"/>
                  <a:pt x="9942" y="20638"/>
                </a:cubicBezTo>
                <a:cubicBezTo>
                  <a:pt x="6483" y="20238"/>
                  <a:pt x="945" y="17405"/>
                  <a:pt x="98" y="104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xfrm>
            <a:off x="1937875" y="2130585"/>
            <a:ext cx="5219586" cy="2197205"/>
          </a:xfrm>
          <a:prstGeom prst="rect">
            <a:avLst/>
          </a:prstGeom>
        </p:spPr>
        <p:txBody>
          <a:bodyPr lIns="0" tIns="0" rIns="0" bIns="0" anchor="b">
            <a:normAutofit fontScale="90000"/>
          </a:bodyPr>
          <a:lstStyle>
            <a:lvl1pPr defTabSz="914400">
              <a:lnSpc>
                <a:spcPct val="80000"/>
              </a:lnSpc>
              <a:defRPr sz="4200" spc="-200"/>
            </a:lvl1pPr>
          </a:lstStyle>
          <a:p>
            <a:r>
              <a:rPr lang="en-US" sz="6000" dirty="0"/>
              <a:t>THANK YOU </a:t>
            </a:r>
            <a:br>
              <a:rPr lang="en-US" sz="6000" dirty="0"/>
            </a:br>
            <a:r>
              <a:rPr lang="en-US" sz="6000" dirty="0"/>
              <a:t>FOR </a:t>
            </a:r>
            <a:br>
              <a:rPr lang="en-US" sz="6000" dirty="0"/>
            </a:br>
            <a:r>
              <a:rPr lang="en-US" sz="6000" dirty="0"/>
              <a:t>LISTENING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1859704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9"/>
          <p:cNvGrpSpPr/>
          <p:nvPr/>
        </p:nvGrpSpPr>
        <p:grpSpPr>
          <a:xfrm>
            <a:off x="-796" y="-6707"/>
            <a:ext cx="9140430" cy="6871132"/>
            <a:chOff x="0" y="0"/>
            <a:chExt cx="9140430" cy="6871132"/>
          </a:xfrm>
        </p:grpSpPr>
        <p:sp>
          <p:nvSpPr>
            <p:cNvPr id="213" name="Freeform 5"/>
            <p:cNvSpPr/>
            <p:nvPr/>
          </p:nvSpPr>
          <p:spPr>
            <a:xfrm>
              <a:off x="159965" y="1390803"/>
              <a:ext cx="6226681" cy="54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Freeform 9"/>
            <p:cNvSpPr/>
            <p:nvPr/>
          </p:nvSpPr>
          <p:spPr>
            <a:xfrm>
              <a:off x="3570" y="6185457"/>
              <a:ext cx="378623" cy="68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Freeform 20"/>
            <p:cNvSpPr/>
            <p:nvPr/>
          </p:nvSpPr>
          <p:spPr>
            <a:xfrm>
              <a:off x="6577011" y="4789"/>
              <a:ext cx="2563419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Freeform 22"/>
            <p:cNvSpPr/>
            <p:nvPr/>
          </p:nvSpPr>
          <p:spPr>
            <a:xfrm>
              <a:off x="7516413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6" name="Group 30"/>
          <p:cNvGrpSpPr/>
          <p:nvPr/>
        </p:nvGrpSpPr>
        <p:grpSpPr>
          <a:xfrm>
            <a:off x="1251967" y="1186479"/>
            <a:ext cx="6636265" cy="4477938"/>
            <a:chOff x="0" y="-1"/>
            <a:chExt cx="6636263" cy="4477938"/>
          </a:xfrm>
        </p:grpSpPr>
        <p:sp>
          <p:nvSpPr>
            <p:cNvPr id="233" name="Rectangle 31"/>
            <p:cNvSpPr/>
            <p:nvPr/>
          </p:nvSpPr>
          <p:spPr>
            <a:xfrm>
              <a:off x="3560" y="-2"/>
              <a:ext cx="6632704" cy="71618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Isosceles Triangle 32"/>
            <p:cNvSpPr/>
            <p:nvPr/>
          </p:nvSpPr>
          <p:spPr>
            <a:xfrm rot="10800000">
              <a:off x="3167319" y="4126871"/>
              <a:ext cx="305428" cy="351067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Rectangle 33"/>
            <p:cNvSpPr/>
            <p:nvPr/>
          </p:nvSpPr>
          <p:spPr>
            <a:xfrm>
              <a:off x="-1" y="804672"/>
              <a:ext cx="6634256" cy="3322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7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7" name="Group 37"/>
          <p:cNvGrpSpPr/>
          <p:nvPr/>
        </p:nvGrpSpPr>
        <p:grpSpPr>
          <a:xfrm>
            <a:off x="-796" y="-6707"/>
            <a:ext cx="9140430" cy="6871132"/>
            <a:chOff x="0" y="0"/>
            <a:chExt cx="9140430" cy="6871132"/>
          </a:xfrm>
        </p:grpSpPr>
        <p:sp>
          <p:nvSpPr>
            <p:cNvPr id="238" name="Freeform 5"/>
            <p:cNvSpPr/>
            <p:nvPr/>
          </p:nvSpPr>
          <p:spPr>
            <a:xfrm>
              <a:off x="159965" y="1390803"/>
              <a:ext cx="6226681" cy="548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9"/>
            <p:cNvSpPr/>
            <p:nvPr/>
          </p:nvSpPr>
          <p:spPr>
            <a:xfrm>
              <a:off x="3570" y="6185457"/>
              <a:ext cx="378623" cy="68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Freeform 20"/>
            <p:cNvSpPr/>
            <p:nvPr/>
          </p:nvSpPr>
          <p:spPr>
            <a:xfrm>
              <a:off x="6577011" y="4789"/>
              <a:ext cx="2563419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22"/>
            <p:cNvSpPr/>
            <p:nvPr/>
          </p:nvSpPr>
          <p:spPr>
            <a:xfrm>
              <a:off x="7516413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8" name="Freeform: Shape 58"/>
          <p:cNvSpPr/>
          <p:nvPr/>
        </p:nvSpPr>
        <p:spPr>
          <a:xfrm rot="20931530">
            <a:off x="1630548" y="2448599"/>
            <a:ext cx="3313957" cy="425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2" h="21600" extrusionOk="0">
                <a:moveTo>
                  <a:pt x="1910" y="0"/>
                </a:moveTo>
                <a:lnTo>
                  <a:pt x="1758" y="583"/>
                </a:lnTo>
                <a:cubicBezTo>
                  <a:pt x="1578" y="1385"/>
                  <a:pt x="1474" y="2239"/>
                  <a:pt x="1455" y="3147"/>
                </a:cubicBezTo>
                <a:cubicBezTo>
                  <a:pt x="1251" y="12825"/>
                  <a:pt x="10653" y="18739"/>
                  <a:pt x="16870" y="20588"/>
                </a:cubicBezTo>
                <a:cubicBezTo>
                  <a:pt x="18036" y="20934"/>
                  <a:pt x="19448" y="21277"/>
                  <a:pt x="20989" y="21539"/>
                </a:cubicBezTo>
                <a:lnTo>
                  <a:pt x="21302" y="21585"/>
                </a:lnTo>
                <a:lnTo>
                  <a:pt x="20304" y="21600"/>
                </a:lnTo>
                <a:cubicBezTo>
                  <a:pt x="19365" y="21595"/>
                  <a:pt x="18492" y="21552"/>
                  <a:pt x="17722" y="21486"/>
                </a:cubicBezTo>
                <a:cubicBezTo>
                  <a:pt x="11556" y="20959"/>
                  <a:pt x="1685" y="17234"/>
                  <a:pt x="174" y="8102"/>
                </a:cubicBezTo>
                <a:cubicBezTo>
                  <a:pt x="-298" y="5249"/>
                  <a:pt x="217" y="2763"/>
                  <a:pt x="1419" y="72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Oval 32"/>
          <p:cNvSpPr/>
          <p:nvPr/>
        </p:nvSpPr>
        <p:spPr>
          <a:xfrm>
            <a:off x="1766161" y="691992"/>
            <a:ext cx="5821216" cy="5342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0726" extrusionOk="0">
                <a:moveTo>
                  <a:pt x="98" y="10461"/>
                </a:moveTo>
                <a:cubicBezTo>
                  <a:pt x="-750" y="3517"/>
                  <a:pt x="4070" y="-561"/>
                  <a:pt x="9060" y="62"/>
                </a:cubicBezTo>
                <a:cubicBezTo>
                  <a:pt x="14049" y="684"/>
                  <a:pt x="20850" y="5525"/>
                  <a:pt x="20850" y="12865"/>
                </a:cubicBezTo>
                <a:cubicBezTo>
                  <a:pt x="20539" y="20316"/>
                  <a:pt x="13401" y="21039"/>
                  <a:pt x="9942" y="20638"/>
                </a:cubicBezTo>
                <a:cubicBezTo>
                  <a:pt x="6483" y="20238"/>
                  <a:pt x="945" y="17405"/>
                  <a:pt x="98" y="104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1962207" y="2061835"/>
            <a:ext cx="5219585" cy="166247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defTabSz="914400">
              <a:lnSpc>
                <a:spcPct val="80000"/>
              </a:lnSpc>
              <a:defRPr sz="4200" spc="-200"/>
            </a:lvl1pPr>
          </a:lstStyle>
          <a:p>
            <a:r>
              <a:rPr lang="en-US" sz="6000" dirty="0"/>
              <a:t>Overview</a:t>
            </a:r>
            <a:endParaRPr sz="6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9"/>
          <p:cNvGrpSpPr/>
          <p:nvPr/>
        </p:nvGrpSpPr>
        <p:grpSpPr>
          <a:xfrm>
            <a:off x="3571" y="-4"/>
            <a:ext cx="9121383" cy="6853246"/>
            <a:chOff x="0" y="-1"/>
            <a:chExt cx="9121382" cy="6853244"/>
          </a:xfrm>
        </p:grpSpPr>
        <p:sp>
          <p:nvSpPr>
            <p:cNvPr id="263" name="Freeform 5"/>
            <p:cNvSpPr/>
            <p:nvPr/>
          </p:nvSpPr>
          <p:spPr>
            <a:xfrm>
              <a:off x="1804568" y="0"/>
              <a:ext cx="2068538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6"/>
            <p:cNvSpPr/>
            <p:nvPr/>
          </p:nvSpPr>
          <p:spPr>
            <a:xfrm>
              <a:off x="7966472" y="9523"/>
              <a:ext cx="1154909" cy="55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7"/>
            <p:cNvSpPr/>
            <p:nvPr/>
          </p:nvSpPr>
          <p:spPr>
            <a:xfrm>
              <a:off x="7681913" y="5013327"/>
              <a:ext cx="1439470" cy="183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Freeform 8"/>
            <p:cNvSpPr/>
            <p:nvPr/>
          </p:nvSpPr>
          <p:spPr>
            <a:xfrm>
              <a:off x="1619806" y="0"/>
              <a:ext cx="1974693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Freeform 9"/>
            <p:cNvSpPr/>
            <p:nvPr/>
          </p:nvSpPr>
          <p:spPr>
            <a:xfrm>
              <a:off x="8398669" y="9523"/>
              <a:ext cx="722714" cy="366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Freeform 10"/>
            <p:cNvSpPr/>
            <p:nvPr/>
          </p:nvSpPr>
          <p:spPr>
            <a:xfrm>
              <a:off x="7867650" y="5275265"/>
              <a:ext cx="1250161" cy="1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Freeform 11"/>
            <p:cNvSpPr/>
            <p:nvPr/>
          </p:nvSpPr>
          <p:spPr>
            <a:xfrm>
              <a:off x="1517561" y="0"/>
              <a:ext cx="1945970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Freeform 12"/>
            <p:cNvSpPr/>
            <p:nvPr/>
          </p:nvSpPr>
          <p:spPr>
            <a:xfrm>
              <a:off x="8622507" y="9523"/>
              <a:ext cx="498876" cy="25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Freeform 13"/>
            <p:cNvSpPr/>
            <p:nvPr/>
          </p:nvSpPr>
          <p:spPr>
            <a:xfrm>
              <a:off x="7977188" y="5408615"/>
              <a:ext cx="1144195" cy="143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Freeform 14"/>
            <p:cNvSpPr/>
            <p:nvPr/>
          </p:nvSpPr>
          <p:spPr>
            <a:xfrm>
              <a:off x="1416777" y="0"/>
              <a:ext cx="1764576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Freeform 15"/>
            <p:cNvSpPr/>
            <p:nvPr/>
          </p:nvSpPr>
          <p:spPr>
            <a:xfrm>
              <a:off x="8098632" y="5518152"/>
              <a:ext cx="1022750" cy="132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Freeform 16"/>
            <p:cNvSpPr/>
            <p:nvPr/>
          </p:nvSpPr>
          <p:spPr>
            <a:xfrm>
              <a:off x="1311462" y="0"/>
              <a:ext cx="1774641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Freeform 17"/>
            <p:cNvSpPr/>
            <p:nvPr/>
          </p:nvSpPr>
          <p:spPr>
            <a:xfrm>
              <a:off x="8230791" y="5694365"/>
              <a:ext cx="890591" cy="114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Freeform 18"/>
            <p:cNvSpPr/>
            <p:nvPr/>
          </p:nvSpPr>
          <p:spPr>
            <a:xfrm>
              <a:off x="1083738" y="0"/>
              <a:ext cx="1841631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Freeform 19"/>
            <p:cNvSpPr/>
            <p:nvPr/>
          </p:nvSpPr>
          <p:spPr>
            <a:xfrm>
              <a:off x="8461772" y="6049965"/>
              <a:ext cx="659609" cy="79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Freeform 20"/>
            <p:cNvSpPr/>
            <p:nvPr/>
          </p:nvSpPr>
          <p:spPr>
            <a:xfrm>
              <a:off x="829641" y="0"/>
              <a:ext cx="1654006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Freeform 21"/>
            <p:cNvSpPr/>
            <p:nvPr/>
          </p:nvSpPr>
          <p:spPr>
            <a:xfrm>
              <a:off x="630223" y="0"/>
              <a:ext cx="1771271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Freeform 22"/>
            <p:cNvSpPr/>
            <p:nvPr/>
          </p:nvSpPr>
          <p:spPr>
            <a:xfrm>
              <a:off x="14239" y="0"/>
              <a:ext cx="1471663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Freeform 23"/>
            <p:cNvSpPr/>
            <p:nvPr/>
          </p:nvSpPr>
          <p:spPr>
            <a:xfrm>
              <a:off x="7141" y="9523"/>
              <a:ext cx="1328743" cy="319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Freeform 24"/>
            <p:cNvSpPr/>
            <p:nvPr/>
          </p:nvSpPr>
          <p:spPr>
            <a:xfrm>
              <a:off x="-1" y="6016627"/>
              <a:ext cx="160737" cy="82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25"/>
            <p:cNvSpPr/>
            <p:nvPr/>
          </p:nvSpPr>
          <p:spPr>
            <a:xfrm>
              <a:off x="7142" y="-2"/>
              <a:ext cx="1171578" cy="222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5" name="Rectangle 32"/>
          <p:cNvSpPr/>
          <p:nvPr/>
        </p:nvSpPr>
        <p:spPr>
          <a:xfrm>
            <a:off x="1442748" y="0"/>
            <a:ext cx="7701251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4371D-2E22-44C9-AB07-D66D330F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D82DE7-2D11-407B-8650-0E8F16058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574"/>
            <a:ext cx="9144000" cy="3303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9"/>
          <p:cNvGrpSpPr/>
          <p:nvPr/>
        </p:nvGrpSpPr>
        <p:grpSpPr>
          <a:xfrm>
            <a:off x="3571" y="-4"/>
            <a:ext cx="9121383" cy="6853246"/>
            <a:chOff x="0" y="-1"/>
            <a:chExt cx="9121382" cy="6853244"/>
          </a:xfrm>
        </p:grpSpPr>
        <p:sp>
          <p:nvSpPr>
            <p:cNvPr id="263" name="Freeform 5"/>
            <p:cNvSpPr/>
            <p:nvPr/>
          </p:nvSpPr>
          <p:spPr>
            <a:xfrm>
              <a:off x="1804568" y="0"/>
              <a:ext cx="2068538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23" h="21600" extrusionOk="0">
                  <a:moveTo>
                    <a:pt x="15423" y="0"/>
                  </a:moveTo>
                  <a:cubicBezTo>
                    <a:pt x="2617" y="3315"/>
                    <a:pt x="-6177" y="15585"/>
                    <a:pt x="538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Freeform 6"/>
            <p:cNvSpPr/>
            <p:nvPr/>
          </p:nvSpPr>
          <p:spPr>
            <a:xfrm>
              <a:off x="7966472" y="9523"/>
              <a:ext cx="1154909" cy="555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867" y="11815"/>
                    <a:pt x="7133" y="5169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Freeform 7"/>
            <p:cNvSpPr/>
            <p:nvPr/>
          </p:nvSpPr>
          <p:spPr>
            <a:xfrm>
              <a:off x="7681913" y="5013327"/>
              <a:ext cx="1439470" cy="1830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806" y="15260"/>
                    <a:pt x="15238" y="796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Freeform 8"/>
            <p:cNvSpPr/>
            <p:nvPr/>
          </p:nvSpPr>
          <p:spPr>
            <a:xfrm>
              <a:off x="1619806" y="0"/>
              <a:ext cx="1974693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69" h="21600" extrusionOk="0">
                  <a:moveTo>
                    <a:pt x="15469" y="0"/>
                  </a:moveTo>
                  <a:cubicBezTo>
                    <a:pt x="2576" y="3600"/>
                    <a:pt x="-6131" y="15510"/>
                    <a:pt x="5339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Freeform 9"/>
            <p:cNvSpPr/>
            <p:nvPr/>
          </p:nvSpPr>
          <p:spPr>
            <a:xfrm>
              <a:off x="8398669" y="9523"/>
              <a:ext cx="722714" cy="366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84" y="12904"/>
                    <a:pt x="7235" y="589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Freeform 10"/>
            <p:cNvSpPr/>
            <p:nvPr/>
          </p:nvSpPr>
          <p:spPr>
            <a:xfrm>
              <a:off x="7867650" y="5275265"/>
              <a:ext cx="1250161" cy="157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92" y="15094"/>
                    <a:pt x="15077" y="787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Freeform 11"/>
            <p:cNvSpPr/>
            <p:nvPr/>
          </p:nvSpPr>
          <p:spPr>
            <a:xfrm>
              <a:off x="1517561" y="0"/>
              <a:ext cx="1945970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8" h="21600" extrusionOk="0">
                  <a:moveTo>
                    <a:pt x="15478" y="0"/>
                  </a:moveTo>
                  <a:cubicBezTo>
                    <a:pt x="2609" y="3675"/>
                    <a:pt x="-6122" y="15495"/>
                    <a:pt x="5302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Freeform 12"/>
            <p:cNvSpPr/>
            <p:nvPr/>
          </p:nvSpPr>
          <p:spPr>
            <a:xfrm>
              <a:off x="8622507" y="9523"/>
              <a:ext cx="498876" cy="25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657" y="13600"/>
                    <a:pt x="7406" y="640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Freeform 13"/>
            <p:cNvSpPr/>
            <p:nvPr/>
          </p:nvSpPr>
          <p:spPr>
            <a:xfrm>
              <a:off x="7977188" y="5408615"/>
              <a:ext cx="1144195" cy="143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71" y="15020"/>
                    <a:pt x="15006" y="779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Freeform 14"/>
            <p:cNvSpPr/>
            <p:nvPr/>
          </p:nvSpPr>
          <p:spPr>
            <a:xfrm>
              <a:off x="1416777" y="0"/>
              <a:ext cx="1764576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61" h="21600" extrusionOk="0">
                  <a:moveTo>
                    <a:pt x="15661" y="0"/>
                  </a:moveTo>
                  <a:cubicBezTo>
                    <a:pt x="2220" y="3840"/>
                    <a:pt x="-5939" y="15615"/>
                    <a:pt x="5288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Freeform 15"/>
            <p:cNvSpPr/>
            <p:nvPr/>
          </p:nvSpPr>
          <p:spPr>
            <a:xfrm>
              <a:off x="8098632" y="5518152"/>
              <a:ext cx="1022750" cy="1325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01" y="14942"/>
                    <a:pt x="14902" y="774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Freeform 16"/>
            <p:cNvSpPr/>
            <p:nvPr/>
          </p:nvSpPr>
          <p:spPr>
            <a:xfrm>
              <a:off x="1311462" y="0"/>
              <a:ext cx="1774641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821" h="21600" extrusionOk="0">
                  <a:moveTo>
                    <a:pt x="15821" y="0"/>
                  </a:moveTo>
                  <a:cubicBezTo>
                    <a:pt x="2385" y="3975"/>
                    <a:pt x="-5779" y="15390"/>
                    <a:pt x="4926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Freeform 17"/>
            <p:cNvSpPr/>
            <p:nvPr/>
          </p:nvSpPr>
          <p:spPr>
            <a:xfrm>
              <a:off x="8230791" y="5694365"/>
              <a:ext cx="890591" cy="114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603" y="14817"/>
                    <a:pt x="14861" y="7587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Freeform 18"/>
            <p:cNvSpPr/>
            <p:nvPr/>
          </p:nvSpPr>
          <p:spPr>
            <a:xfrm>
              <a:off x="1083738" y="0"/>
              <a:ext cx="1841631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03" h="21600" extrusionOk="0">
                  <a:moveTo>
                    <a:pt x="15503" y="0"/>
                  </a:moveTo>
                  <a:cubicBezTo>
                    <a:pt x="3383" y="4230"/>
                    <a:pt x="-6097" y="15270"/>
                    <a:pt x="4763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Freeform 19"/>
            <p:cNvSpPr/>
            <p:nvPr/>
          </p:nvSpPr>
          <p:spPr>
            <a:xfrm>
              <a:off x="8461772" y="6049965"/>
              <a:ext cx="659609" cy="793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356" y="14745"/>
                    <a:pt x="14595" y="750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Freeform 20"/>
            <p:cNvSpPr/>
            <p:nvPr/>
          </p:nvSpPr>
          <p:spPr>
            <a:xfrm>
              <a:off x="829641" y="0"/>
              <a:ext cx="1654006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528" h="21600" extrusionOk="0">
                  <a:moveTo>
                    <a:pt x="17528" y="0"/>
                  </a:moveTo>
                  <a:cubicBezTo>
                    <a:pt x="3971" y="4800"/>
                    <a:pt x="-4072" y="14685"/>
                    <a:pt x="2121" y="2160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Freeform 21"/>
            <p:cNvSpPr/>
            <p:nvPr/>
          </p:nvSpPr>
          <p:spPr>
            <a:xfrm>
              <a:off x="630223" y="0"/>
              <a:ext cx="1771271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24" h="21600" extrusionOk="0">
                  <a:moveTo>
                    <a:pt x="17324" y="0"/>
                  </a:moveTo>
                  <a:cubicBezTo>
                    <a:pt x="4364" y="4875"/>
                    <a:pt x="-4276" y="14400"/>
                    <a:pt x="220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Freeform 22"/>
            <p:cNvSpPr/>
            <p:nvPr/>
          </p:nvSpPr>
          <p:spPr>
            <a:xfrm>
              <a:off x="14239" y="0"/>
              <a:ext cx="1471663" cy="6843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4" h="21600" extrusionOk="0">
                  <a:moveTo>
                    <a:pt x="17634" y="0"/>
                  </a:moveTo>
                  <a:cubicBezTo>
                    <a:pt x="687" y="5340"/>
                    <a:pt x="-3966" y="14145"/>
                    <a:pt x="3334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Freeform 23"/>
            <p:cNvSpPr/>
            <p:nvPr/>
          </p:nvSpPr>
          <p:spPr>
            <a:xfrm>
              <a:off x="7141" y="9523"/>
              <a:ext cx="1328743" cy="319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0134" y="5873"/>
                    <a:pt x="2953" y="13127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Freeform 24"/>
            <p:cNvSpPr/>
            <p:nvPr/>
          </p:nvSpPr>
          <p:spPr>
            <a:xfrm>
              <a:off x="-1" y="6016627"/>
              <a:ext cx="160737" cy="82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280" y="7324"/>
                    <a:pt x="12480" y="14648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Freeform 25"/>
            <p:cNvSpPr/>
            <p:nvPr/>
          </p:nvSpPr>
          <p:spPr>
            <a:xfrm>
              <a:off x="7142" y="-2"/>
              <a:ext cx="1171578" cy="2228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2409" y="6125"/>
                    <a:pt x="4530" y="13264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5" name="Rectangle 32"/>
          <p:cNvSpPr/>
          <p:nvPr/>
        </p:nvSpPr>
        <p:spPr>
          <a:xfrm>
            <a:off x="-13848" y="0"/>
            <a:ext cx="9157848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B4371D-2E22-44C9-AB07-D66D330F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18" y="138109"/>
            <a:ext cx="3449509" cy="6914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First level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Staged in Sequence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5257B63D-12EF-4935-998A-8809CB96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" y="2088357"/>
            <a:ext cx="91440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5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9"/>
          <p:cNvGrpSpPr/>
          <p:nvPr/>
        </p:nvGrpSpPr>
        <p:grpSpPr>
          <a:xfrm>
            <a:off x="-797" y="-6708"/>
            <a:ext cx="9140432" cy="6871134"/>
            <a:chOff x="0" y="0"/>
            <a:chExt cx="9140430" cy="6871132"/>
          </a:xfrm>
        </p:grpSpPr>
        <p:sp>
          <p:nvSpPr>
            <p:cNvPr id="290" name="Freeform 5"/>
            <p:cNvSpPr/>
            <p:nvPr/>
          </p:nvSpPr>
          <p:spPr>
            <a:xfrm>
              <a:off x="159965" y="1390803"/>
              <a:ext cx="6226681" cy="548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Freeform 9"/>
            <p:cNvSpPr/>
            <p:nvPr/>
          </p:nvSpPr>
          <p:spPr>
            <a:xfrm>
              <a:off x="3570" y="6185457"/>
              <a:ext cx="378623" cy="6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Freeform 20"/>
            <p:cNvSpPr/>
            <p:nvPr/>
          </p:nvSpPr>
          <p:spPr>
            <a:xfrm>
              <a:off x="6577011" y="4789"/>
              <a:ext cx="2563420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Freeform 22"/>
            <p:cNvSpPr/>
            <p:nvPr/>
          </p:nvSpPr>
          <p:spPr>
            <a:xfrm>
              <a:off x="7516414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13" name="Group 30"/>
          <p:cNvGrpSpPr/>
          <p:nvPr/>
        </p:nvGrpSpPr>
        <p:grpSpPr>
          <a:xfrm>
            <a:off x="1251967" y="1186478"/>
            <a:ext cx="6636265" cy="4477940"/>
            <a:chOff x="0" y="-1"/>
            <a:chExt cx="6636263" cy="4477938"/>
          </a:xfrm>
        </p:grpSpPr>
        <p:sp>
          <p:nvSpPr>
            <p:cNvPr id="310" name="Rectangle 31"/>
            <p:cNvSpPr/>
            <p:nvPr/>
          </p:nvSpPr>
          <p:spPr>
            <a:xfrm>
              <a:off x="3560" y="-2"/>
              <a:ext cx="6632704" cy="716188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Isosceles Triangle 32"/>
            <p:cNvSpPr/>
            <p:nvPr/>
          </p:nvSpPr>
          <p:spPr>
            <a:xfrm rot="10800000">
              <a:off x="3167319" y="4126872"/>
              <a:ext cx="305428" cy="351066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Rectangle 33"/>
            <p:cNvSpPr/>
            <p:nvPr/>
          </p:nvSpPr>
          <p:spPr>
            <a:xfrm>
              <a:off x="-1" y="804672"/>
              <a:ext cx="6634256" cy="33222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4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34" name="Group 37"/>
          <p:cNvGrpSpPr/>
          <p:nvPr/>
        </p:nvGrpSpPr>
        <p:grpSpPr>
          <a:xfrm>
            <a:off x="-797" y="-6708"/>
            <a:ext cx="9140432" cy="6871134"/>
            <a:chOff x="0" y="0"/>
            <a:chExt cx="9140430" cy="6871132"/>
          </a:xfrm>
        </p:grpSpPr>
        <p:sp>
          <p:nvSpPr>
            <p:cNvPr id="315" name="Freeform 5"/>
            <p:cNvSpPr/>
            <p:nvPr/>
          </p:nvSpPr>
          <p:spPr>
            <a:xfrm>
              <a:off x="159965" y="1390803"/>
              <a:ext cx="6226681" cy="548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83" h="21238" extrusionOk="0">
                  <a:moveTo>
                    <a:pt x="17363" y="21238"/>
                  </a:moveTo>
                  <a:cubicBezTo>
                    <a:pt x="20394" y="16785"/>
                    <a:pt x="16526" y="9117"/>
                    <a:pt x="14554" y="5809"/>
                  </a:cubicBezTo>
                  <a:cubicBezTo>
                    <a:pt x="12742" y="2779"/>
                    <a:pt x="10442" y="433"/>
                    <a:pt x="7909" y="45"/>
                  </a:cubicBezTo>
                  <a:cubicBezTo>
                    <a:pt x="5376" y="-362"/>
                    <a:pt x="2408" y="2003"/>
                    <a:pt x="903" y="5514"/>
                  </a:cubicBezTo>
                  <a:cubicBezTo>
                    <a:pt x="-1206" y="10466"/>
                    <a:pt x="744" y="17469"/>
                    <a:pt x="3023" y="2116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6"/>
            <p:cNvSpPr/>
            <p:nvPr/>
          </p:nvSpPr>
          <p:spPr>
            <a:xfrm>
              <a:off x="874071" y="2209756"/>
              <a:ext cx="4855399" cy="465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63" h="20744" extrusionOk="0">
                  <a:moveTo>
                    <a:pt x="12846" y="20723"/>
                  </a:moveTo>
                  <a:cubicBezTo>
                    <a:pt x="15607" y="19767"/>
                    <a:pt x="20153" y="17346"/>
                    <a:pt x="18675" y="11717"/>
                  </a:cubicBezTo>
                  <a:cubicBezTo>
                    <a:pt x="17294" y="6450"/>
                    <a:pt x="13069" y="1502"/>
                    <a:pt x="9458" y="270"/>
                  </a:cubicBezTo>
                  <a:cubicBezTo>
                    <a:pt x="6153" y="-856"/>
                    <a:pt x="2388" y="1629"/>
                    <a:pt x="645" y="6132"/>
                  </a:cubicBezTo>
                  <a:cubicBezTo>
                    <a:pt x="-1447" y="11548"/>
                    <a:pt x="1942" y="18493"/>
                    <a:pt x="5205" y="20744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7"/>
            <p:cNvSpPr/>
            <p:nvPr/>
          </p:nvSpPr>
          <p:spPr>
            <a:xfrm>
              <a:off x="579050" y="1903881"/>
              <a:ext cx="5474368" cy="4967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20" h="21106" extrusionOk="0">
                  <a:moveTo>
                    <a:pt x="15265" y="21106"/>
                  </a:moveTo>
                  <a:cubicBezTo>
                    <a:pt x="16723" y="20255"/>
                    <a:pt x="18451" y="18999"/>
                    <a:pt x="19244" y="16729"/>
                  </a:cubicBezTo>
                  <a:cubicBezTo>
                    <a:pt x="20204" y="13994"/>
                    <a:pt x="19155" y="11157"/>
                    <a:pt x="18016" y="9050"/>
                  </a:cubicBezTo>
                  <a:cubicBezTo>
                    <a:pt x="15700" y="4734"/>
                    <a:pt x="12475" y="762"/>
                    <a:pt x="8815" y="73"/>
                  </a:cubicBezTo>
                  <a:cubicBezTo>
                    <a:pt x="5757" y="-494"/>
                    <a:pt x="2660" y="2302"/>
                    <a:pt x="920" y="6253"/>
                  </a:cubicBezTo>
                  <a:cubicBezTo>
                    <a:pt x="-1396" y="11501"/>
                    <a:pt x="1048" y="17884"/>
                    <a:pt x="3978" y="2110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8"/>
            <p:cNvSpPr/>
            <p:nvPr/>
          </p:nvSpPr>
          <p:spPr>
            <a:xfrm>
              <a:off x="-1" y="784163"/>
              <a:ext cx="7100469" cy="608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8" h="20796" extrusionOk="0">
                  <a:moveTo>
                    <a:pt x="18635" y="20796"/>
                  </a:moveTo>
                  <a:cubicBezTo>
                    <a:pt x="21600" y="16219"/>
                    <a:pt x="18158" y="10240"/>
                    <a:pt x="16008" y="6901"/>
                  </a:cubicBezTo>
                  <a:cubicBezTo>
                    <a:pt x="13989" y="3773"/>
                    <a:pt x="11531" y="1086"/>
                    <a:pt x="8755" y="222"/>
                  </a:cubicBezTo>
                  <a:cubicBezTo>
                    <a:pt x="5422" y="-804"/>
                    <a:pt x="2129" y="1819"/>
                    <a:pt x="0" y="6086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Freeform 9"/>
            <p:cNvSpPr/>
            <p:nvPr/>
          </p:nvSpPr>
          <p:spPr>
            <a:xfrm>
              <a:off x="3570" y="6185457"/>
              <a:ext cx="378623" cy="68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132" y="8157"/>
                    <a:pt x="14264" y="15256"/>
                    <a:pt x="21600" y="21600"/>
                  </a:cubicBezTo>
                </a:path>
              </a:pathLst>
            </a:custGeom>
            <a:noFill/>
            <a:ln w="4763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0" name="Freeform 10"/>
            <p:cNvSpPr/>
            <p:nvPr/>
          </p:nvSpPr>
          <p:spPr>
            <a:xfrm>
              <a:off x="-1" y="237497"/>
              <a:ext cx="7731745" cy="663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695" extrusionOk="0">
                  <a:moveTo>
                    <a:pt x="18967" y="20695"/>
                  </a:moveTo>
                  <a:cubicBezTo>
                    <a:pt x="21600" y="16247"/>
                    <a:pt x="18995" y="11308"/>
                    <a:pt x="16807" y="8035"/>
                  </a:cubicBezTo>
                  <a:cubicBezTo>
                    <a:pt x="14545" y="4674"/>
                    <a:pt x="11885" y="1758"/>
                    <a:pt x="8862" y="538"/>
                  </a:cubicBezTo>
                  <a:cubicBezTo>
                    <a:pt x="5303" y="-905"/>
                    <a:pt x="2707" y="597"/>
                    <a:pt x="0" y="454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Freeform 11"/>
            <p:cNvSpPr/>
            <p:nvPr/>
          </p:nvSpPr>
          <p:spPr>
            <a:xfrm>
              <a:off x="4070745" y="4788"/>
              <a:ext cx="4003871" cy="684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21" h="21600" extrusionOk="0">
                  <a:moveTo>
                    <a:pt x="19433" y="21600"/>
                  </a:moveTo>
                  <a:cubicBezTo>
                    <a:pt x="21600" y="16757"/>
                    <a:pt x="16058" y="11582"/>
                    <a:pt x="12594" y="8288"/>
                  </a:cubicBezTo>
                  <a:cubicBezTo>
                    <a:pt x="9041" y="4919"/>
                    <a:pt x="4867" y="1910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2" name="Freeform 12"/>
            <p:cNvSpPr/>
            <p:nvPr/>
          </p:nvSpPr>
          <p:spPr>
            <a:xfrm>
              <a:off x="-1" y="4789"/>
              <a:ext cx="792960" cy="614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789" y="5860"/>
                    <a:pt x="7395" y="1306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Freeform 13"/>
            <p:cNvSpPr/>
            <p:nvPr/>
          </p:nvSpPr>
          <p:spPr>
            <a:xfrm>
              <a:off x="4367211" y="4787"/>
              <a:ext cx="389201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8" h="21600" extrusionOk="0">
                  <a:moveTo>
                    <a:pt x="19631" y="21600"/>
                  </a:moveTo>
                  <a:cubicBezTo>
                    <a:pt x="21600" y="16860"/>
                    <a:pt x="16320" y="11955"/>
                    <a:pt x="12842" y="8655"/>
                  </a:cubicBezTo>
                  <a:cubicBezTo>
                    <a:pt x="9199" y="5220"/>
                    <a:pt x="4968" y="211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Freeform 14"/>
            <p:cNvSpPr/>
            <p:nvPr/>
          </p:nvSpPr>
          <p:spPr>
            <a:xfrm>
              <a:off x="3570" y="0"/>
              <a:ext cx="446489" cy="352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688" y="6422"/>
                    <a:pt x="7430" y="13719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Freeform 15"/>
            <p:cNvSpPr/>
            <p:nvPr/>
          </p:nvSpPr>
          <p:spPr>
            <a:xfrm>
              <a:off x="4510086" y="4787"/>
              <a:ext cx="3843252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600" extrusionOk="0">
                  <a:moveTo>
                    <a:pt x="19749" y="21600"/>
                  </a:moveTo>
                  <a:cubicBezTo>
                    <a:pt x="21600" y="16845"/>
                    <a:pt x="16364" y="12015"/>
                    <a:pt x="12829" y="8700"/>
                  </a:cubicBezTo>
                  <a:cubicBezTo>
                    <a:pt x="9182" y="5280"/>
                    <a:pt x="4937" y="2175"/>
                    <a:pt x="0" y="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Freeform 16"/>
            <p:cNvSpPr/>
            <p:nvPr/>
          </p:nvSpPr>
          <p:spPr>
            <a:xfrm>
              <a:off x="-1" y="4789"/>
              <a:ext cx="267894" cy="213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4400" y="6720"/>
                    <a:pt x="7200" y="13920"/>
                    <a:pt x="0" y="21600"/>
                  </a:cubicBezTo>
                </a:path>
              </a:pathLst>
            </a:custGeom>
            <a:noFill/>
            <a:ln w="12700" cap="flat">
              <a:solidFill>
                <a:srgbClr val="000000">
                  <a:alpha val="20000"/>
                </a:srgbClr>
              </a:solidFill>
              <a:prstDash val="dashDot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Freeform 17"/>
            <p:cNvSpPr/>
            <p:nvPr/>
          </p:nvSpPr>
          <p:spPr>
            <a:xfrm>
              <a:off x="4658914" y="-1"/>
              <a:ext cx="3847273" cy="687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3" h="21600" extrusionOk="0">
                  <a:moveTo>
                    <a:pt x="19608" y="21600"/>
                  </a:moveTo>
                  <a:cubicBezTo>
                    <a:pt x="21600" y="16923"/>
                    <a:pt x="16610" y="12246"/>
                    <a:pt x="13128" y="8979"/>
                  </a:cubicBezTo>
                  <a:cubicBezTo>
                    <a:pt x="9366" y="5471"/>
                    <a:pt x="5028" y="227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Freeform 18"/>
            <p:cNvSpPr/>
            <p:nvPr/>
          </p:nvSpPr>
          <p:spPr>
            <a:xfrm>
              <a:off x="4848223" y="4787"/>
              <a:ext cx="3790098" cy="686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600" extrusionOk="0">
                  <a:moveTo>
                    <a:pt x="19757" y="21600"/>
                  </a:moveTo>
                  <a:cubicBezTo>
                    <a:pt x="21600" y="16965"/>
                    <a:pt x="16775" y="12420"/>
                    <a:pt x="13260" y="9165"/>
                  </a:cubicBezTo>
                  <a:cubicBezTo>
                    <a:pt x="9461" y="5625"/>
                    <a:pt x="5091" y="2385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Freeform 19"/>
            <p:cNvSpPr/>
            <p:nvPr/>
          </p:nvSpPr>
          <p:spPr>
            <a:xfrm>
              <a:off x="5158976" y="4788"/>
              <a:ext cx="3631860" cy="686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extrusionOk="0">
                  <a:moveTo>
                    <a:pt x="20640" y="21600"/>
                  </a:moveTo>
                  <a:cubicBezTo>
                    <a:pt x="21600" y="16977"/>
                    <a:pt x="16843" y="12624"/>
                    <a:pt x="13229" y="9261"/>
                  </a:cubicBezTo>
                  <a:cubicBezTo>
                    <a:pt x="9432" y="5749"/>
                    <a:pt x="5063" y="2522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Freeform 20"/>
            <p:cNvSpPr/>
            <p:nvPr/>
          </p:nvSpPr>
          <p:spPr>
            <a:xfrm>
              <a:off x="6577011" y="4789"/>
              <a:ext cx="2563420" cy="2742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042" y="13523"/>
                    <a:pt x="7822" y="6123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Freeform 21"/>
            <p:cNvSpPr/>
            <p:nvPr/>
          </p:nvSpPr>
          <p:spPr>
            <a:xfrm>
              <a:off x="6927054" y="9577"/>
              <a:ext cx="2213376" cy="255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4075" y="12654"/>
                    <a:pt x="6828" y="556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2" name="Freeform 22"/>
            <p:cNvSpPr/>
            <p:nvPr/>
          </p:nvSpPr>
          <p:spPr>
            <a:xfrm>
              <a:off x="7516414" y="4789"/>
              <a:ext cx="1624016" cy="135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63" y="6442"/>
                    <a:pt x="14622" y="13642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Freeform 23"/>
            <p:cNvSpPr/>
            <p:nvPr/>
          </p:nvSpPr>
          <p:spPr>
            <a:xfrm>
              <a:off x="8468914" y="4789"/>
              <a:ext cx="671515" cy="53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38" y="6943"/>
                    <a:pt x="14477" y="14079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>
                  <a:alpha val="20000"/>
                </a:srgb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5" name="Freeform: Shape 58"/>
          <p:cNvSpPr/>
          <p:nvPr/>
        </p:nvSpPr>
        <p:spPr>
          <a:xfrm rot="20931530">
            <a:off x="1630548" y="2448599"/>
            <a:ext cx="3313957" cy="4259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02" h="21600" extrusionOk="0">
                <a:moveTo>
                  <a:pt x="1910" y="0"/>
                </a:moveTo>
                <a:lnTo>
                  <a:pt x="1758" y="583"/>
                </a:lnTo>
                <a:cubicBezTo>
                  <a:pt x="1578" y="1385"/>
                  <a:pt x="1474" y="2239"/>
                  <a:pt x="1455" y="3147"/>
                </a:cubicBezTo>
                <a:cubicBezTo>
                  <a:pt x="1251" y="12825"/>
                  <a:pt x="10653" y="18739"/>
                  <a:pt x="16870" y="20588"/>
                </a:cubicBezTo>
                <a:cubicBezTo>
                  <a:pt x="18036" y="20934"/>
                  <a:pt x="19448" y="21277"/>
                  <a:pt x="20989" y="21539"/>
                </a:cubicBezTo>
                <a:lnTo>
                  <a:pt x="21302" y="21585"/>
                </a:lnTo>
                <a:lnTo>
                  <a:pt x="20304" y="21600"/>
                </a:lnTo>
                <a:cubicBezTo>
                  <a:pt x="19365" y="21595"/>
                  <a:pt x="18492" y="21552"/>
                  <a:pt x="17722" y="21486"/>
                </a:cubicBezTo>
                <a:cubicBezTo>
                  <a:pt x="11556" y="20959"/>
                  <a:pt x="1685" y="17234"/>
                  <a:pt x="174" y="8102"/>
                </a:cubicBezTo>
                <a:cubicBezTo>
                  <a:pt x="-298" y="5249"/>
                  <a:pt x="217" y="2763"/>
                  <a:pt x="1419" y="720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6" name="Oval 32"/>
          <p:cNvSpPr/>
          <p:nvPr/>
        </p:nvSpPr>
        <p:spPr>
          <a:xfrm>
            <a:off x="1766161" y="691992"/>
            <a:ext cx="5821216" cy="53428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50" h="20726" extrusionOk="0">
                <a:moveTo>
                  <a:pt x="98" y="10461"/>
                </a:moveTo>
                <a:cubicBezTo>
                  <a:pt x="-750" y="3517"/>
                  <a:pt x="4070" y="-561"/>
                  <a:pt x="9060" y="62"/>
                </a:cubicBezTo>
                <a:cubicBezTo>
                  <a:pt x="14049" y="684"/>
                  <a:pt x="20850" y="5525"/>
                  <a:pt x="20850" y="12865"/>
                </a:cubicBezTo>
                <a:cubicBezTo>
                  <a:pt x="20539" y="20316"/>
                  <a:pt x="13401" y="21039"/>
                  <a:pt x="9942" y="20638"/>
                </a:cubicBezTo>
                <a:cubicBezTo>
                  <a:pt x="6483" y="20238"/>
                  <a:pt x="945" y="17405"/>
                  <a:pt x="98" y="104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7" name="Title 1"/>
          <p:cNvSpPr txBox="1">
            <a:spLocks noGrp="1"/>
          </p:cNvSpPr>
          <p:nvPr>
            <p:ph type="title"/>
          </p:nvPr>
        </p:nvSpPr>
        <p:spPr>
          <a:xfrm>
            <a:off x="1962206" y="2061835"/>
            <a:ext cx="5219586" cy="1662478"/>
          </a:xfrm>
          <a:prstGeom prst="rect">
            <a:avLst/>
          </a:prstGeom>
        </p:spPr>
        <p:txBody>
          <a:bodyPr lIns="0" tIns="0" rIns="0" bIns="0" anchor="b"/>
          <a:lstStyle>
            <a:lvl1pPr defTabSz="914400">
              <a:lnSpc>
                <a:spcPct val="80000"/>
              </a:lnSpc>
              <a:defRPr sz="4200" spc="-200"/>
            </a:lvl1pPr>
          </a:lstStyle>
          <a:p>
            <a:r>
              <a:rPr lang="en-US" dirty="0"/>
              <a:t>Detail Structure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2"/>
          <p:cNvSpPr/>
          <p:nvPr/>
        </p:nvSpPr>
        <p:spPr>
          <a:xfrm>
            <a:off x="0" y="-5604"/>
            <a:ext cx="9288075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971FC06-3D6B-4F33-8DB4-D706B42B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92" y="329873"/>
            <a:ext cx="80772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2"/>
          <p:cNvSpPr/>
          <p:nvPr/>
        </p:nvSpPr>
        <p:spPr>
          <a:xfrm>
            <a:off x="0" y="-5604"/>
            <a:ext cx="9288075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77B170-5AD1-413D-BAE4-A8D8C8A9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60" y="553825"/>
            <a:ext cx="53721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4569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2"/>
          <p:cNvSpPr/>
          <p:nvPr/>
        </p:nvSpPr>
        <p:spPr>
          <a:xfrm>
            <a:off x="0" y="-5604"/>
            <a:ext cx="9288075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1478DF-849C-4BF3-BE42-B4D83357C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0"/>
            <a:ext cx="4314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0755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32"/>
          <p:cNvSpPr/>
          <p:nvPr/>
        </p:nvSpPr>
        <p:spPr>
          <a:xfrm>
            <a:off x="0" y="-5604"/>
            <a:ext cx="9288075" cy="686920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2A42A9-30ED-4F4A-AE89-0016E2BE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0"/>
            <a:ext cx="8140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9916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0000FF"/>
      </a:hlink>
      <a:folHlink>
        <a:srgbClr val="FF00FF"/>
      </a:folHlink>
    </a:clrScheme>
    <a:fontScheme name="Atlas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0000FF"/>
      </a:hlink>
      <a:folHlink>
        <a:srgbClr val="FF00FF"/>
      </a:folHlink>
    </a:clrScheme>
    <a:fontScheme name="Atlas">
      <a:majorFont>
        <a:latin typeface="Helvetica"/>
        <a:ea typeface="Helvetica"/>
        <a:cs typeface="Helvetica"/>
      </a:majorFont>
      <a:minorFont>
        <a:latin typeface="Rockwell"/>
        <a:ea typeface="Rockwell"/>
        <a:cs typeface="Rockwell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Rockwel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</Words>
  <Application>Microsoft Office PowerPoint</Application>
  <PresentationFormat>On-screen Show (4:3)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 Light</vt:lpstr>
      <vt:lpstr>Rockwell</vt:lpstr>
      <vt:lpstr>Atlas</vt:lpstr>
      <vt:lpstr>  Management of Software Development Project ShopeeFood Clone System</vt:lpstr>
      <vt:lpstr>Overview</vt:lpstr>
      <vt:lpstr>PowerPoint Presentation</vt:lpstr>
      <vt:lpstr>First level Staged in Sequence</vt:lpstr>
      <vt:lpstr>Detail Structure</vt:lpstr>
      <vt:lpstr>PowerPoint Presentation</vt:lpstr>
      <vt:lpstr>PowerPoint Presentation</vt:lpstr>
      <vt:lpstr>PowerPoint Presentation</vt:lpstr>
      <vt:lpstr>PowerPoint Presentation</vt:lpstr>
      <vt:lpstr>THANK YOU  FOR 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Web Programming Capstone Project Food Ordering Website</dc:title>
  <cp:lastModifiedBy>Thanh Do</cp:lastModifiedBy>
  <cp:revision>7</cp:revision>
  <dcterms:modified xsi:type="dcterms:W3CDTF">2021-12-01T01:00:05Z</dcterms:modified>
</cp:coreProperties>
</file>