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ng" initials="T" lastIdx="1" clrIdx="0">
    <p:extLst>
      <p:ext uri="{19B8F6BF-5375-455C-9EA6-DF929625EA0E}">
        <p15:presenceInfo xmlns:p15="http://schemas.microsoft.com/office/powerpoint/2012/main" userId="T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8T12:42:13.58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563-AC6E-4DFF-AB00-218662112B82}" type="datetimeFigureOut">
              <a:rPr lang="en-US" smtClean="0"/>
              <a:t>28-Dec-20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A75D-D112-431A-B231-D4D578C059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563-AC6E-4DFF-AB00-218662112B82}" type="datetimeFigureOut">
              <a:rPr lang="en-US" smtClean="0"/>
              <a:t>28-Dec-20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A75D-D112-431A-B231-D4D578C059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563-AC6E-4DFF-AB00-218662112B82}" type="datetimeFigureOut">
              <a:rPr lang="en-US" smtClean="0"/>
              <a:t>28-Dec-20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A75D-D112-431A-B231-D4D578C059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563-AC6E-4DFF-AB00-218662112B82}" type="datetimeFigureOut">
              <a:rPr lang="en-US" smtClean="0"/>
              <a:t>28-Dec-20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A75D-D112-431A-B231-D4D578C059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563-AC6E-4DFF-AB00-218662112B82}" type="datetimeFigureOut">
              <a:rPr lang="en-US" smtClean="0"/>
              <a:t>28-Dec-20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A75D-D112-431A-B231-D4D578C059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563-AC6E-4DFF-AB00-218662112B82}" type="datetimeFigureOut">
              <a:rPr lang="en-US" smtClean="0"/>
              <a:t>28-Dec-20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A75D-D112-431A-B231-D4D578C059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563-AC6E-4DFF-AB00-218662112B82}" type="datetimeFigureOut">
              <a:rPr lang="en-US" smtClean="0"/>
              <a:t>28-Dec-20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A75D-D112-431A-B231-D4D578C059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563-AC6E-4DFF-AB00-218662112B82}" type="datetimeFigureOut">
              <a:rPr lang="en-US" smtClean="0"/>
              <a:t>28-Dec-20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A75D-D112-431A-B231-D4D578C059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563-AC6E-4DFF-AB00-218662112B82}" type="datetimeFigureOut">
              <a:rPr lang="en-US" smtClean="0"/>
              <a:t>28-Dec-20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A75D-D112-431A-B231-D4D578C059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563-AC6E-4DFF-AB00-218662112B82}" type="datetimeFigureOut">
              <a:rPr lang="en-US" smtClean="0"/>
              <a:t>28-Dec-20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A75D-D112-431A-B231-D4D578C059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563-AC6E-4DFF-AB00-218662112B82}" type="datetimeFigureOut">
              <a:rPr lang="en-US" smtClean="0"/>
              <a:t>28-Dec-20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D1A75D-D112-431A-B231-D4D578C059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8D1A75D-D112-431A-B231-D4D578C059A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DBF4563-AC6E-4DFF-AB00-218662112B82}" type="datetimeFigureOut">
              <a:rPr lang="en-US" smtClean="0"/>
              <a:t>28-Dec-20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ECOBIKE RENTAL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0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 algn="ctr">
              <a:buNone/>
            </a:pPr>
            <a:r>
              <a:rPr lang="en-US" sz="2400" b="1" dirty="0"/>
              <a:t>Design Patterns</a:t>
            </a:r>
          </a:p>
          <a:p>
            <a:pPr marL="114300" lvl="0" indent="0">
              <a:buNone/>
            </a:pPr>
            <a:r>
              <a:rPr lang="en-US" sz="1800" b="1" dirty="0" smtClean="0"/>
              <a:t>MVC </a:t>
            </a:r>
            <a:r>
              <a:rPr lang="en-US" sz="1800" b="1" dirty="0"/>
              <a:t>Design Pattern</a:t>
            </a:r>
          </a:p>
          <a:p>
            <a:r>
              <a:rPr lang="en-US" sz="1800" i="1" dirty="0" smtClean="0"/>
              <a:t>3 </a:t>
            </a:r>
            <a:r>
              <a:rPr lang="en-US" sz="1800" i="1" dirty="0"/>
              <a:t>part: client to communicate with software, data in database</a:t>
            </a:r>
            <a:r>
              <a:rPr lang="en-US" sz="1800" i="1" dirty="0" smtClean="0"/>
              <a:t>, controller  </a:t>
            </a:r>
          </a:p>
          <a:p>
            <a:pPr marL="114300" indent="0">
              <a:buNone/>
            </a:pPr>
            <a:r>
              <a:rPr lang="en-US" sz="1800" i="1" dirty="0" smtClean="0">
                <a:sym typeface="Wingdings" panose="05000000000000000000" pitchFamily="2" charset="2"/>
              </a:rPr>
              <a:t>  </a:t>
            </a:r>
            <a:r>
              <a:rPr lang="en-US" sz="1800" i="1" dirty="0" smtClean="0"/>
              <a:t>use </a:t>
            </a:r>
            <a:r>
              <a:rPr lang="en-US" sz="1800" i="1" dirty="0"/>
              <a:t>MVC design pattern.</a:t>
            </a:r>
            <a:endParaRPr lang="en-US" sz="1800" dirty="0"/>
          </a:p>
          <a:p>
            <a:pPr marL="114300" lvl="0" indent="0">
              <a:buNone/>
            </a:pPr>
            <a:endParaRPr lang="en-US" sz="1800" b="1" dirty="0" smtClean="0"/>
          </a:p>
          <a:p>
            <a:pPr marL="114300" lvl="0" indent="0">
              <a:buNone/>
            </a:pPr>
            <a:r>
              <a:rPr lang="en-US" sz="1800" b="1" dirty="0" smtClean="0"/>
              <a:t>Singleton </a:t>
            </a:r>
            <a:r>
              <a:rPr lang="en-US" sz="1800" b="1" dirty="0"/>
              <a:t>Design Pattern</a:t>
            </a:r>
          </a:p>
          <a:p>
            <a:r>
              <a:rPr lang="en-US" sz="1800" i="1" dirty="0"/>
              <a:t>C</a:t>
            </a:r>
            <a:r>
              <a:rPr lang="en-US" sz="1800" i="1" dirty="0" smtClean="0"/>
              <a:t>an </a:t>
            </a:r>
            <a:r>
              <a:rPr lang="en-US" sz="1800" i="1" dirty="0"/>
              <a:t>be only 1 order exist so we use singleton design pattern</a:t>
            </a:r>
            <a:endParaRPr lang="en-US" sz="1800" dirty="0"/>
          </a:p>
          <a:p>
            <a:pPr marL="114300" lvl="0" indent="0">
              <a:buNone/>
            </a:pPr>
            <a:endParaRPr lang="en-US" sz="1800" b="1" dirty="0" smtClean="0"/>
          </a:p>
          <a:p>
            <a:pPr marL="114300" lvl="0" indent="0">
              <a:buNone/>
            </a:pPr>
            <a:r>
              <a:rPr lang="en-US" sz="1800" b="1" dirty="0" smtClean="0"/>
              <a:t>Data </a:t>
            </a:r>
            <a:r>
              <a:rPr lang="en-US" sz="1800" b="1" dirty="0"/>
              <a:t>access object design pattern</a:t>
            </a:r>
          </a:p>
          <a:p>
            <a:r>
              <a:rPr lang="en-US" sz="1800" i="1" dirty="0"/>
              <a:t>T</a:t>
            </a:r>
            <a:r>
              <a:rPr lang="en-US" sz="1800" i="1" dirty="0" smtClean="0"/>
              <a:t>he </a:t>
            </a:r>
            <a:r>
              <a:rPr lang="en-US" sz="1800" i="1" dirty="0"/>
              <a:t>service remains completely in dark about how the low-level operations to access the database is done.</a:t>
            </a:r>
            <a:endParaRPr lang="en-US" sz="18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Trịnh Long: 30%</a:t>
            </a:r>
          </a:p>
          <a:p>
            <a:r>
              <a:rPr lang="en-US" dirty="0" smtClean="0">
                <a:latin typeface="+mj-lt"/>
              </a:rPr>
              <a:t>Nguyễn Thanh Tùng: 30%</a:t>
            </a:r>
          </a:p>
          <a:p>
            <a:r>
              <a:rPr lang="en-US" dirty="0" smtClean="0">
                <a:latin typeface="+mj-lt"/>
              </a:rPr>
              <a:t>Nguyễn Tuấn Anh: 20%</a:t>
            </a:r>
          </a:p>
          <a:p>
            <a:r>
              <a:rPr lang="en-US" dirty="0" smtClean="0">
                <a:latin typeface="+mj-lt"/>
              </a:rPr>
              <a:t>Ngô Quang Minh: </a:t>
            </a:r>
            <a:r>
              <a:rPr lang="en-US" dirty="0" smtClean="0">
                <a:latin typeface="+mj-lt"/>
              </a:rPr>
              <a:t>20%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35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6400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Rent bike Sequence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81" y="1600200"/>
            <a:ext cx="5253237" cy="4800600"/>
          </a:xfrm>
        </p:spPr>
      </p:pic>
    </p:spTree>
    <p:extLst>
      <p:ext uri="{BB962C8B-B14F-4D97-AF65-F5344CB8AC3E}">
        <p14:creationId xmlns:p14="http://schemas.microsoft.com/office/powerpoint/2010/main" val="185116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5791200"/>
            <a:ext cx="3429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Rent Bike Communication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7620000" cy="4014677"/>
          </a:xfrm>
        </p:spPr>
      </p:pic>
    </p:spTree>
    <p:extLst>
      <p:ext uri="{BB962C8B-B14F-4D97-AF65-F5344CB8AC3E}">
        <p14:creationId xmlns:p14="http://schemas.microsoft.com/office/powerpoint/2010/main" val="412687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47" y="1219200"/>
            <a:ext cx="6145305" cy="4800600"/>
          </a:xfrm>
        </p:spPr>
      </p:pic>
      <p:sp>
        <p:nvSpPr>
          <p:cNvPr id="3" name="TextBox 2"/>
          <p:cNvSpPr txBox="1"/>
          <p:nvPr/>
        </p:nvSpPr>
        <p:spPr>
          <a:xfrm>
            <a:off x="2895600" y="6019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Unified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484" y="1455738"/>
            <a:ext cx="6849431" cy="4667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624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Dock class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1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191000"/>
            <a:ext cx="5743977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8594" y="3560996"/>
            <a:ext cx="330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RentBikeController Class Diagram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9168" y="6093896"/>
            <a:ext cx="310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ViewDockScreen Class Diagram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353" y="1576904"/>
            <a:ext cx="2017693" cy="182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8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 algn="ctr">
              <a:buNone/>
            </a:pPr>
            <a:r>
              <a:rPr lang="en-US" sz="3400" b="1" dirty="0" smtClean="0"/>
              <a:t>Design Concepts</a:t>
            </a:r>
            <a:endParaRPr lang="en-US" b="1" dirty="0"/>
          </a:p>
          <a:p>
            <a:pPr lvl="0"/>
            <a:r>
              <a:rPr lang="en-US" sz="2400" b="1" dirty="0" smtClean="0"/>
              <a:t>Coupling</a:t>
            </a:r>
          </a:p>
          <a:p>
            <a:pPr marL="114300" lvl="0" indent="0">
              <a:buNone/>
            </a:pPr>
            <a:r>
              <a:rPr lang="en-US" sz="2400" i="1" dirty="0" smtClean="0"/>
              <a:t>- </a:t>
            </a:r>
            <a:r>
              <a:rPr lang="en-US" sz="2400" i="1" dirty="0" err="1" smtClean="0"/>
              <a:t>InterbankBoundary</a:t>
            </a:r>
            <a:r>
              <a:rPr lang="en-US" sz="2400" i="1" dirty="0" smtClean="0"/>
              <a:t> implements </a:t>
            </a:r>
            <a:r>
              <a:rPr lang="en-US" sz="2400" i="1" dirty="0" err="1" smtClean="0"/>
              <a:t>InterbankInterface</a:t>
            </a:r>
            <a:endParaRPr lang="en-US" sz="2400" i="1" dirty="0" smtClean="0"/>
          </a:p>
          <a:p>
            <a:pPr marL="114300" lvl="0" indent="0">
              <a:buNone/>
            </a:pPr>
            <a:r>
              <a:rPr lang="en-US" sz="2400" i="1" dirty="0" smtClean="0"/>
              <a:t>- </a:t>
            </a:r>
            <a:r>
              <a:rPr lang="en-US" sz="2400" i="1" dirty="0" err="1" smtClean="0"/>
              <a:t>InterbankService</a:t>
            </a:r>
            <a:r>
              <a:rPr lang="en-US" sz="2400" i="1" dirty="0" smtClean="0"/>
              <a:t> </a:t>
            </a:r>
            <a:r>
              <a:rPr lang="en-US" sz="2400" i="1" dirty="0"/>
              <a:t>interbankService = new InterbankService(new InterbankBoundary)</a:t>
            </a:r>
          </a:p>
          <a:p>
            <a:pPr lvl="0"/>
            <a:r>
              <a:rPr lang="en-US" sz="2400" b="1" dirty="0"/>
              <a:t>Cohesion</a:t>
            </a:r>
          </a:p>
          <a:p>
            <a:pPr marL="114300" lvl="0" indent="0">
              <a:buNone/>
            </a:pPr>
            <a:r>
              <a:rPr lang="en-US" sz="2400" dirty="0" smtClean="0"/>
              <a:t>- 3 main package: model, controller, view</a:t>
            </a:r>
            <a:endParaRPr lang="en-US" sz="2400" dirty="0"/>
          </a:p>
          <a:p>
            <a:pPr marL="114300" indent="0">
              <a:buNone/>
            </a:pPr>
            <a:r>
              <a:rPr lang="en-US" dirty="0" smtClean="0"/>
              <a:t>- Model: Entity(define Object), DAO,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9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 algn="ctr">
              <a:buNone/>
            </a:pPr>
            <a:r>
              <a:rPr lang="en-US" sz="2400" b="1" dirty="0" smtClean="0"/>
              <a:t>Design Principles</a:t>
            </a:r>
          </a:p>
          <a:p>
            <a:pPr marL="411480" lvl="1" indent="0" algn="ctr">
              <a:buNone/>
            </a:pPr>
            <a:endParaRPr lang="en-US" sz="2400" b="1" dirty="0"/>
          </a:p>
          <a:p>
            <a:pPr lvl="0"/>
            <a:r>
              <a:rPr lang="en-US" sz="2000" dirty="0" smtClean="0"/>
              <a:t>We </a:t>
            </a:r>
            <a:r>
              <a:rPr lang="en-US" sz="2000" dirty="0"/>
              <a:t>create bikeType class and Bike Type information under database so if we create new bike, we can update database and not affecting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39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1443</TotalTime>
  <Words>191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Wingdings</vt:lpstr>
      <vt:lpstr>Adjacency</vt:lpstr>
      <vt:lpstr>ECOBIKE RENTAL  </vt:lpstr>
      <vt:lpstr>Member contributions</vt:lpstr>
      <vt:lpstr>Interaction Diagram</vt:lpstr>
      <vt:lpstr>Interaction Diagram</vt:lpstr>
      <vt:lpstr>Class Diagram</vt:lpstr>
      <vt:lpstr>Class Diagram</vt:lpstr>
      <vt:lpstr>Class Diagram</vt:lpstr>
      <vt:lpstr>Design Consideration</vt:lpstr>
      <vt:lpstr>Design Consideration</vt:lpstr>
      <vt:lpstr>Design Consideration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</dc:creator>
  <cp:lastModifiedBy>Tung</cp:lastModifiedBy>
  <cp:revision>15</cp:revision>
  <dcterms:created xsi:type="dcterms:W3CDTF">2020-12-27T08:35:32Z</dcterms:created>
  <dcterms:modified xsi:type="dcterms:W3CDTF">2020-12-29T01:13:55Z</dcterms:modified>
</cp:coreProperties>
</file>