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14"/>
  </p:notesMasterIdLst>
  <p:sldIdLst>
    <p:sldId id="257" r:id="rId3"/>
    <p:sldId id="395" r:id="rId4"/>
    <p:sldId id="301" r:id="rId5"/>
    <p:sldId id="260" r:id="rId6"/>
    <p:sldId id="317" r:id="rId7"/>
    <p:sldId id="303" r:id="rId8"/>
    <p:sldId id="305" r:id="rId9"/>
    <p:sldId id="307" r:id="rId10"/>
    <p:sldId id="321" r:id="rId11"/>
    <p:sldId id="398" r:id="rId12"/>
    <p:sldId id="393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7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F8A80-86C8-4512-80C3-EE80F2079941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2D342-57F8-404D-A3D4-2B04514BBA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720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8553265ba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8553265ba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8553265ba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8553265ba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24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8553265ba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8553265ba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90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B2F5D1-987A-477E-B1B1-B977A6618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E82FBF0-9F4B-4799-9949-AE8786170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3F565C2-0AD1-4929-934B-E9D7263C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125D961-57C6-4FF7-BCAB-0562680D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C2F3986-2CD3-4AC6-80E2-CA230FE1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779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DAD5A0-6A8A-40F3-9755-9385D81F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889F423-E5CD-4187-966C-6DCA409A3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1C62BE-9E1B-4F31-BFD9-A9B32869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CDE943F-AA57-44D4-B90E-83358DB3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9608B42-A26E-4DB9-B7B9-60355A8D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319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81F349E-DAB3-406D-B650-55B839F18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C90497E-6492-44D4-942E-7A26CBA75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A26D993-BF5E-4386-B439-C684F3F1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B456343-009E-4EB9-BEF1-3426F68B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3BFD3E0-6D90-48CC-9C39-F419E6E9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4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3"/>
          <p:cNvSpPr txBox="1">
            <a:spLocks noGrp="1"/>
          </p:cNvSpPr>
          <p:nvPr>
            <p:ph type="subTitle" idx="1"/>
          </p:nvPr>
        </p:nvSpPr>
        <p:spPr>
          <a:xfrm>
            <a:off x="1385833" y="3010297"/>
            <a:ext cx="2011600" cy="8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550" name="Google Shape;550;p13"/>
          <p:cNvSpPr txBox="1">
            <a:spLocks noGrp="1"/>
          </p:cNvSpPr>
          <p:nvPr>
            <p:ph type="subTitle" idx="2"/>
          </p:nvPr>
        </p:nvSpPr>
        <p:spPr>
          <a:xfrm>
            <a:off x="1385833" y="3804177"/>
            <a:ext cx="20148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3"/>
          <p:cNvSpPr txBox="1">
            <a:spLocks noGrp="1"/>
          </p:cNvSpPr>
          <p:nvPr>
            <p:ph type="title" hasCustomPrompt="1"/>
          </p:nvPr>
        </p:nvSpPr>
        <p:spPr>
          <a:xfrm>
            <a:off x="1389888" y="2305119"/>
            <a:ext cx="2011600" cy="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grpSp>
        <p:nvGrpSpPr>
          <p:cNvPr id="552" name="Google Shape;552;p13"/>
          <p:cNvGrpSpPr/>
          <p:nvPr/>
        </p:nvGrpSpPr>
        <p:grpSpPr>
          <a:xfrm>
            <a:off x="959993" y="831024"/>
            <a:ext cx="425849" cy="541553"/>
            <a:chOff x="304244" y="1858207"/>
            <a:chExt cx="319387" cy="406165"/>
          </a:xfrm>
        </p:grpSpPr>
        <p:sp>
          <p:nvSpPr>
            <p:cNvPr id="553" name="Google Shape;553;p13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13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5" name="Google Shape;555;p13"/>
          <p:cNvSpPr txBox="1">
            <a:spLocks noGrp="1"/>
          </p:cNvSpPr>
          <p:nvPr>
            <p:ph type="subTitle" idx="3"/>
          </p:nvPr>
        </p:nvSpPr>
        <p:spPr>
          <a:xfrm>
            <a:off x="4057623" y="3010297"/>
            <a:ext cx="2014800" cy="8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556" name="Google Shape;556;p13"/>
          <p:cNvSpPr txBox="1">
            <a:spLocks noGrp="1"/>
          </p:cNvSpPr>
          <p:nvPr>
            <p:ph type="subTitle" idx="4"/>
          </p:nvPr>
        </p:nvSpPr>
        <p:spPr>
          <a:xfrm>
            <a:off x="4059756" y="3804177"/>
            <a:ext cx="20148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13"/>
          <p:cNvSpPr txBox="1">
            <a:spLocks noGrp="1"/>
          </p:cNvSpPr>
          <p:nvPr>
            <p:ph type="title" idx="5" hasCustomPrompt="1"/>
          </p:nvPr>
        </p:nvSpPr>
        <p:spPr>
          <a:xfrm>
            <a:off x="4062459" y="2305119"/>
            <a:ext cx="2011600" cy="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6"/>
          </p:nvPr>
        </p:nvSpPr>
        <p:spPr>
          <a:xfrm>
            <a:off x="6732611" y="3010297"/>
            <a:ext cx="2014800" cy="8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7"/>
          </p:nvPr>
        </p:nvSpPr>
        <p:spPr>
          <a:xfrm>
            <a:off x="6733677" y="3804177"/>
            <a:ext cx="20148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8" hasCustomPrompt="1"/>
          </p:nvPr>
        </p:nvSpPr>
        <p:spPr>
          <a:xfrm>
            <a:off x="6735029" y="2305119"/>
            <a:ext cx="2011600" cy="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9"/>
          </p:nvPr>
        </p:nvSpPr>
        <p:spPr>
          <a:xfrm>
            <a:off x="9407600" y="3010297"/>
            <a:ext cx="2014800" cy="8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13"/>
          </p:nvPr>
        </p:nvSpPr>
        <p:spPr>
          <a:xfrm>
            <a:off x="9407600" y="3804177"/>
            <a:ext cx="20148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14" hasCustomPrompt="1"/>
          </p:nvPr>
        </p:nvSpPr>
        <p:spPr>
          <a:xfrm>
            <a:off x="9407600" y="2305119"/>
            <a:ext cx="2011600" cy="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t>xx%</a:t>
            </a:r>
          </a:p>
        </p:txBody>
      </p:sp>
      <p:grpSp>
        <p:nvGrpSpPr>
          <p:cNvPr id="564" name="Google Shape;564;p13"/>
          <p:cNvGrpSpPr/>
          <p:nvPr/>
        </p:nvGrpSpPr>
        <p:grpSpPr>
          <a:xfrm>
            <a:off x="8656345" y="-442924"/>
            <a:ext cx="4017247" cy="1504029"/>
            <a:chOff x="6492258" y="-179793"/>
            <a:chExt cx="3012935" cy="1128022"/>
          </a:xfrm>
        </p:grpSpPr>
        <p:sp>
          <p:nvSpPr>
            <p:cNvPr id="565" name="Google Shape;565;p13"/>
            <p:cNvSpPr/>
            <p:nvPr/>
          </p:nvSpPr>
          <p:spPr>
            <a:xfrm rot="10800000">
              <a:off x="8771805" y="547299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3"/>
            <p:cNvSpPr/>
            <p:nvPr/>
          </p:nvSpPr>
          <p:spPr>
            <a:xfrm rot="10800000">
              <a:off x="8853873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3"/>
            <p:cNvSpPr/>
            <p:nvPr/>
          </p:nvSpPr>
          <p:spPr>
            <a:xfrm rot="10800000">
              <a:off x="8935416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3"/>
            <p:cNvSpPr/>
            <p:nvPr/>
          </p:nvSpPr>
          <p:spPr>
            <a:xfrm rot="10800000">
              <a:off x="9017484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3"/>
            <p:cNvSpPr/>
            <p:nvPr/>
          </p:nvSpPr>
          <p:spPr>
            <a:xfrm rot="10800000">
              <a:off x="8011789" y="547299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3"/>
            <p:cNvSpPr/>
            <p:nvPr/>
          </p:nvSpPr>
          <p:spPr>
            <a:xfrm rot="10800000">
              <a:off x="8093845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3"/>
            <p:cNvSpPr/>
            <p:nvPr/>
          </p:nvSpPr>
          <p:spPr>
            <a:xfrm rot="10800000">
              <a:off x="8175388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3"/>
            <p:cNvSpPr/>
            <p:nvPr/>
          </p:nvSpPr>
          <p:spPr>
            <a:xfrm rot="10800000">
              <a:off x="8257456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3"/>
            <p:cNvSpPr/>
            <p:nvPr/>
          </p:nvSpPr>
          <p:spPr>
            <a:xfrm rot="10800000">
              <a:off x="7252286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3"/>
            <p:cNvSpPr/>
            <p:nvPr/>
          </p:nvSpPr>
          <p:spPr>
            <a:xfrm rot="10800000">
              <a:off x="7333829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3"/>
            <p:cNvSpPr/>
            <p:nvPr/>
          </p:nvSpPr>
          <p:spPr>
            <a:xfrm rot="10800000">
              <a:off x="7415372" y="38368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3"/>
            <p:cNvSpPr/>
            <p:nvPr/>
          </p:nvSpPr>
          <p:spPr>
            <a:xfrm rot="10800000">
              <a:off x="7497428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3"/>
            <p:cNvSpPr/>
            <p:nvPr/>
          </p:nvSpPr>
          <p:spPr>
            <a:xfrm rot="10800000">
              <a:off x="6492258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3"/>
            <p:cNvSpPr/>
            <p:nvPr/>
          </p:nvSpPr>
          <p:spPr>
            <a:xfrm rot="10800000">
              <a:off x="6573801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3"/>
            <p:cNvSpPr/>
            <p:nvPr/>
          </p:nvSpPr>
          <p:spPr>
            <a:xfrm rot="10800000">
              <a:off x="6655869" y="38368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13"/>
            <p:cNvSpPr/>
            <p:nvPr/>
          </p:nvSpPr>
          <p:spPr>
            <a:xfrm rot="10800000">
              <a:off x="6737412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3"/>
            <p:cNvSpPr/>
            <p:nvPr/>
          </p:nvSpPr>
          <p:spPr>
            <a:xfrm rot="10800000">
              <a:off x="8391791" y="65874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3"/>
            <p:cNvSpPr/>
            <p:nvPr/>
          </p:nvSpPr>
          <p:spPr>
            <a:xfrm rot="10800000">
              <a:off x="8473859" y="-15669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3"/>
            <p:cNvSpPr/>
            <p:nvPr/>
          </p:nvSpPr>
          <p:spPr>
            <a:xfrm rot="10800000">
              <a:off x="8555402" y="-97737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3"/>
            <p:cNvSpPr/>
            <p:nvPr/>
          </p:nvSpPr>
          <p:spPr>
            <a:xfrm rot="10800000">
              <a:off x="8637470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3"/>
            <p:cNvSpPr/>
            <p:nvPr/>
          </p:nvSpPr>
          <p:spPr>
            <a:xfrm rot="10800000">
              <a:off x="7632300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3"/>
            <p:cNvSpPr/>
            <p:nvPr/>
          </p:nvSpPr>
          <p:spPr>
            <a:xfrm rot="10800000">
              <a:off x="7713843" y="-15669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3"/>
            <p:cNvSpPr/>
            <p:nvPr/>
          </p:nvSpPr>
          <p:spPr>
            <a:xfrm rot="10800000">
              <a:off x="7795386" y="-97737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3"/>
            <p:cNvSpPr/>
            <p:nvPr/>
          </p:nvSpPr>
          <p:spPr>
            <a:xfrm rot="10800000">
              <a:off x="7877442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3"/>
            <p:cNvSpPr/>
            <p:nvPr/>
          </p:nvSpPr>
          <p:spPr>
            <a:xfrm rot="10800000">
              <a:off x="6872272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3"/>
            <p:cNvSpPr/>
            <p:nvPr/>
          </p:nvSpPr>
          <p:spPr>
            <a:xfrm rot="10800000">
              <a:off x="6953815" y="-15669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3"/>
            <p:cNvSpPr/>
            <p:nvPr/>
          </p:nvSpPr>
          <p:spPr>
            <a:xfrm rot="10800000">
              <a:off x="7035883" y="-97737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3"/>
            <p:cNvSpPr/>
            <p:nvPr/>
          </p:nvSpPr>
          <p:spPr>
            <a:xfrm rot="10800000">
              <a:off x="7117426" y="-179793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3" name="Google Shape;593;p13"/>
          <p:cNvSpPr txBox="1">
            <a:spLocks noGrp="1"/>
          </p:cNvSpPr>
          <p:nvPr>
            <p:ph type="title" idx="15"/>
          </p:nvPr>
        </p:nvSpPr>
        <p:spPr>
          <a:xfrm>
            <a:off x="1389900" y="719333"/>
            <a:ext cx="99244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960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/>
          <p:nvPr/>
        </p:nvSpPr>
        <p:spPr>
          <a:xfrm>
            <a:off x="0" y="0"/>
            <a:ext cx="12192000" cy="34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415600" y="48226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grpSp>
        <p:nvGrpSpPr>
          <p:cNvPr id="210" name="Google Shape;210;p3"/>
          <p:cNvGrpSpPr/>
          <p:nvPr/>
        </p:nvGrpSpPr>
        <p:grpSpPr>
          <a:xfrm rot="10800000" flipH="1">
            <a:off x="5366876" y="-962200"/>
            <a:ext cx="7647029" cy="2542344"/>
            <a:chOff x="-1163262" y="3803477"/>
            <a:chExt cx="5735272" cy="1906758"/>
          </a:xfrm>
        </p:grpSpPr>
        <p:sp>
          <p:nvSpPr>
            <p:cNvPr id="211" name="Google Shape;211;p3"/>
            <p:cNvSpPr/>
            <p:nvPr/>
          </p:nvSpPr>
          <p:spPr>
            <a:xfrm>
              <a:off x="-520923" y="3803477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-38219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-244362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-10563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63795" y="3803477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519" y="4080037"/>
              <a:ext cx="962238" cy="538991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040356" y="4355711"/>
              <a:ext cx="686564" cy="402041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179080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2048514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186351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325074" y="4355711"/>
              <a:ext cx="686544" cy="402041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463798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333232" y="3803477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471069" y="4080037"/>
              <a:ext cx="963105" cy="538991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609793" y="4355711"/>
              <a:ext cx="685657" cy="402041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748496" y="4632272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-1163262" y="4617255"/>
              <a:ext cx="1239666" cy="677715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-1024558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-886721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-747997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121436" y="4617255"/>
              <a:ext cx="1239686" cy="677715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60160" y="4893796"/>
              <a:ext cx="962238" cy="539012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97997" y="5169470"/>
              <a:ext cx="686564" cy="402061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36721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406154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544878" y="4893796"/>
              <a:ext cx="962218" cy="539012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1682715" y="5169470"/>
              <a:ext cx="686544" cy="402061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821439" y="5446031"/>
              <a:ext cx="409117" cy="264204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690873" y="4617255"/>
              <a:ext cx="1238779" cy="677715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828710" y="4893796"/>
              <a:ext cx="963105" cy="539012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967433" y="5169470"/>
              <a:ext cx="685657" cy="402061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106157" y="5446031"/>
              <a:ext cx="409096" cy="264204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lt2">
                <a:alpha val="479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2008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18"/>
          <p:cNvGrpSpPr/>
          <p:nvPr/>
        </p:nvGrpSpPr>
        <p:grpSpPr>
          <a:xfrm>
            <a:off x="-1002825" y="5805362"/>
            <a:ext cx="4523916" cy="1504029"/>
            <a:chOff x="6132380" y="4220671"/>
            <a:chExt cx="3392937" cy="1128022"/>
          </a:xfrm>
        </p:grpSpPr>
        <p:sp>
          <p:nvSpPr>
            <p:cNvPr id="719" name="Google Shape;719;p18"/>
            <p:cNvSpPr/>
            <p:nvPr/>
          </p:nvSpPr>
          <p:spPr>
            <a:xfrm>
              <a:off x="6512382" y="4220671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6594450" y="4384282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6675993" y="454736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6758061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7272410" y="4220671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7354478" y="4384282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7436021" y="454736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7518089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8032438" y="4220671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8113981" y="4384282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8196049" y="454736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8278117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8792466" y="4220671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8874009" y="4384282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8956077" y="454736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9038133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6132380" y="4702095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6214436" y="4865694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6295979" y="5028781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6378047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6892396" y="4702095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6974464" y="4865694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7056007" y="5028781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7138075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7652424" y="4702095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7734492" y="4865694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7816035" y="5028781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7898103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8412452" y="4702095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8493995" y="4865694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8576063" y="5028781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8658131" y="5192392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1" name="Google Shape;751;p18"/>
          <p:cNvGrpSpPr/>
          <p:nvPr/>
        </p:nvGrpSpPr>
        <p:grpSpPr>
          <a:xfrm>
            <a:off x="8656345" y="-442924"/>
            <a:ext cx="4017247" cy="1504029"/>
            <a:chOff x="6492258" y="-179793"/>
            <a:chExt cx="3012935" cy="1128022"/>
          </a:xfrm>
        </p:grpSpPr>
        <p:sp>
          <p:nvSpPr>
            <p:cNvPr id="752" name="Google Shape;752;p18"/>
            <p:cNvSpPr/>
            <p:nvPr/>
          </p:nvSpPr>
          <p:spPr>
            <a:xfrm rot="10800000">
              <a:off x="8771805" y="547299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8"/>
            <p:cNvSpPr/>
            <p:nvPr/>
          </p:nvSpPr>
          <p:spPr>
            <a:xfrm rot="10800000">
              <a:off x="8853873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8"/>
            <p:cNvSpPr/>
            <p:nvPr/>
          </p:nvSpPr>
          <p:spPr>
            <a:xfrm rot="10800000">
              <a:off x="8935416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8"/>
            <p:cNvSpPr/>
            <p:nvPr/>
          </p:nvSpPr>
          <p:spPr>
            <a:xfrm rot="10800000">
              <a:off x="9017484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8"/>
            <p:cNvSpPr/>
            <p:nvPr/>
          </p:nvSpPr>
          <p:spPr>
            <a:xfrm rot="10800000">
              <a:off x="8011789" y="547299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8"/>
            <p:cNvSpPr/>
            <p:nvPr/>
          </p:nvSpPr>
          <p:spPr>
            <a:xfrm rot="10800000">
              <a:off x="8093845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8"/>
            <p:cNvSpPr/>
            <p:nvPr/>
          </p:nvSpPr>
          <p:spPr>
            <a:xfrm rot="10800000">
              <a:off x="8175388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8"/>
            <p:cNvSpPr/>
            <p:nvPr/>
          </p:nvSpPr>
          <p:spPr>
            <a:xfrm rot="10800000">
              <a:off x="8257456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8"/>
            <p:cNvSpPr/>
            <p:nvPr/>
          </p:nvSpPr>
          <p:spPr>
            <a:xfrm rot="10800000">
              <a:off x="7252286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8"/>
            <p:cNvSpPr/>
            <p:nvPr/>
          </p:nvSpPr>
          <p:spPr>
            <a:xfrm rot="10800000">
              <a:off x="7333829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8"/>
            <p:cNvSpPr/>
            <p:nvPr/>
          </p:nvSpPr>
          <p:spPr>
            <a:xfrm rot="10800000">
              <a:off x="7415372" y="38368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8"/>
            <p:cNvSpPr/>
            <p:nvPr/>
          </p:nvSpPr>
          <p:spPr>
            <a:xfrm rot="10800000">
              <a:off x="7497428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8"/>
            <p:cNvSpPr/>
            <p:nvPr/>
          </p:nvSpPr>
          <p:spPr>
            <a:xfrm rot="10800000">
              <a:off x="6492258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8"/>
            <p:cNvSpPr/>
            <p:nvPr/>
          </p:nvSpPr>
          <p:spPr>
            <a:xfrm rot="10800000">
              <a:off x="6573801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8"/>
            <p:cNvSpPr/>
            <p:nvPr/>
          </p:nvSpPr>
          <p:spPr>
            <a:xfrm rot="10800000">
              <a:off x="6655869" y="38368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8"/>
            <p:cNvSpPr/>
            <p:nvPr/>
          </p:nvSpPr>
          <p:spPr>
            <a:xfrm rot="10800000">
              <a:off x="6737412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8"/>
            <p:cNvSpPr/>
            <p:nvPr/>
          </p:nvSpPr>
          <p:spPr>
            <a:xfrm rot="10800000">
              <a:off x="8391791" y="65874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8"/>
            <p:cNvSpPr/>
            <p:nvPr/>
          </p:nvSpPr>
          <p:spPr>
            <a:xfrm rot="10800000">
              <a:off x="8473859" y="-15669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8"/>
            <p:cNvSpPr/>
            <p:nvPr/>
          </p:nvSpPr>
          <p:spPr>
            <a:xfrm rot="10800000">
              <a:off x="8555402" y="-97737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8"/>
            <p:cNvSpPr/>
            <p:nvPr/>
          </p:nvSpPr>
          <p:spPr>
            <a:xfrm rot="10800000">
              <a:off x="8637470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8"/>
            <p:cNvSpPr/>
            <p:nvPr/>
          </p:nvSpPr>
          <p:spPr>
            <a:xfrm rot="10800000">
              <a:off x="7632300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8"/>
            <p:cNvSpPr/>
            <p:nvPr/>
          </p:nvSpPr>
          <p:spPr>
            <a:xfrm rot="10800000">
              <a:off x="7713843" y="-15669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18"/>
            <p:cNvSpPr/>
            <p:nvPr/>
          </p:nvSpPr>
          <p:spPr>
            <a:xfrm rot="10800000">
              <a:off x="7795386" y="-97737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18"/>
            <p:cNvSpPr/>
            <p:nvPr/>
          </p:nvSpPr>
          <p:spPr>
            <a:xfrm rot="10800000">
              <a:off x="7877442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18"/>
            <p:cNvSpPr/>
            <p:nvPr/>
          </p:nvSpPr>
          <p:spPr>
            <a:xfrm rot="10800000">
              <a:off x="6872272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18"/>
            <p:cNvSpPr/>
            <p:nvPr/>
          </p:nvSpPr>
          <p:spPr>
            <a:xfrm rot="10800000">
              <a:off x="6953815" y="-15669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8"/>
            <p:cNvSpPr/>
            <p:nvPr/>
          </p:nvSpPr>
          <p:spPr>
            <a:xfrm rot="10800000">
              <a:off x="7035883" y="-97737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18"/>
            <p:cNvSpPr/>
            <p:nvPr/>
          </p:nvSpPr>
          <p:spPr>
            <a:xfrm rot="10800000">
              <a:off x="7117426" y="-179793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0" name="Google Shape;780;p18"/>
          <p:cNvSpPr txBox="1">
            <a:spLocks noGrp="1"/>
          </p:cNvSpPr>
          <p:nvPr>
            <p:ph type="title"/>
          </p:nvPr>
        </p:nvSpPr>
        <p:spPr>
          <a:xfrm>
            <a:off x="1389900" y="719333"/>
            <a:ext cx="99244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1" name="Google Shape;781;p18"/>
          <p:cNvSpPr txBox="1">
            <a:spLocks noGrp="1"/>
          </p:cNvSpPr>
          <p:nvPr>
            <p:ph type="body" idx="1"/>
          </p:nvPr>
        </p:nvSpPr>
        <p:spPr>
          <a:xfrm>
            <a:off x="1278248" y="2678433"/>
            <a:ext cx="9986400" cy="2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▶"/>
              <a:defRPr sz="2133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◆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◆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◆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grpSp>
        <p:nvGrpSpPr>
          <p:cNvPr id="782" name="Google Shape;782;p18"/>
          <p:cNvGrpSpPr/>
          <p:nvPr/>
        </p:nvGrpSpPr>
        <p:grpSpPr>
          <a:xfrm>
            <a:off x="959993" y="831024"/>
            <a:ext cx="425849" cy="541553"/>
            <a:chOff x="304244" y="1858207"/>
            <a:chExt cx="319387" cy="406165"/>
          </a:xfrm>
        </p:grpSpPr>
        <p:sp>
          <p:nvSpPr>
            <p:cNvPr id="783" name="Google Shape;783;p18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8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87051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9"/>
          <p:cNvGrpSpPr/>
          <p:nvPr/>
        </p:nvGrpSpPr>
        <p:grpSpPr>
          <a:xfrm>
            <a:off x="-1002825" y="5805362"/>
            <a:ext cx="4523916" cy="1504029"/>
            <a:chOff x="6132380" y="4220671"/>
            <a:chExt cx="3392937" cy="1128022"/>
          </a:xfrm>
        </p:grpSpPr>
        <p:sp>
          <p:nvSpPr>
            <p:cNvPr id="402" name="Google Shape;402;p9"/>
            <p:cNvSpPr/>
            <p:nvPr/>
          </p:nvSpPr>
          <p:spPr>
            <a:xfrm>
              <a:off x="6512382" y="4220671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594450" y="4384282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675993" y="454736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6758061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7272410" y="4220671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7354478" y="4384282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7436021" y="454736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518089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8032438" y="4220671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8113981" y="4384282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8196049" y="454736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8278117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8792466" y="4220671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8874009" y="4384282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8956077" y="454736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38133" y="471097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32380" y="4702095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61" y="33620"/>
                  </a:lnTo>
                  <a:lnTo>
                    <a:pt x="61498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6214436" y="4865694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5"/>
                  </a:lnTo>
                  <a:lnTo>
                    <a:pt x="44799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6295979" y="5028781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82" y="19945"/>
                  </a:lnTo>
                  <a:lnTo>
                    <a:pt x="17052" y="5918"/>
                  </a:lnTo>
                  <a:lnTo>
                    <a:pt x="31123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6378047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6892396" y="4702095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974464" y="4865694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7056007" y="5028781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7138075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7652424" y="4702095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7734492" y="4865694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7816035" y="5028781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7898103" y="5192392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8412452" y="4702095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8493995" y="4865694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8576063" y="5028781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8658131" y="5192392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4" name="Google Shape;434;p9"/>
          <p:cNvGrpSpPr/>
          <p:nvPr/>
        </p:nvGrpSpPr>
        <p:grpSpPr>
          <a:xfrm>
            <a:off x="8656345" y="-442924"/>
            <a:ext cx="4017247" cy="1504029"/>
            <a:chOff x="6492258" y="-179793"/>
            <a:chExt cx="3012935" cy="1128022"/>
          </a:xfrm>
        </p:grpSpPr>
        <p:sp>
          <p:nvSpPr>
            <p:cNvPr id="435" name="Google Shape;435;p9"/>
            <p:cNvSpPr/>
            <p:nvPr/>
          </p:nvSpPr>
          <p:spPr>
            <a:xfrm rot="10800000">
              <a:off x="8771805" y="547299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62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9"/>
            <p:cNvSpPr/>
            <p:nvPr/>
          </p:nvSpPr>
          <p:spPr>
            <a:xfrm rot="10800000">
              <a:off x="8853873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8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9"/>
            <p:cNvSpPr/>
            <p:nvPr/>
          </p:nvSpPr>
          <p:spPr>
            <a:xfrm rot="10800000">
              <a:off x="8935416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81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9"/>
            <p:cNvSpPr/>
            <p:nvPr/>
          </p:nvSpPr>
          <p:spPr>
            <a:xfrm rot="10800000">
              <a:off x="9017484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9"/>
            <p:cNvSpPr/>
            <p:nvPr/>
          </p:nvSpPr>
          <p:spPr>
            <a:xfrm rot="10800000">
              <a:off x="8011789" y="547299"/>
              <a:ext cx="733376" cy="400930"/>
            </a:xfrm>
            <a:custGeom>
              <a:avLst/>
              <a:gdLst/>
              <a:ahLst/>
              <a:cxnLst/>
              <a:rect l="l" t="t" r="r" b="b"/>
              <a:pathLst>
                <a:path w="61499" h="33621" extrusionOk="0">
                  <a:moveTo>
                    <a:pt x="30772" y="1"/>
                  </a:moveTo>
                  <a:lnTo>
                    <a:pt x="1" y="30684"/>
                  </a:lnTo>
                  <a:lnTo>
                    <a:pt x="2938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99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9"/>
            <p:cNvSpPr/>
            <p:nvPr/>
          </p:nvSpPr>
          <p:spPr>
            <a:xfrm rot="10800000">
              <a:off x="8093845" y="465755"/>
              <a:ext cx="569252" cy="318863"/>
            </a:xfrm>
            <a:custGeom>
              <a:avLst/>
              <a:gdLst/>
              <a:ahLst/>
              <a:cxnLst/>
              <a:rect l="l" t="t" r="r" b="b"/>
              <a:pathLst>
                <a:path w="47736" h="26739" extrusionOk="0">
                  <a:moveTo>
                    <a:pt x="23890" y="0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4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9"/>
            <p:cNvSpPr/>
            <p:nvPr/>
          </p:nvSpPr>
          <p:spPr>
            <a:xfrm rot="10800000">
              <a:off x="8175388" y="383688"/>
              <a:ext cx="406165" cy="237844"/>
            </a:xfrm>
            <a:custGeom>
              <a:avLst/>
              <a:gdLst/>
              <a:ahLst/>
              <a:cxnLst/>
              <a:rect l="l" t="t" r="r" b="b"/>
              <a:pathLst>
                <a:path w="34060" h="19945" extrusionOk="0">
                  <a:moveTo>
                    <a:pt x="17052" y="0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9"/>
            <p:cNvSpPr/>
            <p:nvPr/>
          </p:nvSpPr>
          <p:spPr>
            <a:xfrm rot="10800000">
              <a:off x="8257456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9"/>
            <p:cNvSpPr/>
            <p:nvPr/>
          </p:nvSpPr>
          <p:spPr>
            <a:xfrm rot="10800000">
              <a:off x="7252286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2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9"/>
            <p:cNvSpPr/>
            <p:nvPr/>
          </p:nvSpPr>
          <p:spPr>
            <a:xfrm rot="10800000">
              <a:off x="7333829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4" y="0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4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9"/>
            <p:cNvSpPr/>
            <p:nvPr/>
          </p:nvSpPr>
          <p:spPr>
            <a:xfrm rot="10800000">
              <a:off x="7415372" y="383688"/>
              <a:ext cx="406154" cy="237844"/>
            </a:xfrm>
            <a:custGeom>
              <a:avLst/>
              <a:gdLst/>
              <a:ahLst/>
              <a:cxnLst/>
              <a:rect l="l" t="t" r="r" b="b"/>
              <a:pathLst>
                <a:path w="34059" h="19945" extrusionOk="0">
                  <a:moveTo>
                    <a:pt x="17052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9"/>
            <p:cNvSpPr/>
            <p:nvPr/>
          </p:nvSpPr>
          <p:spPr>
            <a:xfrm rot="10800000">
              <a:off x="7497428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0" y="10126"/>
                  </a:lnTo>
                  <a:lnTo>
                    <a:pt x="2937" y="13106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9"/>
            <p:cNvSpPr/>
            <p:nvPr/>
          </p:nvSpPr>
          <p:spPr>
            <a:xfrm rot="10800000">
              <a:off x="6492258" y="547299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1"/>
                  </a:moveTo>
                  <a:lnTo>
                    <a:pt x="0" y="30684"/>
                  </a:lnTo>
                  <a:lnTo>
                    <a:pt x="2937" y="33621"/>
                  </a:lnTo>
                  <a:lnTo>
                    <a:pt x="30771" y="5874"/>
                  </a:lnTo>
                  <a:lnTo>
                    <a:pt x="58518" y="33621"/>
                  </a:lnTo>
                  <a:lnTo>
                    <a:pt x="61455" y="30684"/>
                  </a:lnTo>
                  <a:lnTo>
                    <a:pt x="30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 rot="10800000">
              <a:off x="6573801" y="465755"/>
              <a:ext cx="569765" cy="318863"/>
            </a:xfrm>
            <a:custGeom>
              <a:avLst/>
              <a:gdLst/>
              <a:ahLst/>
              <a:cxnLst/>
              <a:rect l="l" t="t" r="r" b="b"/>
              <a:pathLst>
                <a:path w="47779" h="26739" extrusionOk="0">
                  <a:moveTo>
                    <a:pt x="23933" y="0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933" y="5874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 rot="10800000">
              <a:off x="6655869" y="383688"/>
              <a:ext cx="405629" cy="237844"/>
            </a:xfrm>
            <a:custGeom>
              <a:avLst/>
              <a:gdLst/>
              <a:ahLst/>
              <a:cxnLst/>
              <a:rect l="l" t="t" r="r" b="b"/>
              <a:pathLst>
                <a:path w="34015" h="19945" extrusionOk="0">
                  <a:moveTo>
                    <a:pt x="17051" y="0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 rot="10800000">
              <a:off x="6737412" y="301620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0"/>
                  </a:moveTo>
                  <a:lnTo>
                    <a:pt x="1" y="10126"/>
                  </a:lnTo>
                  <a:lnTo>
                    <a:pt x="2938" y="13106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9"/>
            <p:cNvSpPr/>
            <p:nvPr/>
          </p:nvSpPr>
          <p:spPr>
            <a:xfrm rot="10800000">
              <a:off x="8391791" y="65874"/>
              <a:ext cx="733388" cy="400930"/>
            </a:xfrm>
            <a:custGeom>
              <a:avLst/>
              <a:gdLst/>
              <a:ahLst/>
              <a:cxnLst/>
              <a:rect l="l" t="t" r="r" b="b"/>
              <a:pathLst>
                <a:path w="61500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8" y="33620"/>
                  </a:lnTo>
                  <a:lnTo>
                    <a:pt x="30772" y="5874"/>
                  </a:lnTo>
                  <a:lnTo>
                    <a:pt x="58562" y="33620"/>
                  </a:lnTo>
                  <a:lnTo>
                    <a:pt x="61499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9"/>
            <p:cNvSpPr/>
            <p:nvPr/>
          </p:nvSpPr>
          <p:spPr>
            <a:xfrm rot="10800000">
              <a:off x="8473859" y="-15669"/>
              <a:ext cx="569252" cy="318875"/>
            </a:xfrm>
            <a:custGeom>
              <a:avLst/>
              <a:gdLst/>
              <a:ahLst/>
              <a:cxnLst/>
              <a:rect l="l" t="t" r="r" b="b"/>
              <a:pathLst>
                <a:path w="47736" h="26740" extrusionOk="0">
                  <a:moveTo>
                    <a:pt x="23890" y="1"/>
                  </a:moveTo>
                  <a:lnTo>
                    <a:pt x="1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 rot="10800000">
              <a:off x="8555402" y="-97737"/>
              <a:ext cx="406165" cy="237856"/>
            </a:xfrm>
            <a:custGeom>
              <a:avLst/>
              <a:gdLst/>
              <a:ahLst/>
              <a:cxnLst/>
              <a:rect l="l" t="t" r="r" b="b"/>
              <a:pathLst>
                <a:path w="34060" h="19946" extrusionOk="0">
                  <a:moveTo>
                    <a:pt x="17052" y="1"/>
                  </a:moveTo>
                  <a:lnTo>
                    <a:pt x="1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122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 rot="10800000">
              <a:off x="8637470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 rot="10800000">
              <a:off x="7632300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2" y="0"/>
                  </a:moveTo>
                  <a:lnTo>
                    <a:pt x="1" y="30683"/>
                  </a:lnTo>
                  <a:lnTo>
                    <a:pt x="2937" y="33620"/>
                  </a:lnTo>
                  <a:lnTo>
                    <a:pt x="30772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9"/>
            <p:cNvSpPr/>
            <p:nvPr/>
          </p:nvSpPr>
          <p:spPr>
            <a:xfrm rot="10800000">
              <a:off x="7713843" y="-15669"/>
              <a:ext cx="569240" cy="318875"/>
            </a:xfrm>
            <a:custGeom>
              <a:avLst/>
              <a:gdLst/>
              <a:ahLst/>
              <a:cxnLst/>
              <a:rect l="l" t="t" r="r" b="b"/>
              <a:pathLst>
                <a:path w="47735" h="26740" extrusionOk="0">
                  <a:moveTo>
                    <a:pt x="23890" y="1"/>
                  </a:moveTo>
                  <a:lnTo>
                    <a:pt x="0" y="23802"/>
                  </a:lnTo>
                  <a:lnTo>
                    <a:pt x="2937" y="26739"/>
                  </a:lnTo>
                  <a:lnTo>
                    <a:pt x="23890" y="5875"/>
                  </a:lnTo>
                  <a:lnTo>
                    <a:pt x="44798" y="26739"/>
                  </a:lnTo>
                  <a:lnTo>
                    <a:pt x="47735" y="23802"/>
                  </a:lnTo>
                  <a:lnTo>
                    <a:pt x="23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9"/>
            <p:cNvSpPr/>
            <p:nvPr/>
          </p:nvSpPr>
          <p:spPr>
            <a:xfrm rot="10800000">
              <a:off x="7795386" y="-97737"/>
              <a:ext cx="406154" cy="237856"/>
            </a:xfrm>
            <a:custGeom>
              <a:avLst/>
              <a:gdLst/>
              <a:ahLst/>
              <a:cxnLst/>
              <a:rect l="l" t="t" r="r" b="b"/>
              <a:pathLst>
                <a:path w="34059" h="19946" extrusionOk="0">
                  <a:moveTo>
                    <a:pt x="17052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2" y="5918"/>
                  </a:lnTo>
                  <a:lnTo>
                    <a:pt x="31078" y="19945"/>
                  </a:lnTo>
                  <a:lnTo>
                    <a:pt x="34059" y="17008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9"/>
            <p:cNvSpPr/>
            <p:nvPr/>
          </p:nvSpPr>
          <p:spPr>
            <a:xfrm rot="10800000">
              <a:off x="7877442" y="-179793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70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9"/>
            <p:cNvSpPr/>
            <p:nvPr/>
          </p:nvSpPr>
          <p:spPr>
            <a:xfrm rot="10800000">
              <a:off x="6872272" y="65874"/>
              <a:ext cx="732851" cy="400930"/>
            </a:xfrm>
            <a:custGeom>
              <a:avLst/>
              <a:gdLst/>
              <a:ahLst/>
              <a:cxnLst/>
              <a:rect l="l" t="t" r="r" b="b"/>
              <a:pathLst>
                <a:path w="61455" h="33621" extrusionOk="0">
                  <a:moveTo>
                    <a:pt x="30771" y="0"/>
                  </a:moveTo>
                  <a:lnTo>
                    <a:pt x="0" y="30683"/>
                  </a:lnTo>
                  <a:lnTo>
                    <a:pt x="2937" y="33620"/>
                  </a:lnTo>
                  <a:lnTo>
                    <a:pt x="30771" y="5874"/>
                  </a:lnTo>
                  <a:lnTo>
                    <a:pt x="58518" y="33620"/>
                  </a:lnTo>
                  <a:lnTo>
                    <a:pt x="61455" y="30683"/>
                  </a:lnTo>
                  <a:lnTo>
                    <a:pt x="307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9"/>
            <p:cNvSpPr/>
            <p:nvPr/>
          </p:nvSpPr>
          <p:spPr>
            <a:xfrm rot="10800000">
              <a:off x="6953815" y="-15669"/>
              <a:ext cx="569765" cy="318875"/>
            </a:xfrm>
            <a:custGeom>
              <a:avLst/>
              <a:gdLst/>
              <a:ahLst/>
              <a:cxnLst/>
              <a:rect l="l" t="t" r="r" b="b"/>
              <a:pathLst>
                <a:path w="47779" h="26740" extrusionOk="0">
                  <a:moveTo>
                    <a:pt x="23933" y="1"/>
                  </a:moveTo>
                  <a:lnTo>
                    <a:pt x="0" y="23802"/>
                  </a:lnTo>
                  <a:lnTo>
                    <a:pt x="2981" y="26739"/>
                  </a:lnTo>
                  <a:lnTo>
                    <a:pt x="23933" y="5875"/>
                  </a:lnTo>
                  <a:lnTo>
                    <a:pt x="44842" y="26739"/>
                  </a:lnTo>
                  <a:lnTo>
                    <a:pt x="47779" y="23802"/>
                  </a:lnTo>
                  <a:lnTo>
                    <a:pt x="23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9"/>
            <p:cNvSpPr/>
            <p:nvPr/>
          </p:nvSpPr>
          <p:spPr>
            <a:xfrm rot="10800000">
              <a:off x="7035883" y="-97737"/>
              <a:ext cx="405629" cy="237856"/>
            </a:xfrm>
            <a:custGeom>
              <a:avLst/>
              <a:gdLst/>
              <a:ahLst/>
              <a:cxnLst/>
              <a:rect l="l" t="t" r="r" b="b"/>
              <a:pathLst>
                <a:path w="34015" h="19946" extrusionOk="0">
                  <a:moveTo>
                    <a:pt x="17051" y="1"/>
                  </a:moveTo>
                  <a:lnTo>
                    <a:pt x="0" y="17008"/>
                  </a:lnTo>
                  <a:lnTo>
                    <a:pt x="2937" y="19945"/>
                  </a:lnTo>
                  <a:lnTo>
                    <a:pt x="17051" y="5918"/>
                  </a:lnTo>
                  <a:lnTo>
                    <a:pt x="31078" y="19945"/>
                  </a:lnTo>
                  <a:lnTo>
                    <a:pt x="34015" y="17008"/>
                  </a:lnTo>
                  <a:lnTo>
                    <a:pt x="170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9"/>
            <p:cNvSpPr/>
            <p:nvPr/>
          </p:nvSpPr>
          <p:spPr>
            <a:xfrm rot="10800000">
              <a:off x="7117426" y="-179793"/>
              <a:ext cx="242018" cy="156301"/>
            </a:xfrm>
            <a:custGeom>
              <a:avLst/>
              <a:gdLst/>
              <a:ahLst/>
              <a:cxnLst/>
              <a:rect l="l" t="t" r="r" b="b"/>
              <a:pathLst>
                <a:path w="20295" h="13107" extrusionOk="0">
                  <a:moveTo>
                    <a:pt x="10169" y="1"/>
                  </a:moveTo>
                  <a:lnTo>
                    <a:pt x="0" y="10170"/>
                  </a:lnTo>
                  <a:lnTo>
                    <a:pt x="2937" y="13107"/>
                  </a:lnTo>
                  <a:lnTo>
                    <a:pt x="10169" y="5874"/>
                  </a:lnTo>
                  <a:lnTo>
                    <a:pt x="17358" y="13063"/>
                  </a:lnTo>
                  <a:lnTo>
                    <a:pt x="20295" y="10126"/>
                  </a:lnTo>
                  <a:lnTo>
                    <a:pt x="101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9"/>
          <p:cNvSpPr txBox="1">
            <a:spLocks noGrp="1"/>
          </p:cNvSpPr>
          <p:nvPr>
            <p:ph type="title"/>
          </p:nvPr>
        </p:nvSpPr>
        <p:spPr>
          <a:xfrm>
            <a:off x="1389900" y="719333"/>
            <a:ext cx="99244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464" name="Google Shape;464;p9"/>
          <p:cNvGrpSpPr/>
          <p:nvPr/>
        </p:nvGrpSpPr>
        <p:grpSpPr>
          <a:xfrm>
            <a:off x="959993" y="831024"/>
            <a:ext cx="425849" cy="541553"/>
            <a:chOff x="304244" y="1858207"/>
            <a:chExt cx="319387" cy="406165"/>
          </a:xfrm>
        </p:grpSpPr>
        <p:sp>
          <p:nvSpPr>
            <p:cNvPr id="465" name="Google Shape;465;p9"/>
            <p:cNvSpPr/>
            <p:nvPr/>
          </p:nvSpPr>
          <p:spPr>
            <a:xfrm rot="5400000">
              <a:off x="301889" y="1942630"/>
              <a:ext cx="406165" cy="237319"/>
            </a:xfrm>
            <a:custGeom>
              <a:avLst/>
              <a:gdLst/>
              <a:ahLst/>
              <a:cxnLst/>
              <a:rect l="l" t="t" r="r" b="b"/>
              <a:pathLst>
                <a:path w="34060" h="19901" extrusionOk="0">
                  <a:moveTo>
                    <a:pt x="17052" y="1"/>
                  </a:moveTo>
                  <a:lnTo>
                    <a:pt x="1" y="16964"/>
                  </a:lnTo>
                  <a:lnTo>
                    <a:pt x="2982" y="19901"/>
                  </a:lnTo>
                  <a:lnTo>
                    <a:pt x="17052" y="5874"/>
                  </a:lnTo>
                  <a:lnTo>
                    <a:pt x="31123" y="19901"/>
                  </a:lnTo>
                  <a:lnTo>
                    <a:pt x="34059" y="16964"/>
                  </a:lnTo>
                  <a:lnTo>
                    <a:pt x="17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9"/>
            <p:cNvSpPr/>
            <p:nvPr/>
          </p:nvSpPr>
          <p:spPr>
            <a:xfrm rot="5400000">
              <a:off x="261380" y="1983139"/>
              <a:ext cx="242030" cy="156301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7" name="Google Shape;467;p9"/>
          <p:cNvSpPr txBox="1">
            <a:spLocks noGrp="1"/>
          </p:cNvSpPr>
          <p:nvPr>
            <p:ph type="subTitle" idx="1"/>
          </p:nvPr>
        </p:nvSpPr>
        <p:spPr>
          <a:xfrm>
            <a:off x="1194816" y="3006251"/>
            <a:ext cx="23044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 b="1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 b="1">
                <a:solidFill>
                  <a:schemeClr val="accen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 b="1">
                <a:solidFill>
                  <a:schemeClr val="accen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 b="1">
                <a:solidFill>
                  <a:schemeClr val="accen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 b="1">
                <a:solidFill>
                  <a:schemeClr val="accen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 b="1">
                <a:solidFill>
                  <a:schemeClr val="accen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 b="1">
                <a:solidFill>
                  <a:schemeClr val="accen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 b="1">
                <a:solidFill>
                  <a:schemeClr val="accen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68" name="Google Shape;468;p9"/>
          <p:cNvSpPr txBox="1">
            <a:spLocks noGrp="1"/>
          </p:cNvSpPr>
          <p:nvPr>
            <p:ph type="subTitle" idx="2"/>
          </p:nvPr>
        </p:nvSpPr>
        <p:spPr>
          <a:xfrm>
            <a:off x="1194816" y="3458043"/>
            <a:ext cx="2304400" cy="1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69" name="Google Shape;469;p9"/>
          <p:cNvSpPr txBox="1">
            <a:spLocks noGrp="1"/>
          </p:cNvSpPr>
          <p:nvPr>
            <p:ph type="subTitle" idx="3"/>
          </p:nvPr>
        </p:nvSpPr>
        <p:spPr>
          <a:xfrm>
            <a:off x="8697233" y="2988633"/>
            <a:ext cx="23044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4"/>
          </p:nvPr>
        </p:nvSpPr>
        <p:spPr>
          <a:xfrm>
            <a:off x="8697233" y="3458043"/>
            <a:ext cx="2304400" cy="1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60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5943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9162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9770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816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BE7C50-2A24-4717-80AD-B21B4A9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B574325-280E-4F93-B36F-A4753FDD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F392E44-175C-4BED-851A-8BF24486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8D3CFC4-9093-4048-9991-C6024FFA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63C031E-4F4D-442A-A0D6-B35684EA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21923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581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1149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6889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5593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7770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2193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6327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71742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39516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438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69C061-278D-48E9-AC08-3E2D0956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C3A3F25-C0AE-43D6-8558-1F1FBE77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B979497-DC2B-4283-A356-0F6D014D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77E9B9C-C32E-4C79-A134-B99675D6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3275BC2-1F97-41B1-8B1B-E59A45F6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15483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6510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3695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165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813EA6-16B1-4656-ABD3-8A38FD6A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78C3FF7-7B30-40BB-9667-BE3AD9DDD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F924023-B37C-4810-8743-9E49C3EFB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C7E64E3-9937-408D-B58D-2BF30AEC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3F6F5D5-7C52-4A9B-A0F8-0A057BE9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1CD270A-CFE0-4826-81C5-7307DB95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149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A08E1E-2AB4-4C05-91AF-67675695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4DAAD86-4260-47C0-AFB0-F1EFEE51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CF757FA-7FA9-48F3-8E5F-54A4CC7C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2AF96FB-657E-403D-B874-3DAC9E953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246BCBB-13C9-4E4E-9115-F1BF5F5E3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D96F648-C8E2-4A3B-8CF8-C1B87F4E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56F0F9D-B0DE-467C-9FAC-573369E1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4050E81-1EC4-4B64-8797-CE777B06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754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FA0502-A951-41BC-BB54-352B1B88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6EE7F67-BE7C-469F-ACE9-64A4D51C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7D95F24E-79B9-4BED-A454-67B0F795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19951A8-1C64-4C8C-84DF-1C999AB4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903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280CE95-F230-43D6-AAE0-31F13764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4BF971B-F2A6-4A5F-B2DE-98818AF4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1A6D17D-874F-4E7F-885C-48B812F3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533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8018ED-69BB-46E0-95F2-1E058F08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3783CFE-F425-40CE-9438-F759A9F3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F110919-05BA-4C1D-B9B7-03FDE8C33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B7C91D-CFFF-4E93-9BB6-88C9B4EE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0995DBD-8174-46FC-943C-DE5E1D95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7779EC7-161F-4263-8860-AE1A8842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80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D66E68-EF4D-4643-AA8E-776FEE87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448972A-A586-448E-8B0A-E1F5A18B0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419BC89-C7B6-4D6B-8621-93D0DC13F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974A1F1-104E-4AF5-B851-5CA5F3AE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40927CE-722A-4D20-9BBB-2C53FCBD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09055A4-0233-442C-929D-BFCEA624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89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7EAB85BA-D6DD-4857-B09D-6F59DBFF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1B4E056-01D5-4EE3-A8A7-FE8F1F935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B47C1BF-8BE1-45D2-A153-3C9C9054D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DD4A02E-DB0C-4C88-B433-97271F861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C9C9FE9-C76F-4D85-9694-9476B6359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469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B0BFA4-E27A-4418-BE08-BB81BA406B37}" type="datetimeFigureOut">
              <a:rPr lang="vi-VN" smtClean="0"/>
              <a:t>27/04/2022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B2201-7774-43FB-B01C-7B19DE38CA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7081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31.sv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4"/>
          <p:cNvSpPr txBox="1">
            <a:spLocks noGrp="1"/>
          </p:cNvSpPr>
          <p:nvPr>
            <p:ph type="ctrTitle"/>
          </p:nvPr>
        </p:nvSpPr>
        <p:spPr>
          <a:xfrm>
            <a:off x="1133476" y="919010"/>
            <a:ext cx="12191999" cy="3244644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6600" dirty="0" err="1"/>
              <a:t>Đồ</a:t>
            </a:r>
            <a:r>
              <a:rPr lang="en-US" sz="6600" dirty="0"/>
              <a:t> </a:t>
            </a:r>
            <a:r>
              <a:rPr lang="en-US" sz="6600" dirty="0" err="1"/>
              <a:t>án</a:t>
            </a:r>
            <a:r>
              <a:rPr lang="en-US" sz="6600" dirty="0"/>
              <a:t>: Game </a:t>
            </a:r>
            <a:r>
              <a:rPr lang="en-US" sz="6600" dirty="0" err="1"/>
              <a:t>xếp</a:t>
            </a:r>
            <a:r>
              <a:rPr lang="en-US" sz="6600" dirty="0"/>
              <a:t> </a:t>
            </a:r>
            <a:r>
              <a:rPr lang="en-US" sz="6600" dirty="0" err="1"/>
              <a:t>gạch</a:t>
            </a:r>
            <a:endParaRPr lang="en-US" sz="6600" dirty="0"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1327" name="Google Shape;1327;p34"/>
          <p:cNvSpPr txBox="1">
            <a:spLocks noGrp="1"/>
          </p:cNvSpPr>
          <p:nvPr>
            <p:ph type="subTitle" idx="1"/>
          </p:nvPr>
        </p:nvSpPr>
        <p:spPr>
          <a:xfrm>
            <a:off x="359925" y="3733883"/>
            <a:ext cx="10272000" cy="25876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3047924" lvl="5" algn="l"/>
            <a:r>
              <a:rPr lang="en-US" sz="2800" dirty="0" err="1"/>
              <a:t>Lớp</a:t>
            </a:r>
            <a:r>
              <a:rPr lang="en-US" sz="2800" dirty="0"/>
              <a:t>: </a:t>
            </a:r>
            <a:r>
              <a:rPr lang="en-US" sz="2800" b="1" dirty="0" err="1"/>
              <a:t>Ngôn</a:t>
            </a:r>
            <a:r>
              <a:rPr lang="en-US" sz="2800" b="1" dirty="0"/>
              <a:t> </a:t>
            </a:r>
            <a:r>
              <a:rPr lang="en-US" sz="2800" b="1" dirty="0" err="1"/>
              <a:t>ngữ</a:t>
            </a:r>
            <a:r>
              <a:rPr lang="en-US" sz="2800" b="1" dirty="0"/>
              <a:t> </a:t>
            </a:r>
            <a:r>
              <a:rPr lang="en-US" sz="2800" b="1" dirty="0" err="1"/>
              <a:t>lập</a:t>
            </a:r>
            <a:r>
              <a:rPr lang="en-US" sz="2800" b="1" dirty="0"/>
              <a:t> </a:t>
            </a:r>
            <a:r>
              <a:rPr lang="en-US" sz="2800" b="1" dirty="0" err="1"/>
              <a:t>trình</a:t>
            </a:r>
            <a:r>
              <a:rPr lang="en-US" sz="2800" b="1" dirty="0"/>
              <a:t> Java - SE330.M21</a:t>
            </a:r>
          </a:p>
          <a:p>
            <a:pPr marL="3047924" lvl="5" algn="l"/>
            <a:r>
              <a:rPr lang="en-US" sz="2800" dirty="0" err="1"/>
              <a:t>Giảng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: </a:t>
            </a:r>
            <a:r>
              <a:rPr lang="en-US" sz="2800" b="1" dirty="0"/>
              <a:t>Lê Thanh </a:t>
            </a:r>
            <a:r>
              <a:rPr lang="en-US" sz="2800" b="1" dirty="0" err="1"/>
              <a:t>Trọng</a:t>
            </a:r>
            <a:endParaRPr lang="en-US" sz="2800" b="1" dirty="0"/>
          </a:p>
          <a:p>
            <a:pPr marL="3047924" lvl="5" algn="l"/>
            <a:r>
              <a:rPr lang="en-US" sz="2800" dirty="0" err="1"/>
              <a:t>Nhóm</a:t>
            </a:r>
            <a:r>
              <a:rPr lang="en-US" sz="2800" dirty="0"/>
              <a:t>: </a:t>
            </a:r>
            <a:r>
              <a:rPr lang="en-US" sz="2800" b="1" dirty="0"/>
              <a:t>4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B0397333-97A0-4E51-A8F2-8972E62E4327}"/>
              </a:ext>
            </a:extLst>
          </p:cNvPr>
          <p:cNvSpPr/>
          <p:nvPr/>
        </p:nvSpPr>
        <p:spPr>
          <a:xfrm>
            <a:off x="11428368" y="6160289"/>
            <a:ext cx="763632" cy="7077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1FF9-2D83-4D7C-9951-B0D707A6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473" y="3310529"/>
            <a:ext cx="9924400" cy="768000"/>
          </a:xfrm>
        </p:spPr>
        <p:txBody>
          <a:bodyPr/>
          <a:lstStyle/>
          <a:p>
            <a:r>
              <a:rPr lang="en-US" sz="7200" b="1" dirty="0"/>
              <a:t>Demo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053EEDE3-D49A-4D9B-AB06-ABFF3FE80F1F}"/>
              </a:ext>
            </a:extLst>
          </p:cNvPr>
          <p:cNvSpPr/>
          <p:nvPr/>
        </p:nvSpPr>
        <p:spPr>
          <a:xfrm>
            <a:off x="11314301" y="6005689"/>
            <a:ext cx="877700" cy="8623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219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7DAB0C-3B5C-4652-A9FD-61B0A6C4B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524" y="3056641"/>
            <a:ext cx="5112773" cy="3952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E0631F-8A26-435C-91D1-874D4A163320}"/>
              </a:ext>
            </a:extLst>
          </p:cNvPr>
          <p:cNvSpPr txBox="1"/>
          <p:nvPr/>
        </p:nvSpPr>
        <p:spPr>
          <a:xfrm>
            <a:off x="912142" y="1446671"/>
            <a:ext cx="1017806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400">
                <a:solidFill>
                  <a:schemeClr val="accent2"/>
                </a:solidFill>
                <a:latin typeface="Work Sans ExtraBold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CẢM ƠN CÔ VÀ CÁC BẠN ĐÃ THEO DÕI</a:t>
            </a:r>
            <a:endParaRPr lang="en-US" sz="6400">
              <a:solidFill>
                <a:schemeClr val="accent2"/>
              </a:solidFill>
              <a:latin typeface="Work Sans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BF25908-C8BF-4790-B76A-328EDA2ABD18}"/>
              </a:ext>
            </a:extLst>
          </p:cNvPr>
          <p:cNvSpPr txBox="1"/>
          <p:nvPr/>
        </p:nvSpPr>
        <p:spPr>
          <a:xfrm>
            <a:off x="2031499" y="1672875"/>
            <a:ext cx="303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err="1"/>
              <a:t>Tưởng</a:t>
            </a:r>
            <a:r>
              <a:rPr lang="vi-VN" sz="2400" dirty="0"/>
              <a:t> </a:t>
            </a:r>
            <a:r>
              <a:rPr lang="vi-VN" sz="2400" dirty="0" err="1"/>
              <a:t>Thành</a:t>
            </a:r>
            <a:r>
              <a:rPr lang="vi-VN" sz="2400" dirty="0"/>
              <a:t> Long</a:t>
            </a:r>
            <a:endParaRPr lang="en-VN" sz="3200" b="1" dirty="0">
              <a:solidFill>
                <a:schemeClr val="bg2"/>
              </a:solidFill>
              <a:latin typeface="Work Sans ExtraBold" pitchFamily="2" charset="0"/>
              <a:cs typeface="PHOSPHATE INLINE" panose="02000506050000020004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3B8D2A-0E32-4B1E-AEA8-47F584B16224}"/>
              </a:ext>
            </a:extLst>
          </p:cNvPr>
          <p:cNvSpPr txBox="1"/>
          <p:nvPr/>
        </p:nvSpPr>
        <p:spPr>
          <a:xfrm>
            <a:off x="2031499" y="3762985"/>
            <a:ext cx="4514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/>
              <a:t>Lê Dương Khánh Việt</a:t>
            </a:r>
            <a:endParaRPr lang="en-VN" sz="3200" b="1">
              <a:solidFill>
                <a:schemeClr val="bg2"/>
              </a:solidFill>
              <a:latin typeface="Work Sans ExtraBol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D9196D-06AD-4A19-A259-42C108870F55}"/>
              </a:ext>
            </a:extLst>
          </p:cNvPr>
          <p:cNvSpPr txBox="1"/>
          <p:nvPr/>
        </p:nvSpPr>
        <p:spPr>
          <a:xfrm>
            <a:off x="8305628" y="3928324"/>
            <a:ext cx="458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Lê Văn Nhân</a:t>
            </a:r>
            <a:endParaRPr lang="en-VN" sz="3200" b="1" dirty="0">
              <a:solidFill>
                <a:schemeClr val="bg2"/>
              </a:solidFill>
              <a:latin typeface="Work Sans ExtraBold" pitchFamily="2" charset="0"/>
              <a:cs typeface="PHOSPHATE INLINE" panose="02000506050000020004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F8A39-9B9D-48F7-9414-557C274A61C9}"/>
              </a:ext>
            </a:extLst>
          </p:cNvPr>
          <p:cNvSpPr txBox="1"/>
          <p:nvPr/>
        </p:nvSpPr>
        <p:spPr>
          <a:xfrm>
            <a:off x="8137986" y="1798869"/>
            <a:ext cx="578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err="1"/>
              <a:t>Đỗ</a:t>
            </a:r>
            <a:r>
              <a:rPr lang="vi-VN" sz="2400" dirty="0"/>
              <a:t> Minh </a:t>
            </a:r>
            <a:r>
              <a:rPr lang="vi-VN" sz="2400" dirty="0" err="1"/>
              <a:t>Phúc</a:t>
            </a:r>
            <a:endParaRPr lang="en-VN" sz="3200" b="1" dirty="0">
              <a:solidFill>
                <a:schemeClr val="bg2"/>
              </a:solidFill>
              <a:latin typeface="Work Sans ExtraBold" pitchFamily="2" charset="0"/>
              <a:cs typeface="PHOSPHATE INLINE" panose="02000506050000020004" pitchFamily="2" charset="77"/>
            </a:endParaRPr>
          </a:p>
        </p:txBody>
      </p:sp>
      <p:pic>
        <p:nvPicPr>
          <p:cNvPr id="31" name="Graphic 30" descr="Badge 1 with solid fill">
            <a:extLst>
              <a:ext uri="{FF2B5EF4-FFF2-40B4-BE49-F238E27FC236}">
                <a16:creationId xmlns:a16="http://schemas.microsoft.com/office/drawing/2014/main" id="{B0E98F6D-F94B-4EB5-B5C3-739276B50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966" y="1306407"/>
            <a:ext cx="1224855" cy="1188732"/>
          </a:xfrm>
          <a:prstGeom prst="rect">
            <a:avLst/>
          </a:prstGeom>
        </p:spPr>
      </p:pic>
      <p:pic>
        <p:nvPicPr>
          <p:cNvPr id="32" name="Graphic 31" descr="Badge with solid fill">
            <a:extLst>
              <a:ext uri="{FF2B5EF4-FFF2-40B4-BE49-F238E27FC236}">
                <a16:creationId xmlns:a16="http://schemas.microsoft.com/office/drawing/2014/main" id="{1FECE4FA-0C38-4C38-9ADE-8F3255492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966" y="3333958"/>
            <a:ext cx="1224855" cy="1188732"/>
          </a:xfrm>
          <a:prstGeom prst="rect">
            <a:avLst/>
          </a:prstGeom>
        </p:spPr>
      </p:pic>
      <p:pic>
        <p:nvPicPr>
          <p:cNvPr id="33" name="Graphic 32" descr="Badge 3 with solid fill">
            <a:extLst>
              <a:ext uri="{FF2B5EF4-FFF2-40B4-BE49-F238E27FC236}">
                <a16:creationId xmlns:a16="http://schemas.microsoft.com/office/drawing/2014/main" id="{A8062B1E-71E5-423D-91F3-CEDA982297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4238" y="1466283"/>
            <a:ext cx="1224853" cy="1188732"/>
          </a:xfrm>
          <a:prstGeom prst="rect">
            <a:avLst/>
          </a:prstGeom>
        </p:spPr>
      </p:pic>
      <p:pic>
        <p:nvPicPr>
          <p:cNvPr id="34" name="Graphic 33" descr="Badge 4 with solid fill">
            <a:extLst>
              <a:ext uri="{FF2B5EF4-FFF2-40B4-BE49-F238E27FC236}">
                <a16:creationId xmlns:a16="http://schemas.microsoft.com/office/drawing/2014/main" id="{A9CA9733-1BFA-4767-B81B-184F589E1D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49013" y="3429000"/>
            <a:ext cx="1224853" cy="11887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CFB5526-7A1A-4A36-AA87-ED5BAFFCA4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0291" y="3247876"/>
            <a:ext cx="186960" cy="1869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9414A7E-DC11-4FF0-A13F-F274383E60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0291" y="6261915"/>
            <a:ext cx="186960" cy="18696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1219C3-1D66-4AF3-84DF-2FE3A2F98D59}"/>
              </a:ext>
            </a:extLst>
          </p:cNvPr>
          <p:cNvCxnSpPr>
            <a:cxnSpLocks/>
          </p:cNvCxnSpPr>
          <p:nvPr/>
        </p:nvCxnSpPr>
        <p:spPr>
          <a:xfrm>
            <a:off x="6107143" y="1269821"/>
            <a:ext cx="15691" cy="685800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028E824-8381-43B7-BB6E-AFDE0B520E8C}"/>
              </a:ext>
            </a:extLst>
          </p:cNvPr>
          <p:cNvSpPr txBox="1"/>
          <p:nvPr/>
        </p:nvSpPr>
        <p:spPr>
          <a:xfrm>
            <a:off x="451557" y="179063"/>
            <a:ext cx="1192192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>
                <a:solidFill>
                  <a:schemeClr val="accent1"/>
                </a:solidFill>
                <a:latin typeface="Work Sans ExtraBold" pitchFamily="2" charset="0"/>
              </a:rPr>
              <a:t>                    </a:t>
            </a:r>
            <a:r>
              <a:rPr lang="en-US" sz="5333" err="1">
                <a:solidFill>
                  <a:schemeClr val="accent1"/>
                </a:solidFill>
                <a:latin typeface="Work Sans ExtraBold" pitchFamily="2" charset="0"/>
              </a:rPr>
              <a:t>Thành</a:t>
            </a:r>
            <a:r>
              <a:rPr lang="en-US" sz="5333">
                <a:solidFill>
                  <a:schemeClr val="accent1"/>
                </a:solidFill>
                <a:latin typeface="Work Sans ExtraBold" pitchFamily="2" charset="0"/>
              </a:rPr>
              <a:t> </a:t>
            </a:r>
            <a:r>
              <a:rPr lang="en-US" sz="5333" err="1">
                <a:solidFill>
                  <a:schemeClr val="accent1"/>
                </a:solidFill>
                <a:latin typeface="Work Sans ExtraBold" pitchFamily="2" charset="0"/>
              </a:rPr>
              <a:t>viên</a:t>
            </a:r>
            <a:endParaRPr lang="en-US" sz="5333">
              <a:solidFill>
                <a:schemeClr val="accent1"/>
              </a:solidFill>
              <a:latin typeface="Work Sans ExtraBold" pitchFamily="2" charset="0"/>
            </a:endParaRPr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930E3744-0226-4D88-BE2F-9695EB29DE13}"/>
              </a:ext>
            </a:extLst>
          </p:cNvPr>
          <p:cNvSpPr/>
          <p:nvPr/>
        </p:nvSpPr>
        <p:spPr>
          <a:xfrm>
            <a:off x="11428368" y="6160289"/>
            <a:ext cx="763632" cy="7077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021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8943B7-78E7-43FC-AB6F-BDD85AC2D88D}"/>
              </a:ext>
            </a:extLst>
          </p:cNvPr>
          <p:cNvCxnSpPr/>
          <p:nvPr/>
        </p:nvCxnSpPr>
        <p:spPr>
          <a:xfrm>
            <a:off x="3838817" y="4847709"/>
            <a:ext cx="7201787" cy="0"/>
          </a:xfrm>
          <a:prstGeom prst="line">
            <a:avLst/>
          </a:prstGeom>
          <a:ln w="25400">
            <a:solidFill>
              <a:schemeClr val="accent3"/>
            </a:solidFill>
            <a:prstDash val="sysDot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0D9813-E733-4A7D-A25A-61551045D354}"/>
              </a:ext>
            </a:extLst>
          </p:cNvPr>
          <p:cNvCxnSpPr/>
          <p:nvPr/>
        </p:nvCxnSpPr>
        <p:spPr>
          <a:xfrm>
            <a:off x="3856215" y="1891993"/>
            <a:ext cx="7201787" cy="0"/>
          </a:xfrm>
          <a:prstGeom prst="line">
            <a:avLst/>
          </a:prstGeom>
          <a:ln w="25400">
            <a:solidFill>
              <a:schemeClr val="accent3"/>
            </a:solidFill>
            <a:prstDash val="sysDot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215F6FC-3CD1-4D44-B113-F2BA68931E2F}"/>
              </a:ext>
            </a:extLst>
          </p:cNvPr>
          <p:cNvSpPr/>
          <p:nvPr/>
        </p:nvSpPr>
        <p:spPr>
          <a:xfrm>
            <a:off x="5528307" y="1722425"/>
            <a:ext cx="326060" cy="29771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400">
              <a:latin typeface="Work Sans ExtraBold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78568E-C9B9-48E1-A708-B40D99AAEF55}"/>
              </a:ext>
            </a:extLst>
          </p:cNvPr>
          <p:cNvSpPr/>
          <p:nvPr/>
        </p:nvSpPr>
        <p:spPr>
          <a:xfrm>
            <a:off x="5613364" y="1786216"/>
            <a:ext cx="155944" cy="15594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400">
              <a:latin typeface="Work Sans ExtraBold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940B1C-BD6C-4926-B791-1B28415D8042}"/>
              </a:ext>
            </a:extLst>
          </p:cNvPr>
          <p:cNvSpPr/>
          <p:nvPr/>
        </p:nvSpPr>
        <p:spPr>
          <a:xfrm>
            <a:off x="5559910" y="4698855"/>
            <a:ext cx="326060" cy="29771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400">
              <a:latin typeface="Work Sans ExtraBold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245AD3-8004-4FD4-B99B-253F2E8FB79B}"/>
              </a:ext>
            </a:extLst>
          </p:cNvPr>
          <p:cNvSpPr/>
          <p:nvPr/>
        </p:nvSpPr>
        <p:spPr>
          <a:xfrm>
            <a:off x="5643739" y="4771989"/>
            <a:ext cx="144232" cy="14423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2400">
              <a:latin typeface="Work Sans ExtraBold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F25908-C8BF-4790-B76A-328EDA2ABD18}"/>
              </a:ext>
            </a:extLst>
          </p:cNvPr>
          <p:cNvSpPr txBox="1"/>
          <p:nvPr/>
        </p:nvSpPr>
        <p:spPr>
          <a:xfrm>
            <a:off x="6227812" y="1051222"/>
            <a:ext cx="578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rgbClr val="FF0000"/>
                </a:solidFill>
                <a:latin typeface="Work Sans ExtraBold" pitchFamily="2" charset="0"/>
                <a:cs typeface="PHOSPHATE INLINE" panose="02000506050000020004" pitchFamily="2" charset="77"/>
              </a:rPr>
              <a:t>Các chức năng</a:t>
            </a:r>
            <a:endParaRPr lang="en-VN" sz="2400" b="1" dirty="0">
              <a:solidFill>
                <a:srgbClr val="FF0000"/>
              </a:solidFill>
              <a:latin typeface="Work Sans ExtraBold" pitchFamily="2" charset="0"/>
              <a:cs typeface="PHOSPHATE INLINE" panose="02000506050000020004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3B8D2A-0E32-4B1E-AEA8-47F584B16224}"/>
              </a:ext>
            </a:extLst>
          </p:cNvPr>
          <p:cNvSpPr txBox="1"/>
          <p:nvPr/>
        </p:nvSpPr>
        <p:spPr>
          <a:xfrm>
            <a:off x="6274529" y="2434120"/>
            <a:ext cx="4514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Work Sans ExtraBold" pitchFamily="2" charset="0"/>
              </a:rPr>
              <a:t>Kế</a:t>
            </a:r>
            <a:r>
              <a:rPr lang="en-US" sz="2400" b="1" dirty="0">
                <a:solidFill>
                  <a:srgbClr val="FF0000"/>
                </a:solidFill>
                <a:latin typeface="Work Sans ExtraBold" pitchFamily="2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Work Sans ExtraBold" pitchFamily="2" charset="0"/>
              </a:rPr>
              <a:t>hoạch</a:t>
            </a:r>
            <a:r>
              <a:rPr lang="en-US" sz="2400" b="1" dirty="0">
                <a:solidFill>
                  <a:srgbClr val="FF0000"/>
                </a:solidFill>
                <a:latin typeface="Work Sans ExtraBold" pitchFamily="2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Work Sans ExtraBold" pitchFamily="2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Work Sans ExtraBold" pitchFamily="2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Work Sans ExtraBold" pitchFamily="2" charset="0"/>
              </a:rPr>
              <a:t>phân</a:t>
            </a:r>
            <a:r>
              <a:rPr lang="en-US" sz="2400" b="1" dirty="0">
                <a:solidFill>
                  <a:srgbClr val="FF0000"/>
                </a:solidFill>
                <a:latin typeface="Work Sans ExtraBold" pitchFamily="2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Work Sans ExtraBold" pitchFamily="2" charset="0"/>
              </a:rPr>
              <a:t>công</a:t>
            </a:r>
            <a:endParaRPr lang="en-VN" sz="2400" b="1" dirty="0">
              <a:solidFill>
                <a:srgbClr val="FF0000"/>
              </a:solidFill>
              <a:latin typeface="Work Sans ExtraBold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F8A39-9B9D-48F7-9414-557C274A61C9}"/>
              </a:ext>
            </a:extLst>
          </p:cNvPr>
          <p:cNvSpPr txBox="1"/>
          <p:nvPr/>
        </p:nvSpPr>
        <p:spPr>
          <a:xfrm>
            <a:off x="6274530" y="4060078"/>
            <a:ext cx="578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Work Sans ExtraBold" pitchFamily="2" charset="0"/>
                <a:cs typeface="PHOSPHATE INLINE" panose="02000506050000020004" pitchFamily="2" charset="77"/>
              </a:rPr>
              <a:t>Khó</a:t>
            </a:r>
            <a:r>
              <a:rPr lang="en-US" sz="2400" b="1" dirty="0">
                <a:solidFill>
                  <a:srgbClr val="FF0000"/>
                </a:solidFill>
                <a:latin typeface="Work Sans ExtraBold" pitchFamily="2" charset="0"/>
                <a:cs typeface="PHOSPHATE INLINE" panose="02000506050000020004" pitchFamily="2" charset="77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Work Sans ExtraBold" pitchFamily="2" charset="0"/>
                <a:cs typeface="PHOSPHATE INLINE" panose="02000506050000020004" pitchFamily="2" charset="77"/>
              </a:rPr>
              <a:t>khăn</a:t>
            </a:r>
            <a:r>
              <a:rPr lang="en-US" sz="2400" b="1" dirty="0">
                <a:solidFill>
                  <a:srgbClr val="FF0000"/>
                </a:solidFill>
                <a:latin typeface="Work Sans ExtraBold" pitchFamily="2" charset="0"/>
                <a:cs typeface="PHOSPHATE INLINE" panose="02000506050000020004" pitchFamily="2" charset="77"/>
              </a:rPr>
              <a:t>, Demo</a:t>
            </a:r>
            <a:endParaRPr lang="en-VN" sz="2400" b="1" dirty="0">
              <a:solidFill>
                <a:srgbClr val="FF0000"/>
              </a:solidFill>
              <a:latin typeface="Work Sans ExtraBold" pitchFamily="2" charset="0"/>
              <a:cs typeface="PHOSPHATE INLINE" panose="02000506050000020004" pitchFamily="2" charset="77"/>
            </a:endParaRPr>
          </a:p>
        </p:txBody>
      </p:sp>
      <p:pic>
        <p:nvPicPr>
          <p:cNvPr id="31" name="Graphic 30" descr="Badge 1 with solid fill">
            <a:extLst>
              <a:ext uri="{FF2B5EF4-FFF2-40B4-BE49-F238E27FC236}">
                <a16:creationId xmlns:a16="http://schemas.microsoft.com/office/drawing/2014/main" id="{B0E98F6D-F94B-4EB5-B5C3-739276B50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5898" y="763911"/>
            <a:ext cx="1224855" cy="1188732"/>
          </a:xfrm>
          <a:prstGeom prst="rect">
            <a:avLst/>
          </a:prstGeom>
        </p:spPr>
      </p:pic>
      <p:pic>
        <p:nvPicPr>
          <p:cNvPr id="32" name="Graphic 31" descr="Badge with solid fill">
            <a:extLst>
              <a:ext uri="{FF2B5EF4-FFF2-40B4-BE49-F238E27FC236}">
                <a16:creationId xmlns:a16="http://schemas.microsoft.com/office/drawing/2014/main" id="{1FECE4FA-0C38-4C38-9ADE-8F3255492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5898" y="2178399"/>
            <a:ext cx="1224855" cy="1188732"/>
          </a:xfrm>
          <a:prstGeom prst="rect">
            <a:avLst/>
          </a:prstGeom>
        </p:spPr>
      </p:pic>
      <p:pic>
        <p:nvPicPr>
          <p:cNvPr id="33" name="Graphic 32" descr="Badge 3 with solid fill">
            <a:extLst>
              <a:ext uri="{FF2B5EF4-FFF2-40B4-BE49-F238E27FC236}">
                <a16:creationId xmlns:a16="http://schemas.microsoft.com/office/drawing/2014/main" id="{A8062B1E-71E5-423D-91F3-CEDA982297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5899" y="3738671"/>
            <a:ext cx="1224853" cy="118873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297BF4A-14ED-4333-8003-7AEF4F6A6B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8307" y="3130734"/>
            <a:ext cx="357663" cy="33327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C77867B-C5AC-4758-B5E1-64969D3BF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3995" y="6187327"/>
            <a:ext cx="310372" cy="3332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CFB5526-7A1A-4A36-AA87-ED5BAFFCA4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7404" y="3211291"/>
            <a:ext cx="186960" cy="1869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9414A7E-DC11-4FF0-A13F-F274383E60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7404" y="6225329"/>
            <a:ext cx="186960" cy="18696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1219C3-1D66-4AF3-84DF-2FE3A2F98D59}"/>
              </a:ext>
            </a:extLst>
          </p:cNvPr>
          <p:cNvCxnSpPr>
            <a:cxnSpLocks/>
          </p:cNvCxnSpPr>
          <p:nvPr/>
        </p:nvCxnSpPr>
        <p:spPr>
          <a:xfrm>
            <a:off x="5696216" y="-24668"/>
            <a:ext cx="15691" cy="685800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15717-53DB-464E-97A0-A2D935114B10}"/>
              </a:ext>
            </a:extLst>
          </p:cNvPr>
          <p:cNvCxnSpPr/>
          <p:nvPr/>
        </p:nvCxnSpPr>
        <p:spPr>
          <a:xfrm>
            <a:off x="3856215" y="3298733"/>
            <a:ext cx="7201787" cy="0"/>
          </a:xfrm>
          <a:prstGeom prst="line">
            <a:avLst/>
          </a:prstGeom>
          <a:ln w="25400">
            <a:solidFill>
              <a:schemeClr val="accent3"/>
            </a:solidFill>
            <a:prstDash val="sysDot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C5152C-6E13-40CB-BAF0-B92C9E522142}"/>
              </a:ext>
            </a:extLst>
          </p:cNvPr>
          <p:cNvCxnSpPr/>
          <p:nvPr/>
        </p:nvCxnSpPr>
        <p:spPr>
          <a:xfrm>
            <a:off x="3856215" y="6383735"/>
            <a:ext cx="7201787" cy="0"/>
          </a:xfrm>
          <a:prstGeom prst="line">
            <a:avLst/>
          </a:prstGeom>
          <a:ln w="25400">
            <a:solidFill>
              <a:schemeClr val="accent3"/>
            </a:solidFill>
            <a:prstDash val="sysDot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028E824-8381-43B7-BB6E-AFDE0B520E8C}"/>
              </a:ext>
            </a:extLst>
          </p:cNvPr>
          <p:cNvSpPr txBox="1"/>
          <p:nvPr/>
        </p:nvSpPr>
        <p:spPr>
          <a:xfrm>
            <a:off x="81281" y="2926562"/>
            <a:ext cx="3665932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>
                <a:solidFill>
                  <a:schemeClr val="accent1"/>
                </a:solidFill>
                <a:latin typeface="Work Sans ExtraBold" pitchFamily="2" charset="0"/>
              </a:rPr>
              <a:t>MỤC LỤC</a:t>
            </a:r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B6910EEF-DB3A-41A3-8AD4-A9229474F6A4}"/>
              </a:ext>
            </a:extLst>
          </p:cNvPr>
          <p:cNvSpPr/>
          <p:nvPr/>
        </p:nvSpPr>
        <p:spPr>
          <a:xfrm>
            <a:off x="11428368" y="6160289"/>
            <a:ext cx="763632" cy="7077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710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5" grpId="0"/>
      <p:bldP spid="26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38"/>
          <p:cNvSpPr txBox="1">
            <a:spLocks noGrp="1"/>
          </p:cNvSpPr>
          <p:nvPr>
            <p:ph type="title"/>
          </p:nvPr>
        </p:nvSpPr>
        <p:spPr>
          <a:xfrm>
            <a:off x="496880" y="3778513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endParaRPr b="1" dirty="0"/>
          </a:p>
        </p:txBody>
      </p:sp>
      <p:grpSp>
        <p:nvGrpSpPr>
          <p:cNvPr id="1396" name="Google Shape;1396;p38"/>
          <p:cNvGrpSpPr/>
          <p:nvPr/>
        </p:nvGrpSpPr>
        <p:grpSpPr>
          <a:xfrm>
            <a:off x="5155200" y="1532407"/>
            <a:ext cx="1881600" cy="2211485"/>
            <a:chOff x="3866400" y="1866150"/>
            <a:chExt cx="1411200" cy="1658614"/>
          </a:xfrm>
        </p:grpSpPr>
        <p:sp>
          <p:nvSpPr>
            <p:cNvPr id="1397" name="Google Shape;1397;p38"/>
            <p:cNvSpPr/>
            <p:nvPr/>
          </p:nvSpPr>
          <p:spPr>
            <a:xfrm rot="2700000">
              <a:off x="4073065" y="2072815"/>
              <a:ext cx="997869" cy="9978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p38"/>
            <p:cNvSpPr/>
            <p:nvPr/>
          </p:nvSpPr>
          <p:spPr>
            <a:xfrm rot="10800000">
              <a:off x="4380812" y="3277828"/>
              <a:ext cx="382377" cy="246936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99" name="Google Shape;1399;p38"/>
          <p:cNvGrpSpPr/>
          <p:nvPr/>
        </p:nvGrpSpPr>
        <p:grpSpPr>
          <a:xfrm>
            <a:off x="13480249" y="4477707"/>
            <a:ext cx="711583" cy="682813"/>
            <a:chOff x="-62890750" y="2296300"/>
            <a:chExt cx="330825" cy="317450"/>
          </a:xfrm>
        </p:grpSpPr>
        <p:sp>
          <p:nvSpPr>
            <p:cNvPr id="1400" name="Google Shape;1400;p38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3" name="Graphic 2" descr="Blog with solid fill">
            <a:extLst>
              <a:ext uri="{FF2B5EF4-FFF2-40B4-BE49-F238E27FC236}">
                <a16:creationId xmlns:a16="http://schemas.microsoft.com/office/drawing/2014/main" id="{2BAC8EC0-C9BF-4349-8A58-BB6C3FAE4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1574" y="1849106"/>
            <a:ext cx="1295396" cy="1295396"/>
          </a:xfrm>
          <a:prstGeom prst="rect">
            <a:avLst/>
          </a:prstGeom>
        </p:spPr>
      </p:pic>
      <p:pic>
        <p:nvPicPr>
          <p:cNvPr id="5" name="Graphic 4" descr="Mental Health with solid fill">
            <a:extLst>
              <a:ext uri="{FF2B5EF4-FFF2-40B4-BE49-F238E27FC236}">
                <a16:creationId xmlns:a16="http://schemas.microsoft.com/office/drawing/2014/main" id="{CCB1A678-4331-49EC-B4F1-767AFF1A7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70649" y="495277"/>
            <a:ext cx="1219200" cy="1219200"/>
          </a:xfrm>
          <a:prstGeom prst="rect">
            <a:avLst/>
          </a:prstGeom>
        </p:spPr>
      </p:pic>
      <p:pic>
        <p:nvPicPr>
          <p:cNvPr id="7" name="Graphic 6" descr="Programmer female with solid fill">
            <a:extLst>
              <a:ext uri="{FF2B5EF4-FFF2-40B4-BE49-F238E27FC236}">
                <a16:creationId xmlns:a16="http://schemas.microsoft.com/office/drawing/2014/main" id="{45A2BAFF-0097-4EB1-8D10-7FBB4A0192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33299" y="1418949"/>
            <a:ext cx="1219200" cy="1219200"/>
          </a:xfrm>
          <a:prstGeom prst="rect">
            <a:avLst/>
          </a:prstGeom>
        </p:spPr>
      </p:pic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031A10D6-475F-4488-9385-8B40DC40BC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39136" y="2715515"/>
            <a:ext cx="1219200" cy="1219200"/>
          </a:xfrm>
          <a:prstGeom prst="rect">
            <a:avLst/>
          </a:prstGeom>
        </p:spPr>
      </p:pic>
      <p:pic>
        <p:nvPicPr>
          <p:cNvPr id="11" name="Graphic 10" descr="Questions with solid fill">
            <a:extLst>
              <a:ext uri="{FF2B5EF4-FFF2-40B4-BE49-F238E27FC236}">
                <a16:creationId xmlns:a16="http://schemas.microsoft.com/office/drawing/2014/main" id="{D431CBAC-24C2-4030-9E0C-7484BFC06F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61049" y="3924323"/>
            <a:ext cx="1219200" cy="1219200"/>
          </a:xfrm>
          <a:prstGeom prst="rect">
            <a:avLst/>
          </a:prstGeom>
        </p:spPr>
      </p:pic>
      <p:pic>
        <p:nvPicPr>
          <p:cNvPr id="13" name="Graphic 12" descr="Quill with solid fill">
            <a:extLst>
              <a:ext uri="{FF2B5EF4-FFF2-40B4-BE49-F238E27FC236}">
                <a16:creationId xmlns:a16="http://schemas.microsoft.com/office/drawing/2014/main" id="{274FB463-92F8-4679-9DC2-F2E5CE77B9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81085" y="5160520"/>
            <a:ext cx="1219200" cy="1219200"/>
          </a:xfrm>
          <a:prstGeom prst="rect">
            <a:avLst/>
          </a:prstGeom>
        </p:spPr>
      </p:pic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1216D06A-483C-4D04-A73E-61CC0B4CD929}"/>
              </a:ext>
            </a:extLst>
          </p:cNvPr>
          <p:cNvSpPr/>
          <p:nvPr/>
        </p:nvSpPr>
        <p:spPr>
          <a:xfrm>
            <a:off x="11428368" y="6160289"/>
            <a:ext cx="763632" cy="7077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A42E-02C2-432C-90DE-0416810B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009" y="628091"/>
            <a:ext cx="9924400" cy="768000"/>
          </a:xfrm>
        </p:spPr>
        <p:txBody>
          <a:bodyPr/>
          <a:lstStyle/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26EEB-057F-48D6-975B-3F311BC71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145" y="1877441"/>
            <a:ext cx="10353964" cy="4352468"/>
          </a:xfrm>
        </p:spPr>
        <p:txBody>
          <a:bodyPr/>
          <a:lstStyle/>
          <a:p>
            <a:pPr algn="just"/>
            <a:r>
              <a:rPr lang="vi-VN" sz="3200" dirty="0">
                <a:latin typeface="Work Sans" pitchFamily="2" charset="0"/>
                <a:cs typeface="Times New Roman" panose="02020603050405020304" pitchFamily="18" charset="0"/>
              </a:rPr>
              <a:t>- </a:t>
            </a:r>
            <a:r>
              <a:rPr lang="vi-VN" sz="3200" dirty="0" err="1">
                <a:latin typeface="Work Sans" pitchFamily="2" charset="0"/>
                <a:cs typeface="Times New Roman" panose="02020603050405020304" pitchFamily="18" charset="0"/>
              </a:rPr>
              <a:t>Tạo</a:t>
            </a:r>
            <a:r>
              <a:rPr lang="vi-VN" sz="3200" dirty="0">
                <a:latin typeface="Work Sans" pitchFamily="2" charset="0"/>
                <a:cs typeface="Times New Roman" panose="02020603050405020304" pitchFamily="18" charset="0"/>
              </a:rPr>
              <a:t> giao </a:t>
            </a:r>
            <a:r>
              <a:rPr lang="vi-VN" sz="3200" dirty="0" err="1">
                <a:latin typeface="Work Sans" pitchFamily="2" charset="0"/>
                <a:cs typeface="Times New Roman" panose="02020603050405020304" pitchFamily="18" charset="0"/>
              </a:rPr>
              <a:t>diện</a:t>
            </a:r>
            <a:endParaRPr lang="vi-VN" sz="3200" dirty="0">
              <a:latin typeface="Work Sans" pitchFamily="2" charset="0"/>
              <a:cs typeface="Times New Roman" panose="02020603050405020304" pitchFamily="18" charset="0"/>
            </a:endParaRPr>
          </a:p>
          <a:p>
            <a:pPr algn="just"/>
            <a:r>
              <a:rPr lang="vi-VN" sz="3200" dirty="0">
                <a:latin typeface="Work Sans" pitchFamily="2" charset="0"/>
                <a:cs typeface="Times New Roman" panose="02020603050405020304" pitchFamily="18" charset="0"/>
              </a:rPr>
              <a:t>- </a:t>
            </a:r>
            <a:r>
              <a:rPr lang="vi-VN" sz="3200" dirty="0" err="1">
                <a:latin typeface="Work Sans" pitchFamily="2" charset="0"/>
                <a:cs typeface="Times New Roman" panose="02020603050405020304" pitchFamily="18" charset="0"/>
              </a:rPr>
              <a:t>Tạo</a:t>
            </a:r>
            <a:r>
              <a:rPr lang="vi-VN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Work Sans" pitchFamily="2" charset="0"/>
                <a:cs typeface="Times New Roman" panose="02020603050405020304" pitchFamily="18" charset="0"/>
              </a:rPr>
              <a:t>game</a:t>
            </a:r>
            <a:r>
              <a:rPr lang="vi-VN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Work Sans" pitchFamily="2" charset="0"/>
                <a:cs typeface="Times New Roman" panose="02020603050405020304" pitchFamily="18" charset="0"/>
              </a:rPr>
              <a:t>mới</a:t>
            </a:r>
            <a:endParaRPr lang="vi-VN" sz="3200" dirty="0">
              <a:latin typeface="Work Sans" pitchFamily="2" charset="0"/>
              <a:cs typeface="Times New Roman" panose="02020603050405020304" pitchFamily="18" charset="0"/>
            </a:endParaRPr>
          </a:p>
          <a:p>
            <a:pPr algn="just"/>
            <a:r>
              <a:rPr lang="vi-VN" sz="3200" dirty="0">
                <a:latin typeface="Work Sans" pitchFamily="2" charset="0"/>
                <a:cs typeface="Times New Roman" panose="02020603050405020304" pitchFamily="18" charset="0"/>
              </a:rPr>
              <a:t>- </a:t>
            </a:r>
            <a:r>
              <a:rPr lang="vi-VN" sz="3200" dirty="0" err="1">
                <a:latin typeface="Work Sans" pitchFamily="2" charset="0"/>
                <a:cs typeface="Times New Roman" panose="02020603050405020304" pitchFamily="18" charset="0"/>
              </a:rPr>
              <a:t>Điểm</a:t>
            </a:r>
            <a:r>
              <a:rPr lang="vi-VN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Work Sans" pitchFamily="2" charset="0"/>
                <a:cs typeface="Times New Roman" panose="02020603050405020304" pitchFamily="18" charset="0"/>
              </a:rPr>
              <a:t>số</a:t>
            </a:r>
            <a:endParaRPr lang="vi-VN" sz="3200" dirty="0">
              <a:latin typeface="Work Sans" pitchFamily="2" charset="0"/>
              <a:cs typeface="Times New Roman" panose="02020603050405020304" pitchFamily="18" charset="0"/>
            </a:endParaRPr>
          </a:p>
          <a:p>
            <a:pPr algn="just"/>
            <a:r>
              <a:rPr lang="vi-VN" sz="3200" dirty="0">
                <a:latin typeface="Work Sans" pitchFamily="2" charset="0"/>
                <a:cs typeface="Times New Roman" panose="02020603050405020304" pitchFamily="18" charset="0"/>
              </a:rPr>
              <a:t>- </a:t>
            </a:r>
            <a:r>
              <a:rPr lang="vi-VN" sz="3200" dirty="0" err="1">
                <a:latin typeface="Work Sans" pitchFamily="2" charset="0"/>
                <a:cs typeface="Times New Roman" panose="02020603050405020304" pitchFamily="18" charset="0"/>
              </a:rPr>
              <a:t>Màn</a:t>
            </a:r>
            <a:r>
              <a:rPr lang="vi-VN" sz="3200" dirty="0">
                <a:latin typeface="Work Sans" pitchFamily="2" charset="0"/>
                <a:cs typeface="Times New Roman" panose="02020603050405020304" pitchFamily="18" charset="0"/>
              </a:rPr>
              <a:t> chơi</a:t>
            </a:r>
          </a:p>
          <a:p>
            <a:pPr algn="just"/>
            <a:r>
              <a:rPr lang="vi-VN" sz="3200" dirty="0">
                <a:latin typeface="Work Sans" pitchFamily="2" charset="0"/>
                <a:cs typeface="Times New Roman" panose="02020603050405020304" pitchFamily="18" charset="0"/>
              </a:rPr>
              <a:t>- </a:t>
            </a:r>
            <a:r>
              <a:rPr lang="vi-VN" sz="3200" dirty="0" err="1">
                <a:latin typeface="Work Sans" pitchFamily="2" charset="0"/>
                <a:cs typeface="Times New Roman" panose="02020603050405020304" pitchFamily="18" charset="0"/>
              </a:rPr>
              <a:t>Bảng</a:t>
            </a:r>
            <a:r>
              <a:rPr lang="vi-VN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Work Sans" pitchFamily="2" charset="0"/>
                <a:cs typeface="Times New Roman" panose="02020603050405020304" pitchFamily="18" charset="0"/>
              </a:rPr>
              <a:t>xếp</a:t>
            </a:r>
            <a:r>
              <a:rPr lang="vi-VN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Work Sans" pitchFamily="2" charset="0"/>
                <a:cs typeface="Times New Roman" panose="02020603050405020304" pitchFamily="18" charset="0"/>
              </a:rPr>
              <a:t>hạng</a:t>
            </a:r>
            <a:r>
              <a:rPr lang="vi-VN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Work Sans" pitchFamily="2" charset="0"/>
                <a:cs typeface="Times New Roman" panose="02020603050405020304" pitchFamily="18" charset="0"/>
              </a:rPr>
              <a:t>top</a:t>
            </a:r>
            <a:r>
              <a:rPr lang="vi-VN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Work Sans" pitchFamily="2" charset="0"/>
                <a:cs typeface="Times New Roman" panose="02020603050405020304" pitchFamily="18" charset="0"/>
              </a:rPr>
              <a:t>điểm</a:t>
            </a:r>
            <a:endParaRPr lang="vi-VN" sz="3200" dirty="0">
              <a:latin typeface="Work Sans" pitchFamily="2" charset="0"/>
              <a:cs typeface="Times New Roman" panose="02020603050405020304" pitchFamily="18" charset="0"/>
            </a:endParaRPr>
          </a:p>
          <a:p>
            <a:pPr algn="just"/>
            <a:r>
              <a:rPr lang="vi-VN" sz="3200" dirty="0">
                <a:latin typeface="Work Sans" pitchFamily="2" charset="0"/>
                <a:cs typeface="Times New Roman" panose="02020603050405020304" pitchFamily="18" charset="0"/>
              </a:rPr>
              <a:t>- Chơi </a:t>
            </a:r>
            <a:r>
              <a:rPr lang="vi-VN" sz="3200" dirty="0" err="1">
                <a:latin typeface="Work Sans" pitchFamily="2" charset="0"/>
                <a:cs typeface="Times New Roman" panose="02020603050405020304" pitchFamily="18" charset="0"/>
              </a:rPr>
              <a:t>đối</a:t>
            </a:r>
            <a:r>
              <a:rPr lang="vi-VN" sz="32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Work Sans" pitchFamily="2" charset="0"/>
                <a:cs typeface="Times New Roman" panose="02020603050405020304" pitchFamily="18" charset="0"/>
              </a:rPr>
              <a:t>kháng</a:t>
            </a:r>
            <a:r>
              <a:rPr lang="vi-VN" sz="3200" dirty="0">
                <a:latin typeface="Work Sans" pitchFamily="2" charset="0"/>
                <a:cs typeface="Times New Roman" panose="02020603050405020304" pitchFamily="18" charset="0"/>
              </a:rPr>
              <a:t> 2 </a:t>
            </a:r>
            <a:r>
              <a:rPr lang="vi-VN" sz="3200" dirty="0" err="1">
                <a:latin typeface="Work Sans" pitchFamily="2" charset="0"/>
                <a:cs typeface="Times New Roman" panose="02020603050405020304" pitchFamily="18" charset="0"/>
              </a:rPr>
              <a:t>người</a:t>
            </a:r>
            <a:endParaRPr lang="vi-VN" sz="3200" dirty="0">
              <a:latin typeface="Work Sans" pitchFamily="2" charset="0"/>
              <a:cs typeface="Times New Roman" panose="02020603050405020304" pitchFamily="18" charset="0"/>
            </a:endParaRPr>
          </a:p>
          <a:p>
            <a:pPr algn="just"/>
            <a:endParaRPr lang="vi-VN" sz="3200" dirty="0">
              <a:latin typeface="Work Sans" pitchFamily="2" charset="0"/>
              <a:cs typeface="Times New Roman" panose="02020603050405020304" pitchFamily="18" charset="0"/>
            </a:endParaRPr>
          </a:p>
          <a:p>
            <a:pPr marL="152396" indent="0" algn="just">
              <a:buNone/>
            </a:pPr>
            <a:endParaRPr lang="en-US" sz="3200" b="1" dirty="0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76A3F8B6-2E49-4873-A5B1-39CD62F2B8AD}"/>
              </a:ext>
            </a:extLst>
          </p:cNvPr>
          <p:cNvSpPr/>
          <p:nvPr/>
        </p:nvSpPr>
        <p:spPr>
          <a:xfrm>
            <a:off x="11659163" y="6357348"/>
            <a:ext cx="532836" cy="5107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5497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38"/>
          <p:cNvSpPr txBox="1">
            <a:spLocks noGrp="1"/>
          </p:cNvSpPr>
          <p:nvPr>
            <p:ph type="title"/>
          </p:nvPr>
        </p:nvSpPr>
        <p:spPr>
          <a:xfrm>
            <a:off x="496880" y="3778513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dirty="0"/>
          </a:p>
        </p:txBody>
      </p:sp>
      <p:grpSp>
        <p:nvGrpSpPr>
          <p:cNvPr id="1396" name="Google Shape;1396;p38"/>
          <p:cNvGrpSpPr/>
          <p:nvPr/>
        </p:nvGrpSpPr>
        <p:grpSpPr>
          <a:xfrm>
            <a:off x="5155200" y="1532407"/>
            <a:ext cx="1881600" cy="2211485"/>
            <a:chOff x="3866400" y="1866150"/>
            <a:chExt cx="1411200" cy="1658614"/>
          </a:xfrm>
        </p:grpSpPr>
        <p:sp>
          <p:nvSpPr>
            <p:cNvPr id="1397" name="Google Shape;1397;p38"/>
            <p:cNvSpPr/>
            <p:nvPr/>
          </p:nvSpPr>
          <p:spPr>
            <a:xfrm rot="2700000">
              <a:off x="4073065" y="2072815"/>
              <a:ext cx="997869" cy="9978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p38"/>
            <p:cNvSpPr/>
            <p:nvPr/>
          </p:nvSpPr>
          <p:spPr>
            <a:xfrm rot="10800000">
              <a:off x="4380812" y="3277828"/>
              <a:ext cx="382377" cy="246936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99" name="Google Shape;1399;p38"/>
          <p:cNvGrpSpPr/>
          <p:nvPr/>
        </p:nvGrpSpPr>
        <p:grpSpPr>
          <a:xfrm>
            <a:off x="13480249" y="4477707"/>
            <a:ext cx="711583" cy="682813"/>
            <a:chOff x="-62890750" y="2296300"/>
            <a:chExt cx="330825" cy="317450"/>
          </a:xfrm>
        </p:grpSpPr>
        <p:sp>
          <p:nvSpPr>
            <p:cNvPr id="1400" name="Google Shape;1400;p38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5" name="Graphic 4" descr="Mental Health with solid fill">
            <a:extLst>
              <a:ext uri="{FF2B5EF4-FFF2-40B4-BE49-F238E27FC236}">
                <a16:creationId xmlns:a16="http://schemas.microsoft.com/office/drawing/2014/main" id="{CCB1A678-4331-49EC-B4F1-767AFF1A7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735" y="4981069"/>
            <a:ext cx="1219200" cy="1219200"/>
          </a:xfrm>
          <a:prstGeom prst="rect">
            <a:avLst/>
          </a:prstGeom>
        </p:spPr>
      </p:pic>
      <p:pic>
        <p:nvPicPr>
          <p:cNvPr id="7" name="Graphic 6" descr="Programmer female with solid fill">
            <a:extLst>
              <a:ext uri="{FF2B5EF4-FFF2-40B4-BE49-F238E27FC236}">
                <a16:creationId xmlns:a16="http://schemas.microsoft.com/office/drawing/2014/main" id="{45A2BAFF-0097-4EB1-8D10-7FBB4A019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33299" y="1418949"/>
            <a:ext cx="1219200" cy="1219200"/>
          </a:xfrm>
          <a:prstGeom prst="rect">
            <a:avLst/>
          </a:prstGeom>
        </p:spPr>
      </p:pic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031A10D6-475F-4488-9385-8B40DC40BC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6400" y="1932404"/>
            <a:ext cx="1219200" cy="1219200"/>
          </a:xfrm>
          <a:prstGeom prst="rect">
            <a:avLst/>
          </a:prstGeom>
        </p:spPr>
      </p:pic>
      <p:pic>
        <p:nvPicPr>
          <p:cNvPr id="11" name="Graphic 10" descr="Questions with solid fill">
            <a:extLst>
              <a:ext uri="{FF2B5EF4-FFF2-40B4-BE49-F238E27FC236}">
                <a16:creationId xmlns:a16="http://schemas.microsoft.com/office/drawing/2014/main" id="{D431CBAC-24C2-4030-9E0C-7484BFC06F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77678" y="5024958"/>
            <a:ext cx="1219200" cy="1219200"/>
          </a:xfrm>
          <a:prstGeom prst="rect">
            <a:avLst/>
          </a:prstGeom>
        </p:spPr>
      </p:pic>
      <p:pic>
        <p:nvPicPr>
          <p:cNvPr id="13" name="Graphic 12" descr="Quill with solid fill">
            <a:extLst>
              <a:ext uri="{FF2B5EF4-FFF2-40B4-BE49-F238E27FC236}">
                <a16:creationId xmlns:a16="http://schemas.microsoft.com/office/drawing/2014/main" id="{274FB463-92F8-4679-9DC2-F2E5CE77B9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181085" y="5160520"/>
            <a:ext cx="1219200" cy="1219200"/>
          </a:xfrm>
          <a:prstGeom prst="rect">
            <a:avLst/>
          </a:prstGeom>
        </p:spPr>
      </p:pic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D1739C48-B41A-4DD9-86A7-6A84FC048DAC}"/>
              </a:ext>
            </a:extLst>
          </p:cNvPr>
          <p:cNvSpPr/>
          <p:nvPr/>
        </p:nvSpPr>
        <p:spPr>
          <a:xfrm>
            <a:off x="11428368" y="6160289"/>
            <a:ext cx="763632" cy="7077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5436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6DF-062A-4C89-A480-3F69CEFE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40" y="728210"/>
            <a:ext cx="9924400" cy="768000"/>
          </a:xfrm>
        </p:spPr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011A6-8EC8-4042-8171-6E486424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40" y="1833121"/>
            <a:ext cx="9986400" cy="4522975"/>
          </a:xfrm>
        </p:spPr>
        <p:txBody>
          <a:bodyPr/>
          <a:lstStyle/>
          <a:p>
            <a:r>
              <a:rPr lang="vi-VN" sz="3200" dirty="0" err="1"/>
              <a:t>Tuần</a:t>
            </a:r>
            <a:r>
              <a:rPr lang="vi-VN" sz="3200" dirty="0"/>
              <a:t> 1 – 4 : Lên ý </a:t>
            </a:r>
            <a:r>
              <a:rPr lang="vi-VN" sz="3200" dirty="0" err="1"/>
              <a:t>tưởng</a:t>
            </a:r>
            <a:r>
              <a:rPr lang="vi-VN" sz="3200" dirty="0"/>
              <a:t>, </a:t>
            </a:r>
            <a:r>
              <a:rPr lang="vi-VN" sz="3200" dirty="0" err="1"/>
              <a:t>thống</a:t>
            </a:r>
            <a:r>
              <a:rPr lang="vi-VN" sz="3200" dirty="0"/>
              <a:t> </a:t>
            </a:r>
            <a:r>
              <a:rPr lang="vi-VN" sz="3200" dirty="0" err="1"/>
              <a:t>nhất</a:t>
            </a:r>
            <a:r>
              <a:rPr lang="vi-VN" sz="3200" dirty="0"/>
              <a:t> công </a:t>
            </a:r>
            <a:r>
              <a:rPr lang="vi-VN" sz="3200" dirty="0" err="1"/>
              <a:t>cụ</a:t>
            </a:r>
            <a:r>
              <a:rPr lang="vi-VN" sz="3200" dirty="0"/>
              <a:t> </a:t>
            </a:r>
            <a:r>
              <a:rPr lang="vi-VN" sz="3200" dirty="0" err="1"/>
              <a:t>thực</a:t>
            </a:r>
            <a:r>
              <a:rPr lang="vi-VN" sz="3200" dirty="0"/>
              <a:t> </a:t>
            </a:r>
            <a:r>
              <a:rPr lang="vi-VN" sz="3200" dirty="0" err="1"/>
              <a:t>hiện</a:t>
            </a:r>
            <a:r>
              <a:rPr lang="vi-VN" sz="3200" dirty="0"/>
              <a:t> </a:t>
            </a:r>
            <a:r>
              <a:rPr lang="vi-VN" sz="3200" dirty="0" err="1"/>
              <a:t>đồ</a:t>
            </a:r>
            <a:r>
              <a:rPr lang="vi-VN" sz="3200" dirty="0"/>
              <a:t> </a:t>
            </a:r>
            <a:r>
              <a:rPr lang="vi-VN" sz="3200" dirty="0" err="1"/>
              <a:t>án</a:t>
            </a:r>
            <a:endParaRPr lang="vi-VN" sz="3200" dirty="0"/>
          </a:p>
          <a:p>
            <a:endParaRPr lang="vi-VN" sz="3200" dirty="0"/>
          </a:p>
          <a:p>
            <a:r>
              <a:rPr lang="vi-VN" sz="3200" dirty="0" err="1"/>
              <a:t>Tuần</a:t>
            </a:r>
            <a:r>
              <a:rPr lang="vi-VN" sz="3200" dirty="0"/>
              <a:t> 5 – 9 : </a:t>
            </a:r>
            <a:r>
              <a:rPr lang="vi-VN" sz="3200" dirty="0" err="1"/>
              <a:t>Thiết</a:t>
            </a:r>
            <a:r>
              <a:rPr lang="vi-VN" sz="3200" dirty="0"/>
              <a:t> </a:t>
            </a:r>
            <a:r>
              <a:rPr lang="vi-VN" sz="3200" dirty="0" err="1"/>
              <a:t>kế</a:t>
            </a:r>
            <a:r>
              <a:rPr lang="vi-VN" sz="3200" dirty="0"/>
              <a:t> giao </a:t>
            </a:r>
            <a:r>
              <a:rPr lang="vi-VN" sz="3200" dirty="0" err="1"/>
              <a:t>diện</a:t>
            </a:r>
            <a:r>
              <a:rPr lang="vi-VN" sz="3200" dirty="0"/>
              <a:t>, </a:t>
            </a:r>
            <a:r>
              <a:rPr lang="vi-VN" sz="3200" dirty="0" err="1"/>
              <a:t>low</a:t>
            </a:r>
            <a:r>
              <a:rPr lang="vi-VN" sz="3200" dirty="0"/>
              <a:t> </a:t>
            </a:r>
            <a:r>
              <a:rPr lang="vi-VN" sz="3200" dirty="0" err="1"/>
              <a:t>level</a:t>
            </a:r>
            <a:r>
              <a:rPr lang="vi-VN" sz="3200" dirty="0"/>
              <a:t> </a:t>
            </a:r>
            <a:r>
              <a:rPr lang="vi-VN" sz="3200" dirty="0" err="1"/>
              <a:t>code</a:t>
            </a:r>
            <a:endParaRPr lang="vi-VN" sz="3200" dirty="0"/>
          </a:p>
          <a:p>
            <a:pPr marL="152396" indent="0">
              <a:buNone/>
            </a:pPr>
            <a:endParaRPr lang="vi-VN" sz="3200" dirty="0"/>
          </a:p>
          <a:p>
            <a:r>
              <a:rPr lang="vi-VN" sz="3200" dirty="0" err="1"/>
              <a:t>Tuần</a:t>
            </a:r>
            <a:r>
              <a:rPr lang="vi-VN" sz="3200" dirty="0"/>
              <a:t> 9 - 11: </a:t>
            </a:r>
            <a:r>
              <a:rPr lang="vi-VN" sz="3200" dirty="0" err="1"/>
              <a:t>Thực</a:t>
            </a:r>
            <a:r>
              <a:rPr lang="vi-VN" sz="3200" dirty="0"/>
              <a:t> </a:t>
            </a:r>
            <a:r>
              <a:rPr lang="vi-VN" sz="3200" dirty="0" err="1"/>
              <a:t>hiện</a:t>
            </a:r>
            <a:r>
              <a:rPr lang="vi-VN" sz="3200" dirty="0"/>
              <a:t> </a:t>
            </a:r>
            <a:r>
              <a:rPr lang="vi-VN" sz="3200" dirty="0" err="1"/>
              <a:t>code</a:t>
            </a:r>
            <a:r>
              <a:rPr lang="vi-VN" sz="3200" dirty="0"/>
              <a:t> chương </a:t>
            </a:r>
            <a:r>
              <a:rPr lang="vi-VN" sz="3200" dirty="0" err="1"/>
              <a:t>trình</a:t>
            </a:r>
            <a:r>
              <a:rPr lang="vi-VN" sz="3200" dirty="0"/>
              <a:t>.</a:t>
            </a:r>
          </a:p>
          <a:p>
            <a:endParaRPr lang="vi-VN" sz="3200" dirty="0"/>
          </a:p>
          <a:p>
            <a:r>
              <a:rPr lang="vi-VN" sz="3200" dirty="0" err="1"/>
              <a:t>Tuần</a:t>
            </a:r>
            <a:r>
              <a:rPr lang="vi-VN" sz="3200" dirty="0"/>
              <a:t> 12-14: </a:t>
            </a:r>
            <a:r>
              <a:rPr lang="vi-VN" sz="3200" dirty="0" err="1"/>
              <a:t>Tổng</a:t>
            </a:r>
            <a:r>
              <a:rPr lang="vi-VN" sz="3200" dirty="0"/>
              <a:t> </a:t>
            </a:r>
            <a:r>
              <a:rPr lang="vi-VN" sz="3200" dirty="0" err="1"/>
              <a:t>hợp</a:t>
            </a:r>
            <a:r>
              <a:rPr lang="vi-VN" sz="3200" dirty="0"/>
              <a:t> </a:t>
            </a:r>
            <a:r>
              <a:rPr lang="vi-VN" sz="3200" dirty="0" err="1"/>
              <a:t>báo</a:t>
            </a:r>
            <a:r>
              <a:rPr lang="vi-VN" sz="3200" dirty="0"/>
              <a:t> </a:t>
            </a:r>
            <a:r>
              <a:rPr lang="vi-VN" sz="3200" dirty="0" err="1"/>
              <a:t>cáo</a:t>
            </a:r>
            <a:r>
              <a:rPr lang="vi-VN" sz="3200" dirty="0"/>
              <a:t> - </a:t>
            </a:r>
            <a:r>
              <a:rPr lang="vi-VN" sz="3200" dirty="0" err="1"/>
              <a:t>tuần</a:t>
            </a:r>
            <a:r>
              <a:rPr lang="vi-VN" sz="3200" dirty="0"/>
              <a:t> </a:t>
            </a:r>
            <a:r>
              <a:rPr lang="vi-VN" sz="3200" dirty="0" err="1"/>
              <a:t>dự</a:t>
            </a:r>
            <a:r>
              <a:rPr lang="vi-VN" sz="3200" dirty="0"/>
              <a:t> </a:t>
            </a:r>
            <a:r>
              <a:rPr lang="vi-VN" sz="3200" dirty="0" err="1"/>
              <a:t>trữ</a:t>
            </a:r>
            <a:endParaRPr lang="en-US" sz="3200" dirty="0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04CFDC47-5070-492E-947C-ACE2974FF620}"/>
              </a:ext>
            </a:extLst>
          </p:cNvPr>
          <p:cNvSpPr/>
          <p:nvPr/>
        </p:nvSpPr>
        <p:spPr>
          <a:xfrm>
            <a:off x="11428368" y="6160289"/>
            <a:ext cx="763632" cy="7077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6051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38"/>
          <p:cNvSpPr txBox="1">
            <a:spLocks noGrp="1"/>
          </p:cNvSpPr>
          <p:nvPr>
            <p:ph type="title"/>
          </p:nvPr>
        </p:nvSpPr>
        <p:spPr>
          <a:xfrm>
            <a:off x="496880" y="3778513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, Demo</a:t>
            </a:r>
            <a:endParaRPr dirty="0"/>
          </a:p>
        </p:txBody>
      </p:sp>
      <p:grpSp>
        <p:nvGrpSpPr>
          <p:cNvPr id="1396" name="Google Shape;1396;p38"/>
          <p:cNvGrpSpPr/>
          <p:nvPr/>
        </p:nvGrpSpPr>
        <p:grpSpPr>
          <a:xfrm>
            <a:off x="5155200" y="1532407"/>
            <a:ext cx="1881600" cy="2211485"/>
            <a:chOff x="3866400" y="1866150"/>
            <a:chExt cx="1411200" cy="1658614"/>
          </a:xfrm>
        </p:grpSpPr>
        <p:sp>
          <p:nvSpPr>
            <p:cNvPr id="1397" name="Google Shape;1397;p38"/>
            <p:cNvSpPr/>
            <p:nvPr/>
          </p:nvSpPr>
          <p:spPr>
            <a:xfrm rot="2700000">
              <a:off x="4073065" y="2072815"/>
              <a:ext cx="997869" cy="9978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p38"/>
            <p:cNvSpPr/>
            <p:nvPr/>
          </p:nvSpPr>
          <p:spPr>
            <a:xfrm rot="10800000">
              <a:off x="4380812" y="3277828"/>
              <a:ext cx="382377" cy="246936"/>
            </a:xfrm>
            <a:custGeom>
              <a:avLst/>
              <a:gdLst/>
              <a:ahLst/>
              <a:cxnLst/>
              <a:rect l="l" t="t" r="r" b="b"/>
              <a:pathLst>
                <a:path w="20296" h="13107" extrusionOk="0">
                  <a:moveTo>
                    <a:pt x="10170" y="1"/>
                  </a:moveTo>
                  <a:lnTo>
                    <a:pt x="1" y="10170"/>
                  </a:lnTo>
                  <a:lnTo>
                    <a:pt x="2938" y="13107"/>
                  </a:lnTo>
                  <a:lnTo>
                    <a:pt x="10170" y="5874"/>
                  </a:lnTo>
                  <a:lnTo>
                    <a:pt x="17359" y="13063"/>
                  </a:lnTo>
                  <a:lnTo>
                    <a:pt x="20296" y="10126"/>
                  </a:lnTo>
                  <a:lnTo>
                    <a:pt x="10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99" name="Google Shape;1399;p38"/>
          <p:cNvGrpSpPr/>
          <p:nvPr/>
        </p:nvGrpSpPr>
        <p:grpSpPr>
          <a:xfrm>
            <a:off x="13480249" y="4477707"/>
            <a:ext cx="711583" cy="682813"/>
            <a:chOff x="-62890750" y="2296300"/>
            <a:chExt cx="330825" cy="317450"/>
          </a:xfrm>
        </p:grpSpPr>
        <p:sp>
          <p:nvSpPr>
            <p:cNvPr id="1400" name="Google Shape;1400;p38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5" name="Graphic 4" descr="Mental Health with solid fill">
            <a:extLst>
              <a:ext uri="{FF2B5EF4-FFF2-40B4-BE49-F238E27FC236}">
                <a16:creationId xmlns:a16="http://schemas.microsoft.com/office/drawing/2014/main" id="{CCB1A678-4331-49EC-B4F1-767AFF1A7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7680" y="1863605"/>
            <a:ext cx="1219200" cy="1219200"/>
          </a:xfrm>
          <a:prstGeom prst="rect">
            <a:avLst/>
          </a:prstGeom>
        </p:spPr>
      </p:pic>
      <p:pic>
        <p:nvPicPr>
          <p:cNvPr id="7" name="Graphic 6" descr="Programmer female with solid fill">
            <a:extLst>
              <a:ext uri="{FF2B5EF4-FFF2-40B4-BE49-F238E27FC236}">
                <a16:creationId xmlns:a16="http://schemas.microsoft.com/office/drawing/2014/main" id="{45A2BAFF-0097-4EB1-8D10-7FBB4A019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33299" y="1418949"/>
            <a:ext cx="1219200" cy="1219200"/>
          </a:xfrm>
          <a:prstGeom prst="rect">
            <a:avLst/>
          </a:prstGeom>
        </p:spPr>
      </p:pic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031A10D6-475F-4488-9385-8B40DC40BC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72632" y="2840051"/>
            <a:ext cx="1219200" cy="1219200"/>
          </a:xfrm>
          <a:prstGeom prst="rect">
            <a:avLst/>
          </a:prstGeom>
        </p:spPr>
      </p:pic>
      <p:pic>
        <p:nvPicPr>
          <p:cNvPr id="11" name="Graphic 10" descr="Questions with solid fill">
            <a:extLst>
              <a:ext uri="{FF2B5EF4-FFF2-40B4-BE49-F238E27FC236}">
                <a16:creationId xmlns:a16="http://schemas.microsoft.com/office/drawing/2014/main" id="{D431CBAC-24C2-4030-9E0C-7484BFC06F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61049" y="3924323"/>
            <a:ext cx="1219200" cy="1219200"/>
          </a:xfrm>
          <a:prstGeom prst="rect">
            <a:avLst/>
          </a:prstGeom>
        </p:spPr>
      </p:pic>
      <p:pic>
        <p:nvPicPr>
          <p:cNvPr id="13" name="Graphic 12" descr="Quill with solid fill">
            <a:extLst>
              <a:ext uri="{FF2B5EF4-FFF2-40B4-BE49-F238E27FC236}">
                <a16:creationId xmlns:a16="http://schemas.microsoft.com/office/drawing/2014/main" id="{274FB463-92F8-4679-9DC2-F2E5CE77B9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181085" y="5160520"/>
            <a:ext cx="1219200" cy="1219200"/>
          </a:xfrm>
          <a:prstGeom prst="rect">
            <a:avLst/>
          </a:prstGeom>
        </p:spPr>
      </p:pic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81715389-56CB-4F6A-9E46-B2EAE110D0A5}"/>
              </a:ext>
            </a:extLst>
          </p:cNvPr>
          <p:cNvSpPr/>
          <p:nvPr/>
        </p:nvSpPr>
        <p:spPr>
          <a:xfrm>
            <a:off x="11314301" y="6005689"/>
            <a:ext cx="877700" cy="8623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3590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1FF9-2D83-4D7C-9951-B0D707A6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065" y="719333"/>
            <a:ext cx="9924400" cy="768000"/>
          </a:xfrm>
        </p:spPr>
        <p:txBody>
          <a:bodyPr/>
          <a:lstStyle/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F21B6-C8B9-4AD3-9FD2-AA3DDBE64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2800" y="1766290"/>
            <a:ext cx="9986400" cy="3856479"/>
          </a:xfrm>
        </p:spPr>
        <p:txBody>
          <a:bodyPr/>
          <a:lstStyle/>
          <a:p>
            <a:r>
              <a:rPr lang="en-US" sz="3200" dirty="0"/>
              <a:t>Do ý </a:t>
            </a:r>
            <a:r>
              <a:rPr lang="en-US" sz="3200" dirty="0" err="1"/>
              <a:t>tưởng</a:t>
            </a:r>
            <a:r>
              <a:rPr lang="en-US" sz="3200" dirty="0"/>
              <a:t> code </a:t>
            </a:r>
            <a:r>
              <a:rPr lang="en-US" sz="3200" dirty="0" err="1"/>
              <a:t>mỗi</a:t>
            </a:r>
            <a:r>
              <a:rPr lang="en-US" sz="3200" dirty="0"/>
              <a:t> </a:t>
            </a:r>
            <a:r>
              <a:rPr lang="en-US" sz="3200" dirty="0" err="1"/>
              <a:t>bạn</a:t>
            </a:r>
            <a:r>
              <a:rPr lang="en-US" sz="3200" dirty="0"/>
              <a:t> </a:t>
            </a:r>
            <a:r>
              <a:rPr lang="en-US" sz="3200" dirty="0" err="1"/>
              <a:t>khác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r>
              <a:rPr lang="en-US" sz="3200" dirty="0"/>
              <a:t> </a:t>
            </a:r>
            <a:r>
              <a:rPr lang="en-US" sz="3200" dirty="0" err="1"/>
              <a:t>nên</a:t>
            </a:r>
            <a:r>
              <a:rPr lang="en-US" sz="3200" dirty="0"/>
              <a:t> </a:t>
            </a:r>
            <a:r>
              <a:rPr lang="en-US" sz="3200" dirty="0" err="1"/>
              <a:t>lúc</a:t>
            </a:r>
            <a:r>
              <a:rPr lang="en-US" sz="3200" dirty="0"/>
              <a:t> </a:t>
            </a:r>
            <a:r>
              <a:rPr lang="en-US" sz="3200" dirty="0" err="1"/>
              <a:t>gộp</a:t>
            </a:r>
            <a:r>
              <a:rPr lang="en-US" sz="3200" dirty="0"/>
              <a:t> </a:t>
            </a:r>
            <a:r>
              <a:rPr lang="en-US" sz="3200" dirty="0" err="1"/>
              <a:t>chung</a:t>
            </a:r>
            <a:r>
              <a:rPr lang="en-US" sz="3200" dirty="0"/>
              <a:t> </a:t>
            </a:r>
            <a:r>
              <a:rPr lang="en-US" sz="3200" dirty="0" err="1"/>
              <a:t>tất</a:t>
            </a:r>
            <a:r>
              <a:rPr lang="en-US" sz="3200" dirty="0"/>
              <a:t> </a:t>
            </a:r>
            <a:r>
              <a:rPr lang="en-US" sz="3200" dirty="0" err="1"/>
              <a:t>cả</a:t>
            </a:r>
            <a:r>
              <a:rPr lang="en-US" sz="3200" dirty="0"/>
              <a:t> code </a:t>
            </a:r>
            <a:r>
              <a:rPr lang="en-US" sz="3200" dirty="0" err="1"/>
              <a:t>còn</a:t>
            </a:r>
            <a:r>
              <a:rPr lang="en-US" sz="3200" dirty="0"/>
              <a:t> </a:t>
            </a:r>
            <a:r>
              <a:rPr lang="en-US" sz="3200" dirty="0" err="1"/>
              <a:t>bị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lỗi</a:t>
            </a:r>
            <a:r>
              <a:rPr lang="en-US" sz="3200" dirty="0"/>
              <a:t>,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code.</a:t>
            </a:r>
          </a:p>
          <a:p>
            <a:endParaRPr lang="en-US" sz="3200" dirty="0"/>
          </a:p>
          <a:p>
            <a:r>
              <a:rPr lang="en-US" sz="3200" dirty="0" err="1"/>
              <a:t>Tiến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còn</a:t>
            </a:r>
            <a:r>
              <a:rPr lang="en-US" sz="3200" dirty="0"/>
              <a:t> </a:t>
            </a:r>
            <a:r>
              <a:rPr lang="en-US" sz="3200" dirty="0" err="1"/>
              <a:t>chậm</a:t>
            </a:r>
            <a:r>
              <a:rPr lang="en-US" sz="3200" dirty="0"/>
              <a:t> do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bạn</a:t>
            </a:r>
            <a:r>
              <a:rPr lang="en-US" sz="3200" dirty="0"/>
              <a:t> </a:t>
            </a:r>
            <a:r>
              <a:rPr lang="en-US" sz="3200" dirty="0" err="1"/>
              <a:t>mới</a:t>
            </a:r>
            <a:r>
              <a:rPr lang="en-US" sz="3200" dirty="0"/>
              <a:t> học Java</a:t>
            </a:r>
          </a:p>
          <a:p>
            <a:endParaRPr lang="en-US" sz="3200" dirty="0"/>
          </a:p>
          <a:p>
            <a:r>
              <a:rPr lang="en-US" sz="3200" dirty="0" err="1"/>
              <a:t>Còn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cải</a:t>
            </a:r>
            <a:r>
              <a:rPr lang="en-US" sz="3200" dirty="0"/>
              <a:t> </a:t>
            </a:r>
            <a:r>
              <a:rPr lang="en-US" sz="3200" dirty="0" err="1"/>
              <a:t>tiến</a:t>
            </a:r>
            <a:r>
              <a:rPr lang="en-US" sz="3200" dirty="0"/>
              <a:t>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lai</a:t>
            </a:r>
            <a:r>
              <a:rPr lang="en-US" sz="3200" dirty="0"/>
              <a:t> </a:t>
            </a:r>
            <a:r>
              <a:rPr lang="en-US" sz="3200" dirty="0" err="1"/>
              <a:t>chưa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thiện</a:t>
            </a:r>
            <a:endParaRPr lang="en-US" sz="3200" dirty="0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053EEDE3-D49A-4D9B-AB06-ABFF3FE80F1F}"/>
              </a:ext>
            </a:extLst>
          </p:cNvPr>
          <p:cNvSpPr/>
          <p:nvPr/>
        </p:nvSpPr>
        <p:spPr>
          <a:xfrm>
            <a:off x="11314301" y="6005689"/>
            <a:ext cx="877700" cy="8623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2440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227</Words>
  <Application>Microsoft Office PowerPoint</Application>
  <PresentationFormat>Màn hình rộng</PresentationFormat>
  <Paragraphs>49</Paragraphs>
  <Slides>11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Times New Roman</vt:lpstr>
      <vt:lpstr>Wingdings 3</vt:lpstr>
      <vt:lpstr>Work Sans</vt:lpstr>
      <vt:lpstr>Work Sans ExtraBold</vt:lpstr>
      <vt:lpstr>Chủ đề Office</vt:lpstr>
      <vt:lpstr>Ion</vt:lpstr>
      <vt:lpstr>Đồ án: Game xếp gạch</vt:lpstr>
      <vt:lpstr>Bản trình bày PowerPoint</vt:lpstr>
      <vt:lpstr>Bản trình bày PowerPoint</vt:lpstr>
      <vt:lpstr>Các chức năng</vt:lpstr>
      <vt:lpstr>Các chức năng</vt:lpstr>
      <vt:lpstr>Kế hoạch và phân công</vt:lpstr>
      <vt:lpstr>Kế hoạch và phân công</vt:lpstr>
      <vt:lpstr>Khó khăn, Demo</vt:lpstr>
      <vt:lpstr>Khó khăn</vt:lpstr>
      <vt:lpstr>Demo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án: Game xếp gạch</dc:title>
  <dc:creator>Lê Dương Khánh Việt</dc:creator>
  <cp:lastModifiedBy>Lê Dương Khánh Việt</cp:lastModifiedBy>
  <cp:revision>3</cp:revision>
  <dcterms:created xsi:type="dcterms:W3CDTF">2022-04-27T06:13:08Z</dcterms:created>
  <dcterms:modified xsi:type="dcterms:W3CDTF">2022-04-27T07:13:41Z</dcterms:modified>
</cp:coreProperties>
</file>