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FECD9-6784-4B4F-BDCD-57C495304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4E702-6AFE-406B-BD7E-50862110C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409BC-D6B9-4A88-9C29-4308A1A9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7C34E-CF12-4B0C-B4F4-FB822D62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7E9F9-BDC5-4EF2-80B0-EC021DF5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87420-0988-46F7-8FA5-6C1180B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10814-E60E-4C95-8D62-A6E619FC8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170A2-FA01-4917-8B19-0D124D13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E5FAA-2FE9-41AA-899C-0E05DE0D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C2410-DA94-4A91-B3B5-C3CA63E5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50236-8850-41A3-9E45-C408351ED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368FD-1E4A-438A-A6E7-9A0A46A5A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AB4DD-5E7D-44AC-B0C3-D58F0BED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72F1-B176-4693-925A-4B156FEF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41F52-7FE4-4088-8A40-96755D2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41E47-487F-4C89-8927-63E90346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7CC41-AEC8-4800-B1A2-1508C952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44B62-0AA8-40F0-AE39-6C90450A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D1871-2531-4756-89DF-D7BEE82B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30BD-E00A-4AA0-855C-11403DF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7D60-2698-4B1A-BC85-1E8B19D9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29D86-E538-4305-AAAC-B68CA741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97795-3368-4CC8-BDAB-BF824365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87332-704F-47DB-A969-063802FF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46803-EDC2-461B-9100-97F5ADDB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3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0996C-811E-4565-8F18-DB125A96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0FC57-717F-4D71-BFC7-88A0D9859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DBA1C-FBB3-4642-B4CC-9519AF2F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CBACC-6958-433B-A4E8-7648BB23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A6D38-FF0D-4EEC-A3FA-87C31DD5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486C0-246D-4294-8ACA-4C2921C5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A0AA-F76D-4C46-B25A-FC95BDD3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B799B-1E0E-49C5-B0A3-6B777566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F4F73-E5F0-411E-9A96-7AB1C2F1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C4C5BA-174A-4593-AB4A-DFFAD54A1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6B188-5A48-4B33-8B39-EAF6F8FB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E4FFF-7B7B-49C6-9DB8-B0FC4972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E2B215-3B04-42B6-9988-F834019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7AE4D0-ADF5-4EF6-8E71-66238857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3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0BDDA-2C9A-40C0-8607-72C2BD21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61F160-4FBE-44FD-88A3-8B168D2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96EF3B-D1FC-4B7E-9EFA-7899C4DB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19CAB1-CAA8-4B11-8E43-1ECCB199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9A3936-A374-4845-A673-B557D781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334087-0008-4CF7-A06C-8AA1401B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72E91-F977-49AD-987F-F144B51D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FF8FE-94AB-4694-BE02-35B9026B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2F3A-159B-4254-8852-68975428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21377-C361-4861-9C4E-EC344AEF0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F3DA9-0B23-403F-BBF5-31C47949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23004-BCDF-44F6-953F-7F2697F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83A76-0B1E-4168-B7DF-533B683A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38221-339C-4D08-8226-C2B3532B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66D6D6-8A6E-4514-92A1-38684E44A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881C0-6CED-4078-ABC9-08D7C3C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F5A22-A452-4233-B2A1-751C5710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E7AA2-CDAA-460C-9C6B-07C7A600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1FB42-9E0A-4472-9978-1AB01155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032DD4-944D-4736-B2CD-796D9006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0E529-C8A9-4F6B-9EA7-822EF9E43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A00FA-BE1B-434E-992B-DE432874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A3B7-CC88-46A9-97F3-21FD890DCDC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55B4E-C5D0-4CB8-9F4C-41D7F9DE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4BA03-E976-4C29-B5EB-D54117CD4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4230-0B98-466B-90E1-E4F7E1EA2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ghtsail.aws.amazon.com/ls/webapp/ap-northeast-2/databases/Database-1/network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ghtsail.aws.amazon.com/ls/docs/en_us/articles/amazon-lightsail-connecting-to-your-mysql-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F355E-7451-4AFA-8935-D41AAF1CB77F}"/>
              </a:ext>
            </a:extLst>
          </p:cNvPr>
          <p:cNvSpPr txBox="1"/>
          <p:nvPr/>
        </p:nvSpPr>
        <p:spPr>
          <a:xfrm>
            <a:off x="905522" y="664495"/>
            <a:ext cx="994299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Aws Mysql DB </a:t>
            </a:r>
            <a:r>
              <a:rPr lang="ko-KR" altLang="en-US"/>
              <a:t>연동 방법 </a:t>
            </a:r>
            <a:endParaRPr lang="en-US" altLang="ko-KR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Aws lightsail </a:t>
            </a:r>
            <a:r>
              <a:rPr lang="ko-KR" altLang="en-US"/>
              <a:t>로 </a:t>
            </a:r>
            <a:r>
              <a:rPr lang="en-US" altLang="ko-KR"/>
              <a:t>db(mysql = mariadb) </a:t>
            </a:r>
            <a:r>
              <a:rPr lang="ko-KR" altLang="en-US"/>
              <a:t>설치 </a:t>
            </a:r>
            <a:endParaRPr lang="en-US" altLang="ko-KR"/>
          </a:p>
          <a:p>
            <a:r>
              <a:rPr lang="en-US" altLang="ko-KR" sz="1200">
                <a:hlinkClick r:id="rId2"/>
              </a:rPr>
              <a:t>https://lightsail.aws.amazon.com/ls/webapp/ap-northeast-2/databases/Database-1/networking</a:t>
            </a:r>
            <a:endParaRPr lang="en-US" altLang="ko-KR" sz="1200"/>
          </a:p>
          <a:p>
            <a:r>
              <a:rPr lang="ko-KR" altLang="en-US" sz="1100"/>
              <a:t>가격 옵션 참고 </a:t>
            </a:r>
            <a:endParaRPr lang="en-US" altLang="ko-KR" sz="1100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89096C-FE3A-41C8-B2FC-FF523B07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50" y="1970032"/>
            <a:ext cx="8286750" cy="263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02FDEB-CC51-4FBF-BF67-F1B6D63621A0}"/>
              </a:ext>
            </a:extLst>
          </p:cNvPr>
          <p:cNvSpPr/>
          <p:nvPr/>
        </p:nvSpPr>
        <p:spPr>
          <a:xfrm>
            <a:off x="905522" y="4744443"/>
            <a:ext cx="9942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2. DB </a:t>
            </a:r>
            <a:r>
              <a:rPr lang="ko-KR" altLang="en-US" sz="1600"/>
              <a:t>구축 이후 아래 링크에서 하라는 대로 하면 됨  </a:t>
            </a:r>
            <a:r>
              <a:rPr lang="en-US" altLang="ko-KR" sz="1600"/>
              <a:t>( mysql workbench </a:t>
            </a:r>
            <a:r>
              <a:rPr lang="ko-KR" altLang="en-US" sz="1600"/>
              <a:t>설치도 해야함</a:t>
            </a:r>
            <a:r>
              <a:rPr lang="en-US" altLang="ko-KR" sz="1600"/>
              <a:t>, </a:t>
            </a:r>
            <a:r>
              <a:rPr lang="ko-KR" altLang="en-US" sz="1600"/>
              <a:t>링크 잘보면 나와있음 </a:t>
            </a:r>
            <a:r>
              <a:rPr lang="en-US" altLang="ko-KR" sz="1600"/>
              <a:t>) </a:t>
            </a:r>
            <a:r>
              <a:rPr lang="ko-KR" altLang="en-US" sz="1600"/>
              <a:t> </a:t>
            </a:r>
            <a:endParaRPr lang="en-US" altLang="ko-KR" sz="1600"/>
          </a:p>
          <a:p>
            <a:r>
              <a:rPr lang="en-US" altLang="ko-KR" sz="1600">
                <a:hlinkClick r:id="rId4"/>
              </a:rPr>
              <a:t>https://lightsail.aws.amazon.com/ls/docs/en_us/articles/amazon-lightsail-connecting-to-your-mysql-database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20269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 junyoung</dc:creator>
  <cp:lastModifiedBy>ahn junyoung</cp:lastModifiedBy>
  <cp:revision>1</cp:revision>
  <dcterms:created xsi:type="dcterms:W3CDTF">2020-04-02T13:32:03Z</dcterms:created>
  <dcterms:modified xsi:type="dcterms:W3CDTF">2020-04-02T13:34:23Z</dcterms:modified>
</cp:coreProperties>
</file>