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1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E7E7-8176-4D5A-8F27-24C8CB1D245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C51A-57EC-4682-A04E-20D0E02F1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24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E7E7-8176-4D5A-8F27-24C8CB1D245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C51A-57EC-4682-A04E-20D0E02F1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8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E7E7-8176-4D5A-8F27-24C8CB1D245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C51A-57EC-4682-A04E-20D0E02F1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5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E7E7-8176-4D5A-8F27-24C8CB1D245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C51A-57EC-4682-A04E-20D0E02F1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0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E7E7-8176-4D5A-8F27-24C8CB1D245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C51A-57EC-4682-A04E-20D0E02F1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E7E7-8176-4D5A-8F27-24C8CB1D245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C51A-57EC-4682-A04E-20D0E02F1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6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E7E7-8176-4D5A-8F27-24C8CB1D245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C51A-57EC-4682-A04E-20D0E02F1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4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E7E7-8176-4D5A-8F27-24C8CB1D245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C51A-57EC-4682-A04E-20D0E02F1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E7E7-8176-4D5A-8F27-24C8CB1D245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C51A-57EC-4682-A04E-20D0E02F1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84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E7E7-8176-4D5A-8F27-24C8CB1D245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C51A-57EC-4682-A04E-20D0E02F1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4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E7E7-8176-4D5A-8F27-24C8CB1D245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C51A-57EC-4682-A04E-20D0E02F1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7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E7E7-8176-4D5A-8F27-24C8CB1D245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C51A-57EC-4682-A04E-20D0E02F1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29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65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矩形 358"/>
          <p:cNvSpPr/>
          <p:nvPr/>
        </p:nvSpPr>
        <p:spPr>
          <a:xfrm>
            <a:off x="5038603" y="293902"/>
            <a:ext cx="2472741" cy="616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5237008" y="3680680"/>
            <a:ext cx="2349769" cy="20769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7475" y="67503"/>
            <a:ext cx="2967832" cy="18180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37160" y="2003995"/>
            <a:ext cx="2177459" cy="13837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1015" y="246941"/>
            <a:ext cx="2376377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292508" y="872355"/>
            <a:ext cx="1525772" cy="350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 Client</a:t>
            </a:r>
            <a:endParaRPr lang="zh-CN" altLang="en-US" dirty="0"/>
          </a:p>
        </p:txBody>
      </p:sp>
      <p:sp>
        <p:nvSpPr>
          <p:cNvPr id="26" name="流程图: 磁盘 25"/>
          <p:cNvSpPr/>
          <p:nvPr/>
        </p:nvSpPr>
        <p:spPr>
          <a:xfrm>
            <a:off x="5288006" y="1053997"/>
            <a:ext cx="2096385" cy="64327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 Rules Storage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043336" y="3770554"/>
            <a:ext cx="2652823" cy="3024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186876" y="3887511"/>
            <a:ext cx="2376377" cy="8878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1245355" y="3940673"/>
            <a:ext cx="2248786" cy="4040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Micro-Service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2886505" y="4376608"/>
            <a:ext cx="607635" cy="350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Eureka Client</a:t>
            </a:r>
            <a:endParaRPr lang="zh-CN" altLang="en-US" sz="1000" dirty="0"/>
          </a:p>
        </p:txBody>
      </p:sp>
      <p:sp>
        <p:nvSpPr>
          <p:cNvPr id="66" name="矩形 65"/>
          <p:cNvSpPr/>
          <p:nvPr/>
        </p:nvSpPr>
        <p:spPr>
          <a:xfrm>
            <a:off x="1185990" y="4839125"/>
            <a:ext cx="2376377" cy="8878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1244469" y="4892287"/>
            <a:ext cx="2248786" cy="4040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Micro-Service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2886505" y="5328222"/>
            <a:ext cx="606750" cy="350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Eureka Client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1185990" y="5790738"/>
            <a:ext cx="2376377" cy="8878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1244469" y="5843900"/>
            <a:ext cx="2248786" cy="4040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Micro-Service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2886505" y="6279835"/>
            <a:ext cx="606750" cy="350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Eureka Client</a:t>
            </a:r>
            <a:endParaRPr lang="zh-CN" altLang="en-US" sz="1000" dirty="0"/>
          </a:p>
        </p:txBody>
      </p:sp>
      <p:cxnSp>
        <p:nvCxnSpPr>
          <p:cNvPr id="72" name="曲线连接符 71"/>
          <p:cNvCxnSpPr>
            <a:stCxn id="65" idx="3"/>
            <a:endCxn id="9" idx="1"/>
          </p:cNvCxnSpPr>
          <p:nvPr/>
        </p:nvCxnSpPr>
        <p:spPr>
          <a:xfrm flipV="1">
            <a:off x="3494140" y="2695879"/>
            <a:ext cx="1743020" cy="185616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8" idx="3"/>
            <a:endCxn id="9" idx="1"/>
          </p:cNvCxnSpPr>
          <p:nvPr/>
        </p:nvCxnSpPr>
        <p:spPr>
          <a:xfrm flipV="1">
            <a:off x="3493255" y="2695879"/>
            <a:ext cx="1743905" cy="280778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71" idx="3"/>
            <a:endCxn id="9" idx="1"/>
          </p:cNvCxnSpPr>
          <p:nvPr/>
        </p:nvCxnSpPr>
        <p:spPr>
          <a:xfrm flipV="1">
            <a:off x="3493255" y="2695879"/>
            <a:ext cx="1743905" cy="375939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/>
          <p:cNvCxnSpPr>
            <a:stCxn id="67" idx="1"/>
            <a:endCxn id="247" idx="2"/>
          </p:cNvCxnSpPr>
          <p:nvPr/>
        </p:nvCxnSpPr>
        <p:spPr>
          <a:xfrm rot="10800000" flipH="1">
            <a:off x="1244469" y="1145258"/>
            <a:ext cx="754218" cy="3949048"/>
          </a:xfrm>
          <a:prstGeom prst="curvedConnector4">
            <a:avLst>
              <a:gd name="adj1" fmla="val -125945"/>
              <a:gd name="adj2" fmla="val 52558"/>
            </a:avLst>
          </a:prstGeom>
          <a:ln w="28575">
            <a:solidFill>
              <a:srgbClr val="92D05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圆角矩形 162"/>
          <p:cNvSpPr/>
          <p:nvPr/>
        </p:nvSpPr>
        <p:spPr>
          <a:xfrm>
            <a:off x="2214319" y="4384582"/>
            <a:ext cx="607635" cy="350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Apollo</a:t>
            </a:r>
          </a:p>
          <a:p>
            <a:pPr algn="ctr"/>
            <a:r>
              <a:rPr lang="en-US" altLang="zh-CN" sz="1000" dirty="0" smtClean="0"/>
              <a:t>Client</a:t>
            </a:r>
            <a:endParaRPr lang="zh-CN" altLang="en-US" sz="1000" dirty="0"/>
          </a:p>
        </p:txBody>
      </p:sp>
      <p:sp>
        <p:nvSpPr>
          <p:cNvPr id="165" name="圆角矩形 164"/>
          <p:cNvSpPr/>
          <p:nvPr/>
        </p:nvSpPr>
        <p:spPr>
          <a:xfrm>
            <a:off x="2214318" y="5339423"/>
            <a:ext cx="607635" cy="350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Apollo</a:t>
            </a:r>
          </a:p>
          <a:p>
            <a:pPr algn="ctr"/>
            <a:r>
              <a:rPr lang="en-US" altLang="zh-CN" sz="1000" dirty="0" smtClean="0"/>
              <a:t>Client</a:t>
            </a:r>
            <a:endParaRPr lang="zh-CN" altLang="en-US" sz="1000" dirty="0"/>
          </a:p>
        </p:txBody>
      </p:sp>
      <p:sp>
        <p:nvSpPr>
          <p:cNvPr id="166" name="圆角矩形 165"/>
          <p:cNvSpPr/>
          <p:nvPr/>
        </p:nvSpPr>
        <p:spPr>
          <a:xfrm>
            <a:off x="1537571" y="4371289"/>
            <a:ext cx="607635" cy="350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167" name="圆角矩形 166"/>
          <p:cNvSpPr/>
          <p:nvPr/>
        </p:nvSpPr>
        <p:spPr>
          <a:xfrm>
            <a:off x="1535356" y="5340733"/>
            <a:ext cx="607635" cy="350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169" name="圆角矩形 168"/>
          <p:cNvSpPr/>
          <p:nvPr/>
        </p:nvSpPr>
        <p:spPr>
          <a:xfrm>
            <a:off x="2214318" y="6279835"/>
            <a:ext cx="607635" cy="350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Apollo</a:t>
            </a:r>
          </a:p>
          <a:p>
            <a:pPr algn="ctr"/>
            <a:r>
              <a:rPr lang="en-US" altLang="zh-CN" sz="1000" dirty="0" smtClean="0"/>
              <a:t>Client</a:t>
            </a:r>
            <a:endParaRPr lang="zh-CN" altLang="en-US" sz="1000" dirty="0"/>
          </a:p>
        </p:txBody>
      </p:sp>
      <p:sp>
        <p:nvSpPr>
          <p:cNvPr id="170" name="圆角矩形 169"/>
          <p:cNvSpPr/>
          <p:nvPr/>
        </p:nvSpPr>
        <p:spPr>
          <a:xfrm>
            <a:off x="1535356" y="6281145"/>
            <a:ext cx="607635" cy="350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171" name="矩形 170"/>
          <p:cNvSpPr/>
          <p:nvPr/>
        </p:nvSpPr>
        <p:spPr>
          <a:xfrm>
            <a:off x="5353064" y="3807599"/>
            <a:ext cx="820555" cy="500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177" name="矩形 176"/>
          <p:cNvSpPr/>
          <p:nvPr/>
        </p:nvSpPr>
        <p:spPr>
          <a:xfrm>
            <a:off x="5342060" y="2159296"/>
            <a:ext cx="1683478" cy="7683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 Server</a:t>
            </a:r>
            <a:endParaRPr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5494460" y="2311696"/>
            <a:ext cx="1683478" cy="7683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 Server</a:t>
            </a:r>
            <a:endParaRPr lang="zh-CN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5646860" y="2464096"/>
            <a:ext cx="1683478" cy="7683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 Server</a:t>
            </a:r>
            <a:endParaRPr lang="zh-CN" altLang="en-US" dirty="0"/>
          </a:p>
        </p:txBody>
      </p:sp>
      <p:cxnSp>
        <p:nvCxnSpPr>
          <p:cNvPr id="204" name="曲线连接符 203"/>
          <p:cNvCxnSpPr>
            <a:stCxn id="163" idx="3"/>
            <a:endCxn id="174" idx="1"/>
          </p:cNvCxnSpPr>
          <p:nvPr/>
        </p:nvCxnSpPr>
        <p:spPr>
          <a:xfrm>
            <a:off x="2821954" y="4560021"/>
            <a:ext cx="2415054" cy="159113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曲线连接符 206"/>
          <p:cNvCxnSpPr>
            <a:stCxn id="165" idx="3"/>
            <a:endCxn id="174" idx="1"/>
          </p:cNvCxnSpPr>
          <p:nvPr/>
        </p:nvCxnSpPr>
        <p:spPr>
          <a:xfrm flipV="1">
            <a:off x="2821953" y="4719134"/>
            <a:ext cx="2415055" cy="795728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曲线连接符 209"/>
          <p:cNvCxnSpPr>
            <a:stCxn id="169" idx="3"/>
            <a:endCxn id="174" idx="1"/>
          </p:cNvCxnSpPr>
          <p:nvPr/>
        </p:nvCxnSpPr>
        <p:spPr>
          <a:xfrm flipV="1">
            <a:off x="2821953" y="4719134"/>
            <a:ext cx="2415055" cy="1736140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5245858" y="5435432"/>
            <a:ext cx="2342087" cy="3434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Apollo </a:t>
            </a:r>
            <a:endParaRPr lang="en-US" altLang="zh-CN" dirty="0" smtClean="0"/>
          </a:p>
        </p:txBody>
      </p:sp>
      <p:sp>
        <p:nvSpPr>
          <p:cNvPr id="220" name="矩形 219"/>
          <p:cNvSpPr/>
          <p:nvPr/>
        </p:nvSpPr>
        <p:spPr>
          <a:xfrm>
            <a:off x="5427948" y="3895401"/>
            <a:ext cx="820555" cy="500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221" name="矩形 220"/>
          <p:cNvSpPr/>
          <p:nvPr/>
        </p:nvSpPr>
        <p:spPr>
          <a:xfrm>
            <a:off x="5507472" y="3979379"/>
            <a:ext cx="820555" cy="500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endParaRPr lang="en-US" altLang="zh-CN" dirty="0" smtClean="0"/>
          </a:p>
        </p:txBody>
      </p:sp>
      <p:sp>
        <p:nvSpPr>
          <p:cNvPr id="222" name="矩形 221"/>
          <p:cNvSpPr/>
          <p:nvPr/>
        </p:nvSpPr>
        <p:spPr>
          <a:xfrm>
            <a:off x="6429215" y="3801441"/>
            <a:ext cx="820555" cy="500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223" name="矩形 222"/>
          <p:cNvSpPr/>
          <p:nvPr/>
        </p:nvSpPr>
        <p:spPr>
          <a:xfrm>
            <a:off x="6504099" y="3889243"/>
            <a:ext cx="820555" cy="500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224" name="矩形 223"/>
          <p:cNvSpPr/>
          <p:nvPr/>
        </p:nvSpPr>
        <p:spPr>
          <a:xfrm>
            <a:off x="6583623" y="3973221"/>
            <a:ext cx="820555" cy="500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</a:t>
            </a:r>
            <a:endParaRPr lang="en-US" altLang="zh-CN" dirty="0" smtClean="0"/>
          </a:p>
        </p:txBody>
      </p:sp>
      <p:sp>
        <p:nvSpPr>
          <p:cNvPr id="228" name="矩形 227"/>
          <p:cNvSpPr/>
          <p:nvPr/>
        </p:nvSpPr>
        <p:spPr>
          <a:xfrm>
            <a:off x="5363505" y="4637490"/>
            <a:ext cx="820555" cy="500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229" name="矩形 228"/>
          <p:cNvSpPr/>
          <p:nvPr/>
        </p:nvSpPr>
        <p:spPr>
          <a:xfrm>
            <a:off x="5438389" y="4725292"/>
            <a:ext cx="820555" cy="500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230" name="矩形 229"/>
          <p:cNvSpPr/>
          <p:nvPr/>
        </p:nvSpPr>
        <p:spPr>
          <a:xfrm>
            <a:off x="5517913" y="4809270"/>
            <a:ext cx="820555" cy="500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  <a:endParaRPr lang="en-US" altLang="zh-CN" dirty="0" smtClean="0"/>
          </a:p>
        </p:txBody>
      </p:sp>
      <p:sp>
        <p:nvSpPr>
          <p:cNvPr id="231" name="矩形 230"/>
          <p:cNvSpPr/>
          <p:nvPr/>
        </p:nvSpPr>
        <p:spPr>
          <a:xfrm>
            <a:off x="6439656" y="4631332"/>
            <a:ext cx="820555" cy="500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232" name="矩形 231"/>
          <p:cNvSpPr/>
          <p:nvPr/>
        </p:nvSpPr>
        <p:spPr>
          <a:xfrm>
            <a:off x="6514540" y="4719134"/>
            <a:ext cx="820555" cy="500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233" name="矩形 232"/>
          <p:cNvSpPr/>
          <p:nvPr/>
        </p:nvSpPr>
        <p:spPr>
          <a:xfrm>
            <a:off x="6594064" y="4803112"/>
            <a:ext cx="820555" cy="500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  <a:endParaRPr lang="en-US" altLang="zh-CN" dirty="0" smtClean="0"/>
          </a:p>
        </p:txBody>
      </p:sp>
      <p:sp>
        <p:nvSpPr>
          <p:cNvPr id="243" name="矩形 242"/>
          <p:cNvSpPr/>
          <p:nvPr/>
        </p:nvSpPr>
        <p:spPr>
          <a:xfrm>
            <a:off x="663415" y="399341"/>
            <a:ext cx="2376377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圆角矩形 244"/>
          <p:cNvSpPr/>
          <p:nvPr/>
        </p:nvSpPr>
        <p:spPr>
          <a:xfrm>
            <a:off x="1444908" y="1024755"/>
            <a:ext cx="1525772" cy="350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 Client</a:t>
            </a:r>
            <a:endParaRPr lang="zh-CN" altLang="en-US" dirty="0"/>
          </a:p>
        </p:txBody>
      </p:sp>
      <p:sp>
        <p:nvSpPr>
          <p:cNvPr id="246" name="矩形 245"/>
          <p:cNvSpPr/>
          <p:nvPr/>
        </p:nvSpPr>
        <p:spPr>
          <a:xfrm>
            <a:off x="815815" y="551741"/>
            <a:ext cx="2376377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圆角矩形 246"/>
          <p:cNvSpPr/>
          <p:nvPr/>
        </p:nvSpPr>
        <p:spPr>
          <a:xfrm>
            <a:off x="874294" y="741220"/>
            <a:ext cx="2248786" cy="4040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 Gateway Engine</a:t>
            </a:r>
            <a:endParaRPr lang="zh-CN" altLang="en-US" dirty="0"/>
          </a:p>
        </p:txBody>
      </p:sp>
      <p:sp>
        <p:nvSpPr>
          <p:cNvPr id="248" name="圆角矩形 247"/>
          <p:cNvSpPr/>
          <p:nvPr/>
        </p:nvSpPr>
        <p:spPr>
          <a:xfrm>
            <a:off x="1597308" y="1177155"/>
            <a:ext cx="1525772" cy="350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 Client</a:t>
            </a:r>
            <a:endParaRPr lang="zh-CN" altLang="en-US" dirty="0"/>
          </a:p>
        </p:txBody>
      </p:sp>
      <p:cxnSp>
        <p:nvCxnSpPr>
          <p:cNvPr id="29" name="曲线连接符 28"/>
          <p:cNvCxnSpPr>
            <a:stCxn id="247" idx="3"/>
            <a:endCxn id="26" idx="2"/>
          </p:cNvCxnSpPr>
          <p:nvPr/>
        </p:nvCxnSpPr>
        <p:spPr>
          <a:xfrm>
            <a:off x="3123080" y="943239"/>
            <a:ext cx="2164926" cy="432393"/>
          </a:xfrm>
          <a:prstGeom prst="curvedConnector3">
            <a:avLst/>
          </a:prstGeom>
          <a:ln w="28575">
            <a:solidFill>
              <a:srgbClr val="00B05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248" idx="3"/>
            <a:endCxn id="9" idx="1"/>
          </p:cNvCxnSpPr>
          <p:nvPr/>
        </p:nvCxnSpPr>
        <p:spPr>
          <a:xfrm>
            <a:off x="3123080" y="1352594"/>
            <a:ext cx="2114080" cy="134328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矩形 312"/>
          <p:cNvSpPr/>
          <p:nvPr/>
        </p:nvSpPr>
        <p:spPr>
          <a:xfrm>
            <a:off x="8643915" y="2003995"/>
            <a:ext cx="2181218" cy="1383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>
            <a:off x="8748815" y="2159296"/>
            <a:ext cx="1683478" cy="768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 Server</a:t>
            </a:r>
            <a:endParaRPr lang="zh-CN" altLang="en-US" dirty="0"/>
          </a:p>
        </p:txBody>
      </p:sp>
      <p:sp>
        <p:nvSpPr>
          <p:cNvPr id="315" name="矩形 314"/>
          <p:cNvSpPr/>
          <p:nvPr/>
        </p:nvSpPr>
        <p:spPr>
          <a:xfrm>
            <a:off x="8901215" y="2311696"/>
            <a:ext cx="1683478" cy="768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 Server</a:t>
            </a:r>
            <a:endParaRPr lang="zh-CN" altLang="en-US" dirty="0"/>
          </a:p>
        </p:txBody>
      </p:sp>
      <p:sp>
        <p:nvSpPr>
          <p:cNvPr id="316" name="矩形 315"/>
          <p:cNvSpPr/>
          <p:nvPr/>
        </p:nvSpPr>
        <p:spPr>
          <a:xfrm>
            <a:off x="9053615" y="2464096"/>
            <a:ext cx="1683478" cy="768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Portal FE</a:t>
            </a:r>
            <a:endParaRPr lang="zh-CN" altLang="en-US" dirty="0"/>
          </a:p>
        </p:txBody>
      </p:sp>
      <p:sp>
        <p:nvSpPr>
          <p:cNvPr id="317" name="矩形 316"/>
          <p:cNvSpPr/>
          <p:nvPr/>
        </p:nvSpPr>
        <p:spPr>
          <a:xfrm>
            <a:off x="8643915" y="3955656"/>
            <a:ext cx="2181218" cy="13837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/>
          <p:cNvSpPr/>
          <p:nvPr/>
        </p:nvSpPr>
        <p:spPr>
          <a:xfrm>
            <a:off x="8748815" y="4110957"/>
            <a:ext cx="1683478" cy="7683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 Server</a:t>
            </a:r>
            <a:endParaRPr lang="zh-CN" altLang="en-US" dirty="0"/>
          </a:p>
        </p:txBody>
      </p:sp>
      <p:sp>
        <p:nvSpPr>
          <p:cNvPr id="319" name="矩形 318"/>
          <p:cNvSpPr/>
          <p:nvPr/>
        </p:nvSpPr>
        <p:spPr>
          <a:xfrm>
            <a:off x="8901215" y="4263357"/>
            <a:ext cx="1683478" cy="7683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 Server</a:t>
            </a:r>
            <a:endParaRPr lang="zh-CN" altLang="en-US" dirty="0"/>
          </a:p>
        </p:txBody>
      </p:sp>
      <p:sp>
        <p:nvSpPr>
          <p:cNvPr id="320" name="矩形 319"/>
          <p:cNvSpPr/>
          <p:nvPr/>
        </p:nvSpPr>
        <p:spPr>
          <a:xfrm>
            <a:off x="9053615" y="4415757"/>
            <a:ext cx="1683478" cy="7683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Portal Server</a:t>
            </a:r>
            <a:endParaRPr lang="zh-CN" altLang="en-US" dirty="0"/>
          </a:p>
        </p:txBody>
      </p:sp>
      <p:cxnSp>
        <p:nvCxnSpPr>
          <p:cNvPr id="321" name="曲线连接符 320"/>
          <p:cNvCxnSpPr>
            <a:stCxn id="320" idx="1"/>
            <a:endCxn id="174" idx="3"/>
          </p:cNvCxnSpPr>
          <p:nvPr/>
        </p:nvCxnSpPr>
        <p:spPr>
          <a:xfrm rot="10800000">
            <a:off x="7586777" y="4719134"/>
            <a:ext cx="1466838" cy="80806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曲线连接符 323"/>
          <p:cNvCxnSpPr>
            <a:stCxn id="316" idx="2"/>
            <a:endCxn id="320" idx="0"/>
          </p:cNvCxnSpPr>
          <p:nvPr/>
        </p:nvCxnSpPr>
        <p:spPr>
          <a:xfrm rot="5400000">
            <a:off x="9303707" y="3824109"/>
            <a:ext cx="1183295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线连接符 96"/>
          <p:cNvCxnSpPr>
            <a:stCxn id="70" idx="1"/>
            <a:endCxn id="247" idx="2"/>
          </p:cNvCxnSpPr>
          <p:nvPr/>
        </p:nvCxnSpPr>
        <p:spPr>
          <a:xfrm rot="10800000" flipH="1">
            <a:off x="1244469" y="1145259"/>
            <a:ext cx="754218" cy="4900661"/>
          </a:xfrm>
          <a:prstGeom prst="curvedConnector4">
            <a:avLst>
              <a:gd name="adj1" fmla="val -131969"/>
              <a:gd name="adj2" fmla="val 52061"/>
            </a:avLst>
          </a:prstGeom>
          <a:ln w="28575">
            <a:solidFill>
              <a:srgbClr val="92D05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64" idx="1"/>
            <a:endCxn id="247" idx="2"/>
          </p:cNvCxnSpPr>
          <p:nvPr/>
        </p:nvCxnSpPr>
        <p:spPr>
          <a:xfrm rot="10800000" flipH="1">
            <a:off x="1245355" y="1145258"/>
            <a:ext cx="753332" cy="2997434"/>
          </a:xfrm>
          <a:prstGeom prst="curvedConnector4">
            <a:avLst>
              <a:gd name="adj1" fmla="val -81612"/>
              <a:gd name="adj2" fmla="val 53370"/>
            </a:avLst>
          </a:prstGeom>
          <a:ln w="28575">
            <a:solidFill>
              <a:srgbClr val="92D05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曲线连接符 336"/>
          <p:cNvCxnSpPr>
            <a:stCxn id="320" idx="1"/>
            <a:endCxn id="26" idx="4"/>
          </p:cNvCxnSpPr>
          <p:nvPr/>
        </p:nvCxnSpPr>
        <p:spPr>
          <a:xfrm rot="10800000">
            <a:off x="7384391" y="1375632"/>
            <a:ext cx="1669224" cy="3424308"/>
          </a:xfrm>
          <a:prstGeom prst="curvedConnector3">
            <a:avLst>
              <a:gd name="adj1" fmla="val 42174"/>
            </a:avLst>
          </a:prstGeom>
          <a:ln w="28575">
            <a:solidFill>
              <a:srgbClr val="00B05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5274255" y="436343"/>
            <a:ext cx="399946" cy="32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/>
          <p:cNvSpPr/>
          <p:nvPr/>
        </p:nvSpPr>
        <p:spPr>
          <a:xfrm>
            <a:off x="5674201" y="436343"/>
            <a:ext cx="399946" cy="32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 341"/>
          <p:cNvSpPr/>
          <p:nvPr/>
        </p:nvSpPr>
        <p:spPr>
          <a:xfrm>
            <a:off x="6076897" y="436343"/>
            <a:ext cx="399946" cy="32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/>
          <p:cNvSpPr/>
          <p:nvPr/>
        </p:nvSpPr>
        <p:spPr>
          <a:xfrm>
            <a:off x="6473175" y="436343"/>
            <a:ext cx="399946" cy="32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/>
          <p:cNvSpPr/>
          <p:nvPr/>
        </p:nvSpPr>
        <p:spPr>
          <a:xfrm>
            <a:off x="6873121" y="436343"/>
            <a:ext cx="399946" cy="32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0" name="曲线连接符 349"/>
          <p:cNvCxnSpPr>
            <a:stCxn id="320" idx="1"/>
            <a:endCxn id="344" idx="3"/>
          </p:cNvCxnSpPr>
          <p:nvPr/>
        </p:nvCxnSpPr>
        <p:spPr>
          <a:xfrm rot="10800000">
            <a:off x="7273067" y="598210"/>
            <a:ext cx="1780548" cy="4201731"/>
          </a:xfrm>
          <a:prstGeom prst="curvedConnector3">
            <a:avLst>
              <a:gd name="adj1" fmla="val 33094"/>
            </a:avLst>
          </a:prstGeom>
          <a:ln w="28575">
            <a:solidFill>
              <a:schemeClr val="accent2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曲线连接符 352"/>
          <p:cNvCxnSpPr>
            <a:stCxn id="340" idx="1"/>
            <a:endCxn id="247" idx="3"/>
          </p:cNvCxnSpPr>
          <p:nvPr/>
        </p:nvCxnSpPr>
        <p:spPr>
          <a:xfrm rot="10800000" flipV="1">
            <a:off x="3123081" y="598209"/>
            <a:ext cx="2151175" cy="34503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3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53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ZhongWen</dc:creator>
  <cp:lastModifiedBy>Li ZhongWen</cp:lastModifiedBy>
  <cp:revision>47</cp:revision>
  <dcterms:created xsi:type="dcterms:W3CDTF">2018-06-14T08:24:38Z</dcterms:created>
  <dcterms:modified xsi:type="dcterms:W3CDTF">2018-06-14T09:48:39Z</dcterms:modified>
</cp:coreProperties>
</file>