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8" r:id="rId9"/>
    <p:sldId id="269" r:id="rId10"/>
    <p:sldId id="272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c8b6992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c8b6992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c8b6992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c8b69925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c8b6992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c8b6992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c8b6992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c8b6992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c8b69925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c8b69925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c8b6992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c8b6992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c8b6992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c8b6992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375725" y="630225"/>
            <a:ext cx="73275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Web chat 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4015650"/>
            <a:ext cx="6331500" cy="4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dirty="0">
                <a:latin typeface="Open Sans"/>
                <a:ea typeface="Open Sans"/>
                <a:cs typeface="Open Sans"/>
                <a:sym typeface="Open Sans"/>
              </a:rPr>
              <a:t>Nhóm 8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5" y="0"/>
            <a:ext cx="8296800" cy="1542000"/>
          </a:xfrm>
        </p:spPr>
        <p:txBody>
          <a:bodyPr/>
          <a:lstStyle/>
          <a:p>
            <a:r>
              <a:rPr lang="en-US" sz="3600" dirty="0" err="1" smtClean="0"/>
              <a:t>Mời</a:t>
            </a:r>
            <a:r>
              <a:rPr lang="en-US" sz="3600" dirty="0" smtClean="0"/>
              <a:t> </a:t>
            </a:r>
            <a:r>
              <a:rPr lang="en-US" sz="3600" dirty="0" err="1" smtClean="0"/>
              <a:t>vào</a:t>
            </a:r>
            <a:r>
              <a:rPr lang="en-US" sz="3600" dirty="0" smtClean="0"/>
              <a:t> </a:t>
            </a:r>
            <a:r>
              <a:rPr lang="en-US" sz="3600" dirty="0" err="1" smtClean="0"/>
              <a:t>phòng</a:t>
            </a:r>
            <a:r>
              <a:rPr lang="en-US" sz="3600" dirty="0" smtClean="0"/>
              <a:t> chat</a:t>
            </a:r>
            <a:endParaRPr lang="en-SG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88" y="1234069"/>
            <a:ext cx="6103994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1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923400" y="253575"/>
            <a:ext cx="72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lt1"/>
                </a:solidFill>
              </a:rPr>
              <a:t>Giới thiệu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67" y="1021575"/>
            <a:ext cx="7297224" cy="39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 idx="4294967295"/>
          </p:nvPr>
        </p:nvSpPr>
        <p:spPr>
          <a:xfrm>
            <a:off x="923400" y="253575"/>
            <a:ext cx="72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lt1"/>
                </a:solidFill>
              </a:rPr>
              <a:t>Sign Up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00" y="969536"/>
            <a:ext cx="7187175" cy="40427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 idx="4294967295"/>
          </p:nvPr>
        </p:nvSpPr>
        <p:spPr>
          <a:xfrm>
            <a:off x="923400" y="253575"/>
            <a:ext cx="72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lt1"/>
                </a:solidFill>
              </a:rPr>
              <a:t>Sign In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47" y="908245"/>
            <a:ext cx="7280653" cy="40953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 idx="4294967295"/>
          </p:nvPr>
        </p:nvSpPr>
        <p:spPr>
          <a:xfrm>
            <a:off x="923400" y="253575"/>
            <a:ext cx="72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lt1"/>
                </a:solidFill>
              </a:rPr>
              <a:t>Admin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38" y="1021575"/>
            <a:ext cx="6854962" cy="38559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 idx="4294967295"/>
          </p:nvPr>
        </p:nvSpPr>
        <p:spPr>
          <a:xfrm>
            <a:off x="923400" y="253575"/>
            <a:ext cx="72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lt1"/>
                </a:solidFill>
              </a:rPr>
              <a:t>Profile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5" y="890763"/>
            <a:ext cx="7051430" cy="3966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 idx="4294967295"/>
          </p:nvPr>
        </p:nvSpPr>
        <p:spPr>
          <a:xfrm>
            <a:off x="923400" y="253575"/>
            <a:ext cx="72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 smtClean="0">
                <a:solidFill>
                  <a:schemeClr val="lt1"/>
                </a:solidFill>
              </a:rPr>
              <a:t>Bạn</a:t>
            </a:r>
            <a:r>
              <a:rPr lang="en-US" sz="3600" dirty="0" smtClean="0">
                <a:solidFill>
                  <a:schemeClr val="lt1"/>
                </a:solidFill>
              </a:rPr>
              <a:t> </a:t>
            </a:r>
            <a:r>
              <a:rPr lang="en-US" sz="3600" dirty="0" err="1" smtClean="0">
                <a:solidFill>
                  <a:schemeClr val="lt1"/>
                </a:solidFill>
              </a:rPr>
              <a:t>bè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82" y="1021575"/>
            <a:ext cx="6948035" cy="3908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 idx="4294967295"/>
          </p:nvPr>
        </p:nvSpPr>
        <p:spPr>
          <a:xfrm>
            <a:off x="923400" y="253575"/>
            <a:ext cx="72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lt1"/>
                </a:solidFill>
              </a:rPr>
              <a:t>Chat: Chat cặp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90" y="1021575"/>
            <a:ext cx="7179820" cy="4038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 idx="4294967295"/>
          </p:nvPr>
        </p:nvSpPr>
        <p:spPr>
          <a:xfrm>
            <a:off x="923400" y="253575"/>
            <a:ext cx="72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 smtClean="0">
                <a:solidFill>
                  <a:schemeClr val="lt1"/>
                </a:solidFill>
              </a:rPr>
              <a:t>Tạo</a:t>
            </a:r>
            <a:r>
              <a:rPr lang="en-US" sz="3600" dirty="0" smtClean="0">
                <a:solidFill>
                  <a:schemeClr val="lt1"/>
                </a:solidFill>
              </a:rPr>
              <a:t> </a:t>
            </a:r>
            <a:r>
              <a:rPr lang="en-US" sz="3600" dirty="0" err="1" smtClean="0">
                <a:solidFill>
                  <a:schemeClr val="lt1"/>
                </a:solidFill>
              </a:rPr>
              <a:t>phòng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6" y="944137"/>
            <a:ext cx="7012607" cy="3944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On-screen Show (16:9)</PresentationFormat>
  <Paragraphs>11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</vt:lpstr>
      <vt:lpstr>Arial</vt:lpstr>
      <vt:lpstr>Montserrat</vt:lpstr>
      <vt:lpstr>Lato</vt:lpstr>
      <vt:lpstr>Swiss</vt:lpstr>
      <vt:lpstr>Web chat application</vt:lpstr>
      <vt:lpstr>Giới thiệu</vt:lpstr>
      <vt:lpstr>Sign Up</vt:lpstr>
      <vt:lpstr>Sign In</vt:lpstr>
      <vt:lpstr>Admin</vt:lpstr>
      <vt:lpstr>Profile</vt:lpstr>
      <vt:lpstr>Bạn bè</vt:lpstr>
      <vt:lpstr>Chat: Chat cặp</vt:lpstr>
      <vt:lpstr>Tạo phòng</vt:lpstr>
      <vt:lpstr>Mời vào phòng 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chat application</dc:title>
  <cp:lastModifiedBy>PhongVu</cp:lastModifiedBy>
  <cp:revision>5</cp:revision>
  <dcterms:modified xsi:type="dcterms:W3CDTF">2019-12-21T15:59:53Z</dcterms:modified>
</cp:coreProperties>
</file>