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64" r:id="rId5"/>
    <p:sldId id="270" r:id="rId6"/>
    <p:sldId id="306" r:id="rId7"/>
    <p:sldId id="307" r:id="rId8"/>
    <p:sldId id="293" r:id="rId9"/>
    <p:sldId id="294" r:id="rId10"/>
    <p:sldId id="295" r:id="rId11"/>
    <p:sldId id="308" r:id="rId12"/>
    <p:sldId id="296" r:id="rId13"/>
    <p:sldId id="298" r:id="rId14"/>
    <p:sldId id="299" r:id="rId15"/>
    <p:sldId id="301" r:id="rId16"/>
    <p:sldId id="302" r:id="rId17"/>
    <p:sldId id="303" r:id="rId18"/>
    <p:sldId id="304" r:id="rId19"/>
    <p:sldId id="300" r:id="rId20"/>
    <p:sldId id="305" r:id="rId21"/>
    <p:sldId id="291" r:id="rId22"/>
    <p:sldId id="312" r:id="rId23"/>
    <p:sldId id="309" r:id="rId24"/>
    <p:sldId id="310" r:id="rId25"/>
    <p:sldId id="311" r:id="rId26"/>
    <p:sldId id="313" r:id="rId27"/>
    <p:sldId id="316" r:id="rId28"/>
    <p:sldId id="314" r:id="rId29"/>
    <p:sldId id="318" r:id="rId30"/>
    <p:sldId id="319" r:id="rId31"/>
    <p:sldId id="320" r:id="rId32"/>
    <p:sldId id="322" r:id="rId33"/>
    <p:sldId id="321" r:id="rId34"/>
    <p:sldId id="315" r:id="rId35"/>
    <p:sldId id="3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298E8-A2B7-4D83-B662-09204FB6038A}" v="25" dt="2022-04-07T03:39:18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7" autoAdjust="0"/>
    <p:restoredTop sz="73090" autoAdjust="0"/>
  </p:normalViewPr>
  <p:slideViewPr>
    <p:cSldViewPr snapToGrid="0" snapToObjects="1">
      <p:cViewPr varScale="1">
        <p:scale>
          <a:sx n="79" d="100"/>
          <a:sy n="79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tney Marr" userId="4a0be66b-6a99-4268-aefe-119f3cd9ecff" providerId="ADAL" clId="{D8E298E8-A2B7-4D83-B662-09204FB6038A}"/>
    <pc:docChg chg="undo custSel addSld delSld modSld sldOrd">
      <pc:chgData name="Courtney Marr" userId="4a0be66b-6a99-4268-aefe-119f3cd9ecff" providerId="ADAL" clId="{D8E298E8-A2B7-4D83-B662-09204FB6038A}" dt="2022-04-07T03:39:19.506" v="6441" actId="6549"/>
      <pc:docMkLst>
        <pc:docMk/>
      </pc:docMkLst>
      <pc:sldChg chg="modSp del mod modClrScheme chgLayout">
        <pc:chgData name="Courtney Marr" userId="4a0be66b-6a99-4268-aefe-119f3cd9ecff" providerId="ADAL" clId="{D8E298E8-A2B7-4D83-B662-09204FB6038A}" dt="2022-03-04T21:20:42.912" v="221" actId="2696"/>
        <pc:sldMkLst>
          <pc:docMk/>
          <pc:sldMk cId="1069853291" sldId="256"/>
        </pc:sldMkLst>
        <pc:spChg chg="mod ord">
          <ac:chgData name="Courtney Marr" userId="4a0be66b-6a99-4268-aefe-119f3cd9ecff" providerId="ADAL" clId="{D8E298E8-A2B7-4D83-B662-09204FB6038A}" dt="2022-03-04T21:20:37.034" v="220" actId="700"/>
          <ac:spMkLst>
            <pc:docMk/>
            <pc:sldMk cId="1069853291" sldId="256"/>
            <ac:spMk id="4" creationId="{AF0A7E13-33F9-254B-9E1B-755AD16F0491}"/>
          </ac:spMkLst>
        </pc:spChg>
        <pc:spChg chg="mod ord">
          <ac:chgData name="Courtney Marr" userId="4a0be66b-6a99-4268-aefe-119f3cd9ecff" providerId="ADAL" clId="{D8E298E8-A2B7-4D83-B662-09204FB6038A}" dt="2022-03-04T21:20:37.034" v="220" actId="700"/>
          <ac:spMkLst>
            <pc:docMk/>
            <pc:sldMk cId="1069853291" sldId="256"/>
            <ac:spMk id="5" creationId="{DDC6945D-9B7A-364A-BED2-960AB37EEDAF}"/>
          </ac:spMkLst>
        </pc:spChg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2707749679" sldId="257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1909519715" sldId="258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820737405" sldId="259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3123675845" sldId="260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1207554002" sldId="262"/>
        </pc:sldMkLst>
      </pc:sldChg>
      <pc:sldChg chg="modSp mod">
        <pc:chgData name="Courtney Marr" userId="4a0be66b-6a99-4268-aefe-119f3cd9ecff" providerId="ADAL" clId="{D8E298E8-A2B7-4D83-B662-09204FB6038A}" dt="2022-04-03T16:55:52.329" v="4070" actId="20577"/>
        <pc:sldMkLst>
          <pc:docMk/>
          <pc:sldMk cId="2599067542" sldId="264"/>
        </pc:sldMkLst>
        <pc:spChg chg="mod">
          <ac:chgData name="Courtney Marr" userId="4a0be66b-6a99-4268-aefe-119f3cd9ecff" providerId="ADAL" clId="{D8E298E8-A2B7-4D83-B662-09204FB6038A}" dt="2022-04-03T16:55:52.329" v="4070" actId="20577"/>
          <ac:spMkLst>
            <pc:docMk/>
            <pc:sldMk cId="2599067542" sldId="264"/>
            <ac:spMk id="2" creationId="{C57FA968-F7EE-744A-830A-AC27880EF5EF}"/>
          </ac:spMkLst>
        </pc:spChg>
        <pc:spChg chg="mod">
          <ac:chgData name="Courtney Marr" userId="4a0be66b-6a99-4268-aefe-119f3cd9ecff" providerId="ADAL" clId="{D8E298E8-A2B7-4D83-B662-09204FB6038A}" dt="2022-03-04T21:09:34.217" v="24" actId="20577"/>
          <ac:spMkLst>
            <pc:docMk/>
            <pc:sldMk cId="2599067542" sldId="264"/>
            <ac:spMk id="3" creationId="{CCD023E1-F0A2-9841-8585-D1C0BD36BA7D}"/>
          </ac:spMkLst>
        </pc:spChg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1333634081" sldId="265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3175696433" sldId="266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2250823677" sldId="267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2101854503" sldId="269"/>
        </pc:sldMkLst>
      </pc:sldChg>
      <pc:sldChg chg="addSp delSp modSp mod modClrScheme chgLayout">
        <pc:chgData name="Courtney Marr" userId="4a0be66b-6a99-4268-aefe-119f3cd9ecff" providerId="ADAL" clId="{D8E298E8-A2B7-4D83-B662-09204FB6038A}" dt="2022-04-03T16:56:04.217" v="4076" actId="20577"/>
        <pc:sldMkLst>
          <pc:docMk/>
          <pc:sldMk cId="2681327594" sldId="270"/>
        </pc:sldMkLst>
        <pc:spChg chg="mod ord">
          <ac:chgData name="Courtney Marr" userId="4a0be66b-6a99-4268-aefe-119f3cd9ecff" providerId="ADAL" clId="{D8E298E8-A2B7-4D83-B662-09204FB6038A}" dt="2022-04-03T16:56:04.217" v="4076" actId="20577"/>
          <ac:spMkLst>
            <pc:docMk/>
            <pc:sldMk cId="2681327594" sldId="270"/>
            <ac:spMk id="2" creationId="{551755EE-66C3-074F-B65E-8B9E5FFF94F5}"/>
          </ac:spMkLst>
        </pc:spChg>
        <pc:spChg chg="del">
          <ac:chgData name="Courtney Marr" userId="4a0be66b-6a99-4268-aefe-119f3cd9ecff" providerId="ADAL" clId="{D8E298E8-A2B7-4D83-B662-09204FB6038A}" dt="2022-03-04T21:08:46.363" v="5" actId="478"/>
          <ac:spMkLst>
            <pc:docMk/>
            <pc:sldMk cId="2681327594" sldId="270"/>
            <ac:spMk id="3" creationId="{34912D6E-C8A8-5543-BAC2-FA17D2039EA4}"/>
          </ac:spMkLst>
        </pc:spChg>
        <pc:spChg chg="del">
          <ac:chgData name="Courtney Marr" userId="4a0be66b-6a99-4268-aefe-119f3cd9ecff" providerId="ADAL" clId="{D8E298E8-A2B7-4D83-B662-09204FB6038A}" dt="2022-03-04T21:08:21.110" v="4" actId="478"/>
          <ac:spMkLst>
            <pc:docMk/>
            <pc:sldMk cId="2681327594" sldId="270"/>
            <ac:spMk id="4" creationId="{AF69285A-33AE-344F-9EA0-DAFE824D7F5A}"/>
          </ac:spMkLst>
        </pc:spChg>
        <pc:spChg chg="add del mod">
          <ac:chgData name="Courtney Marr" userId="4a0be66b-6a99-4268-aefe-119f3cd9ecff" providerId="ADAL" clId="{D8E298E8-A2B7-4D83-B662-09204FB6038A}" dt="2022-03-04T21:19:06.190" v="181"/>
          <ac:spMkLst>
            <pc:docMk/>
            <pc:sldMk cId="2681327594" sldId="270"/>
            <ac:spMk id="5" creationId="{27320903-5660-4362-9D18-8C50B8023C10}"/>
          </ac:spMkLst>
        </pc:spChg>
        <pc:spChg chg="add mod ord">
          <ac:chgData name="Courtney Marr" userId="4a0be66b-6a99-4268-aefe-119f3cd9ecff" providerId="ADAL" clId="{D8E298E8-A2B7-4D83-B662-09204FB6038A}" dt="2022-03-30T21:11:45.734" v="3160" actId="20577"/>
          <ac:spMkLst>
            <pc:docMk/>
            <pc:sldMk cId="2681327594" sldId="270"/>
            <ac:spMk id="6" creationId="{4A494B9A-DABA-4B87-9FE1-C8F9958B4B93}"/>
          </ac:spMkLst>
        </pc:spChg>
        <pc:spChg chg="del">
          <ac:chgData name="Courtney Marr" userId="4a0be66b-6a99-4268-aefe-119f3cd9ecff" providerId="ADAL" clId="{D8E298E8-A2B7-4D83-B662-09204FB6038A}" dt="2022-03-04T21:08:20.612" v="3" actId="478"/>
          <ac:spMkLst>
            <pc:docMk/>
            <pc:sldMk cId="2681327594" sldId="270"/>
            <ac:spMk id="24" creationId="{00DAF562-8138-C94A-9A2F-0E1A7432658E}"/>
          </ac:spMkLst>
        </pc:spChg>
        <pc:spChg chg="del">
          <ac:chgData name="Courtney Marr" userId="4a0be66b-6a99-4268-aefe-119f3cd9ecff" providerId="ADAL" clId="{D8E298E8-A2B7-4D83-B662-09204FB6038A}" dt="2022-03-04T21:08:47.735" v="6" actId="478"/>
          <ac:spMkLst>
            <pc:docMk/>
            <pc:sldMk cId="2681327594" sldId="270"/>
            <ac:spMk id="25" creationId="{F6591D7C-ABA2-A245-B266-49C9E3A3CB56}"/>
          </ac:spMkLst>
        </pc:spChg>
        <pc:spChg chg="del">
          <ac:chgData name="Courtney Marr" userId="4a0be66b-6a99-4268-aefe-119f3cd9ecff" providerId="ADAL" clId="{D8E298E8-A2B7-4D83-B662-09204FB6038A}" dt="2022-03-04T21:08:20.025" v="2" actId="478"/>
          <ac:spMkLst>
            <pc:docMk/>
            <pc:sldMk cId="2681327594" sldId="270"/>
            <ac:spMk id="26" creationId="{EAECFB66-6609-C448-A8A0-4413C3150F98}"/>
          </ac:spMkLst>
        </pc:spChg>
        <pc:spChg chg="del">
          <ac:chgData name="Courtney Marr" userId="4a0be66b-6a99-4268-aefe-119f3cd9ecff" providerId="ADAL" clId="{D8E298E8-A2B7-4D83-B662-09204FB6038A}" dt="2022-03-04T21:08:49.158" v="7" actId="478"/>
          <ac:spMkLst>
            <pc:docMk/>
            <pc:sldMk cId="2681327594" sldId="270"/>
            <ac:spMk id="27" creationId="{7D42266A-5C74-FB47-A30B-8642F1079A60}"/>
          </ac:spMkLst>
        </pc:spChg>
        <pc:spChg chg="del">
          <ac:chgData name="Courtney Marr" userId="4a0be66b-6a99-4268-aefe-119f3cd9ecff" providerId="ADAL" clId="{D8E298E8-A2B7-4D83-B662-09204FB6038A}" dt="2022-03-04T21:08:17.933" v="1" actId="478"/>
          <ac:spMkLst>
            <pc:docMk/>
            <pc:sldMk cId="2681327594" sldId="270"/>
            <ac:spMk id="28" creationId="{B25D16E8-4A83-0B4B-A655-22639B697A87}"/>
          </ac:spMkLst>
        </pc:spChg>
        <pc:spChg chg="del mod">
          <ac:chgData name="Courtney Marr" userId="4a0be66b-6a99-4268-aefe-119f3cd9ecff" providerId="ADAL" clId="{D8E298E8-A2B7-4D83-B662-09204FB6038A}" dt="2022-03-04T21:08:51.171" v="9" actId="478"/>
          <ac:spMkLst>
            <pc:docMk/>
            <pc:sldMk cId="2681327594" sldId="270"/>
            <ac:spMk id="29" creationId="{4479F125-A952-8640-AD35-43E5B3A91F56}"/>
          </ac:spMkLst>
        </pc:spChg>
        <pc:spChg chg="add del">
          <ac:chgData name="Courtney Marr" userId="4a0be66b-6a99-4268-aefe-119f3cd9ecff" providerId="ADAL" clId="{D8E298E8-A2B7-4D83-B662-09204FB6038A}" dt="2022-03-04T21:19:10.272" v="184" actId="22"/>
          <ac:spMkLst>
            <pc:docMk/>
            <pc:sldMk cId="2681327594" sldId="270"/>
            <ac:spMk id="31" creationId="{5F9AED09-0325-4882-AAA6-480CD6528F8B}"/>
          </ac:spMkLst>
        </pc:spChg>
        <pc:grpChg chg="del">
          <ac:chgData name="Courtney Marr" userId="4a0be66b-6a99-4268-aefe-119f3cd9ecff" providerId="ADAL" clId="{D8E298E8-A2B7-4D83-B662-09204FB6038A}" dt="2022-03-04T21:08:15.851" v="0" actId="478"/>
          <ac:grpSpMkLst>
            <pc:docMk/>
            <pc:sldMk cId="2681327594" sldId="270"/>
            <ac:grpSpMk id="19" creationId="{A1D1C33F-CD00-F44E-AB72-EEBC5C8FF556}"/>
          </ac:grpSpMkLst>
        </pc:grpChg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4050534529" sldId="271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622463940" sldId="272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4150817275" sldId="273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4276896615" sldId="274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2924925" sldId="275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1190070004" sldId="277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9793204" sldId="278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1223137482" sldId="279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1111817903" sldId="280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1815843536" sldId="281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3777622416" sldId="282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3778158313" sldId="283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799256699" sldId="284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381968663" sldId="285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2682059977" sldId="286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473575516" sldId="287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1883992394" sldId="288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3769350564" sldId="289"/>
        </pc:sldMkLst>
      </pc:sldChg>
      <pc:sldChg chg="del">
        <pc:chgData name="Courtney Marr" userId="4a0be66b-6a99-4268-aefe-119f3cd9ecff" providerId="ADAL" clId="{D8E298E8-A2B7-4D83-B662-09204FB6038A}" dt="2022-03-04T21:19:29.750" v="186" actId="47"/>
        <pc:sldMkLst>
          <pc:docMk/>
          <pc:sldMk cId="4045079119" sldId="290"/>
        </pc:sldMkLst>
      </pc:sldChg>
      <pc:sldChg chg="addSp delSp modSp add mod modClrScheme chgLayout">
        <pc:chgData name="Courtney Marr" userId="4a0be66b-6a99-4268-aefe-119f3cd9ecff" providerId="ADAL" clId="{D8E298E8-A2B7-4D83-B662-09204FB6038A}" dt="2022-04-03T17:52:22.430" v="5273" actId="6549"/>
        <pc:sldMkLst>
          <pc:docMk/>
          <pc:sldMk cId="3413849522" sldId="291"/>
        </pc:sldMkLst>
        <pc:spChg chg="mod ord">
          <ac:chgData name="Courtney Marr" userId="4a0be66b-6a99-4268-aefe-119f3cd9ecff" providerId="ADAL" clId="{D8E298E8-A2B7-4D83-B662-09204FB6038A}" dt="2022-04-03T16:56:33.474" v="4083" actId="20577"/>
          <ac:spMkLst>
            <pc:docMk/>
            <pc:sldMk cId="3413849522" sldId="291"/>
            <ac:spMk id="2" creationId="{551755EE-66C3-074F-B65E-8B9E5FFF94F5}"/>
          </ac:spMkLst>
        </pc:spChg>
        <pc:spChg chg="add del mod ord">
          <ac:chgData name="Courtney Marr" userId="4a0be66b-6a99-4268-aefe-119f3cd9ecff" providerId="ADAL" clId="{D8E298E8-A2B7-4D83-B662-09204FB6038A}" dt="2022-03-04T21:18:49.364" v="173" actId="700"/>
          <ac:spMkLst>
            <pc:docMk/>
            <pc:sldMk cId="3413849522" sldId="291"/>
            <ac:spMk id="3" creationId="{FC529D2E-D3AC-4A08-A9B6-1568B0618847}"/>
          </ac:spMkLst>
        </pc:spChg>
        <pc:spChg chg="add mod ord">
          <ac:chgData name="Courtney Marr" userId="4a0be66b-6a99-4268-aefe-119f3cd9ecff" providerId="ADAL" clId="{D8E298E8-A2B7-4D83-B662-09204FB6038A}" dt="2022-04-03T17:52:22.430" v="5273" actId="6549"/>
          <ac:spMkLst>
            <pc:docMk/>
            <pc:sldMk cId="3413849522" sldId="291"/>
            <ac:spMk id="4" creationId="{8F027653-D6F5-44D5-AB8C-7DCAD6AE1C8F}"/>
          </ac:spMkLst>
        </pc:spChg>
        <pc:spChg chg="del mod">
          <ac:chgData name="Courtney Marr" userId="4a0be66b-6a99-4268-aefe-119f3cd9ecff" providerId="ADAL" clId="{D8E298E8-A2B7-4D83-B662-09204FB6038A}" dt="2022-03-04T21:18:54.007" v="176"/>
          <ac:spMkLst>
            <pc:docMk/>
            <pc:sldMk cId="3413849522" sldId="291"/>
            <ac:spMk id="5" creationId="{27320903-5660-4362-9D18-8C50B8023C10}"/>
          </ac:spMkLst>
        </pc:spChg>
      </pc:sldChg>
      <pc:sldChg chg="modSp add del mod ord">
        <pc:chgData name="Courtney Marr" userId="4a0be66b-6a99-4268-aefe-119f3cd9ecff" providerId="ADAL" clId="{D8E298E8-A2B7-4D83-B662-09204FB6038A}" dt="2022-04-03T16:56:29.833" v="4077" actId="2696"/>
        <pc:sldMkLst>
          <pc:docMk/>
          <pc:sldMk cId="743086949" sldId="292"/>
        </pc:sldMkLst>
        <pc:spChg chg="mod">
          <ac:chgData name="Courtney Marr" userId="4a0be66b-6a99-4268-aefe-119f3cd9ecff" providerId="ADAL" clId="{D8E298E8-A2B7-4D83-B662-09204FB6038A}" dt="2022-03-30T21:25:34.110" v="3814" actId="27636"/>
          <ac:spMkLst>
            <pc:docMk/>
            <pc:sldMk cId="743086949" sldId="292"/>
            <ac:spMk id="2" creationId="{C57FA968-F7EE-744A-830A-AC27880EF5EF}"/>
          </ac:spMkLst>
        </pc:spChg>
      </pc:sldChg>
      <pc:sldChg chg="addSp modSp add mod">
        <pc:chgData name="Courtney Marr" userId="4a0be66b-6a99-4268-aefe-119f3cd9ecff" providerId="ADAL" clId="{D8E298E8-A2B7-4D83-B662-09204FB6038A}" dt="2022-03-25T02:15:37.954" v="569" actId="5793"/>
        <pc:sldMkLst>
          <pc:docMk/>
          <pc:sldMk cId="38564420" sldId="293"/>
        </pc:sldMkLst>
        <pc:spChg chg="mod">
          <ac:chgData name="Courtney Marr" userId="4a0be66b-6a99-4268-aefe-119f3cd9ecff" providerId="ADAL" clId="{D8E298E8-A2B7-4D83-B662-09204FB6038A}" dt="2022-03-25T02:06:57.390" v="332" actId="20577"/>
          <ac:spMkLst>
            <pc:docMk/>
            <pc:sldMk cId="38564420" sldId="293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25T02:15:37.954" v="569" actId="5793"/>
          <ac:spMkLst>
            <pc:docMk/>
            <pc:sldMk cId="38564420" sldId="293"/>
            <ac:spMk id="6" creationId="{4A494B9A-DABA-4B87-9FE1-C8F9958B4B93}"/>
          </ac:spMkLst>
        </pc:spChg>
        <pc:spChg chg="add mod">
          <ac:chgData name="Courtney Marr" userId="4a0be66b-6a99-4268-aefe-119f3cd9ecff" providerId="ADAL" clId="{D8E298E8-A2B7-4D83-B662-09204FB6038A}" dt="2022-03-25T02:14:23.169" v="556" actId="1037"/>
          <ac:spMkLst>
            <pc:docMk/>
            <pc:sldMk cId="38564420" sldId="293"/>
            <ac:spMk id="17" creationId="{B814F7AF-A9B3-4ADB-A71B-1F48AEBE6A29}"/>
          </ac:spMkLst>
        </pc:spChg>
        <pc:spChg chg="add mod">
          <ac:chgData name="Courtney Marr" userId="4a0be66b-6a99-4268-aefe-119f3cd9ecff" providerId="ADAL" clId="{D8E298E8-A2B7-4D83-B662-09204FB6038A}" dt="2022-03-25T02:15:04.799" v="564" actId="692"/>
          <ac:spMkLst>
            <pc:docMk/>
            <pc:sldMk cId="38564420" sldId="293"/>
            <ac:spMk id="20" creationId="{30B4855A-DC64-4168-92D7-458C540D839E}"/>
          </ac:spMkLst>
        </pc:spChg>
        <pc:spChg chg="add mod">
          <ac:chgData name="Courtney Marr" userId="4a0be66b-6a99-4268-aefe-119f3cd9ecff" providerId="ADAL" clId="{D8E298E8-A2B7-4D83-B662-09204FB6038A}" dt="2022-03-25T02:15:24.200" v="568" actId="692"/>
          <ac:spMkLst>
            <pc:docMk/>
            <pc:sldMk cId="38564420" sldId="293"/>
            <ac:spMk id="21" creationId="{947B8EC7-C092-420D-9D6A-2D7B88AFCDE1}"/>
          </ac:spMkLst>
        </pc:spChg>
        <pc:picChg chg="add mod">
          <ac:chgData name="Courtney Marr" userId="4a0be66b-6a99-4268-aefe-119f3cd9ecff" providerId="ADAL" clId="{D8E298E8-A2B7-4D83-B662-09204FB6038A}" dt="2022-03-25T02:11:14.624" v="494" actId="1076"/>
          <ac:picMkLst>
            <pc:docMk/>
            <pc:sldMk cId="38564420" sldId="293"/>
            <ac:picMk id="4" creationId="{BF3423B1-D687-4734-911D-397AF7ADDB4B}"/>
          </ac:picMkLst>
        </pc:picChg>
        <pc:picChg chg="add mod">
          <ac:chgData name="Courtney Marr" userId="4a0be66b-6a99-4268-aefe-119f3cd9ecff" providerId="ADAL" clId="{D8E298E8-A2B7-4D83-B662-09204FB6038A}" dt="2022-03-25T02:11:17.532" v="495" actId="1076"/>
          <ac:picMkLst>
            <pc:docMk/>
            <pc:sldMk cId="38564420" sldId="293"/>
            <ac:picMk id="7" creationId="{643386D3-7EAA-4A8C-A24A-351709DA598E}"/>
          </ac:picMkLst>
        </pc:picChg>
        <pc:picChg chg="add mod">
          <ac:chgData name="Courtney Marr" userId="4a0be66b-6a99-4268-aefe-119f3cd9ecff" providerId="ADAL" clId="{D8E298E8-A2B7-4D83-B662-09204FB6038A}" dt="2022-03-25T02:14:16.089" v="544" actId="1037"/>
          <ac:picMkLst>
            <pc:docMk/>
            <pc:sldMk cId="38564420" sldId="293"/>
            <ac:picMk id="9" creationId="{BFD87418-55A5-468D-8C88-C328ACFBC65E}"/>
          </ac:picMkLst>
        </pc:picChg>
        <pc:cxnChg chg="add mod">
          <ac:chgData name="Courtney Marr" userId="4a0be66b-6a99-4268-aefe-119f3cd9ecff" providerId="ADAL" clId="{D8E298E8-A2B7-4D83-B662-09204FB6038A}" dt="2022-03-25T02:14:30.777" v="557" actId="14100"/>
          <ac:cxnSpMkLst>
            <pc:docMk/>
            <pc:sldMk cId="38564420" sldId="293"/>
            <ac:cxnSpMk id="11" creationId="{4B29D225-B232-43AB-995F-EAB639107410}"/>
          </ac:cxnSpMkLst>
        </pc:cxnChg>
        <pc:cxnChg chg="add mod">
          <ac:chgData name="Courtney Marr" userId="4a0be66b-6a99-4268-aefe-119f3cd9ecff" providerId="ADAL" clId="{D8E298E8-A2B7-4D83-B662-09204FB6038A}" dt="2022-03-25T02:13:16.878" v="508" actId="692"/>
          <ac:cxnSpMkLst>
            <pc:docMk/>
            <pc:sldMk cId="38564420" sldId="293"/>
            <ac:cxnSpMk id="13" creationId="{44F81D58-4322-4302-B0AA-1596052FBD07}"/>
          </ac:cxnSpMkLst>
        </pc:cxnChg>
        <pc:cxnChg chg="add mod">
          <ac:chgData name="Courtney Marr" userId="4a0be66b-6a99-4268-aefe-119f3cd9ecff" providerId="ADAL" clId="{D8E298E8-A2B7-4D83-B662-09204FB6038A}" dt="2022-03-25T02:13:40.435" v="513" actId="692"/>
          <ac:cxnSpMkLst>
            <pc:docMk/>
            <pc:sldMk cId="38564420" sldId="293"/>
            <ac:cxnSpMk id="15" creationId="{B195D282-E885-4AD0-B518-FA4A8AEBEF29}"/>
          </ac:cxnSpMkLst>
        </pc:cxnChg>
      </pc:sldChg>
      <pc:sldChg chg="add del">
        <pc:chgData name="Courtney Marr" userId="4a0be66b-6a99-4268-aefe-119f3cd9ecff" providerId="ADAL" clId="{D8E298E8-A2B7-4D83-B662-09204FB6038A}" dt="2022-03-25T02:07:06.974" v="334" actId="47"/>
        <pc:sldMkLst>
          <pc:docMk/>
          <pc:sldMk cId="1526822967" sldId="294"/>
        </pc:sldMkLst>
      </pc:sldChg>
      <pc:sldChg chg="addSp delSp modSp add mod">
        <pc:chgData name="Courtney Marr" userId="4a0be66b-6a99-4268-aefe-119f3cd9ecff" providerId="ADAL" clId="{D8E298E8-A2B7-4D83-B662-09204FB6038A}" dt="2022-03-25T02:20:19.874" v="687" actId="692"/>
        <pc:sldMkLst>
          <pc:docMk/>
          <pc:sldMk cId="2633712407" sldId="294"/>
        </pc:sldMkLst>
        <pc:spChg chg="mod">
          <ac:chgData name="Courtney Marr" userId="4a0be66b-6a99-4268-aefe-119f3cd9ecff" providerId="ADAL" clId="{D8E298E8-A2B7-4D83-B662-09204FB6038A}" dt="2022-03-25T02:07:20.701" v="368" actId="20577"/>
          <ac:spMkLst>
            <pc:docMk/>
            <pc:sldMk cId="2633712407" sldId="294"/>
            <ac:spMk id="2" creationId="{551755EE-66C3-074F-B65E-8B9E5FFF94F5}"/>
          </ac:spMkLst>
        </pc:spChg>
        <pc:spChg chg="del mod">
          <ac:chgData name="Courtney Marr" userId="4a0be66b-6a99-4268-aefe-119f3cd9ecff" providerId="ADAL" clId="{D8E298E8-A2B7-4D83-B662-09204FB6038A}" dt="2022-03-25T02:16:46.819" v="596" actId="478"/>
          <ac:spMkLst>
            <pc:docMk/>
            <pc:sldMk cId="2633712407" sldId="294"/>
            <ac:spMk id="6" creationId="{4A494B9A-DABA-4B87-9FE1-C8F9958B4B93}"/>
          </ac:spMkLst>
        </pc:spChg>
        <pc:spChg chg="add del mod">
          <ac:chgData name="Courtney Marr" userId="4a0be66b-6a99-4268-aefe-119f3cd9ecff" providerId="ADAL" clId="{D8E298E8-A2B7-4D83-B662-09204FB6038A}" dt="2022-03-25T02:16:35.384" v="594" actId="478"/>
          <ac:spMkLst>
            <pc:docMk/>
            <pc:sldMk cId="2633712407" sldId="294"/>
            <ac:spMk id="7" creationId="{B2B15F9C-63BD-4C55-BEB3-89A69C20429B}"/>
          </ac:spMkLst>
        </pc:spChg>
        <pc:spChg chg="add mod">
          <ac:chgData name="Courtney Marr" userId="4a0be66b-6a99-4268-aefe-119f3cd9ecff" providerId="ADAL" clId="{D8E298E8-A2B7-4D83-B662-09204FB6038A}" dt="2022-03-25T02:18:45.990" v="663" actId="6549"/>
          <ac:spMkLst>
            <pc:docMk/>
            <pc:sldMk cId="2633712407" sldId="294"/>
            <ac:spMk id="8" creationId="{9B17143F-0476-4FBC-8181-C2F73B24D826}"/>
          </ac:spMkLst>
        </pc:spChg>
        <pc:spChg chg="add mod">
          <ac:chgData name="Courtney Marr" userId="4a0be66b-6a99-4268-aefe-119f3cd9ecff" providerId="ADAL" clId="{D8E298E8-A2B7-4D83-B662-09204FB6038A}" dt="2022-03-25T02:19:17.071" v="669" actId="14100"/>
          <ac:spMkLst>
            <pc:docMk/>
            <pc:sldMk cId="2633712407" sldId="294"/>
            <ac:spMk id="15" creationId="{CAB31117-7BB0-44A4-A309-31EDAC66311E}"/>
          </ac:spMkLst>
        </pc:spChg>
        <pc:spChg chg="add mod">
          <ac:chgData name="Courtney Marr" userId="4a0be66b-6a99-4268-aefe-119f3cd9ecff" providerId="ADAL" clId="{D8E298E8-A2B7-4D83-B662-09204FB6038A}" dt="2022-03-25T02:20:19.874" v="687" actId="692"/>
          <ac:spMkLst>
            <pc:docMk/>
            <pc:sldMk cId="2633712407" sldId="294"/>
            <ac:spMk id="22" creationId="{27978528-0841-47D9-BF38-CCF4673FBE34}"/>
          </ac:spMkLst>
        </pc:spChg>
        <pc:picChg chg="add mod">
          <ac:chgData name="Courtney Marr" userId="4a0be66b-6a99-4268-aefe-119f3cd9ecff" providerId="ADAL" clId="{D8E298E8-A2B7-4D83-B662-09204FB6038A}" dt="2022-03-25T02:20:10.370" v="685" actId="1038"/>
          <ac:picMkLst>
            <pc:docMk/>
            <pc:sldMk cId="2633712407" sldId="294"/>
            <ac:picMk id="5" creationId="{4C3D0AC9-50B1-4996-A4C2-1353EE49350C}"/>
          </ac:picMkLst>
        </pc:picChg>
        <pc:picChg chg="add mod">
          <ac:chgData name="Courtney Marr" userId="4a0be66b-6a99-4268-aefe-119f3cd9ecff" providerId="ADAL" clId="{D8E298E8-A2B7-4D83-B662-09204FB6038A}" dt="2022-03-25T02:18:19.702" v="658" actId="1076"/>
          <ac:picMkLst>
            <pc:docMk/>
            <pc:sldMk cId="2633712407" sldId="294"/>
            <ac:picMk id="10" creationId="{8BCFF6DE-EEDD-410F-8647-FE0905B236AE}"/>
          </ac:picMkLst>
        </pc:picChg>
        <pc:cxnChg chg="add del">
          <ac:chgData name="Courtney Marr" userId="4a0be66b-6a99-4268-aefe-119f3cd9ecff" providerId="ADAL" clId="{D8E298E8-A2B7-4D83-B662-09204FB6038A}" dt="2022-03-25T02:18:57.379" v="665" actId="478"/>
          <ac:cxnSpMkLst>
            <pc:docMk/>
            <pc:sldMk cId="2633712407" sldId="294"/>
            <ac:cxnSpMk id="12" creationId="{B855BC4B-DECB-440C-AF6E-55566356FAEF}"/>
          </ac:cxnSpMkLst>
        </pc:cxnChg>
        <pc:cxnChg chg="add mod">
          <ac:chgData name="Courtney Marr" userId="4a0be66b-6a99-4268-aefe-119f3cd9ecff" providerId="ADAL" clId="{D8E298E8-A2B7-4D83-B662-09204FB6038A}" dt="2022-03-25T02:19:29.045" v="671" actId="14100"/>
          <ac:cxnSpMkLst>
            <pc:docMk/>
            <pc:sldMk cId="2633712407" sldId="294"/>
            <ac:cxnSpMk id="14" creationId="{81DAF683-71D1-480A-AD22-4F7B1619E8A8}"/>
          </ac:cxnSpMkLst>
        </pc:cxnChg>
        <pc:cxnChg chg="add del">
          <ac:chgData name="Courtney Marr" userId="4a0be66b-6a99-4268-aefe-119f3cd9ecff" providerId="ADAL" clId="{D8E298E8-A2B7-4D83-B662-09204FB6038A}" dt="2022-03-25T02:19:38.990" v="673" actId="478"/>
          <ac:cxnSpMkLst>
            <pc:docMk/>
            <pc:sldMk cId="2633712407" sldId="294"/>
            <ac:cxnSpMk id="18" creationId="{48AA38A0-1237-46EB-B9BE-65F3ED24E665}"/>
          </ac:cxnSpMkLst>
        </pc:cxnChg>
        <pc:cxnChg chg="add mod">
          <ac:chgData name="Courtney Marr" userId="4a0be66b-6a99-4268-aefe-119f3cd9ecff" providerId="ADAL" clId="{D8E298E8-A2B7-4D83-B662-09204FB6038A}" dt="2022-03-25T02:20:15.315" v="686" actId="1076"/>
          <ac:cxnSpMkLst>
            <pc:docMk/>
            <pc:sldMk cId="2633712407" sldId="294"/>
            <ac:cxnSpMk id="20" creationId="{38FAD4EF-960D-436A-BD77-0CA85D9D10FA}"/>
          </ac:cxnSpMkLst>
        </pc:cxnChg>
      </pc:sldChg>
      <pc:sldChg chg="delSp modSp add mod">
        <pc:chgData name="Courtney Marr" userId="4a0be66b-6a99-4268-aefe-119f3cd9ecff" providerId="ADAL" clId="{D8E298E8-A2B7-4D83-B662-09204FB6038A}" dt="2022-03-25T02:21:51.056" v="716" actId="6549"/>
        <pc:sldMkLst>
          <pc:docMk/>
          <pc:sldMk cId="330717009" sldId="295"/>
        </pc:sldMkLst>
        <pc:spChg chg="mod">
          <ac:chgData name="Courtney Marr" userId="4a0be66b-6a99-4268-aefe-119f3cd9ecff" providerId="ADAL" clId="{D8E298E8-A2B7-4D83-B662-09204FB6038A}" dt="2022-03-25T02:21:51.056" v="716" actId="6549"/>
          <ac:spMkLst>
            <pc:docMk/>
            <pc:sldMk cId="330717009" sldId="295"/>
            <ac:spMk id="8" creationId="{9B17143F-0476-4FBC-8181-C2F73B24D826}"/>
          </ac:spMkLst>
        </pc:spChg>
        <pc:spChg chg="del">
          <ac:chgData name="Courtney Marr" userId="4a0be66b-6a99-4268-aefe-119f3cd9ecff" providerId="ADAL" clId="{D8E298E8-A2B7-4D83-B662-09204FB6038A}" dt="2022-03-25T02:21:02.874" v="691" actId="478"/>
          <ac:spMkLst>
            <pc:docMk/>
            <pc:sldMk cId="330717009" sldId="295"/>
            <ac:spMk id="15" creationId="{CAB31117-7BB0-44A4-A309-31EDAC66311E}"/>
          </ac:spMkLst>
        </pc:spChg>
        <pc:spChg chg="del">
          <ac:chgData name="Courtney Marr" userId="4a0be66b-6a99-4268-aefe-119f3cd9ecff" providerId="ADAL" clId="{D8E298E8-A2B7-4D83-B662-09204FB6038A}" dt="2022-03-25T02:21:04.095" v="692" actId="478"/>
          <ac:spMkLst>
            <pc:docMk/>
            <pc:sldMk cId="330717009" sldId="295"/>
            <ac:spMk id="22" creationId="{27978528-0841-47D9-BF38-CCF4673FBE34}"/>
          </ac:spMkLst>
        </pc:spChg>
        <pc:picChg chg="del">
          <ac:chgData name="Courtney Marr" userId="4a0be66b-6a99-4268-aefe-119f3cd9ecff" providerId="ADAL" clId="{D8E298E8-A2B7-4D83-B662-09204FB6038A}" dt="2022-03-25T02:21:04.897" v="693" actId="478"/>
          <ac:picMkLst>
            <pc:docMk/>
            <pc:sldMk cId="330717009" sldId="295"/>
            <ac:picMk id="5" creationId="{4C3D0AC9-50B1-4996-A4C2-1353EE49350C}"/>
          </ac:picMkLst>
        </pc:picChg>
        <pc:picChg chg="del">
          <ac:chgData name="Courtney Marr" userId="4a0be66b-6a99-4268-aefe-119f3cd9ecff" providerId="ADAL" clId="{D8E298E8-A2B7-4D83-B662-09204FB6038A}" dt="2022-03-25T02:21:01.045" v="689" actId="478"/>
          <ac:picMkLst>
            <pc:docMk/>
            <pc:sldMk cId="330717009" sldId="295"/>
            <ac:picMk id="10" creationId="{8BCFF6DE-EEDD-410F-8647-FE0905B236AE}"/>
          </ac:picMkLst>
        </pc:picChg>
        <pc:cxnChg chg="del">
          <ac:chgData name="Courtney Marr" userId="4a0be66b-6a99-4268-aefe-119f3cd9ecff" providerId="ADAL" clId="{D8E298E8-A2B7-4D83-B662-09204FB6038A}" dt="2022-03-25T02:21:01.566" v="690" actId="478"/>
          <ac:cxnSpMkLst>
            <pc:docMk/>
            <pc:sldMk cId="330717009" sldId="295"/>
            <ac:cxnSpMk id="14" creationId="{81DAF683-71D1-480A-AD22-4F7B1619E8A8}"/>
          </ac:cxnSpMkLst>
        </pc:cxnChg>
        <pc:cxnChg chg="del">
          <ac:chgData name="Courtney Marr" userId="4a0be66b-6a99-4268-aefe-119f3cd9ecff" providerId="ADAL" clId="{D8E298E8-A2B7-4D83-B662-09204FB6038A}" dt="2022-03-25T02:21:05.656" v="694" actId="478"/>
          <ac:cxnSpMkLst>
            <pc:docMk/>
            <pc:sldMk cId="330717009" sldId="295"/>
            <ac:cxnSpMk id="20" creationId="{38FAD4EF-960D-436A-BD77-0CA85D9D10FA}"/>
          </ac:cxnSpMkLst>
        </pc:cxnChg>
      </pc:sldChg>
      <pc:sldChg chg="modSp add mod modNotesTx">
        <pc:chgData name="Courtney Marr" userId="4a0be66b-6a99-4268-aefe-119f3cd9ecff" providerId="ADAL" clId="{D8E298E8-A2B7-4D83-B662-09204FB6038A}" dt="2022-03-25T02:49:24.445" v="1738" actId="20577"/>
        <pc:sldMkLst>
          <pc:docMk/>
          <pc:sldMk cId="2097839293" sldId="296"/>
        </pc:sldMkLst>
        <pc:spChg chg="mod">
          <ac:chgData name="Courtney Marr" userId="4a0be66b-6a99-4268-aefe-119f3cd9ecff" providerId="ADAL" clId="{D8E298E8-A2B7-4D83-B662-09204FB6038A}" dt="2022-03-25T02:22:44.092" v="731" actId="20577"/>
          <ac:spMkLst>
            <pc:docMk/>
            <pc:sldMk cId="2097839293" sldId="296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25T02:49:04.352" v="1634"/>
          <ac:spMkLst>
            <pc:docMk/>
            <pc:sldMk cId="2097839293" sldId="296"/>
            <ac:spMk id="8" creationId="{9B17143F-0476-4FBC-8181-C2F73B24D826}"/>
          </ac:spMkLst>
        </pc:spChg>
      </pc:sldChg>
      <pc:sldChg chg="add del">
        <pc:chgData name="Courtney Marr" userId="4a0be66b-6a99-4268-aefe-119f3cd9ecff" providerId="ADAL" clId="{D8E298E8-A2B7-4D83-B662-09204FB6038A}" dt="2022-03-25T02:49:38.933" v="1739" actId="2696"/>
        <pc:sldMkLst>
          <pc:docMk/>
          <pc:sldMk cId="751894965" sldId="297"/>
        </pc:sldMkLst>
      </pc:sldChg>
      <pc:sldChg chg="modSp add mod modNotesTx">
        <pc:chgData name="Courtney Marr" userId="4a0be66b-6a99-4268-aefe-119f3cd9ecff" providerId="ADAL" clId="{D8E298E8-A2B7-4D83-B662-09204FB6038A}" dt="2022-03-25T02:48:45.043" v="1630" actId="20577"/>
        <pc:sldMkLst>
          <pc:docMk/>
          <pc:sldMk cId="4027024666" sldId="298"/>
        </pc:sldMkLst>
        <pc:spChg chg="mod">
          <ac:chgData name="Courtney Marr" userId="4a0be66b-6a99-4268-aefe-119f3cd9ecff" providerId="ADAL" clId="{D8E298E8-A2B7-4D83-B662-09204FB6038A}" dt="2022-03-25T02:34:17.476" v="971" actId="20577"/>
          <ac:spMkLst>
            <pc:docMk/>
            <pc:sldMk cId="4027024666" sldId="298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25T02:48:14.101" v="1547" actId="21"/>
          <ac:spMkLst>
            <pc:docMk/>
            <pc:sldMk cId="4027024666" sldId="298"/>
            <ac:spMk id="8" creationId="{9B17143F-0476-4FBC-8181-C2F73B24D826}"/>
          </ac:spMkLst>
        </pc:spChg>
      </pc:sldChg>
      <pc:sldChg chg="modSp add mod modNotesTx">
        <pc:chgData name="Courtney Marr" userId="4a0be66b-6a99-4268-aefe-119f3cd9ecff" providerId="ADAL" clId="{D8E298E8-A2B7-4D83-B662-09204FB6038A}" dt="2022-03-25T02:52:38.502" v="2047" actId="5793"/>
        <pc:sldMkLst>
          <pc:docMk/>
          <pc:sldMk cId="3382900231" sldId="299"/>
        </pc:sldMkLst>
        <pc:spChg chg="mod">
          <ac:chgData name="Courtney Marr" userId="4a0be66b-6a99-4268-aefe-119f3cd9ecff" providerId="ADAL" clId="{D8E298E8-A2B7-4D83-B662-09204FB6038A}" dt="2022-03-25T02:49:47.111" v="1751" actId="20577"/>
          <ac:spMkLst>
            <pc:docMk/>
            <pc:sldMk cId="3382900231" sldId="299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25T02:52:06.713" v="2012" actId="20577"/>
          <ac:spMkLst>
            <pc:docMk/>
            <pc:sldMk cId="3382900231" sldId="299"/>
            <ac:spMk id="8" creationId="{9B17143F-0476-4FBC-8181-C2F73B24D826}"/>
          </ac:spMkLst>
        </pc:spChg>
      </pc:sldChg>
      <pc:sldChg chg="modSp add mod">
        <pc:chgData name="Courtney Marr" userId="4a0be66b-6a99-4268-aefe-119f3cd9ecff" providerId="ADAL" clId="{D8E298E8-A2B7-4D83-B662-09204FB6038A}" dt="2022-03-25T02:56:02.531" v="2162" actId="20577"/>
        <pc:sldMkLst>
          <pc:docMk/>
          <pc:sldMk cId="3688282011" sldId="300"/>
        </pc:sldMkLst>
        <pc:spChg chg="mod">
          <ac:chgData name="Courtney Marr" userId="4a0be66b-6a99-4268-aefe-119f3cd9ecff" providerId="ADAL" clId="{D8E298E8-A2B7-4D83-B662-09204FB6038A}" dt="2022-03-25T02:53:15.919" v="2057" actId="20577"/>
          <ac:spMkLst>
            <pc:docMk/>
            <pc:sldMk cId="3688282011" sldId="300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25T02:56:02.531" v="2162" actId="20577"/>
          <ac:spMkLst>
            <pc:docMk/>
            <pc:sldMk cId="3688282011" sldId="300"/>
            <ac:spMk id="8" creationId="{9B17143F-0476-4FBC-8181-C2F73B24D826}"/>
          </ac:spMkLst>
        </pc:spChg>
      </pc:sldChg>
      <pc:sldChg chg="modSp add mod modNotesTx">
        <pc:chgData name="Courtney Marr" userId="4a0be66b-6a99-4268-aefe-119f3cd9ecff" providerId="ADAL" clId="{D8E298E8-A2B7-4D83-B662-09204FB6038A}" dt="2022-03-25T03:13:16.076" v="2422"/>
        <pc:sldMkLst>
          <pc:docMk/>
          <pc:sldMk cId="76030987" sldId="301"/>
        </pc:sldMkLst>
        <pc:spChg chg="mod">
          <ac:chgData name="Courtney Marr" userId="4a0be66b-6a99-4268-aefe-119f3cd9ecff" providerId="ADAL" clId="{D8E298E8-A2B7-4D83-B662-09204FB6038A}" dt="2022-03-25T02:59:08.471" v="2178" actId="20577"/>
          <ac:spMkLst>
            <pc:docMk/>
            <pc:sldMk cId="76030987" sldId="301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25T03:04:58.636" v="2329" actId="20577"/>
          <ac:spMkLst>
            <pc:docMk/>
            <pc:sldMk cId="76030987" sldId="301"/>
            <ac:spMk id="8" creationId="{9B17143F-0476-4FBC-8181-C2F73B24D826}"/>
          </ac:spMkLst>
        </pc:spChg>
      </pc:sldChg>
      <pc:sldChg chg="modSp add mod modNotesTx">
        <pc:chgData name="Courtney Marr" userId="4a0be66b-6a99-4268-aefe-119f3cd9ecff" providerId="ADAL" clId="{D8E298E8-A2B7-4D83-B662-09204FB6038A}" dt="2022-03-30T21:18:31.072" v="3605" actId="20577"/>
        <pc:sldMkLst>
          <pc:docMk/>
          <pc:sldMk cId="3415875312" sldId="302"/>
        </pc:sldMkLst>
        <pc:spChg chg="mod">
          <ac:chgData name="Courtney Marr" userId="4a0be66b-6a99-4268-aefe-119f3cd9ecff" providerId="ADAL" clId="{D8E298E8-A2B7-4D83-B662-09204FB6038A}" dt="2022-03-25T03:16:03.699" v="2487" actId="20577"/>
          <ac:spMkLst>
            <pc:docMk/>
            <pc:sldMk cId="3415875312" sldId="302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30T21:15:43.388" v="3472" actId="20577"/>
          <ac:spMkLst>
            <pc:docMk/>
            <pc:sldMk cId="3415875312" sldId="302"/>
            <ac:spMk id="8" creationId="{9B17143F-0476-4FBC-8181-C2F73B24D826}"/>
          </ac:spMkLst>
        </pc:spChg>
      </pc:sldChg>
      <pc:sldChg chg="modSp add mod modNotesTx">
        <pc:chgData name="Courtney Marr" userId="4a0be66b-6a99-4268-aefe-119f3cd9ecff" providerId="ADAL" clId="{D8E298E8-A2B7-4D83-B662-09204FB6038A}" dt="2022-03-30T21:19:09.144" v="3700" actId="20577"/>
        <pc:sldMkLst>
          <pc:docMk/>
          <pc:sldMk cId="2438378956" sldId="303"/>
        </pc:sldMkLst>
        <pc:spChg chg="mod">
          <ac:chgData name="Courtney Marr" userId="4a0be66b-6a99-4268-aefe-119f3cd9ecff" providerId="ADAL" clId="{D8E298E8-A2B7-4D83-B662-09204FB6038A}" dt="2022-03-25T03:15:58.044" v="2478" actId="20577"/>
          <ac:spMkLst>
            <pc:docMk/>
            <pc:sldMk cId="2438378956" sldId="303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30T21:19:09.144" v="3700" actId="20577"/>
          <ac:spMkLst>
            <pc:docMk/>
            <pc:sldMk cId="2438378956" sldId="303"/>
            <ac:spMk id="8" creationId="{9B17143F-0476-4FBC-8181-C2F73B24D826}"/>
          </ac:spMkLst>
        </pc:spChg>
      </pc:sldChg>
      <pc:sldChg chg="addSp modSp add mod modNotesTx">
        <pc:chgData name="Courtney Marr" userId="4a0be66b-6a99-4268-aefe-119f3cd9ecff" providerId="ADAL" clId="{D8E298E8-A2B7-4D83-B662-09204FB6038A}" dt="2022-03-30T21:23:02.076" v="3811"/>
        <pc:sldMkLst>
          <pc:docMk/>
          <pc:sldMk cId="1655381835" sldId="304"/>
        </pc:sldMkLst>
        <pc:spChg chg="mod">
          <ac:chgData name="Courtney Marr" userId="4a0be66b-6a99-4268-aefe-119f3cd9ecff" providerId="ADAL" clId="{D8E298E8-A2B7-4D83-B662-09204FB6038A}" dt="2022-03-25T03:15:52.840" v="2469" actId="20577"/>
          <ac:spMkLst>
            <pc:docMk/>
            <pc:sldMk cId="1655381835" sldId="304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30T21:23:02.076" v="3811"/>
          <ac:spMkLst>
            <pc:docMk/>
            <pc:sldMk cId="1655381835" sldId="304"/>
            <ac:spMk id="8" creationId="{9B17143F-0476-4FBC-8181-C2F73B24D826}"/>
          </ac:spMkLst>
        </pc:spChg>
        <pc:spChg chg="add mod">
          <ac:chgData name="Courtney Marr" userId="4a0be66b-6a99-4268-aefe-119f3cd9ecff" providerId="ADAL" clId="{D8E298E8-A2B7-4D83-B662-09204FB6038A}" dt="2022-03-30T21:21:25.799" v="3791" actId="14100"/>
          <ac:spMkLst>
            <pc:docMk/>
            <pc:sldMk cId="1655381835" sldId="304"/>
            <ac:spMk id="9" creationId="{AA612D86-CA8C-4051-AF17-DB4369FAB5F9}"/>
          </ac:spMkLst>
        </pc:spChg>
        <pc:picChg chg="add mod">
          <ac:chgData name="Courtney Marr" userId="4a0be66b-6a99-4268-aefe-119f3cd9ecff" providerId="ADAL" clId="{D8E298E8-A2B7-4D83-B662-09204FB6038A}" dt="2022-03-30T21:21:00.656" v="3785" actId="1038"/>
          <ac:picMkLst>
            <pc:docMk/>
            <pc:sldMk cId="1655381835" sldId="304"/>
            <ac:picMk id="4" creationId="{FB181183-CB8D-4E2F-B31A-73677BBC8F3E}"/>
          </ac:picMkLst>
        </pc:picChg>
        <pc:cxnChg chg="add mod">
          <ac:chgData name="Courtney Marr" userId="4a0be66b-6a99-4268-aefe-119f3cd9ecff" providerId="ADAL" clId="{D8E298E8-A2B7-4D83-B662-09204FB6038A}" dt="2022-03-30T21:21:08.130" v="3787" actId="14100"/>
          <ac:cxnSpMkLst>
            <pc:docMk/>
            <pc:sldMk cId="1655381835" sldId="304"/>
            <ac:cxnSpMk id="7" creationId="{DF11B184-587C-49A7-B9CF-579D31E59CFE}"/>
          </ac:cxnSpMkLst>
        </pc:cxnChg>
      </pc:sldChg>
      <pc:sldChg chg="delSp modSp add mod">
        <pc:chgData name="Courtney Marr" userId="4a0be66b-6a99-4268-aefe-119f3cd9ecff" providerId="ADAL" clId="{D8E298E8-A2B7-4D83-B662-09204FB6038A}" dt="2022-03-25T03:16:52.712" v="2498" actId="1076"/>
        <pc:sldMkLst>
          <pc:docMk/>
          <pc:sldMk cId="2744043562" sldId="305"/>
        </pc:sldMkLst>
        <pc:spChg chg="del mod">
          <ac:chgData name="Courtney Marr" userId="4a0be66b-6a99-4268-aefe-119f3cd9ecff" providerId="ADAL" clId="{D8E298E8-A2B7-4D83-B662-09204FB6038A}" dt="2022-03-25T03:16:46.739" v="2497" actId="478"/>
          <ac:spMkLst>
            <pc:docMk/>
            <pc:sldMk cId="2744043562" sldId="305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25T03:16:52.712" v="2498" actId="1076"/>
          <ac:spMkLst>
            <pc:docMk/>
            <pc:sldMk cId="2744043562" sldId="305"/>
            <ac:spMk id="8" creationId="{9B17143F-0476-4FBC-8181-C2F73B24D826}"/>
          </ac:spMkLst>
        </pc:spChg>
      </pc:sldChg>
      <pc:sldChg chg="modSp new mod">
        <pc:chgData name="Courtney Marr" userId="4a0be66b-6a99-4268-aefe-119f3cd9ecff" providerId="ADAL" clId="{D8E298E8-A2B7-4D83-B662-09204FB6038A}" dt="2022-03-30T21:16:16.260" v="3502" actId="20577"/>
        <pc:sldMkLst>
          <pc:docMk/>
          <pc:sldMk cId="1214465453" sldId="306"/>
        </pc:sldMkLst>
        <pc:spChg chg="mod">
          <ac:chgData name="Courtney Marr" userId="4a0be66b-6a99-4268-aefe-119f3cd9ecff" providerId="ADAL" clId="{D8E298E8-A2B7-4D83-B662-09204FB6038A}" dt="2022-03-30T21:03:06.030" v="2529" actId="20577"/>
          <ac:spMkLst>
            <pc:docMk/>
            <pc:sldMk cId="1214465453" sldId="306"/>
            <ac:spMk id="2" creationId="{7EA4ADC7-BF3A-4843-B3C0-24FF5D8C1E23}"/>
          </ac:spMkLst>
        </pc:spChg>
        <pc:spChg chg="mod">
          <ac:chgData name="Courtney Marr" userId="4a0be66b-6a99-4268-aefe-119f3cd9ecff" providerId="ADAL" clId="{D8E298E8-A2B7-4D83-B662-09204FB6038A}" dt="2022-03-30T21:16:16.260" v="3502" actId="20577"/>
          <ac:spMkLst>
            <pc:docMk/>
            <pc:sldMk cId="1214465453" sldId="306"/>
            <ac:spMk id="3" creationId="{93271F97-55E6-4572-A00F-44F0920AC00F}"/>
          </ac:spMkLst>
        </pc:spChg>
      </pc:sldChg>
      <pc:sldChg chg="addSp modSp new mod">
        <pc:chgData name="Courtney Marr" userId="4a0be66b-6a99-4268-aefe-119f3cd9ecff" providerId="ADAL" clId="{D8E298E8-A2B7-4D83-B662-09204FB6038A}" dt="2022-03-30T21:10:07.809" v="3129" actId="1076"/>
        <pc:sldMkLst>
          <pc:docMk/>
          <pc:sldMk cId="3116420691" sldId="307"/>
        </pc:sldMkLst>
        <pc:spChg chg="mod">
          <ac:chgData name="Courtney Marr" userId="4a0be66b-6a99-4268-aefe-119f3cd9ecff" providerId="ADAL" clId="{D8E298E8-A2B7-4D83-B662-09204FB6038A}" dt="2022-03-30T21:06:35.049" v="2938" actId="6549"/>
          <ac:spMkLst>
            <pc:docMk/>
            <pc:sldMk cId="3116420691" sldId="307"/>
            <ac:spMk id="2" creationId="{03C8C462-FB47-43E2-9BE1-EAE1F338B63E}"/>
          </ac:spMkLst>
        </pc:spChg>
        <pc:spChg chg="mod">
          <ac:chgData name="Courtney Marr" userId="4a0be66b-6a99-4268-aefe-119f3cd9ecff" providerId="ADAL" clId="{D8E298E8-A2B7-4D83-B662-09204FB6038A}" dt="2022-03-30T21:08:59.842" v="3127" actId="20577"/>
          <ac:spMkLst>
            <pc:docMk/>
            <pc:sldMk cId="3116420691" sldId="307"/>
            <ac:spMk id="3" creationId="{8182D962-C066-4967-A8D3-CA4593BD9DB9}"/>
          </ac:spMkLst>
        </pc:spChg>
        <pc:picChg chg="add mod">
          <ac:chgData name="Courtney Marr" userId="4a0be66b-6a99-4268-aefe-119f3cd9ecff" providerId="ADAL" clId="{D8E298E8-A2B7-4D83-B662-09204FB6038A}" dt="2022-03-30T21:10:07.809" v="3129" actId="1076"/>
          <ac:picMkLst>
            <pc:docMk/>
            <pc:sldMk cId="3116420691" sldId="307"/>
            <ac:picMk id="5" creationId="{D54613EB-8430-4251-BD7F-9748F7F7F1E9}"/>
          </ac:picMkLst>
        </pc:picChg>
      </pc:sldChg>
      <pc:sldChg chg="modSp new mod">
        <pc:chgData name="Courtney Marr" userId="4a0be66b-6a99-4268-aefe-119f3cd9ecff" providerId="ADAL" clId="{D8E298E8-A2B7-4D83-B662-09204FB6038A}" dt="2022-04-03T19:14:36.684" v="6254" actId="20577"/>
        <pc:sldMkLst>
          <pc:docMk/>
          <pc:sldMk cId="2326008093" sldId="308"/>
        </pc:sldMkLst>
        <pc:spChg chg="mod">
          <ac:chgData name="Courtney Marr" userId="4a0be66b-6a99-4268-aefe-119f3cd9ecff" providerId="ADAL" clId="{D8E298E8-A2B7-4D83-B662-09204FB6038A}" dt="2022-03-30T21:16:39.063" v="3542" actId="20577"/>
          <ac:spMkLst>
            <pc:docMk/>
            <pc:sldMk cId="2326008093" sldId="308"/>
            <ac:spMk id="2" creationId="{52499E76-D057-45DF-BE31-AC805FD532C3}"/>
          </ac:spMkLst>
        </pc:spChg>
        <pc:spChg chg="mod">
          <ac:chgData name="Courtney Marr" userId="4a0be66b-6a99-4268-aefe-119f3cd9ecff" providerId="ADAL" clId="{D8E298E8-A2B7-4D83-B662-09204FB6038A}" dt="2022-04-03T19:14:36.684" v="6254" actId="20577"/>
          <ac:spMkLst>
            <pc:docMk/>
            <pc:sldMk cId="2326008093" sldId="308"/>
            <ac:spMk id="3" creationId="{002BBD93-DE71-48CF-8BA8-2B686DC475E1}"/>
          </ac:spMkLst>
        </pc:spChg>
      </pc:sldChg>
      <pc:sldChg chg="modSp new del mod modNotesTx">
        <pc:chgData name="Courtney Marr" userId="4a0be66b-6a99-4268-aefe-119f3cd9ecff" providerId="ADAL" clId="{D8E298E8-A2B7-4D83-B662-09204FB6038A}" dt="2022-03-31T17:54:06.120" v="3967" actId="2696"/>
        <pc:sldMkLst>
          <pc:docMk/>
          <pc:sldMk cId="2848419321" sldId="309"/>
        </pc:sldMkLst>
        <pc:spChg chg="mod">
          <ac:chgData name="Courtney Marr" userId="4a0be66b-6a99-4268-aefe-119f3cd9ecff" providerId="ADAL" clId="{D8E298E8-A2B7-4D83-B662-09204FB6038A}" dt="2022-03-31T17:50:41.148" v="3840" actId="20577"/>
          <ac:spMkLst>
            <pc:docMk/>
            <pc:sldMk cId="2848419321" sldId="309"/>
            <ac:spMk id="2" creationId="{49C3B83E-04CD-46C3-B869-D592579372AC}"/>
          </ac:spMkLst>
        </pc:spChg>
        <pc:spChg chg="mod">
          <ac:chgData name="Courtney Marr" userId="4a0be66b-6a99-4268-aefe-119f3cd9ecff" providerId="ADAL" clId="{D8E298E8-A2B7-4D83-B662-09204FB6038A}" dt="2022-03-31T17:51:18.848" v="3929" actId="20577"/>
          <ac:spMkLst>
            <pc:docMk/>
            <pc:sldMk cId="2848419321" sldId="309"/>
            <ac:spMk id="3" creationId="{8E202BC1-349F-40A6-A56C-D493C6125967}"/>
          </ac:spMkLst>
        </pc:spChg>
      </pc:sldChg>
      <pc:sldChg chg="addSp modSp add mod">
        <pc:chgData name="Courtney Marr" userId="4a0be66b-6a99-4268-aefe-119f3cd9ecff" providerId="ADAL" clId="{D8E298E8-A2B7-4D83-B662-09204FB6038A}" dt="2022-04-03T17:12:58.260" v="4112" actId="14100"/>
        <pc:sldMkLst>
          <pc:docMk/>
          <pc:sldMk cId="3292959693" sldId="309"/>
        </pc:sldMkLst>
        <pc:spChg chg="mod">
          <ac:chgData name="Courtney Marr" userId="4a0be66b-6a99-4268-aefe-119f3cd9ecff" providerId="ADAL" clId="{D8E298E8-A2B7-4D83-B662-09204FB6038A}" dt="2022-03-31T17:54:18.707" v="3977" actId="20577"/>
          <ac:spMkLst>
            <pc:docMk/>
            <pc:sldMk cId="3292959693" sldId="309"/>
            <ac:spMk id="2" creationId="{551755EE-66C3-074F-B65E-8B9E5FFF94F5}"/>
          </ac:spMkLst>
        </pc:spChg>
        <pc:spChg chg="mod">
          <ac:chgData name="Courtney Marr" userId="4a0be66b-6a99-4268-aefe-119f3cd9ecff" providerId="ADAL" clId="{D8E298E8-A2B7-4D83-B662-09204FB6038A}" dt="2022-03-31T17:55:16.809" v="4049" actId="20577"/>
          <ac:spMkLst>
            <pc:docMk/>
            <pc:sldMk cId="3292959693" sldId="309"/>
            <ac:spMk id="4" creationId="{8F027653-D6F5-44D5-AB8C-7DCAD6AE1C8F}"/>
          </ac:spMkLst>
        </pc:spChg>
        <pc:spChg chg="add mod">
          <ac:chgData name="Courtney Marr" userId="4a0be66b-6a99-4268-aefe-119f3cd9ecff" providerId="ADAL" clId="{D8E298E8-A2B7-4D83-B662-09204FB6038A}" dt="2022-04-03T17:06:40.417" v="4096" actId="1076"/>
          <ac:spMkLst>
            <pc:docMk/>
            <pc:sldMk cId="3292959693" sldId="309"/>
            <ac:spMk id="9" creationId="{496C88BB-28F6-4480-AD72-E1F9FA8CE58E}"/>
          </ac:spMkLst>
        </pc:spChg>
        <pc:spChg chg="add mod">
          <ac:chgData name="Courtney Marr" userId="4a0be66b-6a99-4268-aefe-119f3cd9ecff" providerId="ADAL" clId="{D8E298E8-A2B7-4D83-B662-09204FB6038A}" dt="2022-04-03T17:12:58.260" v="4112" actId="14100"/>
          <ac:spMkLst>
            <pc:docMk/>
            <pc:sldMk cId="3292959693" sldId="309"/>
            <ac:spMk id="13" creationId="{A5E28931-3B7C-4304-893C-8910C0F1736C}"/>
          </ac:spMkLst>
        </pc:spChg>
        <pc:picChg chg="add mod">
          <ac:chgData name="Courtney Marr" userId="4a0be66b-6a99-4268-aefe-119f3cd9ecff" providerId="ADAL" clId="{D8E298E8-A2B7-4D83-B662-09204FB6038A}" dt="2022-04-03T17:06:08.563" v="4093" actId="1076"/>
          <ac:picMkLst>
            <pc:docMk/>
            <pc:sldMk cId="3292959693" sldId="309"/>
            <ac:picMk id="5" creationId="{A0138297-146D-48AC-BF4C-1FE943FF46D2}"/>
          </ac:picMkLst>
        </pc:picChg>
        <pc:picChg chg="add mod">
          <ac:chgData name="Courtney Marr" userId="4a0be66b-6a99-4268-aefe-119f3cd9ecff" providerId="ADAL" clId="{D8E298E8-A2B7-4D83-B662-09204FB6038A}" dt="2022-04-03T17:06:04.502" v="4092" actId="1076"/>
          <ac:picMkLst>
            <pc:docMk/>
            <pc:sldMk cId="3292959693" sldId="309"/>
            <ac:picMk id="6" creationId="{F3BB0D40-4CFF-4FE6-8D78-B311909ACA34}"/>
          </ac:picMkLst>
        </pc:picChg>
        <pc:picChg chg="add mod">
          <ac:chgData name="Courtney Marr" userId="4a0be66b-6a99-4268-aefe-119f3cd9ecff" providerId="ADAL" clId="{D8E298E8-A2B7-4D83-B662-09204FB6038A}" dt="2022-04-03T17:11:43.071" v="4098" actId="1076"/>
          <ac:picMkLst>
            <pc:docMk/>
            <pc:sldMk cId="3292959693" sldId="309"/>
            <ac:picMk id="10" creationId="{1CD16463-01C1-4134-B4B0-6E7D853567B1}"/>
          </ac:picMkLst>
        </pc:picChg>
        <pc:cxnChg chg="add mod">
          <ac:chgData name="Courtney Marr" userId="4a0be66b-6a99-4268-aefe-119f3cd9ecff" providerId="ADAL" clId="{D8E298E8-A2B7-4D83-B662-09204FB6038A}" dt="2022-04-03T17:06:14.269" v="4094" actId="1076"/>
          <ac:cxnSpMkLst>
            <pc:docMk/>
            <pc:sldMk cId="3292959693" sldId="309"/>
            <ac:cxnSpMk id="8" creationId="{7457BF5F-5F09-4896-B15A-696500C0532B}"/>
          </ac:cxnSpMkLst>
        </pc:cxnChg>
        <pc:cxnChg chg="add mod">
          <ac:chgData name="Courtney Marr" userId="4a0be66b-6a99-4268-aefe-119f3cd9ecff" providerId="ADAL" clId="{D8E298E8-A2B7-4D83-B662-09204FB6038A}" dt="2022-04-03T17:12:46.448" v="4110" actId="14100"/>
          <ac:cxnSpMkLst>
            <pc:docMk/>
            <pc:sldMk cId="3292959693" sldId="309"/>
            <ac:cxnSpMk id="12" creationId="{41467933-8207-4CDD-9D22-31196CB562BA}"/>
          </ac:cxnSpMkLst>
        </pc:cxnChg>
      </pc:sldChg>
      <pc:sldChg chg="addSp modSp new mod">
        <pc:chgData name="Courtney Marr" userId="4a0be66b-6a99-4268-aefe-119f3cd9ecff" providerId="ADAL" clId="{D8E298E8-A2B7-4D83-B662-09204FB6038A}" dt="2022-04-03T17:19:46.298" v="4201" actId="692"/>
        <pc:sldMkLst>
          <pc:docMk/>
          <pc:sldMk cId="1039811284" sldId="310"/>
        </pc:sldMkLst>
        <pc:spChg chg="mod">
          <ac:chgData name="Courtney Marr" userId="4a0be66b-6a99-4268-aefe-119f3cd9ecff" providerId="ADAL" clId="{D8E298E8-A2B7-4D83-B662-09204FB6038A}" dt="2022-04-03T17:13:22.937" v="4132" actId="20577"/>
          <ac:spMkLst>
            <pc:docMk/>
            <pc:sldMk cId="1039811284" sldId="310"/>
            <ac:spMk id="2" creationId="{B6A145C0-B56E-4C0D-9E93-93C74AF49DE5}"/>
          </ac:spMkLst>
        </pc:spChg>
        <pc:spChg chg="mod">
          <ac:chgData name="Courtney Marr" userId="4a0be66b-6a99-4268-aefe-119f3cd9ecff" providerId="ADAL" clId="{D8E298E8-A2B7-4D83-B662-09204FB6038A}" dt="2022-04-03T17:14:39.630" v="4179" actId="20577"/>
          <ac:spMkLst>
            <pc:docMk/>
            <pc:sldMk cId="1039811284" sldId="310"/>
            <ac:spMk id="3" creationId="{BE4B15DA-CEC6-4AF4-B621-9AD39AB29CA2}"/>
          </ac:spMkLst>
        </pc:spChg>
        <pc:spChg chg="add mod">
          <ac:chgData name="Courtney Marr" userId="4a0be66b-6a99-4268-aefe-119f3cd9ecff" providerId="ADAL" clId="{D8E298E8-A2B7-4D83-B662-09204FB6038A}" dt="2022-04-03T17:15:13.147" v="4191" actId="692"/>
          <ac:spMkLst>
            <pc:docMk/>
            <pc:sldMk cId="1039811284" sldId="310"/>
            <ac:spMk id="6" creationId="{64E2F8D4-62C6-4782-B85F-1BAF733636EC}"/>
          </ac:spMkLst>
        </pc:spChg>
        <pc:spChg chg="add mod">
          <ac:chgData name="Courtney Marr" userId="4a0be66b-6a99-4268-aefe-119f3cd9ecff" providerId="ADAL" clId="{D8E298E8-A2B7-4D83-B662-09204FB6038A}" dt="2022-04-03T17:19:46.298" v="4201" actId="692"/>
          <ac:spMkLst>
            <pc:docMk/>
            <pc:sldMk cId="1039811284" sldId="310"/>
            <ac:spMk id="9" creationId="{C0180E6E-17A9-4636-8F0C-D4EC927CB3FF}"/>
          </ac:spMkLst>
        </pc:spChg>
        <pc:picChg chg="add mod">
          <ac:chgData name="Courtney Marr" userId="4a0be66b-6a99-4268-aefe-119f3cd9ecff" providerId="ADAL" clId="{D8E298E8-A2B7-4D83-B662-09204FB6038A}" dt="2022-04-03T17:14:45.010" v="4181" actId="1076"/>
          <ac:picMkLst>
            <pc:docMk/>
            <pc:sldMk cId="1039811284" sldId="310"/>
            <ac:picMk id="5" creationId="{6CA2DB3F-451A-4C28-91A7-DF229C8559B5}"/>
          </ac:picMkLst>
        </pc:picChg>
        <pc:picChg chg="add mod">
          <ac:chgData name="Courtney Marr" userId="4a0be66b-6a99-4268-aefe-119f3cd9ecff" providerId="ADAL" clId="{D8E298E8-A2B7-4D83-B662-09204FB6038A}" dt="2022-04-03T17:19:22.898" v="4193" actId="1076"/>
          <ac:picMkLst>
            <pc:docMk/>
            <pc:sldMk cId="1039811284" sldId="310"/>
            <ac:picMk id="8" creationId="{783C9687-9F25-40EA-A19F-EC0AC4E1A39C}"/>
          </ac:picMkLst>
        </pc:picChg>
      </pc:sldChg>
      <pc:sldChg chg="modSp add del mod">
        <pc:chgData name="Courtney Marr" userId="4a0be66b-6a99-4268-aefe-119f3cd9ecff" providerId="ADAL" clId="{D8E298E8-A2B7-4D83-B662-09204FB6038A}" dt="2022-03-31T17:54:06.120" v="3967" actId="2696"/>
        <pc:sldMkLst>
          <pc:docMk/>
          <pc:sldMk cId="4027384677" sldId="310"/>
        </pc:sldMkLst>
        <pc:spChg chg="mod">
          <ac:chgData name="Courtney Marr" userId="4a0be66b-6a99-4268-aefe-119f3cd9ecff" providerId="ADAL" clId="{D8E298E8-A2B7-4D83-B662-09204FB6038A}" dt="2022-03-31T17:51:32.299" v="3942" actId="20577"/>
          <ac:spMkLst>
            <pc:docMk/>
            <pc:sldMk cId="4027384677" sldId="310"/>
            <ac:spMk id="2" creationId="{49C3B83E-04CD-46C3-B869-D592579372AC}"/>
          </ac:spMkLst>
        </pc:spChg>
      </pc:sldChg>
      <pc:sldChg chg="modSp new mod modNotesTx">
        <pc:chgData name="Courtney Marr" userId="4a0be66b-6a99-4268-aefe-119f3cd9ecff" providerId="ADAL" clId="{D8E298E8-A2B7-4D83-B662-09204FB6038A}" dt="2022-04-03T17:30:12.174" v="4251"/>
        <pc:sldMkLst>
          <pc:docMk/>
          <pc:sldMk cId="264479331" sldId="311"/>
        </pc:sldMkLst>
        <pc:spChg chg="mod">
          <ac:chgData name="Courtney Marr" userId="4a0be66b-6a99-4268-aefe-119f3cd9ecff" providerId="ADAL" clId="{D8E298E8-A2B7-4D83-B662-09204FB6038A}" dt="2022-04-03T17:20:13.454" v="4213" actId="20577"/>
          <ac:spMkLst>
            <pc:docMk/>
            <pc:sldMk cId="264479331" sldId="311"/>
            <ac:spMk id="2" creationId="{370D113F-2010-476B-91BA-2FE9996671A9}"/>
          </ac:spMkLst>
        </pc:spChg>
        <pc:spChg chg="mod">
          <ac:chgData name="Courtney Marr" userId="4a0be66b-6a99-4268-aefe-119f3cd9ecff" providerId="ADAL" clId="{D8E298E8-A2B7-4D83-B662-09204FB6038A}" dt="2022-04-03T17:20:18.939" v="4220" actId="20577"/>
          <ac:spMkLst>
            <pc:docMk/>
            <pc:sldMk cId="264479331" sldId="311"/>
            <ac:spMk id="3" creationId="{C48C1016-B568-4DDE-B294-E059C2CA2435}"/>
          </ac:spMkLst>
        </pc:spChg>
      </pc:sldChg>
      <pc:sldChg chg="modSp add del mod">
        <pc:chgData name="Courtney Marr" userId="4a0be66b-6a99-4268-aefe-119f3cd9ecff" providerId="ADAL" clId="{D8E298E8-A2B7-4D83-B662-09204FB6038A}" dt="2022-03-31T17:54:06.120" v="3967" actId="2696"/>
        <pc:sldMkLst>
          <pc:docMk/>
          <pc:sldMk cId="1076027252" sldId="311"/>
        </pc:sldMkLst>
        <pc:spChg chg="mod">
          <ac:chgData name="Courtney Marr" userId="4a0be66b-6a99-4268-aefe-119f3cd9ecff" providerId="ADAL" clId="{D8E298E8-A2B7-4D83-B662-09204FB6038A}" dt="2022-03-31T17:51:43.753" v="3966" actId="20577"/>
          <ac:spMkLst>
            <pc:docMk/>
            <pc:sldMk cId="1076027252" sldId="311"/>
            <ac:spMk id="2" creationId="{49C3B83E-04CD-46C3-B869-D592579372AC}"/>
          </ac:spMkLst>
        </pc:spChg>
      </pc:sldChg>
      <pc:sldChg chg="addSp delSp modSp new mod">
        <pc:chgData name="Courtney Marr" userId="4a0be66b-6a99-4268-aefe-119f3cd9ecff" providerId="ADAL" clId="{D8E298E8-A2B7-4D83-B662-09204FB6038A}" dt="2022-04-03T17:35:23.057" v="4546" actId="20577"/>
        <pc:sldMkLst>
          <pc:docMk/>
          <pc:sldMk cId="2740417595" sldId="312"/>
        </pc:sldMkLst>
        <pc:spChg chg="mod">
          <ac:chgData name="Courtney Marr" userId="4a0be66b-6a99-4268-aefe-119f3cd9ecff" providerId="ADAL" clId="{D8E298E8-A2B7-4D83-B662-09204FB6038A}" dt="2022-04-03T17:32:16.117" v="4316" actId="20577"/>
          <ac:spMkLst>
            <pc:docMk/>
            <pc:sldMk cId="2740417595" sldId="312"/>
            <ac:spMk id="2" creationId="{3C27A772-FBE6-49A3-979E-35BFB4DD6F01}"/>
          </ac:spMkLst>
        </pc:spChg>
        <pc:spChg chg="add del mod">
          <ac:chgData name="Courtney Marr" userId="4a0be66b-6a99-4268-aefe-119f3cd9ecff" providerId="ADAL" clId="{D8E298E8-A2B7-4D83-B662-09204FB6038A}" dt="2022-04-03T17:35:23.057" v="4546" actId="20577"/>
          <ac:spMkLst>
            <pc:docMk/>
            <pc:sldMk cId="2740417595" sldId="312"/>
            <ac:spMk id="3" creationId="{0E0171AF-0B78-4991-BFD5-7334012A755F}"/>
          </ac:spMkLst>
        </pc:spChg>
        <pc:spChg chg="add del mod">
          <ac:chgData name="Courtney Marr" userId="4a0be66b-6a99-4268-aefe-119f3cd9ecff" providerId="ADAL" clId="{D8E298E8-A2B7-4D83-B662-09204FB6038A}" dt="2022-04-03T17:33:18.336" v="4319"/>
          <ac:spMkLst>
            <pc:docMk/>
            <pc:sldMk cId="2740417595" sldId="312"/>
            <ac:spMk id="4" creationId="{633CAC63-4012-42F0-9623-D4B308105A99}"/>
          </ac:spMkLst>
        </pc:spChg>
      </pc:sldChg>
      <pc:sldChg chg="modSp new mod">
        <pc:chgData name="Courtney Marr" userId="4a0be66b-6a99-4268-aefe-119f3cd9ecff" providerId="ADAL" clId="{D8E298E8-A2B7-4D83-B662-09204FB6038A}" dt="2022-04-03T17:56:41.294" v="5396" actId="313"/>
        <pc:sldMkLst>
          <pc:docMk/>
          <pc:sldMk cId="2931416077" sldId="313"/>
        </pc:sldMkLst>
        <pc:spChg chg="mod">
          <ac:chgData name="Courtney Marr" userId="4a0be66b-6a99-4268-aefe-119f3cd9ecff" providerId="ADAL" clId="{D8E298E8-A2B7-4D83-B662-09204FB6038A}" dt="2022-04-03T17:35:52.901" v="4563" actId="20577"/>
          <ac:spMkLst>
            <pc:docMk/>
            <pc:sldMk cId="2931416077" sldId="313"/>
            <ac:spMk id="2" creationId="{21A268AE-96B0-4F24-9A4A-8A58392D7A22}"/>
          </ac:spMkLst>
        </pc:spChg>
        <pc:spChg chg="mod">
          <ac:chgData name="Courtney Marr" userId="4a0be66b-6a99-4268-aefe-119f3cd9ecff" providerId="ADAL" clId="{D8E298E8-A2B7-4D83-B662-09204FB6038A}" dt="2022-04-03T17:56:41.294" v="5396" actId="313"/>
          <ac:spMkLst>
            <pc:docMk/>
            <pc:sldMk cId="2931416077" sldId="313"/>
            <ac:spMk id="3" creationId="{6CD18A1D-8405-40A3-9657-DE3C0A10225E}"/>
          </ac:spMkLst>
        </pc:spChg>
      </pc:sldChg>
      <pc:sldChg chg="addSp delSp modSp new mod modNotesTx">
        <pc:chgData name="Courtney Marr" userId="4a0be66b-6a99-4268-aefe-119f3cd9ecff" providerId="ADAL" clId="{D8E298E8-A2B7-4D83-B662-09204FB6038A}" dt="2022-04-03T18:02:18.643" v="5639" actId="20577"/>
        <pc:sldMkLst>
          <pc:docMk/>
          <pc:sldMk cId="2405594557" sldId="314"/>
        </pc:sldMkLst>
        <pc:spChg chg="mod">
          <ac:chgData name="Courtney Marr" userId="4a0be66b-6a99-4268-aefe-119f3cd9ecff" providerId="ADAL" clId="{D8E298E8-A2B7-4D83-B662-09204FB6038A}" dt="2022-04-03T17:45:07.740" v="4972" actId="20577"/>
          <ac:spMkLst>
            <pc:docMk/>
            <pc:sldMk cId="2405594557" sldId="314"/>
            <ac:spMk id="2" creationId="{B4A64C93-A1D3-4804-BC98-9490A7255EB0}"/>
          </ac:spMkLst>
        </pc:spChg>
        <pc:spChg chg="mod">
          <ac:chgData name="Courtney Marr" userId="4a0be66b-6a99-4268-aefe-119f3cd9ecff" providerId="ADAL" clId="{D8E298E8-A2B7-4D83-B662-09204FB6038A}" dt="2022-04-03T18:02:18.643" v="5639" actId="20577"/>
          <ac:spMkLst>
            <pc:docMk/>
            <pc:sldMk cId="2405594557" sldId="314"/>
            <ac:spMk id="3" creationId="{DF90108A-E77E-4C54-9C11-E096161391F0}"/>
          </ac:spMkLst>
        </pc:spChg>
        <pc:picChg chg="add del mod">
          <ac:chgData name="Courtney Marr" userId="4a0be66b-6a99-4268-aefe-119f3cd9ecff" providerId="ADAL" clId="{D8E298E8-A2B7-4D83-B662-09204FB6038A}" dt="2022-04-03T17:53:28.116" v="5275" actId="478"/>
          <ac:picMkLst>
            <pc:docMk/>
            <pc:sldMk cId="2405594557" sldId="314"/>
            <ac:picMk id="5" creationId="{FAA32C29-1837-41C0-8531-7510A5C6556C}"/>
          </ac:picMkLst>
        </pc:picChg>
        <pc:picChg chg="add mod">
          <ac:chgData name="Courtney Marr" userId="4a0be66b-6a99-4268-aefe-119f3cd9ecff" providerId="ADAL" clId="{D8E298E8-A2B7-4D83-B662-09204FB6038A}" dt="2022-04-03T17:53:47.794" v="5278" actId="1076"/>
          <ac:picMkLst>
            <pc:docMk/>
            <pc:sldMk cId="2405594557" sldId="314"/>
            <ac:picMk id="7" creationId="{18D50972-A592-410C-9384-CFABAF20AA03}"/>
          </ac:picMkLst>
        </pc:picChg>
      </pc:sldChg>
      <pc:sldChg chg="modSp new mod">
        <pc:chgData name="Courtney Marr" userId="4a0be66b-6a99-4268-aefe-119f3cd9ecff" providerId="ADAL" clId="{D8E298E8-A2B7-4D83-B662-09204FB6038A}" dt="2022-04-07T03:39:19.506" v="6441" actId="6549"/>
        <pc:sldMkLst>
          <pc:docMk/>
          <pc:sldMk cId="4040047713" sldId="315"/>
        </pc:sldMkLst>
        <pc:spChg chg="mod">
          <ac:chgData name="Courtney Marr" userId="4a0be66b-6a99-4268-aefe-119f3cd9ecff" providerId="ADAL" clId="{D8E298E8-A2B7-4D83-B662-09204FB6038A}" dt="2022-04-03T17:47:21.061" v="5218" actId="20577"/>
          <ac:spMkLst>
            <pc:docMk/>
            <pc:sldMk cId="4040047713" sldId="315"/>
            <ac:spMk id="2" creationId="{2F7E96BE-0104-477A-B595-D015E22074C4}"/>
          </ac:spMkLst>
        </pc:spChg>
        <pc:spChg chg="mod">
          <ac:chgData name="Courtney Marr" userId="4a0be66b-6a99-4268-aefe-119f3cd9ecff" providerId="ADAL" clId="{D8E298E8-A2B7-4D83-B662-09204FB6038A}" dt="2022-04-07T03:39:19.506" v="6441" actId="6549"/>
          <ac:spMkLst>
            <pc:docMk/>
            <pc:sldMk cId="4040047713" sldId="315"/>
            <ac:spMk id="3" creationId="{89D73876-D0BA-4804-ABA0-2077E13D3C4A}"/>
          </ac:spMkLst>
        </pc:spChg>
      </pc:sldChg>
      <pc:sldChg chg="modSp new mod">
        <pc:chgData name="Courtney Marr" userId="4a0be66b-6a99-4268-aefe-119f3cd9ecff" providerId="ADAL" clId="{D8E298E8-A2B7-4D83-B662-09204FB6038A}" dt="2022-04-03T17:57:44.680" v="5430" actId="20577"/>
        <pc:sldMkLst>
          <pc:docMk/>
          <pc:sldMk cId="211129469" sldId="316"/>
        </pc:sldMkLst>
        <pc:spChg chg="mod">
          <ac:chgData name="Courtney Marr" userId="4a0be66b-6a99-4268-aefe-119f3cd9ecff" providerId="ADAL" clId="{D8E298E8-A2B7-4D83-B662-09204FB6038A}" dt="2022-04-03T17:57:35.715" v="5413" actId="20577"/>
          <ac:spMkLst>
            <pc:docMk/>
            <pc:sldMk cId="211129469" sldId="316"/>
            <ac:spMk id="2" creationId="{784DBFAB-6546-416E-9FAD-7E1C73D8B0AB}"/>
          </ac:spMkLst>
        </pc:spChg>
        <pc:spChg chg="mod">
          <ac:chgData name="Courtney Marr" userId="4a0be66b-6a99-4268-aefe-119f3cd9ecff" providerId="ADAL" clId="{D8E298E8-A2B7-4D83-B662-09204FB6038A}" dt="2022-04-03T17:57:44.680" v="5430" actId="20577"/>
          <ac:spMkLst>
            <pc:docMk/>
            <pc:sldMk cId="211129469" sldId="316"/>
            <ac:spMk id="3" creationId="{7AD2ABC6-D534-471E-99C9-6A3154777638}"/>
          </ac:spMkLst>
        </pc:spChg>
      </pc:sldChg>
      <pc:sldChg chg="modSp new del mod">
        <pc:chgData name="Courtney Marr" userId="4a0be66b-6a99-4268-aefe-119f3cd9ecff" providerId="ADAL" clId="{D8E298E8-A2B7-4D83-B662-09204FB6038A}" dt="2022-04-03T17:52:31.968" v="5274" actId="2696"/>
        <pc:sldMkLst>
          <pc:docMk/>
          <pc:sldMk cId="855955483" sldId="316"/>
        </pc:sldMkLst>
        <pc:spChg chg="mod">
          <ac:chgData name="Courtney Marr" userId="4a0be66b-6a99-4268-aefe-119f3cd9ecff" providerId="ADAL" clId="{D8E298E8-A2B7-4D83-B662-09204FB6038A}" dt="2022-04-03T17:51:58.292" v="5272" actId="20577"/>
          <ac:spMkLst>
            <pc:docMk/>
            <pc:sldMk cId="855955483" sldId="316"/>
            <ac:spMk id="2" creationId="{49AF82CF-5B0A-4290-A7D5-B74595E51555}"/>
          </ac:spMkLst>
        </pc:spChg>
      </pc:sldChg>
      <pc:sldChg chg="add">
        <pc:chgData name="Courtney Marr" userId="4a0be66b-6a99-4268-aefe-119f3cd9ecff" providerId="ADAL" clId="{D8E298E8-A2B7-4D83-B662-09204FB6038A}" dt="2022-04-03T17:59:15.937" v="5598"/>
        <pc:sldMkLst>
          <pc:docMk/>
          <pc:sldMk cId="2195024684" sldId="317"/>
        </pc:sldMkLst>
      </pc:sldChg>
      <pc:sldChg chg="modSp new mod">
        <pc:chgData name="Courtney Marr" userId="4a0be66b-6a99-4268-aefe-119f3cd9ecff" providerId="ADAL" clId="{D8E298E8-A2B7-4D83-B662-09204FB6038A}" dt="2022-04-03T18:07:32.519" v="5873" actId="20577"/>
        <pc:sldMkLst>
          <pc:docMk/>
          <pc:sldMk cId="3207432019" sldId="318"/>
        </pc:sldMkLst>
        <pc:spChg chg="mod">
          <ac:chgData name="Courtney Marr" userId="4a0be66b-6a99-4268-aefe-119f3cd9ecff" providerId="ADAL" clId="{D8E298E8-A2B7-4D83-B662-09204FB6038A}" dt="2022-04-03T18:02:57.772" v="5661" actId="20577"/>
          <ac:spMkLst>
            <pc:docMk/>
            <pc:sldMk cId="3207432019" sldId="318"/>
            <ac:spMk id="2" creationId="{60783DC9-039C-4AAF-9D5B-E63EC695DD89}"/>
          </ac:spMkLst>
        </pc:spChg>
        <pc:spChg chg="mod">
          <ac:chgData name="Courtney Marr" userId="4a0be66b-6a99-4268-aefe-119f3cd9ecff" providerId="ADAL" clId="{D8E298E8-A2B7-4D83-B662-09204FB6038A}" dt="2022-04-03T18:07:32.519" v="5873" actId="20577"/>
          <ac:spMkLst>
            <pc:docMk/>
            <pc:sldMk cId="3207432019" sldId="318"/>
            <ac:spMk id="3" creationId="{94B3BFC5-AA33-4AC4-83E4-81A9CF9C58C4}"/>
          </ac:spMkLst>
        </pc:spChg>
      </pc:sldChg>
      <pc:sldChg chg="modSp new mod">
        <pc:chgData name="Courtney Marr" userId="4a0be66b-6a99-4268-aefe-119f3cd9ecff" providerId="ADAL" clId="{D8E298E8-A2B7-4D83-B662-09204FB6038A}" dt="2022-04-03T18:08:02.646" v="5923" actId="20577"/>
        <pc:sldMkLst>
          <pc:docMk/>
          <pc:sldMk cId="2619299594" sldId="319"/>
        </pc:sldMkLst>
        <pc:spChg chg="mod">
          <ac:chgData name="Courtney Marr" userId="4a0be66b-6a99-4268-aefe-119f3cd9ecff" providerId="ADAL" clId="{D8E298E8-A2B7-4D83-B662-09204FB6038A}" dt="2022-04-03T18:07:56.207" v="5915" actId="20577"/>
          <ac:spMkLst>
            <pc:docMk/>
            <pc:sldMk cId="2619299594" sldId="319"/>
            <ac:spMk id="2" creationId="{940BDFE9-DF05-4817-A6C5-53A1F5AED35D}"/>
          </ac:spMkLst>
        </pc:spChg>
        <pc:spChg chg="mod">
          <ac:chgData name="Courtney Marr" userId="4a0be66b-6a99-4268-aefe-119f3cd9ecff" providerId="ADAL" clId="{D8E298E8-A2B7-4D83-B662-09204FB6038A}" dt="2022-04-03T18:08:02.646" v="5923" actId="20577"/>
          <ac:spMkLst>
            <pc:docMk/>
            <pc:sldMk cId="2619299594" sldId="319"/>
            <ac:spMk id="3" creationId="{76001EFF-0E13-4E9B-9AA3-0A1756010234}"/>
          </ac:spMkLst>
        </pc:spChg>
      </pc:sldChg>
      <pc:sldChg chg="addSp modSp new mod modNotesTx">
        <pc:chgData name="Courtney Marr" userId="4a0be66b-6a99-4268-aefe-119f3cd9ecff" providerId="ADAL" clId="{D8E298E8-A2B7-4D83-B662-09204FB6038A}" dt="2022-04-03T18:46:53.917" v="5997"/>
        <pc:sldMkLst>
          <pc:docMk/>
          <pc:sldMk cId="91585334" sldId="320"/>
        </pc:sldMkLst>
        <pc:spChg chg="mod">
          <ac:chgData name="Courtney Marr" userId="4a0be66b-6a99-4268-aefe-119f3cd9ecff" providerId="ADAL" clId="{D8E298E8-A2B7-4D83-B662-09204FB6038A}" dt="2022-04-03T18:08:16.017" v="5960" actId="20577"/>
          <ac:spMkLst>
            <pc:docMk/>
            <pc:sldMk cId="91585334" sldId="320"/>
            <ac:spMk id="2" creationId="{604F0871-18EB-4BB9-A3C5-3F4FAE3B15E0}"/>
          </ac:spMkLst>
        </pc:spChg>
        <pc:spChg chg="mod">
          <ac:chgData name="Courtney Marr" userId="4a0be66b-6a99-4268-aefe-119f3cd9ecff" providerId="ADAL" clId="{D8E298E8-A2B7-4D83-B662-09204FB6038A}" dt="2022-04-03T18:45:09.124" v="5996" actId="5793"/>
          <ac:spMkLst>
            <pc:docMk/>
            <pc:sldMk cId="91585334" sldId="320"/>
            <ac:spMk id="3" creationId="{151C2BA4-EB62-421E-91C6-6D0B5FF0C650}"/>
          </ac:spMkLst>
        </pc:spChg>
        <pc:picChg chg="add mod">
          <ac:chgData name="Courtney Marr" userId="4a0be66b-6a99-4268-aefe-119f3cd9ecff" providerId="ADAL" clId="{D8E298E8-A2B7-4D83-B662-09204FB6038A}" dt="2022-04-03T18:44:45.072" v="5978" actId="14100"/>
          <ac:picMkLst>
            <pc:docMk/>
            <pc:sldMk cId="91585334" sldId="320"/>
            <ac:picMk id="5" creationId="{B8A2A44F-48D4-4D0F-8EEB-7D18C46EAAA5}"/>
          </ac:picMkLst>
        </pc:picChg>
      </pc:sldChg>
      <pc:sldChg chg="modSp new mod">
        <pc:chgData name="Courtney Marr" userId="4a0be66b-6a99-4268-aefe-119f3cd9ecff" providerId="ADAL" clId="{D8E298E8-A2B7-4D83-B662-09204FB6038A}" dt="2022-04-03T18:51:10.632" v="6251" actId="20577"/>
        <pc:sldMkLst>
          <pc:docMk/>
          <pc:sldMk cId="1343377907" sldId="321"/>
        </pc:sldMkLst>
        <pc:spChg chg="mod">
          <ac:chgData name="Courtney Marr" userId="4a0be66b-6a99-4268-aefe-119f3cd9ecff" providerId="ADAL" clId="{D8E298E8-A2B7-4D83-B662-09204FB6038A}" dt="2022-04-03T18:49:01.221" v="6012" actId="20577"/>
          <ac:spMkLst>
            <pc:docMk/>
            <pc:sldMk cId="1343377907" sldId="321"/>
            <ac:spMk id="2" creationId="{E0C7C195-5E70-4664-865C-07BEDC09E123}"/>
          </ac:spMkLst>
        </pc:spChg>
        <pc:spChg chg="mod">
          <ac:chgData name="Courtney Marr" userId="4a0be66b-6a99-4268-aefe-119f3cd9ecff" providerId="ADAL" clId="{D8E298E8-A2B7-4D83-B662-09204FB6038A}" dt="2022-04-03T18:51:10.632" v="6251" actId="20577"/>
          <ac:spMkLst>
            <pc:docMk/>
            <pc:sldMk cId="1343377907" sldId="321"/>
            <ac:spMk id="3" creationId="{2401D368-AABE-46C7-8F07-B450A12CC84F}"/>
          </ac:spMkLst>
        </pc:spChg>
      </pc:sldChg>
      <pc:sldChg chg="modSp new mod modNotesTx">
        <pc:chgData name="Courtney Marr" userId="4a0be66b-6a99-4268-aefe-119f3cd9ecff" providerId="ADAL" clId="{D8E298E8-A2B7-4D83-B662-09204FB6038A}" dt="2022-04-07T03:38:39.585" v="6429" actId="20577"/>
        <pc:sldMkLst>
          <pc:docMk/>
          <pc:sldMk cId="1445019442" sldId="322"/>
        </pc:sldMkLst>
        <pc:spChg chg="mod">
          <ac:chgData name="Courtney Marr" userId="4a0be66b-6a99-4268-aefe-119f3cd9ecff" providerId="ADAL" clId="{D8E298E8-A2B7-4D83-B662-09204FB6038A}" dt="2022-04-07T00:34:59.167" v="6263" actId="6549"/>
          <ac:spMkLst>
            <pc:docMk/>
            <pc:sldMk cId="1445019442" sldId="322"/>
            <ac:spMk id="2" creationId="{E9BD6960-2D44-4C4A-B94F-999CDC36C5FC}"/>
          </ac:spMkLst>
        </pc:spChg>
        <pc:spChg chg="mod">
          <ac:chgData name="Courtney Marr" userId="4a0be66b-6a99-4268-aefe-119f3cd9ecff" providerId="ADAL" clId="{D8E298E8-A2B7-4D83-B662-09204FB6038A}" dt="2022-04-07T03:38:30.321" v="6360" actId="20577"/>
          <ac:spMkLst>
            <pc:docMk/>
            <pc:sldMk cId="1445019442" sldId="322"/>
            <ac:spMk id="3" creationId="{45802E1A-26A2-4E76-BA16-28F825FC2D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DB35-97DD-40FC-9AD2-0A67DDBA2CF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CD76F-1ED2-4487-A053-FA4BC67DC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91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variable, show how it can contain multiple things, show how to ‘look’ in a variable with get-member</a:t>
            </a:r>
          </a:p>
          <a:p>
            <a:endParaRPr lang="en-US" dirty="0"/>
          </a:p>
          <a:p>
            <a:r>
              <a:rPr lang="en-US" dirty="0"/>
              <a:t>Show the case insensitivity.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logging function</a:t>
            </a:r>
          </a:p>
          <a:p>
            <a:endParaRPr lang="en-US" dirty="0"/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SYNOPSIS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This function logs activities to a text file. This file is appended to with each run of the script / each logging activity.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DESCRIPTION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This function logs activities to a text file. This file is appended to with each run of the script / each logging activity. Log Path, Date and Time are set to default values of Get-Date and C:\Windows\Logs but can be overwritten using the parameters specified in the function.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tempError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parameter must always be passed to the function.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.PARAMETER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tempTime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Set to Get-Date, can be overwritten from pipeline.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tempLogPath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Set to C:\Windows\Logs, can be overwritten from pipeline. - "$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env:windir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\Logs\BitLockerEnrollment.log"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tempError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This is the value that you wish to log, error / success message, etc.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EXAMPLE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No Example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INPUTS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tempError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OUTPUTS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No outputs/returns, but does create a text file in the $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tempLogPath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file.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NOTES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None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#&gt;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ValueFromPipeline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ValueFromPipeline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tempLogPath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ValueFromPipeline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Mandatory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ValueFromPipeline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tempLogName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ScriptName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get-date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"%m/%d/%Y - %R"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tempLogPath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"C:\TeamsFix\"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#"$env:windir\Logs\" - Format needs trailing slash, i.e., C:\temp\ -- this is correct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Test-path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-Path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tempLogPath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New-Item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-Path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tempLogPath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-ItemType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"Directory"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- 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Out-File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$tempLogPath$tempLogName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.log"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-Append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8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5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When using a hash table to add members to a custom object it doesn’t keep it in the same order, unlike add-member which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6A9955"/>
                </a:solidFill>
                <a:effectLst/>
                <a:latin typeface="Segoe UI" panose="020B0502040204020203" pitchFamily="34" charset="0"/>
              </a:rPr>
              <a:t>#INITIAL - Matches on the pattern of an IP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IPPattern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= </a:t>
            </a:r>
            <a:r>
              <a:rPr lang="en-US" b="0" i="0" dirty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'(?:[0-9]{1,3}\.){3}[0-9]{1,3}'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IPRange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= 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ListOfIPs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| </a:t>
            </a:r>
            <a:r>
              <a:rPr lang="en-US" b="0" i="0" dirty="0">
                <a:solidFill>
                  <a:srgbClr val="FEDF95"/>
                </a:solidFill>
                <a:effectLst/>
                <a:latin typeface="Segoe UI" panose="020B0502040204020203" pitchFamily="34" charset="0"/>
              </a:rPr>
              <a:t>Select-String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-Pattern 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IPPattern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-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AllMatches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br>
              <a:rPr lang="en-US" dirty="0"/>
            </a:br>
            <a:r>
              <a:rPr lang="en-US" b="0" i="0" dirty="0">
                <a:solidFill>
                  <a:srgbClr val="6A9955"/>
                </a:solidFill>
                <a:effectLst/>
                <a:latin typeface="Segoe UI" panose="020B0502040204020203" pitchFamily="34" charset="0"/>
              </a:rPr>
              <a:t>#INTERMEDIATE - Validates an Actually valid IP, but false positives are there (1.1.1.01 is accepted by this).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IPPattern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= </a:t>
            </a:r>
            <a:r>
              <a:rPr lang="en-US" b="0" i="0" dirty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'^((25[0-5]|2[0-4][0-9]|[01]?[0-9][0-9]?)\.){3}(25[0-5]|2[0-4][0-9]|[01]?[0-9][0-9]?)$'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IPRange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= 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ListOfIPs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| </a:t>
            </a:r>
            <a:r>
              <a:rPr lang="en-US" b="0" i="0" dirty="0">
                <a:solidFill>
                  <a:srgbClr val="FEDF95"/>
                </a:solidFill>
                <a:effectLst/>
                <a:latin typeface="Segoe UI" panose="020B0502040204020203" pitchFamily="34" charset="0"/>
              </a:rPr>
              <a:t>Select-String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-Pattern 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IPPattern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-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AllMatches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br>
              <a:rPr lang="en-US" dirty="0"/>
            </a:br>
            <a:r>
              <a:rPr lang="en-US" b="0" i="0" dirty="0">
                <a:solidFill>
                  <a:srgbClr val="6A9955"/>
                </a:solidFill>
                <a:effectLst/>
                <a:latin typeface="Segoe UI" panose="020B0502040204020203" pitchFamily="34" charset="0"/>
              </a:rPr>
              <a:t>#FINAL - Validates an Actually valid IP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IPPattern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= </a:t>
            </a:r>
            <a:r>
              <a:rPr lang="en-US" b="0" i="0" dirty="0">
                <a:solidFill>
                  <a:srgbClr val="DA846B"/>
                </a:solidFill>
                <a:effectLst/>
                <a:latin typeface="Segoe UI" panose="020B0502040204020203" pitchFamily="34" charset="0"/>
              </a:rPr>
              <a:t>'^(?:(?:25[0-5]|2[0-4][0-9]|1[0-9][0-9]|[1-9][0-9]|[0-9])\.){3}(?:25[0-5]|2[0-4][0-9]|1[0-9][0-9]|[1-9][0-9]|[0-9])$'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IPRange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= 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ListOfIPs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| </a:t>
            </a:r>
            <a:r>
              <a:rPr lang="en-US" b="0" i="0" dirty="0">
                <a:solidFill>
                  <a:srgbClr val="FEDF95"/>
                </a:solidFill>
                <a:effectLst/>
                <a:latin typeface="Segoe UI" panose="020B0502040204020203" pitchFamily="34" charset="0"/>
              </a:rPr>
              <a:t>Select-String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-Pattern $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IPPattern</a:t>
            </a:r>
            <a:r>
              <a:rPr lang="en-US" b="0" i="0" dirty="0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 -</a:t>
            </a:r>
            <a:r>
              <a:rPr lang="en-US" b="0" i="0" dirty="0" err="1">
                <a:solidFill>
                  <a:srgbClr val="B5E3E3"/>
                </a:solidFill>
                <a:effectLst/>
                <a:latin typeface="Segoe UI" panose="020B0502040204020203" pitchFamily="34" charset="0"/>
              </a:rPr>
              <a:t>AllMatches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6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dirty="0" err="1"/>
              <a:t>loooooooooooooooooooooooooooooooooong</a:t>
            </a:r>
            <a:r>
              <a:rPr lang="en-US" dirty="0"/>
              <a:t>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1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6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variable, show how it can contain multiple things, show how to ‘look’ in a variable with get-member</a:t>
            </a:r>
          </a:p>
          <a:p>
            <a:endParaRPr lang="en-US" dirty="0"/>
          </a:p>
          <a:p>
            <a:r>
              <a:rPr lang="en-US" dirty="0"/>
              <a:t>Show the case insensitivity.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variable and use $</a:t>
            </a:r>
            <a:r>
              <a:rPr lang="en-US" dirty="0" err="1"/>
              <a:t>variable.gettype</a:t>
            </a:r>
            <a:r>
              <a:rPr lang="en-US" dirty="0"/>
              <a:t>() a bunch to show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for typing: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</a:t>
            </a:r>
            <a:r>
              <a:rPr lang="en-US" dirty="0" err="1"/>
              <a:t>myVar</a:t>
            </a:r>
            <a:r>
              <a:rPr lang="en-US" dirty="0"/>
              <a:t> =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</a:t>
            </a:r>
            <a:r>
              <a:rPr lang="en-US" dirty="0" err="1"/>
              <a:t>myVar.GetType</a:t>
            </a:r>
            <a:r>
              <a:rPr lang="en-US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</a:t>
            </a:r>
            <a:r>
              <a:rPr lang="en-US" dirty="0" err="1"/>
              <a:t>myVar</a:t>
            </a:r>
            <a:r>
              <a:rPr lang="en-US" dirty="0"/>
              <a:t> = “String”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</a:t>
            </a:r>
            <a:r>
              <a:rPr lang="en-US" dirty="0" err="1"/>
              <a:t>myVar.GetType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variable, show how it can contain multiple things, show how to ‘look’ in a variable with get-member</a:t>
            </a:r>
          </a:p>
          <a:p>
            <a:endParaRPr lang="en-US" dirty="0"/>
          </a:p>
          <a:p>
            <a:r>
              <a:rPr lang="en-US" dirty="0"/>
              <a:t>Show the case insensitivity.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if, elseif, if else</a:t>
            </a:r>
          </a:p>
          <a:p>
            <a:endParaRPr lang="en-US" dirty="0"/>
          </a:p>
          <a:p>
            <a:r>
              <a:rPr lang="en-US" dirty="0"/>
              <a:t>Show for : </a:t>
            </a:r>
            <a:r>
              <a:rPr lang="nn-NO" dirty="0"/>
              <a:t>for ($i=1; $i -le 10; $i++) {$i,"`n"}</a:t>
            </a:r>
          </a:p>
          <a:p>
            <a:r>
              <a:rPr lang="nn-NO" dirty="0"/>
              <a:t>Show while : </a:t>
            </a:r>
          </a:p>
          <a:p>
            <a:pPr algn="l" rtl="0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while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$</a:t>
            </a:r>
            <a:r>
              <a:rPr lang="en-US" b="1" i="0" dirty="0" err="1">
                <a:solidFill>
                  <a:srgbClr val="286491"/>
                </a:solidFill>
                <a:effectLst/>
                <a:latin typeface="inherit"/>
              </a:rPr>
              <a:t>inp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0086B3"/>
                </a:solidFill>
                <a:effectLst/>
                <a:latin typeface="inherit"/>
              </a:rPr>
              <a:t>Read-Host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-Prompt 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"Select a command"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-ne 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"Q"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 rtl="0"/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switch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b="1" i="0" dirty="0">
                <a:solidFill>
                  <a:srgbClr val="286491"/>
                </a:solidFill>
                <a:effectLst/>
                <a:latin typeface="inherit"/>
              </a:rPr>
              <a:t>$</a:t>
            </a:r>
            <a:r>
              <a:rPr lang="en-US" b="1" i="0" dirty="0" err="1">
                <a:solidFill>
                  <a:srgbClr val="286491"/>
                </a:solidFill>
                <a:effectLst/>
                <a:latin typeface="inherit"/>
              </a:rPr>
              <a:t>inp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){</a:t>
            </a:r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L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"File will be deleted"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"File will be displayed"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"File will be write protected"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Q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"End"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default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{</a:t>
            </a:r>
            <a:r>
              <a:rPr lang="en-US" b="0" i="0" dirty="0">
                <a:solidFill>
                  <a:srgbClr val="DD1144"/>
                </a:solidFill>
                <a:effectLst/>
                <a:latin typeface="inherit"/>
              </a:rPr>
              <a:t>"Invalid entry"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 rtl="0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algn="l" rtl="0"/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endParaRPr lang="en-US" dirty="0"/>
          </a:p>
          <a:p>
            <a:r>
              <a:rPr lang="en-US" dirty="0"/>
              <a:t>Show Do/While:</a:t>
            </a:r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4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an array, and demo the foreach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4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0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variable, show how it can contain multiple things, show how to ‘look’ in a variable with get-member</a:t>
            </a:r>
          </a:p>
          <a:p>
            <a:endParaRPr lang="en-US" dirty="0"/>
          </a:p>
          <a:p>
            <a:r>
              <a:rPr lang="en-US" dirty="0"/>
              <a:t>Show the case insensitivity.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CD76F-1ED2-4487-A053-FA4BC67DC2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9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AE568C9-983D-9B48-87A7-C929C11F2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8348AA-15AD-B84C-9476-A615E00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F68A1D-6AAA-6544-8658-BF731796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22951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FA0C8-CF7D-F342-BE78-09F93E83C65C}"/>
              </a:ext>
            </a:extLst>
          </p:cNvPr>
          <p:cNvCxnSpPr>
            <a:cxnSpLocks/>
          </p:cNvCxnSpPr>
          <p:nvPr userDrawn="1"/>
        </p:nvCxnSpPr>
        <p:spPr>
          <a:xfrm>
            <a:off x="920578" y="2878689"/>
            <a:ext cx="2802925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A9589C6-383E-F248-8746-9004295AA2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578" y="1811902"/>
            <a:ext cx="236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0"/>
            <a:ext cx="10885667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D0D7-C1BF-4844-81E0-35CB554BF5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1850" y="3100388"/>
            <a:ext cx="4754563" cy="348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8FE31-0FD1-4CEE-A7BD-F0CAD895415F}"/>
              </a:ext>
            </a:extLst>
          </p:cNvPr>
          <p:cNvCxnSpPr>
            <a:cxnSpLocks/>
          </p:cNvCxnSpPr>
          <p:nvPr userDrawn="1"/>
        </p:nvCxnSpPr>
        <p:spPr>
          <a:xfrm>
            <a:off x="920578" y="508828"/>
            <a:ext cx="1043322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9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40"/>
          <a:stretch/>
        </p:blipFill>
        <p:spPr>
          <a:xfrm>
            <a:off x="-43544" y="0"/>
            <a:ext cx="122355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0"/>
            <a:ext cx="10885667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0CE452-8F96-441F-8E8D-5BCC30D6AEC6}"/>
              </a:ext>
            </a:extLst>
          </p:cNvPr>
          <p:cNvCxnSpPr>
            <a:cxnSpLocks/>
          </p:cNvCxnSpPr>
          <p:nvPr userDrawn="1"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3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B9BD-7ACD-AA4D-BAC3-7F674E57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4A30-DEBE-EB4F-BFAB-86F2D3816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37DAE-5FBA-EB44-9116-D7A1CCFC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978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A576-2A3E-A742-8CAB-EE4109F4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3A912-6071-EC41-B567-A314716F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BF61C-BA69-8843-B4F6-1A8F0D89F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F0CA7-B844-174C-B6FC-BF05C9D80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A2F34-747B-1A4F-B8FC-10613BF7A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8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9DD3-7FAF-2141-B5F7-0A144455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4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48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AE05-FF75-3F4D-8B2B-6BF56DF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3DE9-C37C-C446-A220-A227409E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35945-11FB-3D47-A1FE-8A33B5F2E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401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F73A-8809-4C43-B4E8-ECE7E72C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37E19-A3A1-8E41-B9DA-2031871BE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1B815-F691-E441-93CA-335F2C2F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085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D885-2B2F-2F4C-9ED7-BB6002B8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FCE60-F564-0849-8F06-041CBFE91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3981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AF197-1C28-CC40-B318-160E4FC4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4710-3D74-B243-BBB4-DF29C7B32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937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2B5D0A6-C48E-234A-A70A-ED5D4BE44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477F36-8CA4-0845-8D7F-E6CFE4D9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68136A-36CA-7548-8A7D-21CA3233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22951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B62912-C8F3-F141-A5CF-54EB53A31077}"/>
              </a:ext>
            </a:extLst>
          </p:cNvPr>
          <p:cNvCxnSpPr>
            <a:cxnSpLocks/>
          </p:cNvCxnSpPr>
          <p:nvPr userDrawn="1"/>
        </p:nvCxnSpPr>
        <p:spPr>
          <a:xfrm>
            <a:off x="920578" y="2878689"/>
            <a:ext cx="2802925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EFAF87C-7198-7C44-8EF5-498482CF1F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578" y="1811902"/>
            <a:ext cx="236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1E00BC2-5245-0448-A89C-AC78C280C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B02D-B2D7-1544-A877-CD10BF9CAB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9970008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94E4EA-6059-46F0-B1AF-259350890153}"/>
              </a:ext>
            </a:extLst>
          </p:cNvPr>
          <p:cNvCxnSpPr>
            <a:cxnSpLocks/>
          </p:cNvCxnSpPr>
          <p:nvPr userDrawn="1"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3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F28CC6A-D723-1547-8282-F2F3D42359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51E1D-D101-D24E-B312-364B6C0164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DF1B47-464D-4830-8A70-AEF9E3180C30}"/>
              </a:ext>
            </a:extLst>
          </p:cNvPr>
          <p:cNvCxnSpPr>
            <a:cxnSpLocks/>
          </p:cNvCxnSpPr>
          <p:nvPr userDrawn="1"/>
        </p:nvCxnSpPr>
        <p:spPr>
          <a:xfrm>
            <a:off x="920578" y="508828"/>
            <a:ext cx="638446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6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25625"/>
            <a:ext cx="10206318" cy="4351337"/>
          </a:xfrm>
        </p:spPr>
        <p:txBody>
          <a:bodyPr/>
          <a:lstStyle/>
          <a:p>
            <a:pPr lvl="0"/>
            <a:r>
              <a:rPr lang="en-US" dirty="0"/>
              <a:t>IMAGE/DIAGRAM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F74859C-20CE-FD40-A166-72C4CAF74F2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19550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tx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 dirty="0"/>
              <a:t>Image description, credit, etc.</a:t>
            </a:r>
          </a:p>
        </p:txBody>
      </p:sp>
    </p:spTree>
    <p:extLst>
      <p:ext uri="{BB962C8B-B14F-4D97-AF65-F5344CB8AC3E}">
        <p14:creationId xmlns:p14="http://schemas.microsoft.com/office/powerpoint/2010/main" val="419324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_copy_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129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55775" y="1906859"/>
            <a:ext cx="5257800" cy="4270103"/>
          </a:xfrm>
        </p:spPr>
        <p:txBody>
          <a:bodyPr/>
          <a:lstStyle/>
          <a:p>
            <a:pPr lvl="0"/>
            <a:r>
              <a:rPr lang="en-US" dirty="0"/>
              <a:t>IMAGE/DIAGRAM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F74859C-20CE-FD40-A166-72C4CAF74F2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37125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tx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 dirty="0"/>
              <a:t>Image description, credit, etc.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D70BCEA-7CD3-E944-BBA0-B628EAADDB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4898026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239D7-02EF-4472-8E27-3009AE49247F}"/>
              </a:ext>
            </a:extLst>
          </p:cNvPr>
          <p:cNvCxnSpPr>
            <a:cxnSpLocks/>
          </p:cNvCxnSpPr>
          <p:nvPr userDrawn="1"/>
        </p:nvCxnSpPr>
        <p:spPr>
          <a:xfrm>
            <a:off x="920578" y="508828"/>
            <a:ext cx="464710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F28CC6A-D723-1547-8282-F2F3D42359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51E1D-D101-D24E-B312-364B6C01641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9550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 dirty="0"/>
              <a:t>Image description, credit, etc.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3B60FF8-09E5-CC4D-B662-A60B24C6B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69736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 dirty="0"/>
              <a:t>Image description, credit, etc.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F726E7-0979-7B4A-B441-C4A8793731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193925"/>
            <a:ext cx="4985479" cy="3922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IMAGE/DIAGRAM</a:t>
            </a:r>
          </a:p>
          <a:p>
            <a:pPr lvl="0"/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315F25C0-6A58-5647-90C5-26CF923243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69571" y="2193925"/>
            <a:ext cx="4985479" cy="3922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IMAGE/DIAGRAM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6B8115-3B15-41AC-903D-89A023694C2B}"/>
              </a:ext>
            </a:extLst>
          </p:cNvPr>
          <p:cNvCxnSpPr>
            <a:cxnSpLocks/>
          </p:cNvCxnSpPr>
          <p:nvPr userDrawn="1"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9970008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E30599-4384-4F67-AB83-4127D79C7CF1}"/>
              </a:ext>
            </a:extLst>
          </p:cNvPr>
          <p:cNvCxnSpPr>
            <a:cxnSpLocks/>
          </p:cNvCxnSpPr>
          <p:nvPr userDrawn="1"/>
        </p:nvCxnSpPr>
        <p:spPr>
          <a:xfrm>
            <a:off x="920578" y="508828"/>
            <a:ext cx="5245526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1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9616C4A0-CA97-C44B-94CB-5EC128DC35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2299"/>
            <a:ext cx="4748818" cy="16800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D6E1-9541-E143-BDB0-AAB171E7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66250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50000"/>
                  </a:schemeClr>
                </a:solidFill>
                <a:latin typeface="Karbon Semibol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41E5-795D-344A-B510-EE5C24203B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1850" y="2505329"/>
            <a:ext cx="5264150" cy="40513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5D2A16-8853-4AD6-A6AD-793DD0F7949A}"/>
              </a:ext>
            </a:extLst>
          </p:cNvPr>
          <p:cNvCxnSpPr>
            <a:cxnSpLocks/>
          </p:cNvCxnSpPr>
          <p:nvPr userDrawn="1"/>
        </p:nvCxnSpPr>
        <p:spPr>
          <a:xfrm>
            <a:off x="920578" y="508828"/>
            <a:ext cx="291990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DA1BA-A98F-8342-A3FE-18013768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9A37D4B0-5078-3B4E-8914-DB34665B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0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3" r:id="rId4"/>
    <p:sldLayoutId id="2147483665" r:id="rId5"/>
    <p:sldLayoutId id="2147483666" r:id="rId6"/>
    <p:sldLayoutId id="2147483664" r:id="rId7"/>
    <p:sldLayoutId id="2147483660" r:id="rId8"/>
    <p:sldLayoutId id="2147483661" r:id="rId9"/>
    <p:sldLayoutId id="2147483662" r:id="rId10"/>
    <p:sldLayoutId id="2147483667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600" b="1" i="0" kern="1200">
          <a:solidFill>
            <a:schemeClr val="tx1"/>
          </a:solidFill>
          <a:latin typeface="Karbon Semibold" pitchFamily="2" charset="77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System Font Regular"/>
        <a:buChar char="&gt;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developer/cmdlet/approved-verbs-for-windows-powershell-commands?view=powershell-7.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learn/ps101/00-introduction?view=powershell-7.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ngrninja.com/powershell-getting-started-series" TargetMode="External"/><Relationship Id="rId4" Type="http://schemas.openxmlformats.org/officeDocument/2006/relationships/hyperlink" Target="https://docs.microsoft.com/en-us/powershell/scripting/lang-spec/chapter-01?view=powershell-7.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grninja.com/powershell-getting-started-series" TargetMode="External"/><Relationship Id="rId2" Type="http://schemas.openxmlformats.org/officeDocument/2006/relationships/hyperlink" Target="https://docs.microsoft.com/en-us/powershell/scripting/overview?view=powershell-7.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damtheautomator.com/" TargetMode="External"/><Relationship Id="rId5" Type="http://schemas.openxmlformats.org/officeDocument/2006/relationships/hyperlink" Target="https://powershellexplained.com/2017-07-31-Powershell-regex-regular-expression/" TargetMode="External"/><Relationship Id="rId4" Type="http://schemas.openxmlformats.org/officeDocument/2006/relationships/hyperlink" Target="https://devblogs.microsoft.com/scripting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A968-F7EE-744A-830A-AC27880E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960836" cy="1602459"/>
          </a:xfrm>
        </p:spPr>
        <p:txBody>
          <a:bodyPr>
            <a:normAutofit/>
          </a:bodyPr>
          <a:lstStyle/>
          <a:p>
            <a:r>
              <a:rPr lang="en-US" dirty="0"/>
              <a:t>101/201 – Introductory Concepts and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023E1-F0A2-9841-8585-D1C0BD36B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PowerShell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/>
          <a:lstStyle/>
          <a:p>
            <a:r>
              <a:rPr lang="en-US" dirty="0"/>
              <a:t>An object/variable that contains multiple different data types or values:</a:t>
            </a:r>
          </a:p>
          <a:p>
            <a:r>
              <a:rPr lang="en-US" dirty="0"/>
              <a:t>[array] $array = @(1,2,3) or @(“Red”,”Blue”,”Green”)</a:t>
            </a:r>
          </a:p>
          <a:p>
            <a:r>
              <a:rPr lang="en-US" dirty="0"/>
              <a:t>[</a:t>
            </a:r>
            <a:r>
              <a:rPr lang="en-US" dirty="0" err="1"/>
              <a:t>hashtable</a:t>
            </a:r>
            <a:r>
              <a:rPr lang="en-US" dirty="0"/>
              <a:t>] $hash = @{} – key/value pair – example @{Number = 42; Shape = “Triangle”}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don’t need to type your variables. PowerShell is robust enough (most of the time) to allow for dynamically typed variables</a:t>
            </a:r>
          </a:p>
          <a:p>
            <a:pPr marL="0" indent="0">
              <a:buNone/>
            </a:pPr>
            <a:r>
              <a:rPr lang="en-US" dirty="0"/>
              <a:t>&lt;Demo&gt;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2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/>
          <a:lstStyle/>
          <a:p>
            <a:r>
              <a:rPr lang="en-US" dirty="0"/>
              <a:t>“A container to hold a value, another variable, an object, a ‘thing’”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PowerShell they are case </a:t>
            </a:r>
            <a:r>
              <a:rPr lang="en-US" dirty="0" err="1"/>
              <a:t>InSenSativE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&lt;Demo&gt;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0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Loops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If Statements and their </a:t>
            </a:r>
            <a:r>
              <a:rPr lang="en-US" u="sng" dirty="0" err="1"/>
              <a:t>flavours</a:t>
            </a:r>
            <a:endParaRPr lang="en-US" u="sng" dirty="0"/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ElseIf</a:t>
            </a:r>
            <a:endParaRPr lang="en-US" dirty="0"/>
          </a:p>
          <a:p>
            <a:pPr lvl="1"/>
            <a:r>
              <a:rPr lang="en-US" dirty="0"/>
              <a:t>If Else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</a:t>
            </a:r>
          </a:p>
          <a:p>
            <a:pPr marL="0" indent="0">
              <a:buNone/>
            </a:pPr>
            <a:r>
              <a:rPr lang="en-US" dirty="0"/>
              <a:t>While</a:t>
            </a:r>
          </a:p>
          <a:p>
            <a:pPr marL="0" indent="0">
              <a:buNone/>
            </a:pPr>
            <a:r>
              <a:rPr lang="en-US" dirty="0"/>
              <a:t>Do / While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– Demo to come in Array / Hash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&lt;Demo&gt;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Arrays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>
            <a:normAutofit/>
          </a:bodyPr>
          <a:lstStyle/>
          <a:p>
            <a:r>
              <a:rPr lang="en-US" dirty="0"/>
              <a:t>A list of things.</a:t>
            </a:r>
          </a:p>
          <a:p>
            <a:r>
              <a:rPr lang="en-US" dirty="0"/>
              <a:t>Can contain multiple different types.</a:t>
            </a:r>
          </a:p>
          <a:p>
            <a:r>
              <a:rPr lang="en-US" dirty="0"/>
              <a:t>Typically accessed by iterating through it, but no ‘easy’ way to look up an object by key (like a hash table)</a:t>
            </a:r>
          </a:p>
          <a:p>
            <a:r>
              <a:rPr lang="en-US" dirty="0"/>
              <a:t>Objects are in indexes.</a:t>
            </a:r>
          </a:p>
          <a:p>
            <a:r>
              <a:rPr lang="en-US" dirty="0"/>
              <a:t>Can have more than one dimension (talk through book analogy).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341587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Hash Tables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>
            <a:normAutofit/>
          </a:bodyPr>
          <a:lstStyle/>
          <a:p>
            <a:r>
              <a:rPr lang="en-US" dirty="0"/>
              <a:t>Can be ordered.</a:t>
            </a:r>
          </a:p>
          <a:p>
            <a:r>
              <a:rPr lang="en-US" dirty="0"/>
              <a:t>Sometimes called a dictionary.</a:t>
            </a:r>
          </a:p>
          <a:p>
            <a:r>
              <a:rPr lang="en-US" dirty="0"/>
              <a:t>Data stored in key value pairs.</a:t>
            </a:r>
          </a:p>
        </p:txBody>
      </p:sp>
    </p:spTree>
    <p:extLst>
      <p:ext uri="{BB962C8B-B14F-4D97-AF65-F5344CB8AC3E}">
        <p14:creationId xmlns:p14="http://schemas.microsoft.com/office/powerpoint/2010/main" val="243837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Functions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>
            <a:normAutofit/>
          </a:bodyPr>
          <a:lstStyle/>
          <a:p>
            <a:r>
              <a:rPr lang="en-US" dirty="0"/>
              <a:t>What is a function?</a:t>
            </a:r>
          </a:p>
          <a:p>
            <a:r>
              <a:rPr lang="en-US" dirty="0"/>
              <a:t>When do I use them and why?</a:t>
            </a:r>
          </a:p>
          <a:p>
            <a:r>
              <a:rPr lang="en-US" dirty="0"/>
              <a:t>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Approved verbs </a:t>
            </a:r>
            <a:r>
              <a:rPr lang="en-US" dirty="0">
                <a:hlinkClick r:id="rId3"/>
              </a:rPr>
              <a:t>Approved Verbs for PowerShell Commands - PowerShell | Microsoft Docs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81183-CB8D-4E2F-B31A-73677BBC8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141" y="2782835"/>
            <a:ext cx="4601217" cy="15146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11B184-587C-49A7-B9CF-579D31E59CFE}"/>
              </a:ext>
            </a:extLst>
          </p:cNvPr>
          <p:cNvCxnSpPr>
            <a:cxnSpLocks/>
          </p:cNvCxnSpPr>
          <p:nvPr/>
        </p:nvCxnSpPr>
        <p:spPr>
          <a:xfrm>
            <a:off x="1822431" y="2984721"/>
            <a:ext cx="873144" cy="19345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612D86-CA8C-4051-AF17-DB4369FAB5F9}"/>
              </a:ext>
            </a:extLst>
          </p:cNvPr>
          <p:cNvSpPr/>
          <p:nvPr/>
        </p:nvSpPr>
        <p:spPr>
          <a:xfrm>
            <a:off x="2822497" y="2695576"/>
            <a:ext cx="4787978" cy="1676400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/>
          <a:lstStyle/>
          <a:p>
            <a:r>
              <a:rPr lang="en-US" dirty="0"/>
              <a:t>PowerShell in a month of lunches (Book) – Don Jones</a:t>
            </a:r>
          </a:p>
          <a:p>
            <a:endParaRPr lang="en-US" dirty="0"/>
          </a:p>
          <a:p>
            <a:r>
              <a:rPr lang="en-US" dirty="0"/>
              <a:t>Vendor Docs:</a:t>
            </a:r>
          </a:p>
          <a:p>
            <a:r>
              <a:rPr lang="en-US" dirty="0">
                <a:hlinkClick r:id="rId3"/>
              </a:rPr>
              <a:t>https://docs.microsoft.com/en-us/powershell/scripting/learn/ps101/00-introduction?view=powershell-7.2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https://docs.microsoft.com/en-us/powershell/scripting/lang-spec/chapter-01?view=powershell-7.2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Getting Started:</a:t>
            </a:r>
          </a:p>
          <a:p>
            <a:r>
              <a:rPr lang="en-US" dirty="0">
                <a:hlinkClick r:id="rId5"/>
              </a:rPr>
              <a:t>https://www.gngrninja.com/powershell-getting-started-series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8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095692"/>
            <a:ext cx="10515600" cy="4666615"/>
          </a:xfrm>
        </p:spPr>
        <p:txBody>
          <a:bodyPr/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4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- 201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27653-D6F5-44D5-AB8C-7DCAD6AE1C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en-US" dirty="0"/>
              <a:t>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Custom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Hash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Manipulation.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(Graph)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Handling.</a:t>
            </a:r>
          </a:p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4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A772-FBE6-49A3-979E-35BFB4DD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71AF-0B78-4991-BFD5-7334012A75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Something used by a script or a function to store a value. It’s a variable containing something.</a:t>
            </a:r>
          </a:p>
          <a:p>
            <a:r>
              <a:rPr lang="da-DK" dirty="0"/>
              <a:t>Added using specific syntax</a:t>
            </a:r>
          </a:p>
          <a:p>
            <a:pPr marL="0" indent="0">
              <a:buNone/>
            </a:pPr>
            <a:r>
              <a:rPr lang="da-DK" dirty="0"/>
              <a:t>param(</a:t>
            </a:r>
          </a:p>
          <a:p>
            <a:pPr marL="0" indent="0">
              <a:buNone/>
            </a:pPr>
            <a:r>
              <a:rPr lang="da-DK" dirty="0"/>
              <a:t>     [Parameter()]</a:t>
            </a:r>
          </a:p>
          <a:p>
            <a:pPr marL="0" indent="0">
              <a:buNone/>
            </a:pPr>
            <a:r>
              <a:rPr lang="da-DK" dirty="0"/>
              <a:t>     [string]$Parameter1,</a:t>
            </a:r>
          </a:p>
          <a:p>
            <a:pPr marL="0" indent="0">
              <a:buNone/>
            </a:pPr>
            <a:r>
              <a:rPr lang="da-DK" dirty="0"/>
              <a:t>      [Parameter()]</a:t>
            </a:r>
          </a:p>
          <a:p>
            <a:pPr marL="0" indent="0">
              <a:buNone/>
            </a:pPr>
            <a:r>
              <a:rPr lang="da-DK" dirty="0"/>
              <a:t>     [string]$Parameter2</a:t>
            </a:r>
          </a:p>
          <a:p>
            <a:pPr marL="0" indent="0">
              <a:buNone/>
            </a:pPr>
            <a:r>
              <a:rPr lang="da-DK" dirty="0"/>
              <a:t> )</a:t>
            </a:r>
          </a:p>
          <a:p>
            <a:r>
              <a:rPr lang="da-DK" dirty="0"/>
              <a:t>Can be optional or mandatory depending on their use.</a:t>
            </a:r>
          </a:p>
          <a:p>
            <a:r>
              <a:rPr lang="da-DK" dirty="0"/>
              <a:t>Flexible.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- 101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94B9A-DABA-4B87-9FE1-C8F9958B4B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PowerShell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Scripting Environments.</a:t>
            </a:r>
          </a:p>
          <a:p>
            <a:pPr marL="285750" indent="-285750"/>
            <a:r>
              <a:rPr lang="en-US" dirty="0"/>
              <a:t>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 and Loops.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 to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 to Hash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 to Functions.</a:t>
            </a:r>
          </a:p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27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27653-D6F5-44D5-AB8C-7DCAD6AE1C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Recap the function slide from Part 1.</a:t>
            </a:r>
          </a:p>
          <a:p>
            <a:r>
              <a:rPr lang="en-US" dirty="0"/>
              <a:t>Different forms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0138297-146D-48AC-BF4C-1FE943FF4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28" y="4674815"/>
            <a:ext cx="4601217" cy="1514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B0D40-4CFF-4FE6-8D78-B311909AC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8" y="2720340"/>
            <a:ext cx="5003950" cy="27118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57BF5F-5F09-4896-B15A-696500C0532B}"/>
              </a:ext>
            </a:extLst>
          </p:cNvPr>
          <p:cNvCxnSpPr>
            <a:cxnSpLocks/>
          </p:cNvCxnSpPr>
          <p:nvPr/>
        </p:nvCxnSpPr>
        <p:spPr>
          <a:xfrm>
            <a:off x="5879439" y="4992091"/>
            <a:ext cx="873144" cy="19345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6C88BB-28F6-4480-AD72-E1F9FA8CE58E}"/>
              </a:ext>
            </a:extLst>
          </p:cNvPr>
          <p:cNvSpPr/>
          <p:nvPr/>
        </p:nvSpPr>
        <p:spPr>
          <a:xfrm>
            <a:off x="6774001" y="4593958"/>
            <a:ext cx="4787978" cy="1676400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D16463-01C1-4134-B4B0-6E7D85356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584" y="2720340"/>
            <a:ext cx="5553850" cy="118126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467933-8207-4CDD-9D22-31196CB562BA}"/>
              </a:ext>
            </a:extLst>
          </p:cNvPr>
          <p:cNvCxnSpPr>
            <a:cxnSpLocks/>
          </p:cNvCxnSpPr>
          <p:nvPr/>
        </p:nvCxnSpPr>
        <p:spPr>
          <a:xfrm>
            <a:off x="5858021" y="2969515"/>
            <a:ext cx="503018" cy="19345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28931-3B7C-4304-893C-8910C0F1736C}"/>
              </a:ext>
            </a:extLst>
          </p:cNvPr>
          <p:cNvSpPr/>
          <p:nvPr/>
        </p:nvSpPr>
        <p:spPr>
          <a:xfrm>
            <a:off x="6362699" y="2644140"/>
            <a:ext cx="5730241" cy="137989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5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45C0-B56E-4C0D-9E93-93C74AF4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15DA-CEC6-4AF4-B621-9AD39AB29C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Calling Functions.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DB3F-451A-4C28-91A7-DF229C85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11" y="2238208"/>
            <a:ext cx="4963218" cy="11907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2F8D4-62C6-4782-B85F-1BAF733636EC}"/>
              </a:ext>
            </a:extLst>
          </p:cNvPr>
          <p:cNvSpPr/>
          <p:nvPr/>
        </p:nvSpPr>
        <p:spPr>
          <a:xfrm>
            <a:off x="708660" y="2833603"/>
            <a:ext cx="4427220" cy="40489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C9687-9F25-40EA-A19F-EC0AC4E1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606" y="3535414"/>
            <a:ext cx="6963747" cy="15242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180E6E-17A9-4636-8F0C-D4EC927CB3FF}"/>
              </a:ext>
            </a:extLst>
          </p:cNvPr>
          <p:cNvSpPr/>
          <p:nvPr/>
        </p:nvSpPr>
        <p:spPr>
          <a:xfrm>
            <a:off x="3947160" y="4465320"/>
            <a:ext cx="5669280" cy="3276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1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113F-2010-476B-91BA-2FE99966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1016-B568-4DDE-B294-E059C2CA24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264479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68AE-96B0-4F24-9A4A-8A58392D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8A1D-8405-40A3-9657-DE3C0A1022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Why?</a:t>
            </a:r>
          </a:p>
          <a:p>
            <a:pPr lvl="2"/>
            <a:r>
              <a:rPr lang="en-US" dirty="0"/>
              <a:t>Great way to hold data and work with data.</a:t>
            </a:r>
          </a:p>
          <a:p>
            <a:pPr lvl="2"/>
            <a:r>
              <a:rPr lang="en-US" dirty="0"/>
              <a:t>Can contain anything you want / flexible.</a:t>
            </a:r>
          </a:p>
          <a:p>
            <a:r>
              <a:rPr lang="en-US" dirty="0"/>
              <a:t>Many different ways to create them.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myObject</a:t>
            </a:r>
            <a:r>
              <a:rPr lang="en-US" dirty="0"/>
              <a:t> = New-Object –TypeName </a:t>
            </a:r>
            <a:r>
              <a:rPr lang="en-US" dirty="0" err="1"/>
              <a:t>psobject</a:t>
            </a:r>
            <a:r>
              <a:rPr lang="en-US" dirty="0"/>
              <a:t> (legacy / slower / all versions of PS)</a:t>
            </a:r>
          </a:p>
          <a:p>
            <a:pPr lvl="2"/>
            <a:r>
              <a:rPr lang="en-US" dirty="0"/>
              <a:t>$</a:t>
            </a:r>
            <a:r>
              <a:rPr lang="en-US" dirty="0" err="1"/>
              <a:t>myObject</a:t>
            </a:r>
            <a:r>
              <a:rPr lang="en-US" dirty="0"/>
              <a:t> = [</a:t>
            </a:r>
            <a:r>
              <a:rPr lang="en-US" dirty="0" err="1"/>
              <a:t>PSCustomObject</a:t>
            </a:r>
            <a:r>
              <a:rPr lang="en-US" dirty="0"/>
              <a:t>]@{</a:t>
            </a:r>
          </a:p>
          <a:p>
            <a:pPr marL="457200" lvl="4" indent="0">
              <a:buNone/>
            </a:pPr>
            <a:r>
              <a:rPr lang="en-US" dirty="0"/>
              <a:t>Name = “Court”</a:t>
            </a:r>
          </a:p>
          <a:p>
            <a:pPr marL="457200" lvl="4" indent="0">
              <a:buNone/>
            </a:pPr>
            <a:r>
              <a:rPr lang="en-US" dirty="0"/>
              <a:t>Language = “PowerShell”</a:t>
            </a:r>
          </a:p>
          <a:p>
            <a:pPr marL="457200" lvl="4" indent="0">
              <a:buNone/>
            </a:pPr>
            <a:r>
              <a:rPr lang="en-US" dirty="0"/>
              <a:t>Province = “Alberta”</a:t>
            </a:r>
          </a:p>
          <a:p>
            <a:pPr marL="457200" lvl="4" indent="0">
              <a:buNone/>
            </a:pPr>
            <a:r>
              <a:rPr lang="en-US" dirty="0"/>
              <a:t>}</a:t>
            </a:r>
          </a:p>
          <a:p>
            <a:pPr marL="457200" lvl="4" indent="0">
              <a:buNone/>
            </a:pPr>
            <a:r>
              <a:rPr lang="en-US" dirty="0"/>
              <a:t>Both support Add-Member </a:t>
            </a:r>
          </a:p>
          <a:p>
            <a:pPr marL="457200" lvl="4" indent="0">
              <a:buNone/>
            </a:pPr>
            <a:r>
              <a:rPr lang="en-US" dirty="0"/>
              <a:t>$</a:t>
            </a:r>
            <a:r>
              <a:rPr lang="en-US" dirty="0" err="1"/>
              <a:t>myObject</a:t>
            </a:r>
            <a:r>
              <a:rPr lang="en-US" dirty="0"/>
              <a:t> | Add-Member –</a:t>
            </a:r>
            <a:r>
              <a:rPr lang="en-US" dirty="0" err="1"/>
              <a:t>MemberType</a:t>
            </a:r>
            <a:r>
              <a:rPr lang="en-US" dirty="0"/>
              <a:t> </a:t>
            </a:r>
            <a:r>
              <a:rPr lang="en-US" dirty="0" err="1"/>
              <a:t>NoteProperty</a:t>
            </a:r>
            <a:r>
              <a:rPr lang="en-US" dirty="0"/>
              <a:t> –Name “ID” –Value “001Court”</a:t>
            </a:r>
          </a:p>
        </p:txBody>
      </p:sp>
    </p:spTree>
    <p:extLst>
      <p:ext uri="{BB962C8B-B14F-4D97-AF65-F5344CB8AC3E}">
        <p14:creationId xmlns:p14="http://schemas.microsoft.com/office/powerpoint/2010/main" val="293141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FAB-6546-416E-9FAD-7E1C73D8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ABC6-D534-471E-99C9-6A31547776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211129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4C93-A1D3-4804-BC98-9490A725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108A-E77E-4C54-9C11-E09616139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Recap from 101</a:t>
            </a:r>
          </a:p>
          <a:p>
            <a:r>
              <a:rPr lang="en-US" dirty="0"/>
              <a:t>[</a:t>
            </a:r>
            <a:r>
              <a:rPr lang="en-US" dirty="0" err="1"/>
              <a:t>hashtable</a:t>
            </a:r>
            <a:r>
              <a:rPr lang="en-US" dirty="0"/>
              <a:t>]$</a:t>
            </a:r>
            <a:r>
              <a:rPr lang="en-US" dirty="0" err="1"/>
              <a:t>hashTable</a:t>
            </a:r>
            <a:r>
              <a:rPr lang="en-US" dirty="0"/>
              <a:t> = @{}</a:t>
            </a:r>
          </a:p>
          <a:p>
            <a:r>
              <a:rPr lang="en-US" dirty="0"/>
              <a:t>Interesting use for hash table is to populate a custom object: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&lt;DEMO the above code&gt;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50972-A592-410C-9384-CFABAF20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46908"/>
            <a:ext cx="5662362" cy="25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94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3DC9-039C-4AAF-9D5B-E63EC695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BFC5-AA33-4AC4-83E4-81A9CF9C5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Concatenating (Combining)</a:t>
            </a:r>
          </a:p>
          <a:p>
            <a:r>
              <a:rPr lang="en-US" dirty="0"/>
              <a:t>Splitting</a:t>
            </a:r>
          </a:p>
          <a:p>
            <a:r>
              <a:rPr lang="en-US" dirty="0"/>
              <a:t>Substrings</a:t>
            </a:r>
          </a:p>
          <a:p>
            <a:r>
              <a:rPr lang="en-US" dirty="0"/>
              <a:t>Searching/Replacing (light)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Searching/Replacing/Manipulation (Regular Expressions – the Dark Side)</a:t>
            </a:r>
          </a:p>
        </p:txBody>
      </p:sp>
    </p:spTree>
    <p:extLst>
      <p:ext uri="{BB962C8B-B14F-4D97-AF65-F5344CB8AC3E}">
        <p14:creationId xmlns:p14="http://schemas.microsoft.com/office/powerpoint/2010/main" val="320743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DFE9-DF05-4817-A6C5-53A1F5AE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 Demo (The Light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1EFF-0E13-4E9B-9AA3-0A17560102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2619299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0871-18EB-4BB9-A3C5-3F4FAE3B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 (The Dark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2BA4-EB62-421E-91C6-6D0B5FF0C6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&lt;DEMO&gt;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Comic from:</a:t>
            </a:r>
          </a:p>
          <a:p>
            <a:pPr marL="0" indent="0">
              <a:buNone/>
            </a:pPr>
            <a:r>
              <a:rPr lang="en-US" dirty="0"/>
              <a:t>https://xkcd.com/208/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2A44F-48D4-4D0F-8EEB-7D18C46EA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391" y="1368395"/>
            <a:ext cx="5104870" cy="505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6960-2D44-4C4A-B94F-999CDC36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2E1A-26A2-4E76-BA16-28F825FC2D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Simplify the administration.</a:t>
            </a:r>
          </a:p>
          <a:p>
            <a:r>
              <a:rPr lang="en-US" dirty="0"/>
              <a:t>Using prepared format to interact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14450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ADC7-BF3A-4843-B3C0-24FF5D8C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1F97-55E6-4572-A00F-44F0920AC0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Command Shell and Scripting Engine:</a:t>
            </a:r>
          </a:p>
          <a:p>
            <a:pPr lvl="2"/>
            <a:r>
              <a:rPr lang="en-US" dirty="0"/>
              <a:t>Accepts and returns .NET objects.</a:t>
            </a:r>
          </a:p>
          <a:p>
            <a:pPr lvl="2"/>
            <a:r>
              <a:rPr lang="en-US" dirty="0"/>
              <a:t>IntelliSense/Tab Completion.</a:t>
            </a:r>
          </a:p>
          <a:p>
            <a:pPr lvl="2"/>
            <a:r>
              <a:rPr lang="en-US" dirty="0"/>
              <a:t>Command Chaining.</a:t>
            </a:r>
          </a:p>
          <a:p>
            <a:pPr lvl="2"/>
            <a:r>
              <a:rPr lang="en-US" dirty="0"/>
              <a:t>Supports Functions, Classes, Scripts, Modules.</a:t>
            </a:r>
          </a:p>
          <a:p>
            <a:pPr lvl="2"/>
            <a:r>
              <a:rPr lang="en-US" dirty="0"/>
              <a:t>Dynamically Typed.</a:t>
            </a:r>
          </a:p>
          <a:p>
            <a:pPr lvl="2"/>
            <a:r>
              <a:rPr lang="en-US" dirty="0"/>
              <a:t>Cross platform.</a:t>
            </a:r>
          </a:p>
          <a:p>
            <a:pPr lvl="2"/>
            <a:r>
              <a:rPr lang="en-US" dirty="0"/>
              <a:t>Automation platform (Azure, VMWare, SQL, Windows, Etc.)</a:t>
            </a:r>
          </a:p>
          <a:p>
            <a:pPr lvl="2"/>
            <a:r>
              <a:rPr lang="en-US" dirty="0"/>
              <a:t>Desired State Configuration.</a:t>
            </a:r>
          </a:p>
          <a:p>
            <a:pPr lvl="2"/>
            <a:r>
              <a:rPr lang="en-US" dirty="0"/>
              <a:t>Supports Alias</a:t>
            </a:r>
          </a:p>
        </p:txBody>
      </p:sp>
    </p:spTree>
    <p:extLst>
      <p:ext uri="{BB962C8B-B14F-4D97-AF65-F5344CB8AC3E}">
        <p14:creationId xmlns:p14="http://schemas.microsoft.com/office/powerpoint/2010/main" val="1214465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195-5E70-4664-865C-07BEDC09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D368-AABE-46C7-8F07-B450A12CC8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2"/>
            <a:r>
              <a:rPr lang="en-US" dirty="0"/>
              <a:t>Build more robust scripts / functions that are fault tolerant.</a:t>
            </a:r>
          </a:p>
          <a:p>
            <a:pPr lvl="2"/>
            <a:r>
              <a:rPr lang="en-US" dirty="0"/>
              <a:t>Avoid accidental bad outcomes.</a:t>
            </a:r>
          </a:p>
          <a:p>
            <a:pPr lvl="2"/>
            <a:r>
              <a:rPr lang="en-US" dirty="0"/>
              <a:t>Because it’s the professional thing to do.</a:t>
            </a:r>
          </a:p>
          <a:p>
            <a:pPr lvl="2"/>
            <a:endParaRPr lang="en-US" dirty="0"/>
          </a:p>
          <a:p>
            <a:r>
              <a:rPr lang="en-US" dirty="0"/>
              <a:t>$Error</a:t>
            </a:r>
          </a:p>
          <a:p>
            <a:r>
              <a:rPr lang="en-US" dirty="0"/>
              <a:t>Try{}, Catch{}, Finally</a:t>
            </a:r>
          </a:p>
          <a:p>
            <a:r>
              <a:rPr lang="en-US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1343377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96BE-0104-477A-B595-D015E220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3876-D0BA-4804-ABA0-2077E13D3C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https://docs.microsoft.com/en-us/powershell/scripting/overview?view=powershell-7.2</a:t>
            </a:r>
            <a:endParaRPr lang="en-US" dirty="0"/>
          </a:p>
          <a:p>
            <a:r>
              <a:rPr lang="en-US" dirty="0">
                <a:hlinkClick r:id="rId3"/>
              </a:rPr>
              <a:t>https://www.gngrninja.com/powershell-getting-started-series</a:t>
            </a:r>
            <a:endParaRPr lang="en-US" dirty="0"/>
          </a:p>
          <a:p>
            <a:r>
              <a:rPr lang="en-US" dirty="0">
                <a:hlinkClick r:id="rId4"/>
              </a:rPr>
              <a:t>https://devblogs.microsoft.com/scripting/</a:t>
            </a:r>
            <a:endParaRPr lang="en-US" dirty="0"/>
          </a:p>
          <a:p>
            <a:r>
              <a:rPr lang="en-US" dirty="0" err="1">
                <a:hlinkClick r:id="rId5"/>
              </a:rPr>
              <a:t>Powershell</a:t>
            </a:r>
            <a:r>
              <a:rPr lang="en-US" dirty="0">
                <a:hlinkClick r:id="rId5"/>
              </a:rPr>
              <a:t>: The many ways to use regex (powershellexplained.com)</a:t>
            </a:r>
            <a:endParaRPr lang="en-US" dirty="0"/>
          </a:p>
          <a:p>
            <a:r>
              <a:rPr lang="en-US">
                <a:hlinkClick r:id="rId6"/>
              </a:rPr>
              <a:t>https://adamtheautomator.com</a:t>
            </a:r>
            <a:endParaRPr lang="en-US"/>
          </a:p>
          <a:p>
            <a:r>
              <a:rPr lang="en-US"/>
              <a:t>Members </a:t>
            </a:r>
            <a:r>
              <a:rPr lang="en-US" dirty="0"/>
              <a:t>within Long View</a:t>
            </a:r>
          </a:p>
          <a:p>
            <a:r>
              <a:rPr lang="en-US" dirty="0"/>
              <a:t>Monthly Automation Community Meeting (Long View Internal)</a:t>
            </a:r>
          </a:p>
          <a:p>
            <a:pPr lvl="2"/>
            <a:r>
              <a:rPr lang="en-US" dirty="0"/>
              <a:t>Reach out to me (Courtney.marr@lvs1.com)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47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095692"/>
            <a:ext cx="10515600" cy="4666615"/>
          </a:xfrm>
        </p:spPr>
        <p:txBody>
          <a:bodyPr/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2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C462-FB47-43E2-9BE1-EAE1F338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Scripting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D962-C066-4967-A8D3-CA4593BD9D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PowerShell is Object Oriented.</a:t>
            </a:r>
          </a:p>
          <a:p>
            <a:r>
              <a:rPr lang="en-US" dirty="0"/>
              <a:t>Similar to Java/C# in structure code is grouped together using {}.</a:t>
            </a:r>
          </a:p>
          <a:p>
            <a:r>
              <a:rPr lang="en-US" dirty="0"/>
              <a:t>No end of line delimiter required.</a:t>
            </a:r>
          </a:p>
          <a:p>
            <a:r>
              <a:rPr lang="en-US" dirty="0"/>
              <a:t>Tab/spacing for readability.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613EB-8430-4251-BD7F-9748F7F7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3" y="3895594"/>
            <a:ext cx="482032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2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Scripting Environments – PowerShell 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94B9A-DABA-4B87-9FE1-C8F9958B4B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pPr lvl="1"/>
            <a:r>
              <a:rPr lang="en-US" dirty="0"/>
              <a:t>Write, Test, and Debug in one place.</a:t>
            </a:r>
          </a:p>
          <a:p>
            <a:pPr lvl="1"/>
            <a:r>
              <a:rPr lang="en-US" dirty="0"/>
              <a:t>IntelliSense</a:t>
            </a:r>
          </a:p>
          <a:p>
            <a:pPr lvl="1"/>
            <a:r>
              <a:rPr lang="en-US" dirty="0"/>
              <a:t>Included in Windows (for now)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F3423B1-D687-4734-911D-397AF7AD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532" y="2903980"/>
            <a:ext cx="3534268" cy="81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386D3-7EAA-4A8C-A24A-351709DA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54" y="3429000"/>
            <a:ext cx="2571737" cy="332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D87418-55A5-468D-8C88-C328ACFBC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392" y="1512654"/>
            <a:ext cx="1933845" cy="99073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9D225-B232-43AB-995F-EAB639107410}"/>
              </a:ext>
            </a:extLst>
          </p:cNvPr>
          <p:cNvCxnSpPr>
            <a:cxnSpLocks/>
          </p:cNvCxnSpPr>
          <p:nvPr/>
        </p:nvCxnSpPr>
        <p:spPr>
          <a:xfrm flipV="1">
            <a:off x="3622766" y="2160246"/>
            <a:ext cx="1077053" cy="1910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F81D58-4322-4302-B0AA-1596052FBD07}"/>
              </a:ext>
            </a:extLst>
          </p:cNvPr>
          <p:cNvCxnSpPr>
            <a:cxnSpLocks/>
          </p:cNvCxnSpPr>
          <p:nvPr/>
        </p:nvCxnSpPr>
        <p:spPr>
          <a:xfrm>
            <a:off x="2172508" y="2876597"/>
            <a:ext cx="5506486" cy="19106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95D282-E885-4AD0-B518-FA4A8AEBEF29}"/>
              </a:ext>
            </a:extLst>
          </p:cNvPr>
          <p:cNvCxnSpPr>
            <a:cxnSpLocks/>
          </p:cNvCxnSpPr>
          <p:nvPr/>
        </p:nvCxnSpPr>
        <p:spPr>
          <a:xfrm>
            <a:off x="1907458" y="3380635"/>
            <a:ext cx="1986116" cy="120119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F7AF-A9B3-4ADB-A71B-1F48AEBE6A29}"/>
              </a:ext>
            </a:extLst>
          </p:cNvPr>
          <p:cNvSpPr/>
          <p:nvPr/>
        </p:nvSpPr>
        <p:spPr>
          <a:xfrm>
            <a:off x="4768646" y="1449853"/>
            <a:ext cx="2113935" cy="1123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4855A-DC64-4168-92D7-458C540D839E}"/>
              </a:ext>
            </a:extLst>
          </p:cNvPr>
          <p:cNvSpPr/>
          <p:nvPr/>
        </p:nvSpPr>
        <p:spPr>
          <a:xfrm>
            <a:off x="7724468" y="2802194"/>
            <a:ext cx="3726412" cy="1046866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7B8EC7-C092-420D-9D6A-2D7B88AFCDE1}"/>
              </a:ext>
            </a:extLst>
          </p:cNvPr>
          <p:cNvSpPr/>
          <p:nvPr/>
        </p:nvSpPr>
        <p:spPr>
          <a:xfrm>
            <a:off x="3905864" y="3350733"/>
            <a:ext cx="2730910" cy="3454476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Scripting Environments – Visual Studio Code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pPr lvl="1"/>
            <a:r>
              <a:rPr lang="en-US" dirty="0"/>
              <a:t>Free: </a:t>
            </a:r>
            <a:r>
              <a:rPr lang="en-US" dirty="0">
                <a:hlinkClick r:id="rId2"/>
              </a:rPr>
              <a:t>https://code.visualstudio.com</a:t>
            </a:r>
            <a:endParaRPr lang="en-US" dirty="0"/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Integrates with other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D0AC9-50B1-4996-A4C2-1353EE49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21" y="3675646"/>
            <a:ext cx="2679226" cy="2663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FF6DE-EEDD-410F-8647-FE0905B23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556" y="2690763"/>
            <a:ext cx="4167102" cy="365840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DAF683-71D1-480A-AD22-4F7B1619E8A8}"/>
              </a:ext>
            </a:extLst>
          </p:cNvPr>
          <p:cNvCxnSpPr>
            <a:cxnSpLocks/>
          </p:cNvCxnSpPr>
          <p:nvPr/>
        </p:nvCxnSpPr>
        <p:spPr>
          <a:xfrm>
            <a:off x="2059491" y="2823924"/>
            <a:ext cx="3187057" cy="3485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B31117-7BB0-44A4-A309-31EDAC66311E}"/>
              </a:ext>
            </a:extLst>
          </p:cNvPr>
          <p:cNvSpPr/>
          <p:nvPr/>
        </p:nvSpPr>
        <p:spPr>
          <a:xfrm>
            <a:off x="5333832" y="2610719"/>
            <a:ext cx="4341110" cy="38097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FAD4EF-960D-436A-BD77-0CA85D9D10FA}"/>
              </a:ext>
            </a:extLst>
          </p:cNvPr>
          <p:cNvCxnSpPr>
            <a:cxnSpLocks/>
          </p:cNvCxnSpPr>
          <p:nvPr/>
        </p:nvCxnSpPr>
        <p:spPr>
          <a:xfrm>
            <a:off x="1147026" y="3361843"/>
            <a:ext cx="573843" cy="62378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7978528-0841-47D9-BF38-CCF4673FBE34}"/>
              </a:ext>
            </a:extLst>
          </p:cNvPr>
          <p:cNvSpPr/>
          <p:nvPr/>
        </p:nvSpPr>
        <p:spPr>
          <a:xfrm>
            <a:off x="1812342" y="3573631"/>
            <a:ext cx="2887478" cy="2887387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1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Scripting Environments – Visual Studio Code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33071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9E76-D057-45DF-BE31-AC805FD5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Commandlets</a:t>
            </a:r>
            <a:r>
              <a:rPr lang="en-US" dirty="0"/>
              <a:t>/Tips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BD93-DE71-48CF-8BA8-2B686DC475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r>
              <a:rPr lang="en-US" dirty="0"/>
              <a:t>Get-Member</a:t>
            </a:r>
          </a:p>
          <a:p>
            <a:r>
              <a:rPr lang="en-US" dirty="0"/>
              <a:t>.</a:t>
            </a:r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r>
              <a:rPr lang="en-US" dirty="0"/>
              <a:t>Comments – # or &lt;# #&gt;</a:t>
            </a:r>
          </a:p>
          <a:p>
            <a:r>
              <a:rPr lang="en-US" dirty="0"/>
              <a:t>“ “ vs ‘ ‘</a:t>
            </a:r>
          </a:p>
        </p:txBody>
      </p:sp>
    </p:spTree>
    <p:extLst>
      <p:ext uri="{BB962C8B-B14F-4D97-AF65-F5344CB8AC3E}">
        <p14:creationId xmlns:p14="http://schemas.microsoft.com/office/powerpoint/2010/main" val="232600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5EE-66C3-074F-B65E-8B9E5FF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85A09-2F12-BF47-9377-378DF5F7E3B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B17143F-0476-4FBC-8181-C2F73B24D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/>
          <a:lstStyle/>
          <a:p>
            <a:r>
              <a:rPr lang="en-US" dirty="0"/>
              <a:t>Every value has a type, some common types:</a:t>
            </a:r>
          </a:p>
          <a:p>
            <a:r>
              <a:rPr lang="en-US" dirty="0"/>
              <a:t>[string] $string = “string”</a:t>
            </a:r>
          </a:p>
          <a:p>
            <a:r>
              <a:rPr lang="en-US" dirty="0"/>
              <a:t>[int] $int = 32</a:t>
            </a:r>
          </a:p>
          <a:p>
            <a:r>
              <a:rPr lang="en-US" dirty="0"/>
              <a:t>[char] $char = “A”</a:t>
            </a:r>
          </a:p>
          <a:p>
            <a:r>
              <a:rPr lang="en-US" dirty="0"/>
              <a:t>[single], [double], [decimal] (equivalent to float in some other languages) – single vs double vs decimal (size of number)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&lt;Demo&gt;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39293"/>
      </p:ext>
    </p:extLst>
  </p:cSld>
  <p:clrMapOvr>
    <a:masterClrMapping/>
  </p:clrMapOvr>
</p:sld>
</file>

<file path=ppt/theme/theme1.xml><?xml version="1.0" encoding="utf-8"?>
<a:theme xmlns:a="http://schemas.openxmlformats.org/drawingml/2006/main" name="LongView Theme">
  <a:themeElements>
    <a:clrScheme name="LongView 1">
      <a:dk1>
        <a:srgbClr val="0D243D"/>
      </a:dk1>
      <a:lt1>
        <a:srgbClr val="FFFFFF"/>
      </a:lt1>
      <a:dk2>
        <a:srgbClr val="44546A"/>
      </a:dk2>
      <a:lt2>
        <a:srgbClr val="E7E6E6"/>
      </a:lt2>
      <a:accent1>
        <a:srgbClr val="54B948"/>
      </a:accent1>
      <a:accent2>
        <a:srgbClr val="D8E3E8"/>
      </a:accent2>
      <a:accent3>
        <a:srgbClr val="FFF6D7"/>
      </a:accent3>
      <a:accent4>
        <a:srgbClr val="A6CE38"/>
      </a:accent4>
      <a:accent5>
        <a:srgbClr val="347B63"/>
      </a:accent5>
      <a:accent6>
        <a:srgbClr val="AFE1FB"/>
      </a:accent6>
      <a:hlink>
        <a:srgbClr val="0563C1"/>
      </a:hlink>
      <a:folHlink>
        <a:srgbClr val="954F72"/>
      </a:folHlink>
    </a:clrScheme>
    <a:fontScheme name="LongView">
      <a:majorFont>
        <a:latin typeface="Feijoa Display"/>
        <a:ea typeface=""/>
        <a:cs typeface=""/>
      </a:majorFont>
      <a:minorFont>
        <a:latin typeface="Karb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NV-016(1)_LongView_Template_V4_JL" id="{89C35E6A-3755-46F1-AA0E-8847F4342716}" vid="{F4BAA56D-ACE7-42A6-9206-29457C1A2D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977B55D5256A43AB9804017C6443F0" ma:contentTypeVersion="4" ma:contentTypeDescription="Create a new document." ma:contentTypeScope="" ma:versionID="da8554f327b29c60c4e1a106ccbe4e24">
  <xsd:schema xmlns:xsd="http://www.w3.org/2001/XMLSchema" xmlns:xs="http://www.w3.org/2001/XMLSchema" xmlns:p="http://schemas.microsoft.com/office/2006/metadata/properties" xmlns:ns2="48c68c2d-0a3a-42c3-9459-8b97b6d619d4" targetNamespace="http://schemas.microsoft.com/office/2006/metadata/properties" ma:root="true" ma:fieldsID="785c628a207e88ffc6a597c5eb34f7fa" ns2:_="">
    <xsd:import namespace="48c68c2d-0a3a-42c3-9459-8b97b6d619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c68c2d-0a3a-42c3-9459-8b97b6d619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1B0A5E-9E03-4CCE-88E5-F92CB6DFA2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9C41B9-09A9-4AB6-A119-38163030BC3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48c68c2d-0a3a-42c3-9459-8b97b6d619d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8DD3E7D-1506-454E-B794-94B930234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c68c2d-0a3a-42c3-9459-8b97b6d619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LNV-016(1)_LongView_Template_V4_JL</Template>
  <TotalTime>445</TotalTime>
  <Words>2128</Words>
  <Application>Microsoft Office PowerPoint</Application>
  <PresentationFormat>Widescreen</PresentationFormat>
  <Paragraphs>327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Consolas</vt:lpstr>
      <vt:lpstr>Feijoa Display</vt:lpstr>
      <vt:lpstr>inherit</vt:lpstr>
      <vt:lpstr>Karbon</vt:lpstr>
      <vt:lpstr>Karbon Semibold</vt:lpstr>
      <vt:lpstr>Lucida Console</vt:lpstr>
      <vt:lpstr>Segoe UI</vt:lpstr>
      <vt:lpstr>Source Code Pro</vt:lpstr>
      <vt:lpstr>System Font Regular</vt:lpstr>
      <vt:lpstr>LongView Theme</vt:lpstr>
      <vt:lpstr>101/201 – Introductory Concepts and Applications</vt:lpstr>
      <vt:lpstr>Agenda - 101</vt:lpstr>
      <vt:lpstr>About PowerShell</vt:lpstr>
      <vt:lpstr>PowerShell Scripting Structure</vt:lpstr>
      <vt:lpstr>Integrated Scripting Environments – PowerShell ISE</vt:lpstr>
      <vt:lpstr>Integrated Scripting Environments – Visual Studio Code</vt:lpstr>
      <vt:lpstr>Integrated Scripting Environments – Visual Studio Code</vt:lpstr>
      <vt:lpstr>Common Commandlets/Tips</vt:lpstr>
      <vt:lpstr>Data Types</vt:lpstr>
      <vt:lpstr>Data Structures</vt:lpstr>
      <vt:lpstr>Variables</vt:lpstr>
      <vt:lpstr>Logic and Loops</vt:lpstr>
      <vt:lpstr>Intro to Arrays</vt:lpstr>
      <vt:lpstr>Intro to Hash Tables</vt:lpstr>
      <vt:lpstr>Intro to Functions</vt:lpstr>
      <vt:lpstr>Resources</vt:lpstr>
      <vt:lpstr>PowerPoint Presentation</vt:lpstr>
      <vt:lpstr>Agenda - 201</vt:lpstr>
      <vt:lpstr>Parameters</vt:lpstr>
      <vt:lpstr>Functions</vt:lpstr>
      <vt:lpstr>Functions Continued</vt:lpstr>
      <vt:lpstr>Functions</vt:lpstr>
      <vt:lpstr>Custom Objects</vt:lpstr>
      <vt:lpstr>Custom Objects</vt:lpstr>
      <vt:lpstr>Hash Tables</vt:lpstr>
      <vt:lpstr>String Manipulation</vt:lpstr>
      <vt:lpstr>String Manipulation Demo (The Light Side)</vt:lpstr>
      <vt:lpstr>String Manipulation (The Dark Side)</vt:lpstr>
      <vt:lpstr>APIs</vt:lpstr>
      <vt:lpstr>Error Handling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Long View PP Template - MAY 13, 2021</dc:title>
  <dc:creator>Yvonne Greenlees</dc:creator>
  <cp:lastModifiedBy>Courtney Marr</cp:lastModifiedBy>
  <cp:revision>2</cp:revision>
  <cp:lastPrinted>2021-04-14T18:11:58Z</cp:lastPrinted>
  <dcterms:created xsi:type="dcterms:W3CDTF">2021-05-28T21:50:44Z</dcterms:created>
  <dcterms:modified xsi:type="dcterms:W3CDTF">2022-04-07T03:39:20Z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0x01010091977B55D5256A43AB9804017C6443F0</vt:lpwstr>
  </property>
</Properties>
</file>