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3366"/>
                </a:solidFill>
              </a:defRPr>
            </a:pPr>
            <a:r>
              <a:t>Slide 1: Navigating the Modern Marketing Landscape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Differentiating the broad concept of "Marketing" from the precision of...</a:t>
            </a:r>
          </a:p>
          <a:p>
            <a:pPr>
              <a:defRPr sz="2000"/>
            </a:pPr>
            <a:r>
              <a:t>Highlighting the strategic shift from marketing as a cost center to a...</a:t>
            </a:r>
          </a:p>
          <a:p>
            <a:pPr>
              <a:defRPr sz="2000"/>
            </a:pPr>
            <a:r>
              <a:t>Objective: To demonstrate how ROI-focused analysis elevates marketing...</a:t>
            </a:r>
          </a:p>
          <a:p>
            <a:pPr>
              <a:defRPr sz="2000"/>
            </a:pPr>
            <a:r>
              <a:t>Agenda: Key definitions, core distinctions, challenges, opportunities, and...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22860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3366"/>
                </a:solidFill>
              </a:defRPr>
            </a:pPr>
            <a:r>
              <a:t>Slide 2: The Traditional Marketing Paradigm: A Broad 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Primary focus on building brand awareness, market presence, and...</a:t>
            </a:r>
          </a:p>
          <a:p>
            <a:pPr>
              <a:defRPr sz="2000"/>
            </a:pPr>
            <a:r>
              <a:t>Utilizes channels like print, broadcast media, and public relations where...</a:t>
            </a:r>
          </a:p>
          <a:p>
            <a:pPr>
              <a:defRPr sz="2000"/>
            </a:pPr>
            <a:r>
              <a:t>Success is often measured through indirect metrics like audience reach, ad...</a:t>
            </a:r>
          </a:p>
          <a:p>
            <a:pPr>
              <a:defRPr sz="2000"/>
            </a:pPr>
            <a:r>
              <a:t>Budgeting is frequently based on historical spending and industry benchmarks...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22860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3366"/>
                </a:solidFill>
              </a:defRPr>
            </a:pPr>
            <a:r>
              <a:t>Slide 3: Digital Marketing ROI Analysis: A Precision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Core principle is the direct, quantifiable measurement of marketing's...</a:t>
            </a:r>
          </a:p>
          <a:p>
            <a:pPr>
              <a:defRPr sz="2000"/>
            </a:pPr>
            <a:r>
              <a:t>Emphasizes tying every dollar of marketing spend directly to revenue and...</a:t>
            </a:r>
          </a:p>
          <a:p>
            <a:pPr>
              <a:defRPr sz="2000"/>
            </a:pPr>
            <a:r>
              <a:t>Relies on key performance indicators like Customer Acquisition Cost (CAC),...</a:t>
            </a:r>
          </a:p>
          <a:p>
            <a:pPr>
              <a:defRPr sz="2000"/>
            </a:pPr>
            <a:r>
              <a:t>Leverages digital platforms that enable detailed tracking of user actions...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22860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3366"/>
                </a:solidFill>
              </a:defRPr>
            </a:pPr>
            <a:r>
              <a:t>Slide 4: Core Distinctions: Measurement and Attribution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Attribution: Digital ROI provides clear, data-backed attribution models,...</a:t>
            </a:r>
          </a:p>
          <a:p>
            <a:pPr>
              <a:defRPr sz="2000"/>
            </a:pPr>
            <a:r>
              <a:t>Speed &amp; Agility: Digital analysis offers real-time performance data,...</a:t>
            </a:r>
          </a:p>
          <a:p>
            <a:pPr>
              <a:defRPr sz="2000"/>
            </a:pPr>
            <a:r>
              <a:t>Granularity: Performance can be analyzed at the level of individual...</a:t>
            </a:r>
          </a:p>
          <a:p>
            <a:pPr>
              <a:defRPr sz="2000"/>
            </a:pPr>
            <a:r>
              <a:t>Financial Accountability: Budgeting becomes a data-driven process based on...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22860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3366"/>
                </a:solidFill>
              </a:defRPr>
            </a:pPr>
            <a:r>
              <a:t>Slide 5: Challenges in Implementing an ROI-Focused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Requires investment in sophisticated analytics tools and data management...</a:t>
            </a:r>
          </a:p>
          <a:p>
            <a:pPr>
              <a:defRPr sz="2000"/>
            </a:pPr>
            <a:r>
              <a:t>Demands specialized talent with skills in data science, analytics, and...</a:t>
            </a:r>
          </a:p>
          <a:p>
            <a:pPr>
              <a:defRPr sz="2000"/>
            </a:pPr>
            <a:r>
              <a:t>Overcoming organizational silos to ensure seamless data flow between...</a:t>
            </a:r>
          </a:p>
          <a:p>
            <a:pPr>
              <a:defRPr sz="2000"/>
            </a:pPr>
            <a:r>
              <a:t>The complexity of assigning accurate credit in multi-channel customer...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22860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3366"/>
                </a:solidFill>
              </a:defRPr>
            </a:pPr>
            <a:r>
              <a:t>Slide 6: Strategic Opportunities and Business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Enables highly efficient capital allocation by doubling down on proven,...</a:t>
            </a:r>
          </a:p>
          <a:p>
            <a:pPr>
              <a:defRPr sz="2000"/>
            </a:pPr>
            <a:r>
              <a:t>Fosters a culture of accountability and continuous, data-informed...</a:t>
            </a:r>
          </a:p>
          <a:p>
            <a:pPr>
              <a:defRPr sz="2000"/>
            </a:pPr>
            <a:r>
              <a:t>Provides clear, defensible justification for marketing budgets to executive...</a:t>
            </a:r>
          </a:p>
          <a:p>
            <a:pPr>
              <a:defRPr sz="2000"/>
            </a:pPr>
            <a:r>
              <a:t>Unlocks deep customer insights that can inform product development, sales...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22860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3366"/>
                </a:solidFill>
              </a:defRPr>
            </a:pPr>
            <a:r>
              <a:t>Slide 7: Conclusion: Evolving from Expenditure to Investment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Transitioning from a broad marketing mindset to a precise ROI analysis is a...</a:t>
            </a:r>
          </a:p>
          <a:p>
            <a:pPr>
              <a:defRPr sz="2000"/>
            </a:pPr>
            <a:r>
              <a:t>An ROI-centric approach transforms marketing into a predictable and scalable...</a:t>
            </a:r>
          </a:p>
          <a:p>
            <a:pPr>
              <a:defRPr sz="2000"/>
            </a:pPr>
            <a:r>
              <a:t>The future of effective marketing lies in the successful integration of...</a:t>
            </a:r>
          </a:p>
          <a:p>
            <a:pPr>
              <a:defRPr sz="2000"/>
            </a:pPr>
            <a:r>
              <a:t>Next Steps: Assess current measurement capabilities and develop a roadmap...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22860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