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Artificial Intelligence: The New Engine of Business Growth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/>
            </a:pPr>
            <a:r>
              <a:t>Generated by Gemini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What is AI and Why is it a Game-Changer?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Definition: AI is the simulation of human intelligence in machines, enabling them to learn, reason, and make decisions.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The Perfect Storm: A convergence of three key factors is driving the AI revolution: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Massive Data (Big Data): Unprecedented volumes of data to train AI models.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Powerful Computing (Cloud): Affordable and scalable processing power.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- Advanced Algorithms: Breakthroughs in Machine Learning and Deep Learning.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Business Impact: AI moves beyond simple automation to predictive insights and intelligent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AI in Action: Transforming Core Business Functions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Marketing &amp; Sales: Personalized customer experiences, predictive lead scoring, and dynamic pricing.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Operations &amp; Supply Chain: Demand forecasting, predictive maintenance for machinery, and logistics optimization.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Customer Service: 24/7 support via AI-powered chatbots and sentiment analysis of customer feedback.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Finance &amp; Accounting: Advanced fraud detection, algorithmic trading, and automated financial reporting.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Human Resources: Automated resume screening, identifying top candidates, and personalized employee training paths.</a:t>
            </a:r>
          </a:p>
        </p:txBody>
      </p:sp>
      <p:pic>
        <p:nvPicPr>
          <p:cNvPr id="7" name="Picture 6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Implementing AI: A Strategic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Step 1: Identify Business Problems, Not Solutions. Start with a clear 'why'. Pinpoint specific challenges where AI can deliver the most impact (e.g., reduce costs, increase revenue).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Step 2: Start Small &amp; Scale Fast. Begin with a focused pilot project to demonstrate value and build momentum. Avoid a 'boil the ocean' approach.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Step 3: Prioritize Data Quality. Ensure access to clean, relevant, and high-quality data. Data is the essential fuel for any AI system.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Step 4: Build Talent and Foster Culture. Invest in training your team to be 'AI-ready' and promote a data-driven culture throughout the organization.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Future is Intelligent: Seizing the AI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Key Takeaway: AI is no longer a futuristic concept; it is a fundamental business tool for driving efficiency, innovation, and a durable competitive advantage.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Call to Action: Begin your AI journey today by identifying a key business challenge. Embrace a data-driven culture to stay ahead of the curve.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Future Outlook: The rapid evolution of Generative AI (e.g., content creation, code generation) and Explainable AI will unlock even more powerful and transparent business applications.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Q&amp;A / 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