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18" r:id="rId2"/>
    <p:sldId id="259" r:id="rId3"/>
    <p:sldId id="258" r:id="rId4"/>
    <p:sldId id="260" r:id="rId5"/>
    <p:sldId id="312" r:id="rId6"/>
    <p:sldId id="288" r:id="rId7"/>
    <p:sldId id="289" r:id="rId8"/>
    <p:sldId id="313" r:id="rId9"/>
    <p:sldId id="290" r:id="rId10"/>
    <p:sldId id="314" r:id="rId11"/>
    <p:sldId id="315" r:id="rId12"/>
    <p:sldId id="291" r:id="rId13"/>
    <p:sldId id="296" r:id="rId14"/>
    <p:sldId id="308" r:id="rId15"/>
    <p:sldId id="309" r:id="rId16"/>
    <p:sldId id="311" r:id="rId17"/>
    <p:sldId id="310" r:id="rId18"/>
    <p:sldId id="261" r:id="rId19"/>
    <p:sldId id="316" r:id="rId20"/>
    <p:sldId id="284" r:id="rId21"/>
    <p:sldId id="286" r:id="rId22"/>
    <p:sldId id="307" r:id="rId23"/>
    <p:sldId id="287" r:id="rId24"/>
    <p:sldId id="262" r:id="rId25"/>
    <p:sldId id="279" r:id="rId26"/>
    <p:sldId id="306" r:id="rId27"/>
    <p:sldId id="280" r:id="rId28"/>
    <p:sldId id="281" r:id="rId29"/>
    <p:sldId id="282" r:id="rId30"/>
    <p:sldId id="305" r:id="rId31"/>
    <p:sldId id="283" r:id="rId32"/>
    <p:sldId id="263" r:id="rId33"/>
    <p:sldId id="275" r:id="rId34"/>
    <p:sldId id="304" r:id="rId35"/>
    <p:sldId id="276" r:id="rId36"/>
    <p:sldId id="277" r:id="rId37"/>
    <p:sldId id="278" r:id="rId38"/>
    <p:sldId id="264" r:id="rId39"/>
    <p:sldId id="269" r:id="rId40"/>
    <p:sldId id="300" r:id="rId41"/>
    <p:sldId id="270" r:id="rId42"/>
    <p:sldId id="271" r:id="rId43"/>
    <p:sldId id="301" r:id="rId44"/>
    <p:sldId id="272" r:id="rId45"/>
    <p:sldId id="302" r:id="rId46"/>
    <p:sldId id="274" r:id="rId47"/>
    <p:sldId id="303" r:id="rId48"/>
    <p:sldId id="273" r:id="rId49"/>
    <p:sldId id="265" r:id="rId50"/>
    <p:sldId id="266" r:id="rId51"/>
    <p:sldId id="297" r:id="rId52"/>
    <p:sldId id="298" r:id="rId53"/>
    <p:sldId id="268" r:id="rId54"/>
    <p:sldId id="299" r:id="rId55"/>
    <p:sldId id="267" r:id="rId56"/>
    <p:sldId id="317"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5768"/>
  </p:normalViewPr>
  <p:slideViewPr>
    <p:cSldViewPr snapToGrid="0" snapToObjects="1">
      <p:cViewPr varScale="1">
        <p:scale>
          <a:sx n="107" d="100"/>
          <a:sy n="107" d="100"/>
        </p:scale>
        <p:origin x="16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4.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4.wmf"/><Relationship Id="rId1" Type="http://schemas.openxmlformats.org/officeDocument/2006/relationships/image" Target="../media/image36.wmf"/><Relationship Id="rId5" Type="http://schemas.openxmlformats.org/officeDocument/2006/relationships/image" Target="../media/image9.wmf"/><Relationship Id="rId4"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2.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2.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2.wmf"/><Relationship Id="rId1" Type="http://schemas.openxmlformats.org/officeDocument/2006/relationships/image" Target="../media/image41.wmf"/><Relationship Id="rId4"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39.wmf"/><Relationship Id="rId7" Type="http://schemas.openxmlformats.org/officeDocument/2006/relationships/image" Target="../media/image49.wmf"/><Relationship Id="rId2" Type="http://schemas.openxmlformats.org/officeDocument/2006/relationships/image" Target="../media/image32.wmf"/><Relationship Id="rId1" Type="http://schemas.openxmlformats.org/officeDocument/2006/relationships/image" Target="../media/image41.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4.wmf"/><Relationship Id="rId2" Type="http://schemas.openxmlformats.org/officeDocument/2006/relationships/image" Target="../media/image38.wmf"/><Relationship Id="rId1" Type="http://schemas.openxmlformats.org/officeDocument/2006/relationships/image" Target="../media/image29.wmf"/><Relationship Id="rId6" Type="http://schemas.openxmlformats.org/officeDocument/2006/relationships/image" Target="../media/image63.wmf"/><Relationship Id="rId5" Type="http://schemas.openxmlformats.org/officeDocument/2006/relationships/image" Target="../media/image9.wmf"/><Relationship Id="rId4"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76.wmf"/><Relationship Id="rId3" Type="http://schemas.openxmlformats.org/officeDocument/2006/relationships/image" Target="../media/image70.wmf"/><Relationship Id="rId7" Type="http://schemas.openxmlformats.org/officeDocument/2006/relationships/image" Target="../media/image63.wmf"/><Relationship Id="rId12" Type="http://schemas.openxmlformats.org/officeDocument/2006/relationships/image" Target="../media/image75.wmf"/><Relationship Id="rId2" Type="http://schemas.openxmlformats.org/officeDocument/2006/relationships/image" Target="../media/image69.wmf"/><Relationship Id="rId1" Type="http://schemas.openxmlformats.org/officeDocument/2006/relationships/image" Target="../media/image40.wmf"/><Relationship Id="rId6" Type="http://schemas.openxmlformats.org/officeDocument/2006/relationships/image" Target="../media/image71.wmf"/><Relationship Id="rId11" Type="http://schemas.openxmlformats.org/officeDocument/2006/relationships/image" Target="../media/image74.wmf"/><Relationship Id="rId5" Type="http://schemas.openxmlformats.org/officeDocument/2006/relationships/image" Target="../media/image32.wmf"/><Relationship Id="rId10" Type="http://schemas.openxmlformats.org/officeDocument/2006/relationships/image" Target="../media/image73.wmf"/><Relationship Id="rId4" Type="http://schemas.openxmlformats.org/officeDocument/2006/relationships/image" Target="../media/image41.wmf"/><Relationship Id="rId9" Type="http://schemas.openxmlformats.org/officeDocument/2006/relationships/image" Target="../media/image72.wmf"/><Relationship Id="rId14"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4.wmf"/><Relationship Id="rId1" Type="http://schemas.openxmlformats.org/officeDocument/2006/relationships/image" Target="../media/image40.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63.wmf"/><Relationship Id="rId7" Type="http://schemas.openxmlformats.org/officeDocument/2006/relationships/image" Target="../media/image100.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99.wmf"/><Relationship Id="rId5" Type="http://schemas.openxmlformats.org/officeDocument/2006/relationships/image" Target="../media/image98.wmf"/><Relationship Id="rId10" Type="http://schemas.openxmlformats.org/officeDocument/2006/relationships/image" Target="../media/image32.wmf"/><Relationship Id="rId4" Type="http://schemas.openxmlformats.org/officeDocument/2006/relationships/image" Target="../media/image62.wmf"/><Relationship Id="rId9"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4.wmf"/><Relationship Id="rId7" Type="http://schemas.openxmlformats.org/officeDocument/2006/relationships/image" Target="../media/image92.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1.wmf"/><Relationship Id="rId5" Type="http://schemas.openxmlformats.org/officeDocument/2006/relationships/image" Target="../media/image106.wmf"/><Relationship Id="rId10" Type="http://schemas.openxmlformats.org/officeDocument/2006/relationships/image" Target="../media/image110.wmf"/><Relationship Id="rId4" Type="http://schemas.openxmlformats.org/officeDocument/2006/relationships/image" Target="../media/image105.wmf"/><Relationship Id="rId9"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12" Type="http://schemas.openxmlformats.org/officeDocument/2006/relationships/image" Target="../media/image124.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11" Type="http://schemas.openxmlformats.org/officeDocument/2006/relationships/image" Target="../media/image123.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40.wmf"/><Relationship Id="rId7" Type="http://schemas.openxmlformats.org/officeDocument/2006/relationships/image" Target="../media/image129.wmf"/><Relationship Id="rId2" Type="http://schemas.openxmlformats.org/officeDocument/2006/relationships/image" Target="../media/image102.wmf"/><Relationship Id="rId1" Type="http://schemas.openxmlformats.org/officeDocument/2006/relationships/image" Target="../media/image125.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9.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7.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152.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5.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50.wmf"/><Relationship Id="rId1" Type="http://schemas.openxmlformats.org/officeDocument/2006/relationships/image" Target="../media/image153.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9.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9.wmf"/><Relationship Id="rId1" Type="http://schemas.openxmlformats.org/officeDocument/2006/relationships/image" Target="../media/image29.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4.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4.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8574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376660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39797998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5291920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6088205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080341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9429044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0564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76118477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23.bin"/><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oleObject" Target="../embeddings/oleObject26.bin"/><Relationship Id="rId3" Type="http://schemas.openxmlformats.org/officeDocument/2006/relationships/image" Target="../media/image24.png"/><Relationship Id="rId7" Type="http://schemas.openxmlformats.org/officeDocument/2006/relationships/image" Target="../media/image27.wmf"/><Relationship Id="rId12"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5.bin"/><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33.bin"/><Relationship Id="rId3" Type="http://schemas.openxmlformats.org/officeDocument/2006/relationships/oleObject" Target="../embeddings/oleObject27.bin"/><Relationship Id="rId7" Type="http://schemas.openxmlformats.org/officeDocument/2006/relationships/oleObject" Target="../embeddings/oleObject30.bin"/><Relationship Id="rId12" Type="http://schemas.openxmlformats.org/officeDocument/2006/relationships/image" Target="../media/image33.wmf"/><Relationship Id="rId2" Type="http://schemas.openxmlformats.org/officeDocument/2006/relationships/slideLayout" Target="../slideLayouts/slideLayout4.xml"/><Relationship Id="rId16" Type="http://schemas.openxmlformats.org/officeDocument/2006/relationships/image" Target="../media/image35.png"/><Relationship Id="rId1" Type="http://schemas.openxmlformats.org/officeDocument/2006/relationships/vmlDrawing" Target="../drawings/vmlDrawing6.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oleObject" Target="../embeddings/oleObject28.bin"/><Relationship Id="rId15" Type="http://schemas.openxmlformats.org/officeDocument/2006/relationships/image" Target="../media/image34.wmf"/><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1.bin"/><Relationship Id="rId14"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35.png"/><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37.bin"/><Relationship Id="rId10" Type="http://schemas.openxmlformats.org/officeDocument/2006/relationships/image" Target="../media/image35.png"/><Relationship Id="rId4" Type="http://schemas.openxmlformats.org/officeDocument/2006/relationships/image" Target="../media/image36.wmf"/><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40.bin"/><Relationship Id="rId10" Type="http://schemas.openxmlformats.org/officeDocument/2006/relationships/image" Target="../media/image35.png"/><Relationship Id="rId4" Type="http://schemas.openxmlformats.org/officeDocument/2006/relationships/image" Target="../media/image36.wmf"/><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43.bin"/><Relationship Id="rId10" Type="http://schemas.openxmlformats.org/officeDocument/2006/relationships/image" Target="../media/image35.png"/><Relationship Id="rId4" Type="http://schemas.openxmlformats.org/officeDocument/2006/relationships/image" Target="../media/image36.wmf"/><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7.png"/><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32.wmf"/><Relationship Id="rId4" Type="http://schemas.openxmlformats.org/officeDocument/2006/relationships/image" Target="../media/image36.wmf"/><Relationship Id="rId9" Type="http://schemas.openxmlformats.org/officeDocument/2006/relationships/oleObject" Target="../embeddings/oleObject48.bin"/><Relationship Id="rId1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oleObject" Target="../embeddings/oleObject55.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image" Target="../media/image40.wmf"/><Relationship Id="rId5" Type="http://schemas.openxmlformats.org/officeDocument/2006/relationships/oleObject" Target="../embeddings/oleObject51.bin"/><Relationship Id="rId10" Type="http://schemas.openxmlformats.org/officeDocument/2006/relationships/oleObject" Target="../embeddings/oleObject54.bin"/><Relationship Id="rId4" Type="http://schemas.openxmlformats.org/officeDocument/2006/relationships/image" Target="../media/image32.wmf"/><Relationship Id="rId9" Type="http://schemas.openxmlformats.org/officeDocument/2006/relationships/image" Target="../media/image3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8.wmf"/><Relationship Id="rId11" Type="http://schemas.openxmlformats.org/officeDocument/2006/relationships/image" Target="../media/image40.wmf"/><Relationship Id="rId5" Type="http://schemas.openxmlformats.org/officeDocument/2006/relationships/oleObject" Target="../embeddings/oleObject57.bin"/><Relationship Id="rId10" Type="http://schemas.openxmlformats.org/officeDocument/2006/relationships/oleObject" Target="../embeddings/oleObject60.bin"/><Relationship Id="rId4" Type="http://schemas.openxmlformats.org/officeDocument/2006/relationships/image" Target="../media/image32.wmf"/><Relationship Id="rId9" Type="http://schemas.openxmlformats.org/officeDocument/2006/relationships/image" Target="../media/image3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oleObject" Target="../embeddings/oleObject66.bin"/><Relationship Id="rId3" Type="http://schemas.openxmlformats.org/officeDocument/2006/relationships/image" Target="../media/image43.png"/><Relationship Id="rId7" Type="http://schemas.openxmlformats.org/officeDocument/2006/relationships/image" Target="../media/image41.wmf"/><Relationship Id="rId12" Type="http://schemas.openxmlformats.org/officeDocument/2006/relationships/oleObject" Target="../embeddings/oleObject65.bin"/><Relationship Id="rId2" Type="http://schemas.openxmlformats.org/officeDocument/2006/relationships/slideLayout" Target="../slideLayouts/slideLayout4.xml"/><Relationship Id="rId16" Type="http://schemas.openxmlformats.org/officeDocument/2006/relationships/oleObject" Target="../embeddings/oleObject67.bin"/><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39.wmf"/><Relationship Id="rId5" Type="http://schemas.openxmlformats.org/officeDocument/2006/relationships/image" Target="../media/image45.png"/><Relationship Id="rId15" Type="http://schemas.openxmlformats.org/officeDocument/2006/relationships/image" Target="../media/image46.png"/><Relationship Id="rId10" Type="http://schemas.openxmlformats.org/officeDocument/2006/relationships/oleObject" Target="../embeddings/oleObject64.bin"/><Relationship Id="rId4" Type="http://schemas.openxmlformats.org/officeDocument/2006/relationships/image" Target="../media/image44.png"/><Relationship Id="rId9" Type="http://schemas.openxmlformats.org/officeDocument/2006/relationships/image" Target="../media/image32.wmf"/><Relationship Id="rId1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2.bin"/><Relationship Id="rId18" Type="http://schemas.openxmlformats.org/officeDocument/2006/relationships/image" Target="../media/image47.wmf"/><Relationship Id="rId26" Type="http://schemas.openxmlformats.org/officeDocument/2006/relationships/image" Target="../media/image50.wmf"/><Relationship Id="rId3" Type="http://schemas.openxmlformats.org/officeDocument/2006/relationships/image" Target="../media/image43.png"/><Relationship Id="rId21" Type="http://schemas.openxmlformats.org/officeDocument/2006/relationships/image" Target="../media/image51.png"/><Relationship Id="rId7" Type="http://schemas.openxmlformats.org/officeDocument/2006/relationships/image" Target="../media/image41.wmf"/><Relationship Id="rId12" Type="http://schemas.openxmlformats.org/officeDocument/2006/relationships/oleObject" Target="../embeddings/oleObject71.bin"/><Relationship Id="rId17" Type="http://schemas.openxmlformats.org/officeDocument/2006/relationships/oleObject" Target="../embeddings/oleObject74.bin"/><Relationship Id="rId25" Type="http://schemas.openxmlformats.org/officeDocument/2006/relationships/oleObject" Target="../embeddings/oleObject78.bin"/><Relationship Id="rId2" Type="http://schemas.openxmlformats.org/officeDocument/2006/relationships/slideLayout" Target="../slideLayouts/slideLayout4.xml"/><Relationship Id="rId16" Type="http://schemas.openxmlformats.org/officeDocument/2006/relationships/oleObject" Target="../embeddings/oleObject73.bin"/><Relationship Id="rId20" Type="http://schemas.openxmlformats.org/officeDocument/2006/relationships/image" Target="../media/image48.wmf"/><Relationship Id="rId1" Type="http://schemas.openxmlformats.org/officeDocument/2006/relationships/vmlDrawing" Target="../drawings/vmlDrawing15.vml"/><Relationship Id="rId6" Type="http://schemas.openxmlformats.org/officeDocument/2006/relationships/oleObject" Target="../embeddings/oleObject68.bin"/><Relationship Id="rId11" Type="http://schemas.openxmlformats.org/officeDocument/2006/relationships/image" Target="../media/image39.wmf"/><Relationship Id="rId24" Type="http://schemas.openxmlformats.org/officeDocument/2006/relationships/image" Target="../media/image49.wmf"/><Relationship Id="rId5" Type="http://schemas.openxmlformats.org/officeDocument/2006/relationships/image" Target="../media/image45.png"/><Relationship Id="rId15" Type="http://schemas.openxmlformats.org/officeDocument/2006/relationships/image" Target="../media/image46.png"/><Relationship Id="rId23" Type="http://schemas.openxmlformats.org/officeDocument/2006/relationships/oleObject" Target="../embeddings/oleObject77.bin"/><Relationship Id="rId10" Type="http://schemas.openxmlformats.org/officeDocument/2006/relationships/oleObject" Target="../embeddings/oleObject70.bin"/><Relationship Id="rId19" Type="http://schemas.openxmlformats.org/officeDocument/2006/relationships/oleObject" Target="../embeddings/oleObject75.bin"/><Relationship Id="rId4" Type="http://schemas.openxmlformats.org/officeDocument/2006/relationships/image" Target="../media/image44.png"/><Relationship Id="rId9" Type="http://schemas.openxmlformats.org/officeDocument/2006/relationships/image" Target="../media/image32.wmf"/><Relationship Id="rId14" Type="http://schemas.openxmlformats.org/officeDocument/2006/relationships/image" Target="../media/image42.wmf"/><Relationship Id="rId22" Type="http://schemas.openxmlformats.org/officeDocument/2006/relationships/oleObject" Target="../embeddings/oleObject76.bin"/><Relationship Id="rId27"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9.png"/><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57.wmf"/><Relationship Id="rId2" Type="http://schemas.openxmlformats.org/officeDocument/2006/relationships/slideLayout" Target="../slideLayouts/slideLayout4.xml"/><Relationship Id="rId16" Type="http://schemas.openxmlformats.org/officeDocument/2006/relationships/image" Target="../media/image58.wmf"/><Relationship Id="rId1" Type="http://schemas.openxmlformats.org/officeDocument/2006/relationships/vmlDrawing" Target="../drawings/vmlDrawing16.vml"/><Relationship Id="rId6" Type="http://schemas.openxmlformats.org/officeDocument/2006/relationships/image" Target="../media/image54.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82.bin"/><Relationship Id="rId14"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wmf"/><Relationship Id="rId17" Type="http://schemas.openxmlformats.org/officeDocument/2006/relationships/image" Target="../media/image65.png"/><Relationship Id="rId2" Type="http://schemas.openxmlformats.org/officeDocument/2006/relationships/slideLayout" Target="../slideLayouts/slideLayout4.xml"/><Relationship Id="rId16" Type="http://schemas.openxmlformats.org/officeDocument/2006/relationships/image" Target="../media/image64.wmf"/><Relationship Id="rId1" Type="http://schemas.openxmlformats.org/officeDocument/2006/relationships/vmlDrawing" Target="../drawings/vmlDrawing17.vml"/><Relationship Id="rId6" Type="http://schemas.openxmlformats.org/officeDocument/2006/relationships/image" Target="../media/image38.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62.wmf"/><Relationship Id="rId4" Type="http://schemas.openxmlformats.org/officeDocument/2006/relationships/image" Target="../media/image29.wmf"/><Relationship Id="rId9" Type="http://schemas.openxmlformats.org/officeDocument/2006/relationships/oleObject" Target="../embeddings/oleObject88.bin"/><Relationship Id="rId14"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4.xml"/><Relationship Id="rId1" Type="http://schemas.openxmlformats.org/officeDocument/2006/relationships/vmlDrawing" Target="../drawings/vmlDrawing18.vml"/><Relationship Id="rId5" Type="http://schemas.openxmlformats.org/officeDocument/2006/relationships/image" Target="../media/image65.png"/><Relationship Id="rId4" Type="http://schemas.openxmlformats.org/officeDocument/2006/relationships/image" Target="../media/image64.wmf"/></Relationships>
</file>

<file path=ppt/slides/_rels/slide2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67.png"/><Relationship Id="rId7" Type="http://schemas.openxmlformats.org/officeDocument/2006/relationships/oleObject" Target="../embeddings/oleObject9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68.png"/><Relationship Id="rId5" Type="http://schemas.openxmlformats.org/officeDocument/2006/relationships/image" Target="../media/image66.wmf"/><Relationship Id="rId4" Type="http://schemas.openxmlformats.org/officeDocument/2006/relationships/oleObject" Target="../embeddings/oleObject93.bin"/><Relationship Id="rId9" Type="http://schemas.openxmlformats.org/officeDocument/2006/relationships/image" Target="../media/image65.png"/></Relationships>
</file>

<file path=ppt/slides/_rels/slide28.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41.wmf"/><Relationship Id="rId18" Type="http://schemas.openxmlformats.org/officeDocument/2006/relationships/oleObject" Target="../embeddings/oleObject102.bin"/><Relationship Id="rId26" Type="http://schemas.openxmlformats.org/officeDocument/2006/relationships/oleObject" Target="../embeddings/oleObject107.bin"/><Relationship Id="rId3" Type="http://schemas.openxmlformats.org/officeDocument/2006/relationships/image" Target="../media/image78.png"/><Relationship Id="rId21" Type="http://schemas.openxmlformats.org/officeDocument/2006/relationships/oleObject" Target="../embeddings/oleObject104.bin"/><Relationship Id="rId34" Type="http://schemas.openxmlformats.org/officeDocument/2006/relationships/image" Target="../media/image76.wmf"/><Relationship Id="rId7" Type="http://schemas.openxmlformats.org/officeDocument/2006/relationships/oleObject" Target="../embeddings/oleObject96.bin"/><Relationship Id="rId12" Type="http://schemas.openxmlformats.org/officeDocument/2006/relationships/oleObject" Target="../embeddings/oleObject99.bin"/><Relationship Id="rId17" Type="http://schemas.openxmlformats.org/officeDocument/2006/relationships/image" Target="../media/image71.wmf"/><Relationship Id="rId25" Type="http://schemas.openxmlformats.org/officeDocument/2006/relationships/image" Target="../media/image72.wmf"/><Relationship Id="rId33" Type="http://schemas.openxmlformats.org/officeDocument/2006/relationships/oleObject" Target="../embeddings/oleObject110.bin"/><Relationship Id="rId38" Type="http://schemas.openxmlformats.org/officeDocument/2006/relationships/image" Target="../media/image82.png"/><Relationship Id="rId2" Type="http://schemas.openxmlformats.org/officeDocument/2006/relationships/slideLayout" Target="../slideLayouts/slideLayout3.xml"/><Relationship Id="rId16" Type="http://schemas.openxmlformats.org/officeDocument/2006/relationships/oleObject" Target="../embeddings/oleObject101.bin"/><Relationship Id="rId20" Type="http://schemas.openxmlformats.org/officeDocument/2006/relationships/image" Target="../media/image63.wmf"/><Relationship Id="rId29" Type="http://schemas.openxmlformats.org/officeDocument/2006/relationships/image" Target="../media/image74.wmf"/><Relationship Id="rId1" Type="http://schemas.openxmlformats.org/officeDocument/2006/relationships/vmlDrawing" Target="../drawings/vmlDrawing20.vml"/><Relationship Id="rId6" Type="http://schemas.openxmlformats.org/officeDocument/2006/relationships/image" Target="../media/image40.wmf"/><Relationship Id="rId11" Type="http://schemas.openxmlformats.org/officeDocument/2006/relationships/oleObject" Target="../embeddings/oleObject98.bin"/><Relationship Id="rId24" Type="http://schemas.openxmlformats.org/officeDocument/2006/relationships/oleObject" Target="../embeddings/oleObject106.bin"/><Relationship Id="rId32" Type="http://schemas.openxmlformats.org/officeDocument/2006/relationships/image" Target="../media/image80.png"/><Relationship Id="rId37" Type="http://schemas.openxmlformats.org/officeDocument/2006/relationships/image" Target="../media/image77.wmf"/><Relationship Id="rId5" Type="http://schemas.openxmlformats.org/officeDocument/2006/relationships/oleObject" Target="../embeddings/oleObject95.bin"/><Relationship Id="rId15" Type="http://schemas.openxmlformats.org/officeDocument/2006/relationships/image" Target="../media/image32.wmf"/><Relationship Id="rId23" Type="http://schemas.openxmlformats.org/officeDocument/2006/relationships/oleObject" Target="../embeddings/oleObject105.bin"/><Relationship Id="rId28" Type="http://schemas.openxmlformats.org/officeDocument/2006/relationships/oleObject" Target="../embeddings/oleObject108.bin"/><Relationship Id="rId36" Type="http://schemas.openxmlformats.org/officeDocument/2006/relationships/oleObject" Target="../embeddings/oleObject111.bin"/><Relationship Id="rId10" Type="http://schemas.openxmlformats.org/officeDocument/2006/relationships/image" Target="../media/image70.wmf"/><Relationship Id="rId19" Type="http://schemas.openxmlformats.org/officeDocument/2006/relationships/oleObject" Target="../embeddings/oleObject103.bin"/><Relationship Id="rId31" Type="http://schemas.openxmlformats.org/officeDocument/2006/relationships/image" Target="../media/image75.wmf"/><Relationship Id="rId4" Type="http://schemas.openxmlformats.org/officeDocument/2006/relationships/image" Target="../media/image79.png"/><Relationship Id="rId9" Type="http://schemas.openxmlformats.org/officeDocument/2006/relationships/oleObject" Target="../embeddings/oleObject97.bin"/><Relationship Id="rId14" Type="http://schemas.openxmlformats.org/officeDocument/2006/relationships/oleObject" Target="../embeddings/oleObject100.bin"/><Relationship Id="rId22" Type="http://schemas.openxmlformats.org/officeDocument/2006/relationships/image" Target="../media/image62.wmf"/><Relationship Id="rId27" Type="http://schemas.openxmlformats.org/officeDocument/2006/relationships/image" Target="../media/image73.wmf"/><Relationship Id="rId30" Type="http://schemas.openxmlformats.org/officeDocument/2006/relationships/oleObject" Target="../embeddings/oleObject109.bin"/><Relationship Id="rId35" Type="http://schemas.openxmlformats.org/officeDocument/2006/relationships/image" Target="../media/image81.png"/></Relationships>
</file>

<file path=ppt/slides/_rels/slide2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7.png"/><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85.wmf"/><Relationship Id="rId2" Type="http://schemas.openxmlformats.org/officeDocument/2006/relationships/slideLayout" Target="../slideLayouts/slideLayout4.xml"/><Relationship Id="rId16" Type="http://schemas.openxmlformats.org/officeDocument/2006/relationships/image" Target="../media/image88.png"/><Relationship Id="rId1" Type="http://schemas.openxmlformats.org/officeDocument/2006/relationships/vmlDrawing" Target="../drawings/vmlDrawing21.vml"/><Relationship Id="rId6" Type="http://schemas.openxmlformats.org/officeDocument/2006/relationships/image" Target="../media/image4.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image" Target="../media/image86.wmf"/><Relationship Id="rId10" Type="http://schemas.openxmlformats.org/officeDocument/2006/relationships/image" Target="../media/image63.wmf"/><Relationship Id="rId4" Type="http://schemas.openxmlformats.org/officeDocument/2006/relationships/image" Target="../media/image40.wmf"/><Relationship Id="rId9" Type="http://schemas.openxmlformats.org/officeDocument/2006/relationships/oleObject" Target="../embeddings/oleObject115.bin"/><Relationship Id="rId14" Type="http://schemas.openxmlformats.org/officeDocument/2006/relationships/oleObject" Target="../embeddings/oleObject11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91.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oleObject" Target="../embeddings/oleObject124.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90.wmf"/><Relationship Id="rId11" Type="http://schemas.openxmlformats.org/officeDocument/2006/relationships/oleObject" Target="../embeddings/oleObject123.bin"/><Relationship Id="rId5" Type="http://schemas.openxmlformats.org/officeDocument/2006/relationships/oleObject" Target="../embeddings/oleObject119.bin"/><Relationship Id="rId10" Type="http://schemas.openxmlformats.org/officeDocument/2006/relationships/oleObject" Target="../embeddings/oleObject122.bin"/><Relationship Id="rId4" Type="http://schemas.openxmlformats.org/officeDocument/2006/relationships/image" Target="../media/image89.wmf"/><Relationship Id="rId9" Type="http://schemas.openxmlformats.org/officeDocument/2006/relationships/oleObject" Target="../embeddings/oleObject121.bin"/></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4.xml"/><Relationship Id="rId1" Type="http://schemas.openxmlformats.org/officeDocument/2006/relationships/vmlDrawing" Target="../drawings/vmlDrawing23.vml"/><Relationship Id="rId5" Type="http://schemas.openxmlformats.org/officeDocument/2006/relationships/image" Target="../media/image92.wmf"/><Relationship Id="rId4" Type="http://schemas.openxmlformats.org/officeDocument/2006/relationships/oleObject" Target="../embeddings/oleObject125.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95.wmf"/><Relationship Id="rId5" Type="http://schemas.openxmlformats.org/officeDocument/2006/relationships/oleObject" Target="../embeddings/oleObject127.bin"/><Relationship Id="rId4" Type="http://schemas.openxmlformats.org/officeDocument/2006/relationships/image" Target="../media/image94.wmf"/></Relationships>
</file>

<file path=ppt/slides/_rels/slide3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133.bin"/><Relationship Id="rId18" Type="http://schemas.openxmlformats.org/officeDocument/2006/relationships/image" Target="../media/image84.wmf"/><Relationship Id="rId3" Type="http://schemas.openxmlformats.org/officeDocument/2006/relationships/oleObject" Target="../embeddings/oleObject128.bin"/><Relationship Id="rId21" Type="http://schemas.openxmlformats.org/officeDocument/2006/relationships/image" Target="../media/image71.wmf"/><Relationship Id="rId7" Type="http://schemas.openxmlformats.org/officeDocument/2006/relationships/oleObject" Target="../embeddings/oleObject130.bin"/><Relationship Id="rId12" Type="http://schemas.openxmlformats.org/officeDocument/2006/relationships/image" Target="../media/image98.wmf"/><Relationship Id="rId17" Type="http://schemas.openxmlformats.org/officeDocument/2006/relationships/oleObject" Target="../embeddings/oleObject135.bin"/><Relationship Id="rId25" Type="http://schemas.openxmlformats.org/officeDocument/2006/relationships/oleObject" Target="../embeddings/oleObject140.bin"/><Relationship Id="rId2" Type="http://schemas.openxmlformats.org/officeDocument/2006/relationships/slideLayout" Target="../slideLayouts/slideLayout4.xml"/><Relationship Id="rId16" Type="http://schemas.openxmlformats.org/officeDocument/2006/relationships/image" Target="../media/image100.wmf"/><Relationship Id="rId20" Type="http://schemas.openxmlformats.org/officeDocument/2006/relationships/oleObject" Target="../embeddings/oleObject137.bin"/><Relationship Id="rId1" Type="http://schemas.openxmlformats.org/officeDocument/2006/relationships/vmlDrawing" Target="../drawings/vmlDrawing25.vml"/><Relationship Id="rId6" Type="http://schemas.openxmlformats.org/officeDocument/2006/relationships/image" Target="../media/image97.wmf"/><Relationship Id="rId11" Type="http://schemas.openxmlformats.org/officeDocument/2006/relationships/oleObject" Target="../embeddings/oleObject132.bin"/><Relationship Id="rId24" Type="http://schemas.openxmlformats.org/officeDocument/2006/relationships/oleObject" Target="../embeddings/oleObject139.bin"/><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image" Target="../media/image32.wmf"/><Relationship Id="rId10" Type="http://schemas.openxmlformats.org/officeDocument/2006/relationships/image" Target="../media/image62.wmf"/><Relationship Id="rId19" Type="http://schemas.openxmlformats.org/officeDocument/2006/relationships/oleObject" Target="../embeddings/oleObject136.bin"/><Relationship Id="rId4" Type="http://schemas.openxmlformats.org/officeDocument/2006/relationships/image" Target="../media/image96.wmf"/><Relationship Id="rId9" Type="http://schemas.openxmlformats.org/officeDocument/2006/relationships/oleObject" Target="../embeddings/oleObject131.bin"/><Relationship Id="rId14" Type="http://schemas.openxmlformats.org/officeDocument/2006/relationships/image" Target="../media/image99.wmf"/><Relationship Id="rId22" Type="http://schemas.openxmlformats.org/officeDocument/2006/relationships/oleObject" Target="../embeddings/oleObject13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06.wmf"/><Relationship Id="rId18" Type="http://schemas.openxmlformats.org/officeDocument/2006/relationships/oleObject" Target="../embeddings/oleObject148.bin"/><Relationship Id="rId26" Type="http://schemas.openxmlformats.org/officeDocument/2006/relationships/image" Target="../media/image111.wmf"/><Relationship Id="rId3" Type="http://schemas.openxmlformats.org/officeDocument/2006/relationships/image" Target="../media/image112.png"/><Relationship Id="rId21" Type="http://schemas.openxmlformats.org/officeDocument/2006/relationships/oleObject" Target="../embeddings/oleObject150.bin"/><Relationship Id="rId7" Type="http://schemas.openxmlformats.org/officeDocument/2006/relationships/image" Target="../media/image103.wmf"/><Relationship Id="rId12" Type="http://schemas.openxmlformats.org/officeDocument/2006/relationships/oleObject" Target="../embeddings/oleObject145.bin"/><Relationship Id="rId17" Type="http://schemas.openxmlformats.org/officeDocument/2006/relationships/image" Target="../media/image92.wmf"/><Relationship Id="rId25" Type="http://schemas.openxmlformats.org/officeDocument/2006/relationships/oleObject" Target="../embeddings/oleObject152.bin"/><Relationship Id="rId2" Type="http://schemas.openxmlformats.org/officeDocument/2006/relationships/slideLayout" Target="../slideLayouts/slideLayout4.xml"/><Relationship Id="rId16" Type="http://schemas.openxmlformats.org/officeDocument/2006/relationships/oleObject" Target="../embeddings/oleObject147.bin"/><Relationship Id="rId20" Type="http://schemas.openxmlformats.org/officeDocument/2006/relationships/image" Target="../media/image108.wmf"/><Relationship Id="rId1" Type="http://schemas.openxmlformats.org/officeDocument/2006/relationships/vmlDrawing" Target="../drawings/vmlDrawing26.vml"/><Relationship Id="rId6" Type="http://schemas.openxmlformats.org/officeDocument/2006/relationships/oleObject" Target="../embeddings/oleObject142.bin"/><Relationship Id="rId11" Type="http://schemas.openxmlformats.org/officeDocument/2006/relationships/image" Target="../media/image105.wmf"/><Relationship Id="rId24" Type="http://schemas.openxmlformats.org/officeDocument/2006/relationships/image" Target="../media/image110.wmf"/><Relationship Id="rId5" Type="http://schemas.openxmlformats.org/officeDocument/2006/relationships/image" Target="../media/image102.wmf"/><Relationship Id="rId15" Type="http://schemas.openxmlformats.org/officeDocument/2006/relationships/image" Target="../media/image107.wmf"/><Relationship Id="rId23" Type="http://schemas.openxmlformats.org/officeDocument/2006/relationships/oleObject" Target="../embeddings/oleObject151.bin"/><Relationship Id="rId10" Type="http://schemas.openxmlformats.org/officeDocument/2006/relationships/oleObject" Target="../embeddings/oleObject144.bin"/><Relationship Id="rId19" Type="http://schemas.openxmlformats.org/officeDocument/2006/relationships/oleObject" Target="../embeddings/oleObject149.bin"/><Relationship Id="rId4" Type="http://schemas.openxmlformats.org/officeDocument/2006/relationships/oleObject" Target="../embeddings/oleObject141.bin"/><Relationship Id="rId9" Type="http://schemas.openxmlformats.org/officeDocument/2006/relationships/image" Target="../media/image104.wmf"/><Relationship Id="rId14" Type="http://schemas.openxmlformats.org/officeDocument/2006/relationships/oleObject" Target="../embeddings/oleObject146.bin"/><Relationship Id="rId22" Type="http://schemas.openxmlformats.org/officeDocument/2006/relationships/image" Target="../media/image109.wmf"/></Relationships>
</file>

<file path=ppt/slides/_rels/slide42.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59.bin"/><Relationship Id="rId18" Type="http://schemas.openxmlformats.org/officeDocument/2006/relationships/image" Target="../media/image119.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oleObject" Target="../embeddings/oleObject158.bin"/><Relationship Id="rId17" Type="http://schemas.openxmlformats.org/officeDocument/2006/relationships/oleObject" Target="../embeddings/oleObject161.bin"/><Relationship Id="rId2" Type="http://schemas.openxmlformats.org/officeDocument/2006/relationships/slideLayout" Target="../slideLayouts/slideLayout4.xml"/><Relationship Id="rId16" Type="http://schemas.openxmlformats.org/officeDocument/2006/relationships/image" Target="../media/image118.wmf"/><Relationship Id="rId1" Type="http://schemas.openxmlformats.org/officeDocument/2006/relationships/vmlDrawing" Target="../drawings/vmlDrawing27.vml"/><Relationship Id="rId6" Type="http://schemas.openxmlformats.org/officeDocument/2006/relationships/image" Target="../media/image114.wmf"/><Relationship Id="rId11" Type="http://schemas.openxmlformats.org/officeDocument/2006/relationships/image" Target="../media/image116.wmf"/><Relationship Id="rId5" Type="http://schemas.openxmlformats.org/officeDocument/2006/relationships/oleObject" Target="../embeddings/oleObject154.bin"/><Relationship Id="rId15" Type="http://schemas.openxmlformats.org/officeDocument/2006/relationships/oleObject" Target="../embeddings/oleObject160.bin"/><Relationship Id="rId10" Type="http://schemas.openxmlformats.org/officeDocument/2006/relationships/oleObject" Target="../embeddings/oleObject157.bin"/><Relationship Id="rId4" Type="http://schemas.openxmlformats.org/officeDocument/2006/relationships/image" Target="../media/image113.wmf"/><Relationship Id="rId9" Type="http://schemas.openxmlformats.org/officeDocument/2006/relationships/oleObject" Target="../embeddings/oleObject156.bin"/><Relationship Id="rId14" Type="http://schemas.openxmlformats.org/officeDocument/2006/relationships/image" Target="../media/image117.wmf"/></Relationships>
</file>

<file path=ppt/slides/_rels/slide43.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68.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62.bin"/><Relationship Id="rId21" Type="http://schemas.openxmlformats.org/officeDocument/2006/relationships/oleObject" Target="../embeddings/oleObject172.bin"/><Relationship Id="rId7" Type="http://schemas.openxmlformats.org/officeDocument/2006/relationships/oleObject" Target="../embeddings/oleObject164.bin"/><Relationship Id="rId12" Type="http://schemas.openxmlformats.org/officeDocument/2006/relationships/oleObject" Target="../embeddings/oleObject167.bin"/><Relationship Id="rId17" Type="http://schemas.openxmlformats.org/officeDocument/2006/relationships/oleObject" Target="../embeddings/oleObject170.bin"/><Relationship Id="rId25" Type="http://schemas.openxmlformats.org/officeDocument/2006/relationships/oleObject" Target="../embeddings/oleObject174.bin"/><Relationship Id="rId2" Type="http://schemas.openxmlformats.org/officeDocument/2006/relationships/slideLayout" Target="../slideLayouts/slideLayout4.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28.vml"/><Relationship Id="rId6" Type="http://schemas.openxmlformats.org/officeDocument/2006/relationships/image" Target="../media/image114.wmf"/><Relationship Id="rId11" Type="http://schemas.openxmlformats.org/officeDocument/2006/relationships/image" Target="../media/image116.wmf"/><Relationship Id="rId24" Type="http://schemas.openxmlformats.org/officeDocument/2006/relationships/image" Target="../media/image122.wmf"/><Relationship Id="rId5" Type="http://schemas.openxmlformats.org/officeDocument/2006/relationships/oleObject" Target="../embeddings/oleObject163.bin"/><Relationship Id="rId15" Type="http://schemas.openxmlformats.org/officeDocument/2006/relationships/oleObject" Target="../embeddings/oleObject169.bin"/><Relationship Id="rId23" Type="http://schemas.openxmlformats.org/officeDocument/2006/relationships/oleObject" Target="../embeddings/oleObject173.bin"/><Relationship Id="rId28" Type="http://schemas.openxmlformats.org/officeDocument/2006/relationships/image" Target="../media/image124.wmf"/><Relationship Id="rId10" Type="http://schemas.openxmlformats.org/officeDocument/2006/relationships/oleObject" Target="../embeddings/oleObject166.bin"/><Relationship Id="rId19" Type="http://schemas.openxmlformats.org/officeDocument/2006/relationships/oleObject" Target="../embeddings/oleObject171.bin"/><Relationship Id="rId4" Type="http://schemas.openxmlformats.org/officeDocument/2006/relationships/image" Target="../media/image113.wmf"/><Relationship Id="rId9" Type="http://schemas.openxmlformats.org/officeDocument/2006/relationships/oleObject" Target="../embeddings/oleObject165.bin"/><Relationship Id="rId14" Type="http://schemas.openxmlformats.org/officeDocument/2006/relationships/image" Target="../media/image117.wmf"/><Relationship Id="rId22" Type="http://schemas.openxmlformats.org/officeDocument/2006/relationships/image" Target="../media/image121.wmf"/><Relationship Id="rId27" Type="http://schemas.openxmlformats.org/officeDocument/2006/relationships/oleObject" Target="../embeddings/oleObject17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127.wmf"/><Relationship Id="rId18" Type="http://schemas.openxmlformats.org/officeDocument/2006/relationships/oleObject" Target="../embeddings/oleObject183.bin"/><Relationship Id="rId3" Type="http://schemas.openxmlformats.org/officeDocument/2006/relationships/image" Target="../media/image131.png"/><Relationship Id="rId7" Type="http://schemas.openxmlformats.org/officeDocument/2006/relationships/image" Target="../media/image102.wmf"/><Relationship Id="rId12" Type="http://schemas.openxmlformats.org/officeDocument/2006/relationships/oleObject" Target="../embeddings/oleObject180.bin"/><Relationship Id="rId17" Type="http://schemas.openxmlformats.org/officeDocument/2006/relationships/image" Target="../media/image129.wmf"/><Relationship Id="rId2" Type="http://schemas.openxmlformats.org/officeDocument/2006/relationships/slideLayout" Target="../slideLayouts/slideLayout4.xml"/><Relationship Id="rId16" Type="http://schemas.openxmlformats.org/officeDocument/2006/relationships/oleObject" Target="../embeddings/oleObject182.bin"/><Relationship Id="rId20" Type="http://schemas.openxmlformats.org/officeDocument/2006/relationships/image" Target="../media/image132.png"/><Relationship Id="rId1" Type="http://schemas.openxmlformats.org/officeDocument/2006/relationships/vmlDrawing" Target="../drawings/vmlDrawing29.vml"/><Relationship Id="rId6" Type="http://schemas.openxmlformats.org/officeDocument/2006/relationships/oleObject" Target="../embeddings/oleObject177.bin"/><Relationship Id="rId11" Type="http://schemas.openxmlformats.org/officeDocument/2006/relationships/image" Target="../media/image126.wmf"/><Relationship Id="rId5" Type="http://schemas.openxmlformats.org/officeDocument/2006/relationships/image" Target="../media/image125.wmf"/><Relationship Id="rId15" Type="http://schemas.openxmlformats.org/officeDocument/2006/relationships/image" Target="../media/image128.wmf"/><Relationship Id="rId10" Type="http://schemas.openxmlformats.org/officeDocument/2006/relationships/oleObject" Target="../embeddings/oleObject179.bin"/><Relationship Id="rId19" Type="http://schemas.openxmlformats.org/officeDocument/2006/relationships/image" Target="../media/image130.wmf"/><Relationship Id="rId4" Type="http://schemas.openxmlformats.org/officeDocument/2006/relationships/oleObject" Target="../embeddings/oleObject176.bin"/><Relationship Id="rId9" Type="http://schemas.openxmlformats.org/officeDocument/2006/relationships/image" Target="../media/image40.wmf"/><Relationship Id="rId14" Type="http://schemas.openxmlformats.org/officeDocument/2006/relationships/oleObject" Target="../embeddings/oleObject18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37.wmf"/><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134.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image" Target="../media/image139.png"/><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87.bin"/><Relationship Id="rId14" Type="http://schemas.openxmlformats.org/officeDocument/2006/relationships/image" Target="../media/image138.wmf"/></Relationships>
</file>

<file path=ppt/slides/_rels/slide4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image" Target="../media/image146.png"/><Relationship Id="rId7" Type="http://schemas.openxmlformats.org/officeDocument/2006/relationships/image" Target="../media/image143.w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191.bin"/><Relationship Id="rId11" Type="http://schemas.openxmlformats.org/officeDocument/2006/relationships/image" Target="../media/image145.wmf"/><Relationship Id="rId5" Type="http://schemas.openxmlformats.org/officeDocument/2006/relationships/image" Target="../media/image142.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44.wmf"/></Relationships>
</file>

<file path=ppt/slides/_rels/slide52.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98.bin"/><Relationship Id="rId3" Type="http://schemas.openxmlformats.org/officeDocument/2006/relationships/image" Target="../media/image148.png"/><Relationship Id="rId7" Type="http://schemas.openxmlformats.org/officeDocument/2006/relationships/oleObject" Target="../embeddings/oleObject195.bin"/><Relationship Id="rId12" Type="http://schemas.openxmlformats.org/officeDocument/2006/relationships/image" Target="../media/image144.wmf"/><Relationship Id="rId2" Type="http://schemas.openxmlformats.org/officeDocument/2006/relationships/slideLayout" Target="../slideLayouts/slideLayout4.xml"/><Relationship Id="rId16" Type="http://schemas.openxmlformats.org/officeDocument/2006/relationships/oleObject" Target="../embeddings/oleObject200.bin"/><Relationship Id="rId1" Type="http://schemas.openxmlformats.org/officeDocument/2006/relationships/vmlDrawing" Target="../drawings/vmlDrawing32.vml"/><Relationship Id="rId6" Type="http://schemas.openxmlformats.org/officeDocument/2006/relationships/image" Target="../media/image146.png"/><Relationship Id="rId11" Type="http://schemas.openxmlformats.org/officeDocument/2006/relationships/oleObject" Target="../embeddings/oleObject197.bin"/><Relationship Id="rId5" Type="http://schemas.openxmlformats.org/officeDocument/2006/relationships/image" Target="../media/image147.wmf"/><Relationship Id="rId15" Type="http://schemas.openxmlformats.org/officeDocument/2006/relationships/oleObject" Target="../embeddings/oleObject199.bin"/><Relationship Id="rId10" Type="http://schemas.openxmlformats.org/officeDocument/2006/relationships/image" Target="../media/image143.wmf"/><Relationship Id="rId4" Type="http://schemas.openxmlformats.org/officeDocument/2006/relationships/oleObject" Target="../embeddings/oleObject194.bin"/><Relationship Id="rId9" Type="http://schemas.openxmlformats.org/officeDocument/2006/relationships/oleObject" Target="../embeddings/oleObject196.bin"/><Relationship Id="rId14" Type="http://schemas.openxmlformats.org/officeDocument/2006/relationships/image" Target="../media/image145.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144.wmf"/><Relationship Id="rId5" Type="http://schemas.openxmlformats.org/officeDocument/2006/relationships/oleObject" Target="../embeddings/oleObject202.bin"/><Relationship Id="rId4" Type="http://schemas.openxmlformats.org/officeDocument/2006/relationships/image" Target="../media/image143.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oleObject" Target="../embeddings/oleObject211.bin"/><Relationship Id="rId18" Type="http://schemas.openxmlformats.org/officeDocument/2006/relationships/oleObject" Target="../embeddings/oleObject214.bin"/><Relationship Id="rId3" Type="http://schemas.openxmlformats.org/officeDocument/2006/relationships/oleObject" Target="../embeddings/oleObject205.bin"/><Relationship Id="rId21" Type="http://schemas.openxmlformats.org/officeDocument/2006/relationships/image" Target="../media/image152.wmf"/><Relationship Id="rId7" Type="http://schemas.openxmlformats.org/officeDocument/2006/relationships/oleObject" Target="../embeddings/oleObject207.bin"/><Relationship Id="rId12" Type="http://schemas.openxmlformats.org/officeDocument/2006/relationships/image" Target="../media/image150.wmf"/><Relationship Id="rId17" Type="http://schemas.openxmlformats.org/officeDocument/2006/relationships/image" Target="../media/image145.wmf"/><Relationship Id="rId2" Type="http://schemas.openxmlformats.org/officeDocument/2006/relationships/slideLayout" Target="../slideLayouts/slideLayout4.xml"/><Relationship Id="rId16" Type="http://schemas.openxmlformats.org/officeDocument/2006/relationships/oleObject" Target="../embeddings/oleObject213.bin"/><Relationship Id="rId20" Type="http://schemas.openxmlformats.org/officeDocument/2006/relationships/oleObject" Target="../embeddings/oleObject216.bin"/><Relationship Id="rId1" Type="http://schemas.openxmlformats.org/officeDocument/2006/relationships/vmlDrawing" Target="../drawings/vmlDrawing34.vml"/><Relationship Id="rId6" Type="http://schemas.openxmlformats.org/officeDocument/2006/relationships/image" Target="../media/image144.wmf"/><Relationship Id="rId11" Type="http://schemas.openxmlformats.org/officeDocument/2006/relationships/oleObject" Target="../embeddings/oleObject210.bin"/><Relationship Id="rId5" Type="http://schemas.openxmlformats.org/officeDocument/2006/relationships/oleObject" Target="../embeddings/oleObject206.bin"/><Relationship Id="rId15" Type="http://schemas.openxmlformats.org/officeDocument/2006/relationships/image" Target="../media/image151.wmf"/><Relationship Id="rId10" Type="http://schemas.openxmlformats.org/officeDocument/2006/relationships/image" Target="../media/image149.wmf"/><Relationship Id="rId19" Type="http://schemas.openxmlformats.org/officeDocument/2006/relationships/oleObject" Target="../embeddings/oleObject215.bin"/><Relationship Id="rId4" Type="http://schemas.openxmlformats.org/officeDocument/2006/relationships/image" Target="../media/image143.wmf"/><Relationship Id="rId9" Type="http://schemas.openxmlformats.org/officeDocument/2006/relationships/oleObject" Target="../embeddings/oleObject209.bin"/><Relationship Id="rId14" Type="http://schemas.openxmlformats.org/officeDocument/2006/relationships/oleObject" Target="../embeddings/oleObject212.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154.wmf"/><Relationship Id="rId18" Type="http://schemas.openxmlformats.org/officeDocument/2006/relationships/oleObject" Target="../embeddings/oleObject225.bin"/><Relationship Id="rId3" Type="http://schemas.openxmlformats.org/officeDocument/2006/relationships/oleObject" Target="../embeddings/oleObject217.bin"/><Relationship Id="rId7" Type="http://schemas.openxmlformats.org/officeDocument/2006/relationships/image" Target="../media/image150.wmf"/><Relationship Id="rId12" Type="http://schemas.openxmlformats.org/officeDocument/2006/relationships/oleObject" Target="../embeddings/oleObject222.bin"/><Relationship Id="rId17" Type="http://schemas.openxmlformats.org/officeDocument/2006/relationships/oleObject" Target="../embeddings/oleObject224.bin"/><Relationship Id="rId2" Type="http://schemas.openxmlformats.org/officeDocument/2006/relationships/slideLayout" Target="../slideLayouts/slideLayout4.xml"/><Relationship Id="rId16" Type="http://schemas.openxmlformats.org/officeDocument/2006/relationships/image" Target="../media/image155.wmf"/><Relationship Id="rId1" Type="http://schemas.openxmlformats.org/officeDocument/2006/relationships/vmlDrawing" Target="../drawings/vmlDrawing35.vml"/><Relationship Id="rId6" Type="http://schemas.openxmlformats.org/officeDocument/2006/relationships/oleObject" Target="../embeddings/oleObject219.bin"/><Relationship Id="rId11" Type="http://schemas.openxmlformats.org/officeDocument/2006/relationships/image" Target="../media/image157.png"/><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oleObject" Target="../embeddings/oleObject221.bin"/><Relationship Id="rId19"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image" Target="../media/image144.wmf"/><Relationship Id="rId14" Type="http://schemas.openxmlformats.org/officeDocument/2006/relationships/image" Target="../media/image1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2.wmf"/><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0.wmf"/><Relationship Id="rId25" Type="http://schemas.openxmlformats.org/officeDocument/2006/relationships/image" Target="../media/image15.png"/><Relationship Id="rId2" Type="http://schemas.openxmlformats.org/officeDocument/2006/relationships/slideLayout" Target="../slideLayouts/slideLayout4.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7.wmf"/><Relationship Id="rId19" Type="http://schemas.openxmlformats.org/officeDocument/2006/relationships/image" Target="../media/image11.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9.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1.bin"/><Relationship Id="rId18" Type="http://schemas.openxmlformats.org/officeDocument/2006/relationships/image" Target="../media/image23.png"/><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17" Type="http://schemas.openxmlformats.org/officeDocument/2006/relationships/image" Target="../media/image22.png"/><Relationship Id="rId2" Type="http://schemas.openxmlformats.org/officeDocument/2006/relationships/slideLayout" Target="../slideLayouts/slideLayout4.xml"/><Relationship Id="rId16"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8.wmf"/><Relationship Id="rId4" Type="http://schemas.openxmlformats.org/officeDocument/2006/relationships/image" Target="../media/image9.wmf"/><Relationship Id="rId9" Type="http://schemas.openxmlformats.org/officeDocument/2006/relationships/oleObject" Target="../embeddings/oleObject19.bin"/><Relationship Id="rId1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7858" y="5547360"/>
            <a:ext cx="400110" cy="536448"/>
          </a:xfrm>
          <a:prstGeom prst="rect">
            <a:avLst/>
          </a:prstGeom>
          <a:noFill/>
        </p:spPr>
        <p:txBody>
          <a:bodyPr vert="eaVert" wrap="square" rtlCol="0">
            <a:spAutoFit/>
          </a:bodyPr>
          <a:lstStyle/>
          <a:p>
            <a:r>
              <a:rPr lang="zh-CN" altLang="en-US" sz="1400" spc="-300" dirty="0" smtClean="0">
                <a:latin typeface="华文仿宋" panose="02010600040101010101" pitchFamily="2" charset="-122"/>
                <a:ea typeface="华文仿宋" panose="02010600040101010101" pitchFamily="2" charset="-122"/>
              </a:rPr>
              <a:t>霍轩</a:t>
            </a:r>
            <a:endParaRPr lang="zh-CN" altLang="en-US" sz="1400" spc="-3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60640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smtClean="0"/>
              <a:t>具体来说，</a:t>
            </a:r>
            <a:r>
              <a:rPr lang="zh-CN" altLang="en-US" dirty="0"/>
              <a:t>若目标是最小化分类错误率，则误判损失    可写</a:t>
            </a:r>
            <a:r>
              <a:rPr lang="zh-CN" altLang="en-US" dirty="0" smtClean="0"/>
              <a:t>为</a:t>
            </a:r>
          </a:p>
          <a:p>
            <a:endParaRPr lang="zh-CN" altLang="en-US" dirty="0"/>
          </a:p>
          <a:p>
            <a:endParaRPr lang="zh-CN" altLang="en-US" dirty="0" smtClean="0"/>
          </a:p>
          <a:p>
            <a:endParaRPr lang="zh-CN" altLang="en-US" dirty="0" smtClean="0"/>
          </a:p>
          <a:p>
            <a:r>
              <a:rPr lang="zh-CN" altLang="en-US" dirty="0" smtClean="0"/>
              <a:t>此时条件风险</a:t>
            </a:r>
          </a:p>
          <a:p>
            <a:endParaRPr lang="zh-CN" altLang="en-US" dirty="0"/>
          </a:p>
          <a:p>
            <a:endParaRPr lang="zh-CN" altLang="en-US" dirty="0" smtClean="0"/>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3"/>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4"/>
            <a:stretch>
              <a:fillRect/>
            </a:stretch>
          </p:blipFill>
          <p:spPr>
            <a:xfrm>
              <a:off x="2738424" y="1706846"/>
              <a:ext cx="2950254" cy="759504"/>
            </a:xfrm>
            <a:prstGeom prst="rect">
              <a:avLst/>
            </a:prstGeom>
          </p:spPr>
        </p:pic>
        <p:pic>
          <p:nvPicPr>
            <p:cNvPr id="3" name="图片 2"/>
            <p:cNvPicPr>
              <a:picLocks noChangeAspect="1"/>
            </p:cNvPicPr>
            <p:nvPr/>
          </p:nvPicPr>
          <p:blipFill>
            <a:blip r:embed="rId5"/>
            <a:stretch>
              <a:fillRect/>
            </a:stretch>
          </p:blipFill>
          <p:spPr>
            <a:xfrm>
              <a:off x="6827489" y="1910185"/>
              <a:ext cx="637047" cy="352826"/>
            </a:xfrm>
            <a:prstGeom prst="rect">
              <a:avLst/>
            </a:prstGeom>
          </p:spPr>
        </p:pic>
      </p:grpSp>
      <p:grpSp>
        <p:nvGrpSpPr>
          <p:cNvPr id="7" name="组合 6"/>
          <p:cNvGrpSpPr/>
          <p:nvPr/>
        </p:nvGrpSpPr>
        <p:grpSpPr>
          <a:xfrm>
            <a:off x="2647958" y="3318378"/>
            <a:ext cx="4839820" cy="373905"/>
            <a:chOff x="2647958" y="3318378"/>
            <a:chExt cx="4839820" cy="373905"/>
          </a:xfrm>
        </p:grpSpPr>
        <p:graphicFrame>
          <p:nvGraphicFramePr>
            <p:cNvPr id="10" name="对象 9"/>
            <p:cNvGraphicFramePr>
              <a:graphicFrameLocks noChangeAspect="1"/>
            </p:cNvGraphicFramePr>
            <p:nvPr>
              <p:extLst/>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spid="_x0000_s47123" name="Formula" r:id="rId6" imgW="1476000" imgH="177840" progId="Equation.Ribbit">
                    <p:embed/>
                  </p:oleObj>
                </mc:Choice>
                <mc:Fallback>
                  <p:oleObj name="Formula" r:id="rId6" imgW="1476000" imgH="177840" progId="Equation.Ribbit">
                    <p:embed/>
                    <p:pic>
                      <p:nvPicPr>
                        <p:cNvPr id="0" name=""/>
                        <p:cNvPicPr/>
                        <p:nvPr/>
                      </p:nvPicPr>
                      <p:blipFill>
                        <a:blip r:embed="rId7"/>
                        <a:stretch>
                          <a:fillRect/>
                        </a:stretch>
                      </p:blipFill>
                      <p:spPr>
                        <a:xfrm>
                          <a:off x="2647958" y="3318378"/>
                          <a:ext cx="3131185" cy="373905"/>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6827489" y="3339457"/>
              <a:ext cx="660289" cy="352826"/>
            </a:xfrm>
            <a:prstGeom prst="rect">
              <a:avLst/>
            </a:prstGeom>
          </p:spPr>
        </p:pic>
      </p:grpSp>
    </p:spTree>
    <p:extLst>
      <p:ext uri="{BB962C8B-B14F-4D97-AF65-F5344CB8AC3E}">
        <p14:creationId xmlns:p14="http://schemas.microsoft.com/office/powerpoint/2010/main" val="143520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smtClean="0"/>
              <a:t>具体来说，</a:t>
            </a:r>
            <a:r>
              <a:rPr lang="zh-CN" altLang="en-US" dirty="0"/>
              <a:t>若目标是最小化分类错误率，则误判损失    可写</a:t>
            </a:r>
            <a:r>
              <a:rPr lang="zh-CN" altLang="en-US" dirty="0" smtClean="0"/>
              <a:t>为</a:t>
            </a:r>
          </a:p>
          <a:p>
            <a:endParaRPr lang="zh-CN" altLang="en-US" dirty="0"/>
          </a:p>
          <a:p>
            <a:endParaRPr lang="zh-CN" altLang="en-US" dirty="0" smtClean="0"/>
          </a:p>
          <a:p>
            <a:endParaRPr lang="zh-CN" altLang="en-US" dirty="0" smtClean="0"/>
          </a:p>
          <a:p>
            <a:r>
              <a:rPr lang="zh-CN" altLang="en-US" dirty="0" smtClean="0"/>
              <a:t>此时条件风险</a:t>
            </a:r>
          </a:p>
          <a:p>
            <a:endParaRPr lang="zh-CN" altLang="en-US" dirty="0"/>
          </a:p>
          <a:p>
            <a:endParaRPr lang="zh-CN" altLang="en-US" dirty="0" smtClean="0"/>
          </a:p>
          <a:p>
            <a:r>
              <a:rPr lang="zh-CN" altLang="en-US" dirty="0">
                <a:latin typeface="+mj-ea"/>
              </a:rPr>
              <a:t>于是，最小化分类错误率的贝叶斯最有分类器</a:t>
            </a:r>
            <a:r>
              <a:rPr lang="zh-CN" altLang="en-US" dirty="0" smtClean="0">
                <a:latin typeface="+mj-ea"/>
              </a:rPr>
              <a:t>为</a:t>
            </a:r>
          </a:p>
          <a:p>
            <a:endParaRPr lang="zh-CN" altLang="en-US" dirty="0">
              <a:latin typeface="+mj-ea"/>
            </a:endParaRPr>
          </a:p>
          <a:p>
            <a:endParaRPr lang="zh-CN" altLang="en-US" dirty="0" smtClean="0">
              <a:latin typeface="+mj-ea"/>
            </a:endParaRPr>
          </a:p>
          <a:p>
            <a:pPr lvl="1"/>
            <a:r>
              <a:rPr lang="zh-CN" altLang="en-US" dirty="0">
                <a:latin typeface="+mj-ea"/>
              </a:rPr>
              <a:t>即对每个样本   </a:t>
            </a:r>
            <a:r>
              <a:rPr lang="zh-CN" altLang="en-US" dirty="0" smtClean="0">
                <a:latin typeface="+mj-ea"/>
              </a:rPr>
              <a:t>，</a:t>
            </a:r>
            <a:r>
              <a:rPr lang="zh-CN" altLang="en-US" dirty="0">
                <a:latin typeface="+mj-ea"/>
              </a:rPr>
              <a:t>选择能使后验</a:t>
            </a:r>
            <a:r>
              <a:rPr lang="zh-CN" altLang="en-US" dirty="0" smtClean="0">
                <a:latin typeface="+mj-ea"/>
              </a:rPr>
              <a:t>概率         最大</a:t>
            </a:r>
            <a:r>
              <a:rPr lang="zh-CN" altLang="en-US" dirty="0">
                <a:latin typeface="+mj-ea"/>
              </a:rPr>
              <a:t>的类别</a:t>
            </a:r>
            <a:r>
              <a:rPr lang="zh-CN" altLang="en-US" dirty="0" smtClean="0">
                <a:latin typeface="+mj-ea"/>
              </a:rPr>
              <a:t>标记。</a:t>
            </a:r>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3"/>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4"/>
            <a:stretch>
              <a:fillRect/>
            </a:stretch>
          </p:blipFill>
          <p:spPr>
            <a:xfrm>
              <a:off x="2738424" y="1706846"/>
              <a:ext cx="2950254" cy="759504"/>
            </a:xfrm>
            <a:prstGeom prst="rect">
              <a:avLst/>
            </a:prstGeom>
          </p:spPr>
        </p:pic>
        <p:pic>
          <p:nvPicPr>
            <p:cNvPr id="3" name="图片 2"/>
            <p:cNvPicPr>
              <a:picLocks noChangeAspect="1"/>
            </p:cNvPicPr>
            <p:nvPr/>
          </p:nvPicPr>
          <p:blipFill>
            <a:blip r:embed="rId5"/>
            <a:stretch>
              <a:fillRect/>
            </a:stretch>
          </p:blipFill>
          <p:spPr>
            <a:xfrm>
              <a:off x="6827489" y="1910185"/>
              <a:ext cx="637047" cy="352826"/>
            </a:xfrm>
            <a:prstGeom prst="rect">
              <a:avLst/>
            </a:prstGeom>
          </p:spPr>
        </p:pic>
      </p:grpSp>
      <p:grpSp>
        <p:nvGrpSpPr>
          <p:cNvPr id="7" name="组合 6"/>
          <p:cNvGrpSpPr/>
          <p:nvPr/>
        </p:nvGrpSpPr>
        <p:grpSpPr>
          <a:xfrm>
            <a:off x="2647958" y="3318378"/>
            <a:ext cx="4839820" cy="373905"/>
            <a:chOff x="2647958" y="3318378"/>
            <a:chExt cx="4839820" cy="373905"/>
          </a:xfrm>
        </p:grpSpPr>
        <p:graphicFrame>
          <p:nvGraphicFramePr>
            <p:cNvPr id="10" name="对象 9"/>
            <p:cNvGraphicFramePr>
              <a:graphicFrameLocks noChangeAspect="1"/>
            </p:cNvGraphicFramePr>
            <p:nvPr>
              <p:extLst/>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spid="_x0000_s48181" name="Formula" r:id="rId6" imgW="1476000" imgH="177840" progId="Equation.Ribbit">
                    <p:embed/>
                  </p:oleObj>
                </mc:Choice>
                <mc:Fallback>
                  <p:oleObj name="Formula" r:id="rId6" imgW="1476000" imgH="177840" progId="Equation.Ribbit">
                    <p:embed/>
                    <p:pic>
                      <p:nvPicPr>
                        <p:cNvPr id="0" name=""/>
                        <p:cNvPicPr/>
                        <p:nvPr/>
                      </p:nvPicPr>
                      <p:blipFill>
                        <a:blip r:embed="rId7"/>
                        <a:stretch>
                          <a:fillRect/>
                        </a:stretch>
                      </p:blipFill>
                      <p:spPr>
                        <a:xfrm>
                          <a:off x="2647958" y="3318378"/>
                          <a:ext cx="3131185" cy="373905"/>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6827489" y="3339457"/>
              <a:ext cx="660289" cy="352826"/>
            </a:xfrm>
            <a:prstGeom prst="rect">
              <a:avLst/>
            </a:prstGeom>
          </p:spPr>
        </p:pic>
      </p:grpSp>
      <p:grpSp>
        <p:nvGrpSpPr>
          <p:cNvPr id="9" name="组合 8"/>
          <p:cNvGrpSpPr/>
          <p:nvPr/>
        </p:nvGrpSpPr>
        <p:grpSpPr>
          <a:xfrm>
            <a:off x="2488230" y="4571593"/>
            <a:ext cx="4999548" cy="585979"/>
            <a:chOff x="2488230" y="4571593"/>
            <a:chExt cx="4999548" cy="585979"/>
          </a:xfrm>
        </p:grpSpPr>
        <p:pic>
          <p:nvPicPr>
            <p:cNvPr id="15" name="图片 14"/>
            <p:cNvPicPr>
              <a:picLocks noChangeAspect="1"/>
            </p:cNvPicPr>
            <p:nvPr/>
          </p:nvPicPr>
          <p:blipFill>
            <a:blip r:embed="rId9"/>
            <a:stretch>
              <a:fillRect/>
            </a:stretch>
          </p:blipFill>
          <p:spPr>
            <a:xfrm>
              <a:off x="2488230" y="4571593"/>
              <a:ext cx="3458485" cy="585979"/>
            </a:xfrm>
            <a:prstGeom prst="rect">
              <a:avLst/>
            </a:prstGeom>
          </p:spPr>
        </p:pic>
        <p:pic>
          <p:nvPicPr>
            <p:cNvPr id="8" name="图片 7"/>
            <p:cNvPicPr>
              <a:picLocks noChangeAspect="1"/>
            </p:cNvPicPr>
            <p:nvPr/>
          </p:nvPicPr>
          <p:blipFill>
            <a:blip r:embed="rId10"/>
            <a:stretch>
              <a:fillRect/>
            </a:stretch>
          </p:blipFill>
          <p:spPr>
            <a:xfrm>
              <a:off x="6864244" y="4593786"/>
              <a:ext cx="623534" cy="340995"/>
            </a:xfrm>
            <a:prstGeom prst="rect">
              <a:avLst/>
            </a:prstGeom>
          </p:spPr>
        </p:pic>
      </p:grpSp>
      <p:graphicFrame>
        <p:nvGraphicFramePr>
          <p:cNvPr id="18" name="对象 17"/>
          <p:cNvGraphicFramePr>
            <a:graphicFrameLocks noChangeAspect="1"/>
          </p:cNvGraphicFramePr>
          <p:nvPr>
            <p:extLst/>
          </p:nvPr>
        </p:nvGraphicFramePr>
        <p:xfrm>
          <a:off x="2543183" y="5360264"/>
          <a:ext cx="209550" cy="254000"/>
        </p:xfrm>
        <a:graphic>
          <a:graphicData uri="http://schemas.openxmlformats.org/presentationml/2006/ole">
            <mc:AlternateContent xmlns:mc="http://schemas.openxmlformats.org/markup-compatibility/2006">
              <mc:Choice xmlns:v="urn:schemas-microsoft-com:vml" Requires="v">
                <p:oleObj spid="_x0000_s48182" name="Formula" r:id="rId11" imgW="97920" imgH="120960" progId="Equation.Ribbit">
                  <p:embed/>
                </p:oleObj>
              </mc:Choice>
              <mc:Fallback>
                <p:oleObj name="Formula" r:id="rId11" imgW="97920" imgH="120960" progId="Equation.Ribbit">
                  <p:embed/>
                  <p:pic>
                    <p:nvPicPr>
                      <p:cNvPr id="0" name=""/>
                      <p:cNvPicPr/>
                      <p:nvPr/>
                    </p:nvPicPr>
                    <p:blipFill>
                      <a:blip r:embed="rId12"/>
                      <a:stretch>
                        <a:fillRect/>
                      </a:stretch>
                    </p:blipFill>
                    <p:spPr>
                      <a:xfrm>
                        <a:off x="2543183" y="5360264"/>
                        <a:ext cx="209550" cy="254000"/>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5207204" y="5319175"/>
          <a:ext cx="962947" cy="336177"/>
        </p:xfrm>
        <a:graphic>
          <a:graphicData uri="http://schemas.openxmlformats.org/presentationml/2006/ole">
            <mc:AlternateContent xmlns:mc="http://schemas.openxmlformats.org/markup-compatibility/2006">
              <mc:Choice xmlns:v="urn:schemas-microsoft-com:vml" Requires="v">
                <p:oleObj spid="_x0000_s48183" name="Formula" r:id="rId13" imgW="505800" imgH="177840" progId="Equation.Ribbit">
                  <p:embed/>
                </p:oleObj>
              </mc:Choice>
              <mc:Fallback>
                <p:oleObj name="Formula" r:id="rId13" imgW="505800" imgH="177840" progId="Equation.Ribbit">
                  <p:embed/>
                  <p:pic>
                    <p:nvPicPr>
                      <p:cNvPr id="0" name=""/>
                      <p:cNvPicPr/>
                      <p:nvPr/>
                    </p:nvPicPr>
                    <p:blipFill>
                      <a:blip r:embed="rId14"/>
                      <a:stretch>
                        <a:fillRect/>
                      </a:stretch>
                    </p:blipFill>
                    <p:spPr>
                      <a:xfrm>
                        <a:off x="5207204" y="5319175"/>
                        <a:ext cx="962947" cy="336177"/>
                      </a:xfrm>
                      <a:prstGeom prst="rect">
                        <a:avLst/>
                      </a:prstGeom>
                    </p:spPr>
                  </p:pic>
                </p:oleObj>
              </mc:Fallback>
            </mc:AlternateContent>
          </a:graphicData>
        </a:graphic>
      </p:graphicFrame>
    </p:spTree>
    <p:extLst>
      <p:ext uri="{BB962C8B-B14F-4D97-AF65-F5344CB8AC3E}">
        <p14:creationId xmlns:p14="http://schemas.microsoft.com/office/powerpoint/2010/main" val="2999274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947784"/>
          </a:xfrm>
        </p:spPr>
        <p:txBody>
          <a:bodyPr>
            <a:normAutofit/>
          </a:bodyPr>
          <a:lstStyle/>
          <a:p>
            <a:r>
              <a:rPr lang="zh-CN" altLang="en-US" dirty="0"/>
              <a:t>不难看出，使用贝叶斯判定准则来最小化决策风险，首先要获得后验</a:t>
            </a:r>
            <a:r>
              <a:rPr lang="zh-CN" altLang="en-US" dirty="0" smtClean="0"/>
              <a:t>概率            。</a:t>
            </a:r>
          </a:p>
          <a:p>
            <a:endParaRPr lang="zh-CN" altLang="en-US" dirty="0" smtClean="0"/>
          </a:p>
          <a:p>
            <a:r>
              <a:rPr lang="zh-CN" altLang="en-US" dirty="0" smtClean="0"/>
              <a:t>然而，在</a:t>
            </a:r>
            <a:r>
              <a:rPr lang="zh-CN" altLang="en-US" dirty="0"/>
              <a:t>现实</a:t>
            </a:r>
            <a:r>
              <a:rPr lang="zh-CN" altLang="en-US" dirty="0" smtClean="0"/>
              <a:t>中通常难以直接获得。机器</a:t>
            </a:r>
            <a:r>
              <a:rPr lang="zh-CN" altLang="en-US" dirty="0"/>
              <a:t>学习所要实现的是基于有限的训练样本尽可能准确地估计出后验</a:t>
            </a:r>
            <a:r>
              <a:rPr lang="zh-CN" altLang="en-US" dirty="0" smtClean="0"/>
              <a:t>概率           。</a:t>
            </a:r>
          </a:p>
          <a:p>
            <a:endParaRPr lang="zh-CN" altLang="en-US" dirty="0" smtClean="0"/>
          </a:p>
          <a:p>
            <a:r>
              <a:rPr lang="zh-CN" altLang="en-US" dirty="0" smtClean="0"/>
              <a:t>主要有两种策略：</a:t>
            </a:r>
          </a:p>
          <a:p>
            <a:pPr lvl="1"/>
            <a:r>
              <a:rPr lang="zh-CN" altLang="en-US" dirty="0"/>
              <a:t>判别式模型（</a:t>
            </a:r>
            <a:r>
              <a:rPr lang="en-US" altLang="zh-CN" dirty="0"/>
              <a:t>discriminative models</a:t>
            </a:r>
            <a:r>
              <a:rPr lang="zh-CN" altLang="en-US" dirty="0" smtClean="0"/>
              <a:t>）</a:t>
            </a:r>
          </a:p>
          <a:p>
            <a:pPr lvl="2"/>
            <a:r>
              <a:rPr lang="zh-CN" altLang="en-US" dirty="0" smtClean="0"/>
              <a:t>给</a:t>
            </a:r>
            <a:r>
              <a:rPr lang="zh-CN" altLang="en-US" dirty="0"/>
              <a:t>定   ，通过直接建模</a:t>
            </a:r>
            <a:r>
              <a:rPr lang="en-US" altLang="zh-CN" dirty="0"/>
              <a:t>           </a:t>
            </a:r>
            <a:r>
              <a:rPr lang="en-US" altLang="zh-CN" dirty="0" smtClean="0"/>
              <a:t>, </a:t>
            </a:r>
            <a:r>
              <a:rPr lang="zh-CN" altLang="en-US" dirty="0"/>
              <a:t>来</a:t>
            </a:r>
            <a:r>
              <a:rPr lang="zh-CN" altLang="en-US" dirty="0" smtClean="0"/>
              <a:t>预测</a:t>
            </a:r>
          </a:p>
          <a:p>
            <a:pPr lvl="2"/>
            <a:r>
              <a:rPr lang="zh-CN" altLang="en-US" dirty="0"/>
              <a:t>决策树，</a:t>
            </a:r>
            <a:r>
              <a:rPr lang="en-US" altLang="zh-CN" dirty="0"/>
              <a:t>BP</a:t>
            </a:r>
            <a:r>
              <a:rPr lang="zh-CN" altLang="en-US" dirty="0"/>
              <a:t>神经网络，支持向</a:t>
            </a:r>
            <a:r>
              <a:rPr lang="zh-CN" altLang="en-US" dirty="0" smtClean="0"/>
              <a:t>量机</a:t>
            </a:r>
          </a:p>
          <a:p>
            <a:pPr lvl="1"/>
            <a:r>
              <a:rPr lang="zh-CN" altLang="en-US" dirty="0" smtClean="0"/>
              <a:t>生成式</a:t>
            </a:r>
            <a:r>
              <a:rPr lang="zh-CN" altLang="en-US" dirty="0"/>
              <a:t>模型（</a:t>
            </a:r>
            <a:r>
              <a:rPr lang="en-US" altLang="zh-CN" dirty="0"/>
              <a:t>generative models</a:t>
            </a:r>
            <a:r>
              <a:rPr lang="zh-CN" altLang="en-US" dirty="0" smtClean="0"/>
              <a:t>）</a:t>
            </a:r>
          </a:p>
          <a:p>
            <a:pPr lvl="2"/>
            <a:r>
              <a:rPr lang="zh-CN" altLang="en-US" dirty="0" smtClean="0"/>
              <a:t>先</a:t>
            </a:r>
            <a:r>
              <a:rPr lang="zh-CN" altLang="en-US" dirty="0"/>
              <a:t>对联合概率分布           建模，再由此</a:t>
            </a:r>
            <a:r>
              <a:rPr lang="zh-CN" altLang="en-US" dirty="0" smtClean="0"/>
              <a:t>获得</a:t>
            </a:r>
          </a:p>
          <a:p>
            <a:pPr lvl="2"/>
            <a:r>
              <a:rPr lang="zh-CN" altLang="en-US" dirty="0" smtClean="0"/>
              <a:t>生成式模型考虑</a:t>
            </a:r>
            <a:endParaRPr lang="zh-CN" altLang="en-US" dirty="0"/>
          </a:p>
          <a:p>
            <a:pPr lvl="2"/>
            <a:endParaRPr lang="zh-CN" altLang="en-US" dirty="0" smtClean="0"/>
          </a:p>
          <a:p>
            <a:pPr lvl="2"/>
            <a:endParaRPr lang="zh-CN" altLang="en-US" dirty="0"/>
          </a:p>
          <a:p>
            <a:endParaRPr lang="zh-CN" altLang="en-US" dirty="0" smtClean="0"/>
          </a:p>
          <a:p>
            <a:endParaRPr lang="en-US" altLang="zh-CN" dirty="0"/>
          </a:p>
          <a:p>
            <a:endParaRPr lang="en-US" altLang="zh-CN" dirty="0"/>
          </a:p>
        </p:txBody>
      </p:sp>
      <p:graphicFrame>
        <p:nvGraphicFramePr>
          <p:cNvPr id="16" name="对象 15"/>
          <p:cNvGraphicFramePr>
            <a:graphicFrameLocks noChangeAspect="1"/>
          </p:cNvGraphicFramePr>
          <p:nvPr>
            <p:extLst>
              <p:ext uri="{D42A27DB-BD31-4B8C-83A1-F6EECF244321}">
                <p14:modId xmlns:p14="http://schemas.microsoft.com/office/powerpoint/2010/main" val="194248682"/>
              </p:ext>
            </p:extLst>
          </p:nvPr>
        </p:nvGraphicFramePr>
        <p:xfrm>
          <a:off x="1190043" y="1396106"/>
          <a:ext cx="943557" cy="329407"/>
        </p:xfrm>
        <a:graphic>
          <a:graphicData uri="http://schemas.openxmlformats.org/presentationml/2006/ole">
            <mc:AlternateContent xmlns:mc="http://schemas.openxmlformats.org/markup-compatibility/2006">
              <mc:Choice xmlns:v="urn:schemas-microsoft-com:vml" Requires="v">
                <p:oleObj spid="_x0000_s10218" name="Formula" r:id="rId3" imgW="505800" imgH="177840" progId="Equation.Ribbit">
                  <p:embed/>
                </p:oleObj>
              </mc:Choice>
              <mc:Fallback>
                <p:oleObj name="Formula" r:id="rId3" imgW="505800" imgH="177840" progId="Equation.Ribbit">
                  <p:embed/>
                  <p:pic>
                    <p:nvPicPr>
                      <p:cNvPr id="0" name=""/>
                      <p:cNvPicPr/>
                      <p:nvPr/>
                    </p:nvPicPr>
                    <p:blipFill>
                      <a:blip r:embed="rId4"/>
                      <a:stretch>
                        <a:fillRect/>
                      </a:stretch>
                    </p:blipFill>
                    <p:spPr>
                      <a:xfrm>
                        <a:off x="1190043" y="1396106"/>
                        <a:ext cx="943557" cy="32940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34468216"/>
              </p:ext>
            </p:extLst>
          </p:nvPr>
        </p:nvGraphicFramePr>
        <p:xfrm>
          <a:off x="5587654" y="2566001"/>
          <a:ext cx="943557" cy="329407"/>
        </p:xfrm>
        <a:graphic>
          <a:graphicData uri="http://schemas.openxmlformats.org/presentationml/2006/ole">
            <mc:AlternateContent xmlns:mc="http://schemas.openxmlformats.org/markup-compatibility/2006">
              <mc:Choice xmlns:v="urn:schemas-microsoft-com:vml" Requires="v">
                <p:oleObj spid="_x0000_s10219" name="Formula" r:id="rId5" imgW="505800" imgH="177840" progId="Equation.Ribbit">
                  <p:embed/>
                </p:oleObj>
              </mc:Choice>
              <mc:Fallback>
                <p:oleObj name="Formula" r:id="rId5" imgW="505800" imgH="177840" progId="Equation.Ribbit">
                  <p:embed/>
                  <p:pic>
                    <p:nvPicPr>
                      <p:cNvPr id="0" name=""/>
                      <p:cNvPicPr/>
                      <p:nvPr/>
                    </p:nvPicPr>
                    <p:blipFill>
                      <a:blip r:embed="rId4"/>
                      <a:stretch>
                        <a:fillRect/>
                      </a:stretch>
                    </p:blipFill>
                    <p:spPr>
                      <a:xfrm>
                        <a:off x="5587654" y="2566001"/>
                        <a:ext cx="943557" cy="32940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33505877"/>
              </p:ext>
            </p:extLst>
          </p:nvPr>
        </p:nvGraphicFramePr>
        <p:xfrm>
          <a:off x="3787071" y="4105525"/>
          <a:ext cx="760896" cy="265638"/>
        </p:xfrm>
        <a:graphic>
          <a:graphicData uri="http://schemas.openxmlformats.org/presentationml/2006/ole">
            <mc:AlternateContent xmlns:mc="http://schemas.openxmlformats.org/markup-compatibility/2006">
              <mc:Choice xmlns:v="urn:schemas-microsoft-com:vml" Requires="v">
                <p:oleObj spid="_x0000_s10220" name="Formula" r:id="rId6" imgW="505800" imgH="177840" progId="Equation.Ribbit">
                  <p:embed/>
                </p:oleObj>
              </mc:Choice>
              <mc:Fallback>
                <p:oleObj name="Formula" r:id="rId6" imgW="505800" imgH="177840" progId="Equation.Ribbit">
                  <p:embed/>
                  <p:pic>
                    <p:nvPicPr>
                      <p:cNvPr id="0" name=""/>
                      <p:cNvPicPr/>
                      <p:nvPr/>
                    </p:nvPicPr>
                    <p:blipFill>
                      <a:blip r:embed="rId4"/>
                      <a:stretch>
                        <a:fillRect/>
                      </a:stretch>
                    </p:blipFill>
                    <p:spPr>
                      <a:xfrm>
                        <a:off x="3787071" y="4105525"/>
                        <a:ext cx="760896" cy="265638"/>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347364181"/>
              </p:ext>
            </p:extLst>
          </p:nvPr>
        </p:nvGraphicFramePr>
        <p:xfrm>
          <a:off x="1906588" y="4156225"/>
          <a:ext cx="184150" cy="223838"/>
        </p:xfrm>
        <a:graphic>
          <a:graphicData uri="http://schemas.openxmlformats.org/presentationml/2006/ole">
            <mc:AlternateContent xmlns:mc="http://schemas.openxmlformats.org/markup-compatibility/2006">
              <mc:Choice xmlns:v="urn:schemas-microsoft-com:vml" Requires="v">
                <p:oleObj spid="_x0000_s10221" name="Formula" r:id="rId7" imgW="97920" imgH="120960" progId="Equation.Ribbit">
                  <p:embed/>
                </p:oleObj>
              </mc:Choice>
              <mc:Fallback>
                <p:oleObj name="Formula" r:id="rId7" imgW="97920" imgH="120960" progId="Equation.Ribbit">
                  <p:embed/>
                  <p:pic>
                    <p:nvPicPr>
                      <p:cNvPr id="0" name=""/>
                      <p:cNvPicPr/>
                      <p:nvPr/>
                    </p:nvPicPr>
                    <p:blipFill>
                      <a:blip r:embed="rId8"/>
                      <a:stretch>
                        <a:fillRect/>
                      </a:stretch>
                    </p:blipFill>
                    <p:spPr>
                      <a:xfrm>
                        <a:off x="1906588" y="4156225"/>
                        <a:ext cx="184150" cy="223838"/>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61372053"/>
              </p:ext>
            </p:extLst>
          </p:nvPr>
        </p:nvGraphicFramePr>
        <p:xfrm>
          <a:off x="5520974" y="4173905"/>
          <a:ext cx="107950" cy="177800"/>
        </p:xfrm>
        <a:graphic>
          <a:graphicData uri="http://schemas.openxmlformats.org/presentationml/2006/ole">
            <mc:AlternateContent xmlns:mc="http://schemas.openxmlformats.org/markup-compatibility/2006">
              <mc:Choice xmlns:v="urn:schemas-microsoft-com:vml" Requires="v">
                <p:oleObj spid="_x0000_s10222" name="Formula" r:id="rId9" imgW="71280" imgH="119520" progId="Equation.Ribbit">
                  <p:embed/>
                </p:oleObj>
              </mc:Choice>
              <mc:Fallback>
                <p:oleObj name="Formula" r:id="rId9" imgW="71280" imgH="119520" progId="Equation.Ribbit">
                  <p:embed/>
                  <p:pic>
                    <p:nvPicPr>
                      <p:cNvPr id="0" name=""/>
                      <p:cNvPicPr/>
                      <p:nvPr/>
                    </p:nvPicPr>
                    <p:blipFill>
                      <a:blip r:embed="rId10"/>
                      <a:stretch>
                        <a:fillRect/>
                      </a:stretch>
                    </p:blipFill>
                    <p:spPr>
                      <a:xfrm>
                        <a:off x="5520974" y="4173905"/>
                        <a:ext cx="107950" cy="1778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88257169"/>
              </p:ext>
            </p:extLst>
          </p:nvPr>
        </p:nvGraphicFramePr>
        <p:xfrm>
          <a:off x="3363333" y="5081454"/>
          <a:ext cx="666750" cy="261938"/>
        </p:xfrm>
        <a:graphic>
          <a:graphicData uri="http://schemas.openxmlformats.org/presentationml/2006/ole">
            <mc:AlternateContent xmlns:mc="http://schemas.openxmlformats.org/markup-compatibility/2006">
              <mc:Choice xmlns:v="urn:schemas-microsoft-com:vml" Requires="v">
                <p:oleObj spid="_x0000_s10223" name="Formula" r:id="rId11" imgW="444600" imgH="176760" progId="Equation.Ribbit">
                  <p:embed/>
                </p:oleObj>
              </mc:Choice>
              <mc:Fallback>
                <p:oleObj name="Formula" r:id="rId11" imgW="444600" imgH="176760" progId="Equation.Ribbit">
                  <p:embed/>
                  <p:pic>
                    <p:nvPicPr>
                      <p:cNvPr id="0" name=""/>
                      <p:cNvPicPr/>
                      <p:nvPr/>
                    </p:nvPicPr>
                    <p:blipFill>
                      <a:blip r:embed="rId12"/>
                      <a:stretch>
                        <a:fillRect/>
                      </a:stretch>
                    </p:blipFill>
                    <p:spPr>
                      <a:xfrm>
                        <a:off x="3363333" y="5081454"/>
                        <a:ext cx="666750" cy="261938"/>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619147552"/>
              </p:ext>
            </p:extLst>
          </p:nvPr>
        </p:nvGraphicFramePr>
        <p:xfrm>
          <a:off x="6059432" y="5081454"/>
          <a:ext cx="760896" cy="265638"/>
        </p:xfrm>
        <a:graphic>
          <a:graphicData uri="http://schemas.openxmlformats.org/presentationml/2006/ole">
            <mc:AlternateContent xmlns:mc="http://schemas.openxmlformats.org/markup-compatibility/2006">
              <mc:Choice xmlns:v="urn:schemas-microsoft-com:vml" Requires="v">
                <p:oleObj spid="_x0000_s10224" name="Formula" r:id="rId13" imgW="505800" imgH="177840" progId="Equation.Ribbit">
                  <p:embed/>
                </p:oleObj>
              </mc:Choice>
              <mc:Fallback>
                <p:oleObj name="Formula" r:id="rId13" imgW="505800" imgH="177840" progId="Equation.Ribbit">
                  <p:embed/>
                  <p:pic>
                    <p:nvPicPr>
                      <p:cNvPr id="0" name=""/>
                      <p:cNvPicPr/>
                      <p:nvPr/>
                    </p:nvPicPr>
                    <p:blipFill>
                      <a:blip r:embed="rId4"/>
                      <a:stretch>
                        <a:fillRect/>
                      </a:stretch>
                    </p:blipFill>
                    <p:spPr>
                      <a:xfrm>
                        <a:off x="6059432" y="5081454"/>
                        <a:ext cx="760896" cy="265638"/>
                      </a:xfrm>
                      <a:prstGeom prst="rect">
                        <a:avLst/>
                      </a:prstGeom>
                    </p:spPr>
                  </p:pic>
                </p:oleObj>
              </mc:Fallback>
            </mc:AlternateContent>
          </a:graphicData>
        </a:graphic>
      </p:graphicFrame>
      <p:grpSp>
        <p:nvGrpSpPr>
          <p:cNvPr id="10" name="组合 9"/>
          <p:cNvGrpSpPr/>
          <p:nvPr/>
        </p:nvGrpSpPr>
        <p:grpSpPr>
          <a:xfrm>
            <a:off x="3562427" y="5536052"/>
            <a:ext cx="3681341" cy="655316"/>
            <a:chOff x="3562427" y="5536052"/>
            <a:chExt cx="3681341" cy="655316"/>
          </a:xfrm>
        </p:grpSpPr>
        <p:graphicFrame>
          <p:nvGraphicFramePr>
            <p:cNvPr id="24" name="对象 23"/>
            <p:cNvGraphicFramePr>
              <a:graphicFrameLocks noChangeAspect="1"/>
            </p:cNvGraphicFramePr>
            <p:nvPr>
              <p:extLst>
                <p:ext uri="{D42A27DB-BD31-4B8C-83A1-F6EECF244321}">
                  <p14:modId xmlns:p14="http://schemas.microsoft.com/office/powerpoint/2010/main" val="2673874354"/>
                </p:ext>
              </p:extLst>
            </p:nvPr>
          </p:nvGraphicFramePr>
          <p:xfrm>
            <a:off x="3562427" y="5536052"/>
            <a:ext cx="2059305" cy="655316"/>
          </p:xfrm>
          <a:graphic>
            <a:graphicData uri="http://schemas.openxmlformats.org/presentationml/2006/ole">
              <mc:AlternateContent xmlns:mc="http://schemas.openxmlformats.org/markup-compatibility/2006">
                <mc:Choice xmlns:v="urn:schemas-microsoft-com:vml" Requires="v">
                  <p:oleObj spid="_x0000_s10225" name="Formula" r:id="rId14" imgW="1188720" imgH="381240" progId="Equation.Ribbit">
                    <p:embed/>
                  </p:oleObj>
                </mc:Choice>
                <mc:Fallback>
                  <p:oleObj name="Formula" r:id="rId14" imgW="1188720" imgH="381240" progId="Equation.Ribbit">
                    <p:embed/>
                    <p:pic>
                      <p:nvPicPr>
                        <p:cNvPr id="0" name=""/>
                        <p:cNvPicPr/>
                        <p:nvPr/>
                      </p:nvPicPr>
                      <p:blipFill>
                        <a:blip r:embed="rId15"/>
                        <a:stretch>
                          <a:fillRect/>
                        </a:stretch>
                      </p:blipFill>
                      <p:spPr>
                        <a:xfrm>
                          <a:off x="3562427" y="5536052"/>
                          <a:ext cx="2059305" cy="655316"/>
                        </a:xfrm>
                        <a:prstGeom prst="rect">
                          <a:avLst/>
                        </a:prstGeom>
                      </p:spPr>
                    </p:pic>
                  </p:oleObj>
                </mc:Fallback>
              </mc:AlternateContent>
            </a:graphicData>
          </a:graphic>
        </p:graphicFrame>
        <p:pic>
          <p:nvPicPr>
            <p:cNvPr id="3" name="图片 2"/>
            <p:cNvPicPr>
              <a:picLocks noChangeAspect="1"/>
            </p:cNvPicPr>
            <p:nvPr/>
          </p:nvPicPr>
          <p:blipFill>
            <a:blip r:embed="rId16"/>
            <a:stretch>
              <a:fillRect/>
            </a:stretch>
          </p:blipFill>
          <p:spPr>
            <a:xfrm>
              <a:off x="6727195" y="5721552"/>
              <a:ext cx="516573" cy="284315"/>
            </a:xfrm>
            <a:prstGeom prst="rect">
              <a:avLst/>
            </a:prstGeom>
          </p:spPr>
        </p:pic>
      </p:grpSp>
    </p:spTree>
    <p:extLst>
      <p:ext uri="{BB962C8B-B14F-4D97-AF65-F5344CB8AC3E}">
        <p14:creationId xmlns:p14="http://schemas.microsoft.com/office/powerpoint/2010/main" val="468134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smtClean="0"/>
              <a:t>生成式模型</a:t>
            </a:r>
          </a:p>
          <a:p>
            <a:pPr marL="0" indent="0">
              <a:buNone/>
            </a:pPr>
            <a:endParaRPr lang="zh-CN" altLang="en-US" dirty="0" smtClean="0"/>
          </a:p>
          <a:p>
            <a:pPr marL="0" indent="0">
              <a:buNone/>
            </a:pPr>
            <a:endParaRPr lang="zh-CN" altLang="en-US" dirty="0" smtClean="0"/>
          </a:p>
          <a:p>
            <a:pPr marL="0" indent="0">
              <a:buNone/>
            </a:pPr>
            <a:endParaRPr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992937848"/>
              </p:ext>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spid="_x0000_s10789" name="Formula" r:id="rId3" imgW="1188720" imgH="381240" progId="Equation.Ribbit">
                  <p:embed/>
                </p:oleObj>
              </mc:Choice>
              <mc:Fallback>
                <p:oleObj name="Formula" r:id="rId3" imgW="1188720" imgH="381240" progId="Equation.Ribbit">
                  <p:embed/>
                  <p:pic>
                    <p:nvPicPr>
                      <p:cNvPr id="0" name=""/>
                      <p:cNvPicPr/>
                      <p:nvPr/>
                    </p:nvPicPr>
                    <p:blipFill>
                      <a:blip r:embed="rId4"/>
                      <a:stretch>
                        <a:fillRect/>
                      </a:stretch>
                    </p:blipFill>
                    <p:spPr>
                      <a:xfrm>
                        <a:off x="2985693" y="1492286"/>
                        <a:ext cx="2232191" cy="710332"/>
                      </a:xfrm>
                      <a:prstGeom prst="rect">
                        <a:avLst/>
                      </a:prstGeom>
                    </p:spPr>
                  </p:pic>
                </p:oleObj>
              </mc:Fallback>
            </mc:AlternateContent>
          </a:graphicData>
        </a:graphic>
      </p:graphicFrame>
      <p:pic>
        <p:nvPicPr>
          <p:cNvPr id="24" name="图片 23"/>
          <p:cNvPicPr>
            <a:picLocks noChangeAspect="1"/>
          </p:cNvPicPr>
          <p:nvPr/>
        </p:nvPicPr>
        <p:blipFill>
          <a:blip r:embed="rId5"/>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629543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spid="_x0000_s42046" name="Formula" r:id="rId3" imgW="1543320" imgH="382320" progId="Equation.Ribbit">
                  <p:embed/>
                </p:oleObj>
              </mc:Choice>
              <mc:Fallback>
                <p:oleObj name="Formula" r:id="rId3" imgW="1543320" imgH="382320" progId="Equation.Ribbit">
                  <p:embed/>
                  <p:pic>
                    <p:nvPicPr>
                      <p:cNvPr id="0" name=""/>
                      <p:cNvPicPr/>
                      <p:nvPr/>
                    </p:nvPicPr>
                    <p:blipFill>
                      <a:blip r:embed="rId4"/>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smtClean="0"/>
              <a:t>生成式模型</a:t>
            </a:r>
          </a:p>
          <a:p>
            <a:pPr marL="0" indent="0">
              <a:buNone/>
            </a:pPr>
            <a:endParaRPr lang="zh-CN" altLang="en-US" dirty="0" smtClean="0"/>
          </a:p>
          <a:p>
            <a:pPr marL="0" indent="0">
              <a:buNone/>
            </a:pPr>
            <a:endParaRPr lang="zh-CN" altLang="en-US" dirty="0" smtClean="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graphicFrame>
        <p:nvGraphicFramePr>
          <p:cNvPr id="19" name="对象 18"/>
          <p:cNvGraphicFramePr>
            <a:graphicFrameLocks noChangeAspect="1"/>
          </p:cNvGraphicFramePr>
          <p:nvPr>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spid="_x0000_s42047" name="Formula" r:id="rId5" imgW="1188720" imgH="381240" progId="Equation.Ribbit">
                  <p:embed/>
                </p:oleObj>
              </mc:Choice>
              <mc:Fallback>
                <p:oleObj name="Formula" r:id="rId5" imgW="1188720" imgH="381240" progId="Equation.Ribbit">
                  <p:embed/>
                  <p:pic>
                    <p:nvPicPr>
                      <p:cNvPr id="0" name=""/>
                      <p:cNvPicPr/>
                      <p:nvPr/>
                    </p:nvPicPr>
                    <p:blipFill>
                      <a:blip r:embed="rId6"/>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spid="_x0000_s42048" name="Formula" r:id="rId7" imgW="505800" imgH="177840" progId="Equation.Ribbit">
                  <p:embed/>
                </p:oleObj>
              </mc:Choice>
              <mc:Fallback>
                <p:oleObj name="Formula" r:id="rId7" imgW="505800" imgH="177840" progId="Equation.Ribbit">
                  <p:embed/>
                  <p:pic>
                    <p:nvPicPr>
                      <p:cNvPr id="0" name=""/>
                      <p:cNvPicPr/>
                      <p:nvPr/>
                    </p:nvPicPr>
                    <p:blipFill>
                      <a:blip r:embed="rId8"/>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7743860" y="4287960"/>
            <a:ext cx="618730" cy="344778"/>
          </a:xfrm>
          <a:prstGeom prst="rect">
            <a:avLst/>
          </a:prstGeom>
        </p:spPr>
      </p:pic>
      <p:pic>
        <p:nvPicPr>
          <p:cNvPr id="24" name="图片 23"/>
          <p:cNvPicPr>
            <a:picLocks noChangeAspect="1"/>
          </p:cNvPicPr>
          <p:nvPr/>
        </p:nvPicPr>
        <p:blipFill>
          <a:blip r:embed="rId10"/>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1275632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spid="_x0000_s43070" name="Formula" r:id="rId3" imgW="1543320" imgH="382320" progId="Equation.Ribbit">
                  <p:embed/>
                </p:oleObj>
              </mc:Choice>
              <mc:Fallback>
                <p:oleObj name="Formula" r:id="rId3" imgW="1543320" imgH="382320" progId="Equation.Ribbit">
                  <p:embed/>
                  <p:pic>
                    <p:nvPicPr>
                      <p:cNvPr id="0" name=""/>
                      <p:cNvPicPr/>
                      <p:nvPr/>
                    </p:nvPicPr>
                    <p:blipFill>
                      <a:blip r:embed="rId4"/>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smtClean="0"/>
              <a:t>生成式模型</a:t>
            </a:r>
          </a:p>
          <a:p>
            <a:pPr marL="0" indent="0">
              <a:buNone/>
            </a:pPr>
            <a:endParaRPr lang="zh-CN" altLang="en-US" dirty="0" smtClean="0"/>
          </a:p>
          <a:p>
            <a:pPr marL="0" indent="0">
              <a:buNone/>
            </a:pPr>
            <a:endParaRPr lang="zh-CN" altLang="en-US" dirty="0" smtClean="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smtClean="0">
                <a:latin typeface="+mj-ea"/>
                <a:ea typeface="+mj-ea"/>
              </a:rPr>
              <a:t>先验概率</a:t>
            </a:r>
            <a:endParaRPr lang="en-US" altLang="zh-CN" dirty="0" smtClean="0">
              <a:latin typeface="+mj-ea"/>
              <a:ea typeface="+mj-ea"/>
            </a:endParaRPr>
          </a:p>
          <a:p>
            <a:r>
              <a:rPr lang="zh-CN" altLang="en-US" dirty="0" smtClean="0">
                <a:latin typeface="+mj-ea"/>
                <a:ea typeface="+mj-ea"/>
              </a:rPr>
              <a:t>样本空间中各类样本所占的比例，可通过各类样本出现的频率估计（大数定理）</a:t>
            </a:r>
            <a:endParaRPr lang="zh-CN" altLang="en-US" dirty="0">
              <a:latin typeface="+mj-ea"/>
              <a:ea typeface="+mj-ea"/>
            </a:endParaRPr>
          </a:p>
        </p:txBody>
      </p:sp>
      <p:graphicFrame>
        <p:nvGraphicFramePr>
          <p:cNvPr id="19" name="对象 18"/>
          <p:cNvGraphicFramePr>
            <a:graphicFrameLocks noChangeAspect="1"/>
          </p:cNvGraphicFramePr>
          <p:nvPr>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spid="_x0000_s43071" name="Formula" r:id="rId5" imgW="1188720" imgH="381240" progId="Equation.Ribbit">
                  <p:embed/>
                </p:oleObj>
              </mc:Choice>
              <mc:Fallback>
                <p:oleObj name="Formula" r:id="rId5" imgW="1188720" imgH="381240" progId="Equation.Ribbit">
                  <p:embed/>
                  <p:pic>
                    <p:nvPicPr>
                      <p:cNvPr id="0" name=""/>
                      <p:cNvPicPr/>
                      <p:nvPr/>
                    </p:nvPicPr>
                    <p:blipFill>
                      <a:blip r:embed="rId6"/>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spid="_x0000_s43072" name="Formula" r:id="rId7" imgW="505800" imgH="177840" progId="Equation.Ribbit">
                  <p:embed/>
                </p:oleObj>
              </mc:Choice>
              <mc:Fallback>
                <p:oleObj name="Formula" r:id="rId7" imgW="505800" imgH="177840" progId="Equation.Ribbit">
                  <p:embed/>
                  <p:pic>
                    <p:nvPicPr>
                      <p:cNvPr id="0" name=""/>
                      <p:cNvPicPr/>
                      <p:nvPr/>
                    </p:nvPicPr>
                    <p:blipFill>
                      <a:blip r:embed="rId8"/>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7743860" y="4287960"/>
            <a:ext cx="618730" cy="344778"/>
          </a:xfrm>
          <a:prstGeom prst="rect">
            <a:avLst/>
          </a:prstGeom>
        </p:spPr>
      </p:pic>
      <p:pic>
        <p:nvPicPr>
          <p:cNvPr id="24" name="图片 23"/>
          <p:cNvPicPr>
            <a:picLocks noChangeAspect="1"/>
          </p:cNvPicPr>
          <p:nvPr/>
        </p:nvPicPr>
        <p:blipFill>
          <a:blip r:embed="rId10"/>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4277124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spid="_x0000_s44094" name="Formula" r:id="rId3" imgW="1543320" imgH="382320" progId="Equation.Ribbit">
                  <p:embed/>
                </p:oleObj>
              </mc:Choice>
              <mc:Fallback>
                <p:oleObj name="Formula" r:id="rId3" imgW="1543320" imgH="382320" progId="Equation.Ribbit">
                  <p:embed/>
                  <p:pic>
                    <p:nvPicPr>
                      <p:cNvPr id="0" name=""/>
                      <p:cNvPicPr/>
                      <p:nvPr/>
                    </p:nvPicPr>
                    <p:blipFill>
                      <a:blip r:embed="rId4"/>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smtClean="0"/>
              <a:t>生成式模型</a:t>
            </a:r>
          </a:p>
          <a:p>
            <a:pPr marL="0" indent="0">
              <a:buNone/>
            </a:pPr>
            <a:endParaRPr lang="zh-CN" altLang="en-US" dirty="0" smtClean="0"/>
          </a:p>
          <a:p>
            <a:pPr marL="0" indent="0">
              <a:buNone/>
            </a:pPr>
            <a:endParaRPr lang="zh-CN" altLang="en-US" dirty="0" smtClean="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smtClean="0">
                <a:latin typeface="+mj-ea"/>
                <a:ea typeface="+mj-ea"/>
              </a:rPr>
              <a:t>先验概率</a:t>
            </a:r>
            <a:endParaRPr lang="en-US" altLang="zh-CN" dirty="0" smtClean="0">
              <a:latin typeface="+mj-ea"/>
              <a:ea typeface="+mj-ea"/>
            </a:endParaRPr>
          </a:p>
          <a:p>
            <a:r>
              <a:rPr lang="zh-CN" altLang="en-US" dirty="0" smtClean="0">
                <a:latin typeface="+mj-ea"/>
                <a:ea typeface="+mj-ea"/>
              </a:rPr>
              <a:t>样本空间中各类样本所占的比例，可通过各类样本出现的频率估计（大数定理）</a:t>
            </a:r>
            <a:endParaRPr lang="zh-CN" altLang="en-US" dirty="0">
              <a:latin typeface="+mj-ea"/>
              <a:ea typeface="+mj-ea"/>
            </a:endParaRPr>
          </a:p>
        </p:txBody>
      </p:sp>
      <p:sp>
        <p:nvSpPr>
          <p:cNvPr id="11" name="矩形 10"/>
          <p:cNvSpPr/>
          <p:nvPr/>
        </p:nvSpPr>
        <p:spPr>
          <a:xfrm>
            <a:off x="4843313" y="4391450"/>
            <a:ext cx="749143" cy="4029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21"/>
          <p:cNvCxnSpPr/>
          <p:nvPr/>
        </p:nvCxnSpPr>
        <p:spPr>
          <a:xfrm>
            <a:off x="5586496" y="4781632"/>
            <a:ext cx="350920" cy="2456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761956" y="5037189"/>
            <a:ext cx="2703017" cy="646331"/>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solidFill>
                  <a:schemeClr val="tx1"/>
                </a:solidFill>
                <a:latin typeface="+mj-ea"/>
                <a:ea typeface="+mj-ea"/>
              </a:rPr>
              <a:t>“证据”</a:t>
            </a:r>
            <a:r>
              <a:rPr lang="zh-CN" altLang="en-US" dirty="0" smtClean="0">
                <a:solidFill>
                  <a:schemeClr val="tx1"/>
                </a:solidFill>
                <a:latin typeface="+mj-lt"/>
                <a:ea typeface="+mj-ea"/>
              </a:rPr>
              <a:t>（</a:t>
            </a:r>
            <a:r>
              <a:rPr lang="en-US" altLang="zh-CN" dirty="0" smtClean="0">
                <a:solidFill>
                  <a:schemeClr val="tx1"/>
                </a:solidFill>
                <a:latin typeface="+mj-lt"/>
                <a:ea typeface="+mj-ea"/>
              </a:rPr>
              <a:t>evidence</a:t>
            </a:r>
            <a:r>
              <a:rPr lang="zh-CN" altLang="en-US" dirty="0" smtClean="0">
                <a:solidFill>
                  <a:schemeClr val="tx1"/>
                </a:solidFill>
                <a:latin typeface="+mj-lt"/>
                <a:ea typeface="+mj-ea"/>
              </a:rPr>
              <a:t>）</a:t>
            </a:r>
            <a:r>
              <a:rPr lang="zh-CN" altLang="en-US" dirty="0" smtClean="0">
                <a:solidFill>
                  <a:schemeClr val="tx1"/>
                </a:solidFill>
                <a:latin typeface="+mj-ea"/>
                <a:ea typeface="+mj-ea"/>
              </a:rPr>
              <a:t>因子，与类标记无关</a:t>
            </a:r>
            <a:endParaRPr lang="zh-CN" altLang="en-US" dirty="0">
              <a:solidFill>
                <a:schemeClr val="tx1"/>
              </a:solidFill>
              <a:latin typeface="+mj-ea"/>
              <a:ea typeface="+mj-ea"/>
            </a:endParaRPr>
          </a:p>
        </p:txBody>
      </p:sp>
      <p:graphicFrame>
        <p:nvGraphicFramePr>
          <p:cNvPr id="19" name="对象 18"/>
          <p:cNvGraphicFramePr>
            <a:graphicFrameLocks noChangeAspect="1"/>
          </p:cNvGraphicFramePr>
          <p:nvPr>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spid="_x0000_s44095" name="Formula" r:id="rId5" imgW="1188720" imgH="381240" progId="Equation.Ribbit">
                  <p:embed/>
                </p:oleObj>
              </mc:Choice>
              <mc:Fallback>
                <p:oleObj name="Formula" r:id="rId5" imgW="1188720" imgH="381240" progId="Equation.Ribbit">
                  <p:embed/>
                  <p:pic>
                    <p:nvPicPr>
                      <p:cNvPr id="0" name=""/>
                      <p:cNvPicPr/>
                      <p:nvPr/>
                    </p:nvPicPr>
                    <p:blipFill>
                      <a:blip r:embed="rId6"/>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spid="_x0000_s44096" name="Formula" r:id="rId7" imgW="505800" imgH="177840" progId="Equation.Ribbit">
                  <p:embed/>
                </p:oleObj>
              </mc:Choice>
              <mc:Fallback>
                <p:oleObj name="Formula" r:id="rId7" imgW="505800" imgH="177840" progId="Equation.Ribbit">
                  <p:embed/>
                  <p:pic>
                    <p:nvPicPr>
                      <p:cNvPr id="0" name=""/>
                      <p:cNvPicPr/>
                      <p:nvPr/>
                    </p:nvPicPr>
                    <p:blipFill>
                      <a:blip r:embed="rId8"/>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7743860" y="4287960"/>
            <a:ext cx="618730" cy="344778"/>
          </a:xfrm>
          <a:prstGeom prst="rect">
            <a:avLst/>
          </a:prstGeom>
        </p:spPr>
      </p:pic>
      <p:pic>
        <p:nvPicPr>
          <p:cNvPr id="24" name="图片 23"/>
          <p:cNvPicPr>
            <a:picLocks noChangeAspect="1"/>
          </p:cNvPicPr>
          <p:nvPr/>
        </p:nvPicPr>
        <p:blipFill>
          <a:blip r:embed="rId10"/>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188983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spid="_x0000_s45158" name="Formula" r:id="rId3" imgW="1543320" imgH="382320" progId="Equation.Ribbit">
                  <p:embed/>
                </p:oleObj>
              </mc:Choice>
              <mc:Fallback>
                <p:oleObj name="Formula" r:id="rId3" imgW="1543320" imgH="382320" progId="Equation.Ribbit">
                  <p:embed/>
                  <p:pic>
                    <p:nvPicPr>
                      <p:cNvPr id="0" name=""/>
                      <p:cNvPicPr/>
                      <p:nvPr/>
                    </p:nvPicPr>
                    <p:blipFill>
                      <a:blip r:embed="rId4"/>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smtClean="0"/>
              <a:t>生成式模型</a:t>
            </a:r>
          </a:p>
          <a:p>
            <a:pPr marL="0" indent="0">
              <a:buNone/>
            </a:pPr>
            <a:endParaRPr lang="zh-CN" altLang="en-US" dirty="0" smtClean="0"/>
          </a:p>
          <a:p>
            <a:pPr marL="0" indent="0">
              <a:buNone/>
            </a:pPr>
            <a:endParaRPr lang="zh-CN" altLang="en-US" dirty="0" smtClean="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smtClean="0">
                <a:latin typeface="+mj-ea"/>
                <a:ea typeface="+mj-ea"/>
              </a:rPr>
              <a:t>先验概率</a:t>
            </a:r>
            <a:endParaRPr lang="en-US" altLang="zh-CN" dirty="0" smtClean="0">
              <a:latin typeface="+mj-ea"/>
              <a:ea typeface="+mj-ea"/>
            </a:endParaRPr>
          </a:p>
          <a:p>
            <a:r>
              <a:rPr lang="zh-CN" altLang="en-US" dirty="0" smtClean="0">
                <a:latin typeface="+mj-ea"/>
                <a:ea typeface="+mj-ea"/>
              </a:rPr>
              <a:t>样本空间中各类样本所占的比例，可通过各类样本出现的频率估计（大数定理）</a:t>
            </a:r>
            <a:endParaRPr lang="zh-CN" altLang="en-US" dirty="0">
              <a:latin typeface="+mj-ea"/>
              <a:ea typeface="+mj-ea"/>
            </a:endParaRPr>
          </a:p>
        </p:txBody>
      </p:sp>
      <p:sp>
        <p:nvSpPr>
          <p:cNvPr id="11" name="矩形 10"/>
          <p:cNvSpPr/>
          <p:nvPr/>
        </p:nvSpPr>
        <p:spPr>
          <a:xfrm>
            <a:off x="4843313" y="4391450"/>
            <a:ext cx="749143" cy="4029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21"/>
          <p:cNvCxnSpPr/>
          <p:nvPr/>
        </p:nvCxnSpPr>
        <p:spPr>
          <a:xfrm>
            <a:off x="5586496" y="4781632"/>
            <a:ext cx="350920" cy="2456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761956" y="5037189"/>
            <a:ext cx="2703017" cy="646331"/>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solidFill>
                  <a:schemeClr val="tx1"/>
                </a:solidFill>
                <a:latin typeface="+mj-ea"/>
                <a:ea typeface="+mj-ea"/>
              </a:rPr>
              <a:t>“证据”</a:t>
            </a:r>
            <a:r>
              <a:rPr lang="zh-CN" altLang="en-US" dirty="0" smtClean="0">
                <a:solidFill>
                  <a:schemeClr val="tx1"/>
                </a:solidFill>
                <a:latin typeface="+mj-lt"/>
                <a:ea typeface="+mj-ea"/>
              </a:rPr>
              <a:t>（</a:t>
            </a:r>
            <a:r>
              <a:rPr lang="en-US" altLang="zh-CN" dirty="0" smtClean="0">
                <a:solidFill>
                  <a:schemeClr val="tx1"/>
                </a:solidFill>
                <a:latin typeface="+mj-lt"/>
                <a:ea typeface="+mj-ea"/>
              </a:rPr>
              <a:t>evidence</a:t>
            </a:r>
            <a:r>
              <a:rPr lang="zh-CN" altLang="en-US" dirty="0" smtClean="0">
                <a:solidFill>
                  <a:schemeClr val="tx1"/>
                </a:solidFill>
                <a:latin typeface="+mj-lt"/>
                <a:ea typeface="+mj-ea"/>
              </a:rPr>
              <a:t>）</a:t>
            </a:r>
            <a:r>
              <a:rPr lang="zh-CN" altLang="en-US" dirty="0" smtClean="0">
                <a:solidFill>
                  <a:schemeClr val="tx1"/>
                </a:solidFill>
                <a:latin typeface="+mj-ea"/>
                <a:ea typeface="+mj-ea"/>
              </a:rPr>
              <a:t>因子，与类标记无关</a:t>
            </a:r>
            <a:endParaRPr lang="zh-CN" altLang="en-US" dirty="0">
              <a:solidFill>
                <a:schemeClr val="tx1"/>
              </a:solidFill>
              <a:latin typeface="+mj-ea"/>
              <a:ea typeface="+mj-ea"/>
            </a:endParaRPr>
          </a:p>
        </p:txBody>
      </p:sp>
      <p:cxnSp>
        <p:nvCxnSpPr>
          <p:cNvPr id="14" name="直接箭头连接符 27"/>
          <p:cNvCxnSpPr/>
          <p:nvPr/>
        </p:nvCxnSpPr>
        <p:spPr>
          <a:xfrm flipV="1">
            <a:off x="5356246" y="3524161"/>
            <a:ext cx="401750" cy="421975"/>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15" name="文本框 14"/>
          <p:cNvSpPr txBox="1"/>
          <p:nvPr/>
        </p:nvSpPr>
        <p:spPr>
          <a:xfrm>
            <a:off x="5542097" y="2581669"/>
            <a:ext cx="3038024" cy="1200329"/>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smtClean="0">
                <a:latin typeface="+mj-ea"/>
                <a:ea typeface="+mj-ea"/>
              </a:rPr>
              <a:t>类标记</a:t>
            </a:r>
            <a:r>
              <a:rPr lang="en-US" altLang="zh-CN" dirty="0">
                <a:latin typeface="+mj-ea"/>
                <a:ea typeface="+mj-ea"/>
              </a:rPr>
              <a:t> </a:t>
            </a:r>
            <a:r>
              <a:rPr lang="zh-CN" altLang="en-US" dirty="0" smtClean="0">
                <a:latin typeface="+mj-ea"/>
                <a:ea typeface="+mj-ea"/>
              </a:rPr>
              <a:t>  相对于样本   的</a:t>
            </a:r>
            <a:r>
              <a:rPr lang="zh-CN" altLang="en-US" dirty="0">
                <a:latin typeface="+mj-ea"/>
                <a:ea typeface="+mj-ea"/>
              </a:rPr>
              <a:t>“</a:t>
            </a:r>
            <a:r>
              <a:rPr lang="zh-CN" altLang="en-US" dirty="0" smtClean="0">
                <a:latin typeface="+mj-ea"/>
                <a:ea typeface="+mj-ea"/>
              </a:rPr>
              <a:t>类条件概率</a:t>
            </a:r>
            <a:r>
              <a:rPr lang="en-US" altLang="zh-CN" dirty="0" smtClean="0">
                <a:latin typeface="+mj-ea"/>
                <a:ea typeface="+mj-ea"/>
              </a:rPr>
              <a:t>” (</a:t>
            </a:r>
            <a:r>
              <a:rPr lang="en-US" altLang="zh-CN" dirty="0" smtClean="0">
                <a:latin typeface="+mj-lt"/>
                <a:ea typeface="+mj-ea"/>
              </a:rPr>
              <a:t>class-conditional probability</a:t>
            </a:r>
            <a:r>
              <a:rPr lang="en-US" altLang="zh-CN" dirty="0" smtClean="0">
                <a:latin typeface="+mj-ea"/>
                <a:ea typeface="+mj-ea"/>
              </a:rPr>
              <a:t>), </a:t>
            </a:r>
            <a:r>
              <a:rPr lang="zh-CN" altLang="en-US" dirty="0" smtClean="0">
                <a:latin typeface="+mj-ea"/>
                <a:ea typeface="+mj-ea"/>
              </a:rPr>
              <a:t>或称“似然”。</a:t>
            </a:r>
            <a:endParaRPr lang="zh-CN" altLang="en-US" dirty="0">
              <a:latin typeface="+mj-ea"/>
              <a:ea typeface="+mj-ea"/>
            </a:endParaRPr>
          </a:p>
        </p:txBody>
      </p:sp>
      <p:sp>
        <p:nvSpPr>
          <p:cNvPr id="18" name="矩形 17"/>
          <p:cNvSpPr/>
          <p:nvPr/>
        </p:nvSpPr>
        <p:spPr>
          <a:xfrm>
            <a:off x="5038200" y="3940256"/>
            <a:ext cx="1135353" cy="4185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9" name="对象 18"/>
          <p:cNvGraphicFramePr>
            <a:graphicFrameLocks noChangeAspect="1"/>
          </p:cNvGraphicFramePr>
          <p:nvPr>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spid="_x0000_s45159" name="Formula" r:id="rId5" imgW="1188720" imgH="381240" progId="Equation.Ribbit">
                  <p:embed/>
                </p:oleObj>
              </mc:Choice>
              <mc:Fallback>
                <p:oleObj name="Formula" r:id="rId5" imgW="1188720" imgH="381240" progId="Equation.Ribbit">
                  <p:embed/>
                  <p:pic>
                    <p:nvPicPr>
                      <p:cNvPr id="0" name=""/>
                      <p:cNvPicPr/>
                      <p:nvPr/>
                    </p:nvPicPr>
                    <p:blipFill>
                      <a:blip r:embed="rId6"/>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spid="_x0000_s45160" name="Formula" r:id="rId7" imgW="505800" imgH="177840" progId="Equation.Ribbit">
                  <p:embed/>
                </p:oleObj>
              </mc:Choice>
              <mc:Fallback>
                <p:oleObj name="Formula" r:id="rId7" imgW="505800" imgH="177840" progId="Equation.Ribbit">
                  <p:embed/>
                  <p:pic>
                    <p:nvPicPr>
                      <p:cNvPr id="0" name=""/>
                      <p:cNvPicPr/>
                      <p:nvPr/>
                    </p:nvPicPr>
                    <p:blipFill>
                      <a:blip r:embed="rId8"/>
                      <a:stretch>
                        <a:fillRect/>
                      </a:stretch>
                    </p:blipFill>
                    <p:spPr>
                      <a:xfrm>
                        <a:off x="2864530" y="2792953"/>
                        <a:ext cx="993095" cy="346596"/>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6421384" y="2701776"/>
          <a:ext cx="157256" cy="262688"/>
        </p:xfrm>
        <a:graphic>
          <a:graphicData uri="http://schemas.openxmlformats.org/presentationml/2006/ole">
            <mc:AlternateContent xmlns:mc="http://schemas.openxmlformats.org/markup-compatibility/2006">
              <mc:Choice xmlns:v="urn:schemas-microsoft-com:vml" Requires="v">
                <p:oleObj spid="_x0000_s45161" name="Formula" r:id="rId9" imgW="71280" imgH="119520" progId="Equation.Ribbit">
                  <p:embed/>
                </p:oleObj>
              </mc:Choice>
              <mc:Fallback>
                <p:oleObj name="Formula" r:id="rId9" imgW="71280" imgH="119520" progId="Equation.Ribbit">
                  <p:embed/>
                  <p:pic>
                    <p:nvPicPr>
                      <p:cNvPr id="0" name=""/>
                      <p:cNvPicPr/>
                      <p:nvPr/>
                    </p:nvPicPr>
                    <p:blipFill>
                      <a:blip r:embed="rId10"/>
                      <a:stretch>
                        <a:fillRect/>
                      </a:stretch>
                    </p:blipFill>
                    <p:spPr>
                      <a:xfrm>
                        <a:off x="6421384" y="2701776"/>
                        <a:ext cx="157256" cy="262688"/>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7877175" y="2683535"/>
          <a:ext cx="217488" cy="265112"/>
        </p:xfrm>
        <a:graphic>
          <a:graphicData uri="http://schemas.openxmlformats.org/presentationml/2006/ole">
            <mc:AlternateContent xmlns:mc="http://schemas.openxmlformats.org/markup-compatibility/2006">
              <mc:Choice xmlns:v="urn:schemas-microsoft-com:vml" Requires="v">
                <p:oleObj spid="_x0000_s45162" name="Formula" r:id="rId11" imgW="97920" imgH="120960" progId="Equation.Ribbit">
                  <p:embed/>
                </p:oleObj>
              </mc:Choice>
              <mc:Fallback>
                <p:oleObj name="Formula" r:id="rId11" imgW="97920" imgH="120960" progId="Equation.Ribbit">
                  <p:embed/>
                  <p:pic>
                    <p:nvPicPr>
                      <p:cNvPr id="0" name=""/>
                      <p:cNvPicPr/>
                      <p:nvPr/>
                    </p:nvPicPr>
                    <p:blipFill>
                      <a:blip r:embed="rId12"/>
                      <a:stretch>
                        <a:fillRect/>
                      </a:stretch>
                    </p:blipFill>
                    <p:spPr>
                      <a:xfrm>
                        <a:off x="7877175" y="2683535"/>
                        <a:ext cx="217488" cy="265112"/>
                      </a:xfrm>
                      <a:prstGeom prst="rect">
                        <a:avLst/>
                      </a:prstGeom>
                    </p:spPr>
                  </p:pic>
                </p:oleObj>
              </mc:Fallback>
            </mc:AlternateContent>
          </a:graphicData>
        </a:graphic>
      </p:graphicFrame>
      <p:pic>
        <p:nvPicPr>
          <p:cNvPr id="3" name="图片 2"/>
          <p:cNvPicPr>
            <a:picLocks noChangeAspect="1"/>
          </p:cNvPicPr>
          <p:nvPr/>
        </p:nvPicPr>
        <p:blipFill>
          <a:blip r:embed="rId13"/>
          <a:stretch>
            <a:fillRect/>
          </a:stretch>
        </p:blipFill>
        <p:spPr>
          <a:xfrm>
            <a:off x="7743860" y="4287960"/>
            <a:ext cx="618730" cy="344778"/>
          </a:xfrm>
          <a:prstGeom prst="rect">
            <a:avLst/>
          </a:prstGeom>
        </p:spPr>
      </p:pic>
      <p:pic>
        <p:nvPicPr>
          <p:cNvPr id="24" name="图片 23"/>
          <p:cNvPicPr>
            <a:picLocks noChangeAspect="1"/>
          </p:cNvPicPr>
          <p:nvPr/>
        </p:nvPicPr>
        <p:blipFill>
          <a:blip r:embed="rId14"/>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4042020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极大似然估计</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018795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093208"/>
          </a:xfrm>
        </p:spPr>
        <p:txBody>
          <a:bodyPr>
            <a:normAutofit/>
          </a:bodyPr>
          <a:lstStyle/>
          <a:p>
            <a:r>
              <a:rPr lang="zh-CN" altLang="en-US" dirty="0" smtClean="0"/>
              <a:t>估计类条件概率的常用</a:t>
            </a:r>
            <a:r>
              <a:rPr lang="zh-CN" altLang="en-US" dirty="0"/>
              <a:t>策略：先假定其具有某种确定的概率分布形式，再基于训练样本对概率分布参数</a:t>
            </a:r>
            <a:r>
              <a:rPr lang="zh-CN" altLang="en-US" dirty="0" smtClean="0"/>
              <a:t>估计。</a:t>
            </a:r>
            <a:endParaRPr lang="en-US" altLang="zh-CN" dirty="0"/>
          </a:p>
          <a:p>
            <a:pPr lvl="1"/>
            <a:endParaRPr lang="zh-CN" altLang="en-US" dirty="0"/>
          </a:p>
          <a:p>
            <a:r>
              <a:rPr lang="zh-CN" altLang="en-US" dirty="0"/>
              <a:t>记关于类别   </a:t>
            </a:r>
            <a:r>
              <a:rPr lang="zh-CN" altLang="en-US" dirty="0" smtClean="0"/>
              <a:t>的</a:t>
            </a:r>
            <a:r>
              <a:rPr lang="zh-CN" altLang="en-US" dirty="0"/>
              <a:t>类条件概率为           </a:t>
            </a:r>
            <a:r>
              <a:rPr lang="zh-CN" altLang="en-US" dirty="0" smtClean="0"/>
              <a:t>，</a:t>
            </a:r>
          </a:p>
          <a:p>
            <a:pPr lvl="1"/>
            <a:r>
              <a:rPr lang="zh-CN" altLang="en-US" dirty="0" smtClean="0"/>
              <a:t>假设           具有</a:t>
            </a:r>
            <a:r>
              <a:rPr lang="zh-CN" altLang="en-US" dirty="0"/>
              <a:t>确定的形式被参数     唯一确定，我们的任务就是利用训练集    估计参数     </a:t>
            </a:r>
            <a:r>
              <a:rPr lang="zh-CN" altLang="en-US" dirty="0" smtClean="0"/>
              <a:t>   </a:t>
            </a:r>
            <a:endParaRPr lang="en-US" altLang="zh-CN" dirty="0"/>
          </a:p>
          <a:p>
            <a:endParaRPr lang="en-US" altLang="zh-CN" dirty="0" smtClean="0"/>
          </a:p>
          <a:p>
            <a:endParaRPr lang="en-US" altLang="zh-CN" dirty="0"/>
          </a:p>
          <a:p>
            <a:endParaRPr lang="en-US" altLang="zh-CN" dirty="0"/>
          </a:p>
        </p:txBody>
      </p:sp>
      <p:graphicFrame>
        <p:nvGraphicFramePr>
          <p:cNvPr id="11" name="对象 10"/>
          <p:cNvGraphicFramePr>
            <a:graphicFrameLocks noChangeAspect="1"/>
          </p:cNvGraphicFramePr>
          <p:nvPr>
            <p:extLst/>
          </p:nvPr>
        </p:nvGraphicFramePr>
        <p:xfrm>
          <a:off x="2092325" y="2209638"/>
          <a:ext cx="188384" cy="314686"/>
        </p:xfrm>
        <a:graphic>
          <a:graphicData uri="http://schemas.openxmlformats.org/presentationml/2006/ole">
            <mc:AlternateContent xmlns:mc="http://schemas.openxmlformats.org/markup-compatibility/2006">
              <mc:Choice xmlns:v="urn:schemas-microsoft-com:vml" Requires="v">
                <p:oleObj spid="_x0000_s49250" name="Formula" r:id="rId3" imgW="71280" imgH="119520" progId="Equation.Ribbit">
                  <p:embed/>
                </p:oleObj>
              </mc:Choice>
              <mc:Fallback>
                <p:oleObj name="Formula" r:id="rId3" imgW="71280" imgH="119520" progId="Equation.Ribbit">
                  <p:embed/>
                  <p:pic>
                    <p:nvPicPr>
                      <p:cNvPr id="0" name=""/>
                      <p:cNvPicPr/>
                      <p:nvPr/>
                    </p:nvPicPr>
                    <p:blipFill>
                      <a:blip r:embed="rId4"/>
                      <a:stretch>
                        <a:fillRect/>
                      </a:stretch>
                    </p:blipFill>
                    <p:spPr>
                      <a:xfrm>
                        <a:off x="2092325" y="2209638"/>
                        <a:ext cx="188384" cy="314686"/>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4341572" y="2184557"/>
          <a:ext cx="878128" cy="310982"/>
        </p:xfrm>
        <a:graphic>
          <a:graphicData uri="http://schemas.openxmlformats.org/presentationml/2006/ole">
            <mc:AlternateContent xmlns:mc="http://schemas.openxmlformats.org/markup-compatibility/2006">
              <mc:Choice xmlns:v="urn:schemas-microsoft-com:vml" Requires="v">
                <p:oleObj spid="_x0000_s49251" name="Formula" r:id="rId5" imgW="504360" imgH="177840" progId="Equation.Ribbit">
                  <p:embed/>
                </p:oleObj>
              </mc:Choice>
              <mc:Fallback>
                <p:oleObj name="Formula" r:id="rId5" imgW="504360" imgH="177840" progId="Equation.Ribbit">
                  <p:embed/>
                  <p:pic>
                    <p:nvPicPr>
                      <p:cNvPr id="0" name=""/>
                      <p:cNvPicPr/>
                      <p:nvPr/>
                    </p:nvPicPr>
                    <p:blipFill>
                      <a:blip r:embed="rId6"/>
                      <a:stretch>
                        <a:fillRect/>
                      </a:stretch>
                    </p:blipFill>
                    <p:spPr>
                      <a:xfrm>
                        <a:off x="4341572" y="2184557"/>
                        <a:ext cx="878128" cy="310982"/>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1552635" y="2536717"/>
          <a:ext cx="769352" cy="272460"/>
        </p:xfrm>
        <a:graphic>
          <a:graphicData uri="http://schemas.openxmlformats.org/presentationml/2006/ole">
            <mc:AlternateContent xmlns:mc="http://schemas.openxmlformats.org/markup-compatibility/2006">
              <mc:Choice xmlns:v="urn:schemas-microsoft-com:vml" Requires="v">
                <p:oleObj spid="_x0000_s49252" name="Formula" r:id="rId7" imgW="504360" imgH="177840" progId="Equation.Ribbit">
                  <p:embed/>
                </p:oleObj>
              </mc:Choice>
              <mc:Fallback>
                <p:oleObj name="Formula" r:id="rId7" imgW="504360" imgH="177840" progId="Equation.Ribbit">
                  <p:embed/>
                  <p:pic>
                    <p:nvPicPr>
                      <p:cNvPr id="0" name=""/>
                      <p:cNvPicPr/>
                      <p:nvPr/>
                    </p:nvPicPr>
                    <p:blipFill>
                      <a:blip r:embed="rId6"/>
                      <a:stretch>
                        <a:fillRect/>
                      </a:stretch>
                    </p:blipFill>
                    <p:spPr>
                      <a:xfrm>
                        <a:off x="1552635" y="2536717"/>
                        <a:ext cx="769352" cy="272460"/>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5067300" y="2525713"/>
          <a:ext cx="239713" cy="282575"/>
        </p:xfrm>
        <a:graphic>
          <a:graphicData uri="http://schemas.openxmlformats.org/presentationml/2006/ole">
            <mc:AlternateContent xmlns:mc="http://schemas.openxmlformats.org/markup-compatibility/2006">
              <mc:Choice xmlns:v="urn:schemas-microsoft-com:vml" Requires="v">
                <p:oleObj spid="_x0000_s49253" name="Formula" r:id="rId8" imgW="138600" imgH="158760" progId="Equation.Ribbit">
                  <p:embed/>
                </p:oleObj>
              </mc:Choice>
              <mc:Fallback>
                <p:oleObj name="Formula" r:id="rId8" imgW="138600" imgH="158760" progId="Equation.Ribbit">
                  <p:embed/>
                  <p:pic>
                    <p:nvPicPr>
                      <p:cNvPr id="0" name=""/>
                      <p:cNvPicPr/>
                      <p:nvPr/>
                    </p:nvPicPr>
                    <p:blipFill>
                      <a:blip r:embed="rId9"/>
                      <a:stretch>
                        <a:fillRect/>
                      </a:stretch>
                    </p:blipFill>
                    <p:spPr>
                      <a:xfrm>
                        <a:off x="5067300" y="2525713"/>
                        <a:ext cx="239713" cy="282575"/>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1798638" y="2830781"/>
          <a:ext cx="193675" cy="238125"/>
        </p:xfrm>
        <a:graphic>
          <a:graphicData uri="http://schemas.openxmlformats.org/presentationml/2006/ole">
            <mc:AlternateContent xmlns:mc="http://schemas.openxmlformats.org/markup-compatibility/2006">
              <mc:Choice xmlns:v="urn:schemas-microsoft-com:vml" Requires="v">
                <p:oleObj spid="_x0000_s49254"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1798638" y="2830781"/>
                        <a:ext cx="193675" cy="238125"/>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3167062" y="2808288"/>
          <a:ext cx="239713" cy="282575"/>
        </p:xfrm>
        <a:graphic>
          <a:graphicData uri="http://schemas.openxmlformats.org/presentationml/2006/ole">
            <mc:AlternateContent xmlns:mc="http://schemas.openxmlformats.org/markup-compatibility/2006">
              <mc:Choice xmlns:v="urn:schemas-microsoft-com:vml" Requires="v">
                <p:oleObj spid="_x0000_s49255" name="Formula" r:id="rId12" imgW="138600" imgH="158760" progId="Equation.Ribbit">
                  <p:embed/>
                </p:oleObj>
              </mc:Choice>
              <mc:Fallback>
                <p:oleObj name="Formula" r:id="rId12" imgW="138600" imgH="158760" progId="Equation.Ribbit">
                  <p:embed/>
                  <p:pic>
                    <p:nvPicPr>
                      <p:cNvPr id="0" name=""/>
                      <p:cNvPicPr/>
                      <p:nvPr/>
                    </p:nvPicPr>
                    <p:blipFill>
                      <a:blip r:embed="rId9"/>
                      <a:stretch>
                        <a:fillRect/>
                      </a:stretch>
                    </p:blipFill>
                    <p:spPr>
                      <a:xfrm>
                        <a:off x="3167062" y="2808288"/>
                        <a:ext cx="239713" cy="282575"/>
                      </a:xfrm>
                      <a:prstGeom prst="rect">
                        <a:avLst/>
                      </a:prstGeom>
                    </p:spPr>
                  </p:pic>
                </p:oleObj>
              </mc:Fallback>
            </mc:AlternateContent>
          </a:graphicData>
        </a:graphic>
      </p:graphicFrame>
    </p:spTree>
    <p:extLst>
      <p:ext uri="{BB962C8B-B14F-4D97-AF65-F5344CB8AC3E}">
        <p14:creationId xmlns:p14="http://schemas.microsoft.com/office/powerpoint/2010/main" val="1624515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latin typeface="Verdana" pitchFamily="34" charset="0"/>
                <a:ea typeface="幼圆" pitchFamily="49" charset="-122"/>
                <a:cs typeface="Verdana" pitchFamily="34" charset="0"/>
              </a:rPr>
              <a:t>第七</a:t>
            </a:r>
            <a:r>
              <a:rPr kumimoji="1" lang="zh-CN" altLang="en-US" b="1" smtClean="0">
                <a:latin typeface="Verdana" pitchFamily="34" charset="0"/>
                <a:ea typeface="幼圆" pitchFamily="49" charset="-122"/>
                <a:cs typeface="Verdana" pitchFamily="34" charset="0"/>
              </a:rPr>
              <a:t>章</a:t>
            </a:r>
            <a:r>
              <a:rPr kumimoji="1" lang="zh-CN" altLang="en-US" b="1" smtClean="0">
                <a:latin typeface="Verdana" pitchFamily="34" charset="0"/>
                <a:ea typeface="幼圆" pitchFamily="49" charset="-122"/>
                <a:cs typeface="Verdana" pitchFamily="34" charset="0"/>
              </a:rPr>
              <a:t>：贝叶斯分类器</a:t>
            </a:r>
            <a:endParaRPr lang="zh-CN" altLang="en-US" dirty="0"/>
          </a:p>
        </p:txBody>
      </p:sp>
    </p:spTree>
    <p:extLst>
      <p:ext uri="{BB962C8B-B14F-4D97-AF65-F5344CB8AC3E}">
        <p14:creationId xmlns:p14="http://schemas.microsoft.com/office/powerpoint/2010/main" val="693314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093208"/>
          </a:xfrm>
        </p:spPr>
        <p:txBody>
          <a:bodyPr>
            <a:normAutofit/>
          </a:bodyPr>
          <a:lstStyle/>
          <a:p>
            <a:r>
              <a:rPr lang="zh-CN" altLang="en-US" dirty="0" smtClean="0"/>
              <a:t>估计类条件概率的常用</a:t>
            </a:r>
            <a:r>
              <a:rPr lang="zh-CN" altLang="en-US" dirty="0"/>
              <a:t>策略：先假定其具有某种确定的概率分布形式，再基于训练样本对概率分布参数</a:t>
            </a:r>
            <a:r>
              <a:rPr lang="zh-CN" altLang="en-US" dirty="0" smtClean="0"/>
              <a:t>估计。</a:t>
            </a:r>
            <a:endParaRPr lang="en-US" altLang="zh-CN" dirty="0"/>
          </a:p>
          <a:p>
            <a:pPr lvl="1"/>
            <a:endParaRPr lang="zh-CN" altLang="en-US" dirty="0"/>
          </a:p>
          <a:p>
            <a:r>
              <a:rPr lang="zh-CN" altLang="en-US" dirty="0"/>
              <a:t>记关于类别   </a:t>
            </a:r>
            <a:r>
              <a:rPr lang="zh-CN" altLang="en-US" dirty="0" smtClean="0"/>
              <a:t>的</a:t>
            </a:r>
            <a:r>
              <a:rPr lang="zh-CN" altLang="en-US" dirty="0"/>
              <a:t>类条件概率为           </a:t>
            </a:r>
            <a:r>
              <a:rPr lang="zh-CN" altLang="en-US" dirty="0" smtClean="0"/>
              <a:t>，</a:t>
            </a:r>
          </a:p>
          <a:p>
            <a:pPr lvl="1"/>
            <a:r>
              <a:rPr lang="zh-CN" altLang="en-US" dirty="0" smtClean="0"/>
              <a:t>假设           具有</a:t>
            </a:r>
            <a:r>
              <a:rPr lang="zh-CN" altLang="en-US" dirty="0"/>
              <a:t>确定的形式被参数     唯一确定，我们的任务就是利用训练集    估计参数     </a:t>
            </a:r>
            <a:r>
              <a:rPr lang="zh-CN" altLang="en-US" dirty="0" smtClean="0"/>
              <a:t>   </a:t>
            </a:r>
            <a:endParaRPr lang="en-US" altLang="zh-CN" dirty="0"/>
          </a:p>
          <a:p>
            <a:endParaRPr lang="en-US" altLang="zh-CN" dirty="0" smtClean="0"/>
          </a:p>
          <a:p>
            <a:r>
              <a:rPr lang="zh-CN" altLang="en-US" dirty="0" smtClean="0"/>
              <a:t>概率</a:t>
            </a:r>
            <a:r>
              <a:rPr lang="zh-CN" altLang="en-US" dirty="0"/>
              <a:t>模型的训练过程就是参数估计过程，统计学界的两个学派提供了不同的方案：</a:t>
            </a:r>
            <a:endParaRPr lang="en-US" altLang="zh-CN" dirty="0"/>
          </a:p>
          <a:p>
            <a:pPr lvl="1"/>
            <a:r>
              <a:rPr lang="zh-CN" altLang="en-US" dirty="0"/>
              <a:t>频率主义学派</a:t>
            </a:r>
            <a:r>
              <a:rPr lang="en-US" altLang="zh-CN" dirty="0"/>
              <a:t> (</a:t>
            </a:r>
            <a:r>
              <a:rPr lang="en-US" altLang="zh-CN" dirty="0" err="1"/>
              <a:t>frequentist</a:t>
            </a:r>
            <a:r>
              <a:rPr lang="en-US" altLang="zh-CN" dirty="0"/>
              <a:t>)</a:t>
            </a:r>
            <a:r>
              <a:rPr lang="zh-CN" altLang="en-US" dirty="0"/>
              <a:t>认为参数虽然未知，但却存在客观值，因此可通过优化似然函数等准则来确定参数值</a:t>
            </a:r>
            <a:endParaRPr lang="en-US" altLang="zh-CN" dirty="0"/>
          </a:p>
          <a:p>
            <a:pPr lvl="1"/>
            <a:r>
              <a:rPr lang="zh-CN" altLang="en-US" dirty="0"/>
              <a:t>贝叶斯学派</a:t>
            </a:r>
            <a:r>
              <a:rPr lang="en-US" altLang="zh-CN" dirty="0"/>
              <a:t> (Bayesian)</a:t>
            </a:r>
            <a:r>
              <a:rPr lang="zh-CN" altLang="en-US" dirty="0"/>
              <a:t>认为参数是未观察到的随机变量、其本身也可由分布，因此可假定参数服从一个先验分布，然后基于观测到的数据计算参数的后验分布。</a:t>
            </a:r>
            <a:endParaRPr lang="en-US" altLang="zh-CN" dirty="0"/>
          </a:p>
          <a:p>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645076204"/>
              </p:ext>
            </p:extLst>
          </p:nvPr>
        </p:nvGraphicFramePr>
        <p:xfrm>
          <a:off x="2092325" y="2209638"/>
          <a:ext cx="188384" cy="314686"/>
        </p:xfrm>
        <a:graphic>
          <a:graphicData uri="http://schemas.openxmlformats.org/presentationml/2006/ole">
            <mc:AlternateContent xmlns:mc="http://schemas.openxmlformats.org/markup-compatibility/2006">
              <mc:Choice xmlns:v="urn:schemas-microsoft-com:vml" Requires="v">
                <p:oleObj spid="_x0000_s11973" name="Formula" r:id="rId3" imgW="71280" imgH="119520" progId="Equation.Ribbit">
                  <p:embed/>
                </p:oleObj>
              </mc:Choice>
              <mc:Fallback>
                <p:oleObj name="Formula" r:id="rId3" imgW="71280" imgH="119520" progId="Equation.Ribbit">
                  <p:embed/>
                  <p:pic>
                    <p:nvPicPr>
                      <p:cNvPr id="0" name=""/>
                      <p:cNvPicPr/>
                      <p:nvPr/>
                    </p:nvPicPr>
                    <p:blipFill>
                      <a:blip r:embed="rId4"/>
                      <a:stretch>
                        <a:fillRect/>
                      </a:stretch>
                    </p:blipFill>
                    <p:spPr>
                      <a:xfrm>
                        <a:off x="2092325" y="2209638"/>
                        <a:ext cx="188384" cy="31468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16509200"/>
              </p:ext>
            </p:extLst>
          </p:nvPr>
        </p:nvGraphicFramePr>
        <p:xfrm>
          <a:off x="4341572" y="2184557"/>
          <a:ext cx="878128" cy="310982"/>
        </p:xfrm>
        <a:graphic>
          <a:graphicData uri="http://schemas.openxmlformats.org/presentationml/2006/ole">
            <mc:AlternateContent xmlns:mc="http://schemas.openxmlformats.org/markup-compatibility/2006">
              <mc:Choice xmlns:v="urn:schemas-microsoft-com:vml" Requires="v">
                <p:oleObj spid="_x0000_s11974" name="Formula" r:id="rId5" imgW="504360" imgH="177840" progId="Equation.Ribbit">
                  <p:embed/>
                </p:oleObj>
              </mc:Choice>
              <mc:Fallback>
                <p:oleObj name="Formula" r:id="rId5" imgW="504360" imgH="177840" progId="Equation.Ribbit">
                  <p:embed/>
                  <p:pic>
                    <p:nvPicPr>
                      <p:cNvPr id="0" name=""/>
                      <p:cNvPicPr/>
                      <p:nvPr/>
                    </p:nvPicPr>
                    <p:blipFill>
                      <a:blip r:embed="rId6"/>
                      <a:stretch>
                        <a:fillRect/>
                      </a:stretch>
                    </p:blipFill>
                    <p:spPr>
                      <a:xfrm>
                        <a:off x="4341572" y="2184557"/>
                        <a:ext cx="878128" cy="31098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90292834"/>
              </p:ext>
            </p:extLst>
          </p:nvPr>
        </p:nvGraphicFramePr>
        <p:xfrm>
          <a:off x="1552635" y="2536717"/>
          <a:ext cx="769352" cy="272460"/>
        </p:xfrm>
        <a:graphic>
          <a:graphicData uri="http://schemas.openxmlformats.org/presentationml/2006/ole">
            <mc:AlternateContent xmlns:mc="http://schemas.openxmlformats.org/markup-compatibility/2006">
              <mc:Choice xmlns:v="urn:schemas-microsoft-com:vml" Requires="v">
                <p:oleObj spid="_x0000_s11975" name="Formula" r:id="rId7" imgW="504360" imgH="177840" progId="Equation.Ribbit">
                  <p:embed/>
                </p:oleObj>
              </mc:Choice>
              <mc:Fallback>
                <p:oleObj name="Formula" r:id="rId7" imgW="504360" imgH="177840" progId="Equation.Ribbit">
                  <p:embed/>
                  <p:pic>
                    <p:nvPicPr>
                      <p:cNvPr id="0" name=""/>
                      <p:cNvPicPr/>
                      <p:nvPr/>
                    </p:nvPicPr>
                    <p:blipFill>
                      <a:blip r:embed="rId6"/>
                      <a:stretch>
                        <a:fillRect/>
                      </a:stretch>
                    </p:blipFill>
                    <p:spPr>
                      <a:xfrm>
                        <a:off x="1552635" y="2536717"/>
                        <a:ext cx="769352" cy="27246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05874315"/>
              </p:ext>
            </p:extLst>
          </p:nvPr>
        </p:nvGraphicFramePr>
        <p:xfrm>
          <a:off x="5067300" y="2525713"/>
          <a:ext cx="239713" cy="282575"/>
        </p:xfrm>
        <a:graphic>
          <a:graphicData uri="http://schemas.openxmlformats.org/presentationml/2006/ole">
            <mc:AlternateContent xmlns:mc="http://schemas.openxmlformats.org/markup-compatibility/2006">
              <mc:Choice xmlns:v="urn:schemas-microsoft-com:vml" Requires="v">
                <p:oleObj spid="_x0000_s11976" name="Formula" r:id="rId8" imgW="138600" imgH="158760" progId="Equation.Ribbit">
                  <p:embed/>
                </p:oleObj>
              </mc:Choice>
              <mc:Fallback>
                <p:oleObj name="Formula" r:id="rId8" imgW="138600" imgH="158760" progId="Equation.Ribbit">
                  <p:embed/>
                  <p:pic>
                    <p:nvPicPr>
                      <p:cNvPr id="0" name=""/>
                      <p:cNvPicPr/>
                      <p:nvPr/>
                    </p:nvPicPr>
                    <p:blipFill>
                      <a:blip r:embed="rId9"/>
                      <a:stretch>
                        <a:fillRect/>
                      </a:stretch>
                    </p:blipFill>
                    <p:spPr>
                      <a:xfrm>
                        <a:off x="5067300" y="2525713"/>
                        <a:ext cx="239713" cy="28257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96680884"/>
              </p:ext>
            </p:extLst>
          </p:nvPr>
        </p:nvGraphicFramePr>
        <p:xfrm>
          <a:off x="1798638" y="2830781"/>
          <a:ext cx="193675" cy="238125"/>
        </p:xfrm>
        <a:graphic>
          <a:graphicData uri="http://schemas.openxmlformats.org/presentationml/2006/ole">
            <mc:AlternateContent xmlns:mc="http://schemas.openxmlformats.org/markup-compatibility/2006">
              <mc:Choice xmlns:v="urn:schemas-microsoft-com:vml" Requires="v">
                <p:oleObj spid="_x0000_s11977"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1798638" y="2830781"/>
                        <a:ext cx="193675" cy="23812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123065179"/>
              </p:ext>
            </p:extLst>
          </p:nvPr>
        </p:nvGraphicFramePr>
        <p:xfrm>
          <a:off x="3167062" y="2808288"/>
          <a:ext cx="239713" cy="282575"/>
        </p:xfrm>
        <a:graphic>
          <a:graphicData uri="http://schemas.openxmlformats.org/presentationml/2006/ole">
            <mc:AlternateContent xmlns:mc="http://schemas.openxmlformats.org/markup-compatibility/2006">
              <mc:Choice xmlns:v="urn:schemas-microsoft-com:vml" Requires="v">
                <p:oleObj spid="_x0000_s11978" name="Formula" r:id="rId12" imgW="138600" imgH="158760" progId="Equation.Ribbit">
                  <p:embed/>
                </p:oleObj>
              </mc:Choice>
              <mc:Fallback>
                <p:oleObj name="Formula" r:id="rId12" imgW="138600" imgH="158760" progId="Equation.Ribbit">
                  <p:embed/>
                  <p:pic>
                    <p:nvPicPr>
                      <p:cNvPr id="0" name=""/>
                      <p:cNvPicPr/>
                      <p:nvPr/>
                    </p:nvPicPr>
                    <p:blipFill>
                      <a:blip r:embed="rId9"/>
                      <a:stretch>
                        <a:fillRect/>
                      </a:stretch>
                    </p:blipFill>
                    <p:spPr>
                      <a:xfrm>
                        <a:off x="3167062" y="2808288"/>
                        <a:ext cx="239713" cy="282575"/>
                      </a:xfrm>
                      <a:prstGeom prst="rect">
                        <a:avLst/>
                      </a:prstGeom>
                    </p:spPr>
                  </p:pic>
                </p:oleObj>
              </mc:Fallback>
            </mc:AlternateContent>
          </a:graphicData>
        </a:graphic>
      </p:graphicFrame>
    </p:spTree>
    <p:extLst>
      <p:ext uri="{BB962C8B-B14F-4D97-AF65-F5344CB8AC3E}">
        <p14:creationId xmlns:p14="http://schemas.microsoft.com/office/powerpoint/2010/main" val="3999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a:t>令     表示训练集中第   类样本的组合的集合，假设这些样本是独立的，则参数    对于数据集     的似然</a:t>
            </a:r>
            <a:r>
              <a:rPr lang="zh-CN" altLang="en-US" dirty="0" smtClean="0"/>
              <a:t>是</a:t>
            </a:r>
            <a:endParaRPr lang="en-US" altLang="zh-CN" dirty="0" smtClean="0"/>
          </a:p>
          <a:p>
            <a:endParaRPr lang="en-US" altLang="zh-CN" dirty="0"/>
          </a:p>
          <a:p>
            <a:endParaRPr lang="en-US" altLang="zh-CN" dirty="0" smtClean="0"/>
          </a:p>
          <a:p>
            <a:pPr lvl="1"/>
            <a:r>
              <a:rPr lang="zh-CN" altLang="en-US" dirty="0" smtClean="0"/>
              <a:t>对    进行极大似然估计，寻找能最大化似然                的参数值    。直观上看，极大似然估计是试图在    所有可能的取值中，找到一个使数据出现的“可能性”最大值。</a:t>
            </a:r>
          </a:p>
          <a:p>
            <a:endParaRPr lang="en-US" altLang="zh-CN" dirty="0"/>
          </a:p>
          <a:p>
            <a:endParaRPr lang="en-US" altLang="zh-CN" dirty="0"/>
          </a:p>
          <a:p>
            <a:endParaRPr lang="en-US" altLang="zh-CN" dirty="0"/>
          </a:p>
        </p:txBody>
      </p:sp>
      <p:pic>
        <p:nvPicPr>
          <p:cNvPr id="18" name="图片 17"/>
          <p:cNvPicPr>
            <a:picLocks noChangeAspect="1"/>
          </p:cNvPicPr>
          <p:nvPr/>
        </p:nvPicPr>
        <p:blipFill>
          <a:blip r:embed="rId3"/>
          <a:stretch>
            <a:fillRect/>
          </a:stretch>
        </p:blipFill>
        <p:spPr>
          <a:xfrm>
            <a:off x="5941729" y="2624349"/>
            <a:ext cx="1290557" cy="285570"/>
          </a:xfrm>
          <a:prstGeom prst="rect">
            <a:avLst/>
          </a:prstGeom>
        </p:spPr>
      </p:pic>
      <p:pic>
        <p:nvPicPr>
          <p:cNvPr id="20" name="图片 19"/>
          <p:cNvPicPr>
            <a:picLocks noChangeAspect="1"/>
          </p:cNvPicPr>
          <p:nvPr/>
        </p:nvPicPr>
        <p:blipFill>
          <a:blip r:embed="rId4"/>
          <a:stretch>
            <a:fillRect/>
          </a:stretch>
        </p:blipFill>
        <p:spPr>
          <a:xfrm>
            <a:off x="8343159" y="2609971"/>
            <a:ext cx="230644" cy="272929"/>
          </a:xfrm>
          <a:prstGeom prst="rect">
            <a:avLst/>
          </a:prstGeom>
        </p:spPr>
      </p:pic>
      <p:pic>
        <p:nvPicPr>
          <p:cNvPr id="21" name="图片 20"/>
          <p:cNvPicPr>
            <a:picLocks noChangeAspect="1"/>
          </p:cNvPicPr>
          <p:nvPr/>
        </p:nvPicPr>
        <p:blipFill>
          <a:blip r:embed="rId5"/>
          <a:stretch>
            <a:fillRect/>
          </a:stretch>
        </p:blipFill>
        <p:spPr>
          <a:xfrm>
            <a:off x="4830856" y="2891577"/>
            <a:ext cx="259533" cy="263056"/>
          </a:xfrm>
          <a:prstGeom prst="rect">
            <a:avLst/>
          </a:prstGeom>
        </p:spPr>
      </p:pic>
      <p:graphicFrame>
        <p:nvGraphicFramePr>
          <p:cNvPr id="19" name="对象 18"/>
          <p:cNvGraphicFramePr>
            <a:graphicFrameLocks noChangeAspect="1"/>
          </p:cNvGraphicFramePr>
          <p:nvPr>
            <p:extLst>
              <p:ext uri="{D42A27DB-BD31-4B8C-83A1-F6EECF244321}">
                <p14:modId xmlns:p14="http://schemas.microsoft.com/office/powerpoint/2010/main" val="473941897"/>
              </p:ext>
            </p:extLst>
          </p:nvPr>
        </p:nvGraphicFramePr>
        <p:xfrm>
          <a:off x="1020297" y="1147803"/>
          <a:ext cx="286433" cy="252334"/>
        </p:xfrm>
        <a:graphic>
          <a:graphicData uri="http://schemas.openxmlformats.org/presentationml/2006/ole">
            <mc:AlternateContent xmlns:mc="http://schemas.openxmlformats.org/markup-compatibility/2006">
              <mc:Choice xmlns:v="urn:schemas-microsoft-com:vml" Requires="v">
                <p:oleObj spid="_x0000_s39071" name="Formula" r:id="rId6" imgW="176760" imgH="156240" progId="Equation.Ribbit">
                  <p:embed/>
                </p:oleObj>
              </mc:Choice>
              <mc:Fallback>
                <p:oleObj name="Formula" r:id="rId6" imgW="176760" imgH="156240" progId="Equation.Ribbit">
                  <p:embed/>
                  <p:pic>
                    <p:nvPicPr>
                      <p:cNvPr id="0" name=""/>
                      <p:cNvPicPr/>
                      <p:nvPr/>
                    </p:nvPicPr>
                    <p:blipFill>
                      <a:blip r:embed="rId7"/>
                      <a:stretch>
                        <a:fillRect/>
                      </a:stretch>
                    </p:blipFill>
                    <p:spPr>
                      <a:xfrm>
                        <a:off x="1020297" y="1147803"/>
                        <a:ext cx="286433" cy="252334"/>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535008135"/>
              </p:ext>
            </p:extLst>
          </p:nvPr>
        </p:nvGraphicFramePr>
        <p:xfrm>
          <a:off x="3443344" y="1147803"/>
          <a:ext cx="157218" cy="265076"/>
        </p:xfrm>
        <a:graphic>
          <a:graphicData uri="http://schemas.openxmlformats.org/presentationml/2006/ole">
            <mc:AlternateContent xmlns:mc="http://schemas.openxmlformats.org/markup-compatibility/2006">
              <mc:Choice xmlns:v="urn:schemas-microsoft-com:vml" Requires="v">
                <p:oleObj spid="_x0000_s39072" name="Formula" r:id="rId8" imgW="71280" imgH="119520" progId="Equation.Ribbit">
                  <p:embed/>
                </p:oleObj>
              </mc:Choice>
              <mc:Fallback>
                <p:oleObj name="Formula" r:id="rId8" imgW="71280" imgH="119520" progId="Equation.Ribbit">
                  <p:embed/>
                  <p:pic>
                    <p:nvPicPr>
                      <p:cNvPr id="0" name=""/>
                      <p:cNvPicPr/>
                      <p:nvPr/>
                    </p:nvPicPr>
                    <p:blipFill>
                      <a:blip r:embed="rId9"/>
                      <a:stretch>
                        <a:fillRect/>
                      </a:stretch>
                    </p:blipFill>
                    <p:spPr>
                      <a:xfrm>
                        <a:off x="3443344" y="1147803"/>
                        <a:ext cx="157218" cy="265076"/>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972932589"/>
              </p:ext>
            </p:extLst>
          </p:nvPr>
        </p:nvGraphicFramePr>
        <p:xfrm>
          <a:off x="1967528" y="1412879"/>
          <a:ext cx="239713" cy="282575"/>
        </p:xfrm>
        <a:graphic>
          <a:graphicData uri="http://schemas.openxmlformats.org/presentationml/2006/ole">
            <mc:AlternateContent xmlns:mc="http://schemas.openxmlformats.org/markup-compatibility/2006">
              <mc:Choice xmlns:v="urn:schemas-microsoft-com:vml" Requires="v">
                <p:oleObj spid="_x0000_s39073" name="Formula" r:id="rId10" imgW="138600" imgH="158760" progId="Equation.Ribbit">
                  <p:embed/>
                </p:oleObj>
              </mc:Choice>
              <mc:Fallback>
                <p:oleObj name="Formula" r:id="rId10" imgW="138600" imgH="158760" progId="Equation.Ribbit">
                  <p:embed/>
                  <p:pic>
                    <p:nvPicPr>
                      <p:cNvPr id="0" name=""/>
                      <p:cNvPicPr/>
                      <p:nvPr/>
                    </p:nvPicPr>
                    <p:blipFill>
                      <a:blip r:embed="rId11"/>
                      <a:stretch>
                        <a:fillRect/>
                      </a:stretch>
                    </p:blipFill>
                    <p:spPr>
                      <a:xfrm>
                        <a:off x="1967528" y="1412879"/>
                        <a:ext cx="239713" cy="2825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3409835"/>
              </p:ext>
            </p:extLst>
          </p:nvPr>
        </p:nvGraphicFramePr>
        <p:xfrm>
          <a:off x="3801549" y="1419624"/>
          <a:ext cx="305447" cy="269084"/>
        </p:xfrm>
        <a:graphic>
          <a:graphicData uri="http://schemas.openxmlformats.org/presentationml/2006/ole">
            <mc:AlternateContent xmlns:mc="http://schemas.openxmlformats.org/markup-compatibility/2006">
              <mc:Choice xmlns:v="urn:schemas-microsoft-com:vml" Requires="v">
                <p:oleObj spid="_x0000_s39074" name="Formula" r:id="rId12" imgW="176760" imgH="156240" progId="Equation.Ribbit">
                  <p:embed/>
                </p:oleObj>
              </mc:Choice>
              <mc:Fallback>
                <p:oleObj name="Formula" r:id="rId12" imgW="176760" imgH="156240" progId="Equation.Ribbit">
                  <p:embed/>
                  <p:pic>
                    <p:nvPicPr>
                      <p:cNvPr id="0" name=""/>
                      <p:cNvPicPr/>
                      <p:nvPr/>
                    </p:nvPicPr>
                    <p:blipFill>
                      <a:blip r:embed="rId7"/>
                      <a:stretch>
                        <a:fillRect/>
                      </a:stretch>
                    </p:blipFill>
                    <p:spPr>
                      <a:xfrm>
                        <a:off x="3801549" y="1419624"/>
                        <a:ext cx="305447" cy="269084"/>
                      </a:xfrm>
                      <a:prstGeom prst="rect">
                        <a:avLst/>
                      </a:prstGeom>
                    </p:spPr>
                  </p:pic>
                </p:oleObj>
              </mc:Fallback>
            </mc:AlternateContent>
          </a:graphicData>
        </a:graphic>
      </p:graphicFrame>
      <p:grpSp>
        <p:nvGrpSpPr>
          <p:cNvPr id="5" name="组合 4"/>
          <p:cNvGrpSpPr/>
          <p:nvPr/>
        </p:nvGrpSpPr>
        <p:grpSpPr>
          <a:xfrm>
            <a:off x="2369179" y="1859147"/>
            <a:ext cx="4831219" cy="677009"/>
            <a:chOff x="2369179" y="1859147"/>
            <a:chExt cx="4831219" cy="677009"/>
          </a:xfrm>
        </p:grpSpPr>
        <p:graphicFrame>
          <p:nvGraphicFramePr>
            <p:cNvPr id="29" name="对象 28"/>
            <p:cNvGraphicFramePr>
              <a:graphicFrameLocks noChangeAspect="1"/>
            </p:cNvGraphicFramePr>
            <p:nvPr>
              <p:extLst>
                <p:ext uri="{D42A27DB-BD31-4B8C-83A1-F6EECF244321}">
                  <p14:modId xmlns:p14="http://schemas.microsoft.com/office/powerpoint/2010/main" val="3881883258"/>
                </p:ext>
              </p:extLst>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spid="_x0000_s39075" name="Formula" r:id="rId13" imgW="1742760" imgH="362160" progId="Equation.Ribbit">
                    <p:embed/>
                  </p:oleObj>
                </mc:Choice>
                <mc:Fallback>
                  <p:oleObj name="Formula" r:id="rId13" imgW="1742760" imgH="362160" progId="Equation.Ribbit">
                    <p:embed/>
                    <p:pic>
                      <p:nvPicPr>
                        <p:cNvPr id="0" name=""/>
                        <p:cNvPicPr/>
                        <p:nvPr/>
                      </p:nvPicPr>
                      <p:blipFill>
                        <a:blip r:embed="rId14"/>
                        <a:stretch>
                          <a:fillRect/>
                        </a:stretch>
                      </p:blipFill>
                      <p:spPr>
                        <a:xfrm>
                          <a:off x="2369179" y="1859147"/>
                          <a:ext cx="3269622" cy="677009"/>
                        </a:xfrm>
                        <a:prstGeom prst="rect">
                          <a:avLst/>
                        </a:prstGeom>
                      </p:spPr>
                    </p:pic>
                  </p:oleObj>
                </mc:Fallback>
              </mc:AlternateContent>
            </a:graphicData>
          </a:graphic>
        </p:graphicFrame>
        <p:pic>
          <p:nvPicPr>
            <p:cNvPr id="3" name="图片 2"/>
            <p:cNvPicPr>
              <a:picLocks noChangeAspect="1"/>
            </p:cNvPicPr>
            <p:nvPr/>
          </p:nvPicPr>
          <p:blipFill>
            <a:blip r:embed="rId15"/>
            <a:stretch>
              <a:fillRect/>
            </a:stretch>
          </p:blipFill>
          <p:spPr>
            <a:xfrm>
              <a:off x="6694304" y="1905000"/>
              <a:ext cx="506094" cy="314392"/>
            </a:xfrm>
            <a:prstGeom prst="rect">
              <a:avLst/>
            </a:prstGeom>
          </p:spPr>
        </p:pic>
      </p:grpSp>
      <p:graphicFrame>
        <p:nvGraphicFramePr>
          <p:cNvPr id="30" name="对象 29"/>
          <p:cNvGraphicFramePr>
            <a:graphicFrameLocks noChangeAspect="1"/>
          </p:cNvGraphicFramePr>
          <p:nvPr>
            <p:extLst>
              <p:ext uri="{D42A27DB-BD31-4B8C-83A1-F6EECF244321}">
                <p14:modId xmlns:p14="http://schemas.microsoft.com/office/powerpoint/2010/main" val="82462207"/>
              </p:ext>
            </p:extLst>
          </p:nvPr>
        </p:nvGraphicFramePr>
        <p:xfrm>
          <a:off x="1306730" y="2633026"/>
          <a:ext cx="219333" cy="258551"/>
        </p:xfrm>
        <a:graphic>
          <a:graphicData uri="http://schemas.openxmlformats.org/presentationml/2006/ole">
            <mc:AlternateContent xmlns:mc="http://schemas.openxmlformats.org/markup-compatibility/2006">
              <mc:Choice xmlns:v="urn:schemas-microsoft-com:vml" Requires="v">
                <p:oleObj spid="_x0000_s39076" name="Formula" r:id="rId16" imgW="138600" imgH="158760" progId="Equation.Ribbit">
                  <p:embed/>
                </p:oleObj>
              </mc:Choice>
              <mc:Fallback>
                <p:oleObj name="Formula" r:id="rId16" imgW="138600" imgH="158760" progId="Equation.Ribbit">
                  <p:embed/>
                  <p:pic>
                    <p:nvPicPr>
                      <p:cNvPr id="0" name=""/>
                      <p:cNvPicPr/>
                      <p:nvPr/>
                    </p:nvPicPr>
                    <p:blipFill>
                      <a:blip r:embed="rId11"/>
                      <a:stretch>
                        <a:fillRect/>
                      </a:stretch>
                    </p:blipFill>
                    <p:spPr>
                      <a:xfrm>
                        <a:off x="1306730" y="2633026"/>
                        <a:ext cx="219333" cy="258551"/>
                      </a:xfrm>
                      <a:prstGeom prst="rect">
                        <a:avLst/>
                      </a:prstGeom>
                    </p:spPr>
                  </p:pic>
                </p:oleObj>
              </mc:Fallback>
            </mc:AlternateContent>
          </a:graphicData>
        </a:graphic>
      </p:graphicFrame>
    </p:spTree>
    <p:extLst>
      <p:ext uri="{BB962C8B-B14F-4D97-AF65-F5344CB8AC3E}">
        <p14:creationId xmlns:p14="http://schemas.microsoft.com/office/powerpoint/2010/main" val="174375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a:t>令     表示训练集中第   类样本的组合的集合，假设这些样本是独立的，则参数    对于数据集     的似然</a:t>
            </a:r>
            <a:r>
              <a:rPr lang="zh-CN" altLang="en-US" dirty="0" smtClean="0"/>
              <a:t>是</a:t>
            </a:r>
            <a:endParaRPr lang="en-US" altLang="zh-CN" dirty="0" smtClean="0"/>
          </a:p>
          <a:p>
            <a:endParaRPr lang="en-US" altLang="zh-CN" dirty="0"/>
          </a:p>
          <a:p>
            <a:endParaRPr lang="en-US" altLang="zh-CN" dirty="0" smtClean="0"/>
          </a:p>
          <a:p>
            <a:pPr lvl="1"/>
            <a:r>
              <a:rPr lang="zh-CN" altLang="en-US" dirty="0" smtClean="0"/>
              <a:t>对    进行极大似然估计，寻找能最大化似然                的参数值    。直观上看，极大似然估计是试图在    所有可能的取值中，找到一个使数据出现的“可能性”最大值。</a:t>
            </a:r>
          </a:p>
          <a:p>
            <a:r>
              <a:rPr lang="zh-CN" altLang="en-US" dirty="0" smtClean="0"/>
              <a:t>式</a:t>
            </a:r>
            <a:r>
              <a:rPr lang="en-US" altLang="zh-CN" dirty="0" smtClean="0"/>
              <a:t> </a:t>
            </a:r>
            <a:r>
              <a:rPr lang="en-US" altLang="zh-CN" dirty="0" smtClean="0">
                <a:latin typeface="+mn-ea"/>
                <a:ea typeface="+mn-ea"/>
              </a:rPr>
              <a:t>(7.9)</a:t>
            </a:r>
            <a:r>
              <a:rPr lang="zh-CN" altLang="en-US" dirty="0" smtClean="0"/>
              <a:t>的连乘操作易造成下溢，</a:t>
            </a:r>
            <a:r>
              <a:rPr lang="zh-CN" altLang="en-US" dirty="0"/>
              <a:t>通常使用对数</a:t>
            </a:r>
            <a:r>
              <a:rPr lang="zh-CN" altLang="en-US" dirty="0" smtClean="0"/>
              <a:t>似然</a:t>
            </a:r>
            <a:r>
              <a:rPr lang="en-US" altLang="zh-CN" dirty="0" smtClean="0"/>
              <a:t>(log-likelihood)</a:t>
            </a:r>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smtClean="0"/>
              <a:t>此时</a:t>
            </a:r>
            <a:r>
              <a:rPr lang="zh-CN" altLang="en-US" dirty="0"/>
              <a:t>参数     的极大似然估计    为            </a:t>
            </a:r>
          </a:p>
          <a:p>
            <a:endParaRPr lang="en-US" altLang="zh-CN" dirty="0"/>
          </a:p>
          <a:p>
            <a:endParaRPr lang="en-US" altLang="zh-CN" dirty="0"/>
          </a:p>
          <a:p>
            <a:endParaRPr lang="en-US" altLang="zh-CN" dirty="0"/>
          </a:p>
        </p:txBody>
      </p:sp>
      <p:pic>
        <p:nvPicPr>
          <p:cNvPr id="18" name="图片 17"/>
          <p:cNvPicPr>
            <a:picLocks noChangeAspect="1"/>
          </p:cNvPicPr>
          <p:nvPr/>
        </p:nvPicPr>
        <p:blipFill>
          <a:blip r:embed="rId3"/>
          <a:stretch>
            <a:fillRect/>
          </a:stretch>
        </p:blipFill>
        <p:spPr>
          <a:xfrm>
            <a:off x="5941729" y="2624349"/>
            <a:ext cx="1290557" cy="285570"/>
          </a:xfrm>
          <a:prstGeom prst="rect">
            <a:avLst/>
          </a:prstGeom>
        </p:spPr>
      </p:pic>
      <p:pic>
        <p:nvPicPr>
          <p:cNvPr id="20" name="图片 19"/>
          <p:cNvPicPr>
            <a:picLocks noChangeAspect="1"/>
          </p:cNvPicPr>
          <p:nvPr/>
        </p:nvPicPr>
        <p:blipFill>
          <a:blip r:embed="rId4"/>
          <a:stretch>
            <a:fillRect/>
          </a:stretch>
        </p:blipFill>
        <p:spPr>
          <a:xfrm>
            <a:off x="8343159" y="2609971"/>
            <a:ext cx="230644" cy="272929"/>
          </a:xfrm>
          <a:prstGeom prst="rect">
            <a:avLst/>
          </a:prstGeom>
        </p:spPr>
      </p:pic>
      <p:pic>
        <p:nvPicPr>
          <p:cNvPr id="21" name="图片 20"/>
          <p:cNvPicPr>
            <a:picLocks noChangeAspect="1"/>
          </p:cNvPicPr>
          <p:nvPr/>
        </p:nvPicPr>
        <p:blipFill>
          <a:blip r:embed="rId5"/>
          <a:stretch>
            <a:fillRect/>
          </a:stretch>
        </p:blipFill>
        <p:spPr>
          <a:xfrm>
            <a:off x="4830856" y="2891577"/>
            <a:ext cx="259533" cy="263056"/>
          </a:xfrm>
          <a:prstGeom prst="rect">
            <a:avLst/>
          </a:prstGeom>
        </p:spPr>
      </p:pic>
      <p:graphicFrame>
        <p:nvGraphicFramePr>
          <p:cNvPr id="19" name="对象 18"/>
          <p:cNvGraphicFramePr>
            <a:graphicFrameLocks noChangeAspect="1"/>
          </p:cNvGraphicFramePr>
          <p:nvPr>
            <p:extLst/>
          </p:nvPr>
        </p:nvGraphicFramePr>
        <p:xfrm>
          <a:off x="1020297" y="1147803"/>
          <a:ext cx="286433" cy="252334"/>
        </p:xfrm>
        <a:graphic>
          <a:graphicData uri="http://schemas.openxmlformats.org/presentationml/2006/ole">
            <mc:AlternateContent xmlns:mc="http://schemas.openxmlformats.org/markup-compatibility/2006">
              <mc:Choice xmlns:v="urn:schemas-microsoft-com:vml" Requires="v">
                <p:oleObj spid="_x0000_s41193" name="Formula" r:id="rId6" imgW="176760" imgH="156240" progId="Equation.Ribbit">
                  <p:embed/>
                </p:oleObj>
              </mc:Choice>
              <mc:Fallback>
                <p:oleObj name="Formula" r:id="rId6" imgW="176760" imgH="156240" progId="Equation.Ribbit">
                  <p:embed/>
                  <p:pic>
                    <p:nvPicPr>
                      <p:cNvPr id="0" name=""/>
                      <p:cNvPicPr/>
                      <p:nvPr/>
                    </p:nvPicPr>
                    <p:blipFill>
                      <a:blip r:embed="rId7"/>
                      <a:stretch>
                        <a:fillRect/>
                      </a:stretch>
                    </p:blipFill>
                    <p:spPr>
                      <a:xfrm>
                        <a:off x="1020297" y="1147803"/>
                        <a:ext cx="286433" cy="252334"/>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3443344" y="1147803"/>
          <a:ext cx="157218" cy="265076"/>
        </p:xfrm>
        <a:graphic>
          <a:graphicData uri="http://schemas.openxmlformats.org/presentationml/2006/ole">
            <mc:AlternateContent xmlns:mc="http://schemas.openxmlformats.org/markup-compatibility/2006">
              <mc:Choice xmlns:v="urn:schemas-microsoft-com:vml" Requires="v">
                <p:oleObj spid="_x0000_s41194" name="Formula" r:id="rId8" imgW="71280" imgH="119520" progId="Equation.Ribbit">
                  <p:embed/>
                </p:oleObj>
              </mc:Choice>
              <mc:Fallback>
                <p:oleObj name="Formula" r:id="rId8" imgW="71280" imgH="119520" progId="Equation.Ribbit">
                  <p:embed/>
                  <p:pic>
                    <p:nvPicPr>
                      <p:cNvPr id="0" name=""/>
                      <p:cNvPicPr/>
                      <p:nvPr/>
                    </p:nvPicPr>
                    <p:blipFill>
                      <a:blip r:embed="rId9"/>
                      <a:stretch>
                        <a:fillRect/>
                      </a:stretch>
                    </p:blipFill>
                    <p:spPr>
                      <a:xfrm>
                        <a:off x="3443344" y="1147803"/>
                        <a:ext cx="157218" cy="265076"/>
                      </a:xfrm>
                      <a:prstGeom prst="rect">
                        <a:avLst/>
                      </a:prstGeom>
                    </p:spPr>
                  </p:pic>
                </p:oleObj>
              </mc:Fallback>
            </mc:AlternateContent>
          </a:graphicData>
        </a:graphic>
      </p:graphicFrame>
      <p:graphicFrame>
        <p:nvGraphicFramePr>
          <p:cNvPr id="27" name="对象 26"/>
          <p:cNvGraphicFramePr>
            <a:graphicFrameLocks noChangeAspect="1"/>
          </p:cNvGraphicFramePr>
          <p:nvPr>
            <p:extLst/>
          </p:nvPr>
        </p:nvGraphicFramePr>
        <p:xfrm>
          <a:off x="1967528" y="1412879"/>
          <a:ext cx="239713" cy="282575"/>
        </p:xfrm>
        <a:graphic>
          <a:graphicData uri="http://schemas.openxmlformats.org/presentationml/2006/ole">
            <mc:AlternateContent xmlns:mc="http://schemas.openxmlformats.org/markup-compatibility/2006">
              <mc:Choice xmlns:v="urn:schemas-microsoft-com:vml" Requires="v">
                <p:oleObj spid="_x0000_s41195" name="Formula" r:id="rId10" imgW="138600" imgH="158760" progId="Equation.Ribbit">
                  <p:embed/>
                </p:oleObj>
              </mc:Choice>
              <mc:Fallback>
                <p:oleObj name="Formula" r:id="rId10" imgW="138600" imgH="158760" progId="Equation.Ribbit">
                  <p:embed/>
                  <p:pic>
                    <p:nvPicPr>
                      <p:cNvPr id="0" name=""/>
                      <p:cNvPicPr/>
                      <p:nvPr/>
                    </p:nvPicPr>
                    <p:blipFill>
                      <a:blip r:embed="rId11"/>
                      <a:stretch>
                        <a:fillRect/>
                      </a:stretch>
                    </p:blipFill>
                    <p:spPr>
                      <a:xfrm>
                        <a:off x="1967528" y="1412879"/>
                        <a:ext cx="239713" cy="282575"/>
                      </a:xfrm>
                      <a:prstGeom prst="rect">
                        <a:avLst/>
                      </a:prstGeom>
                    </p:spPr>
                  </p:pic>
                </p:oleObj>
              </mc:Fallback>
            </mc:AlternateContent>
          </a:graphicData>
        </a:graphic>
      </p:graphicFrame>
      <p:graphicFrame>
        <p:nvGraphicFramePr>
          <p:cNvPr id="28" name="对象 27"/>
          <p:cNvGraphicFramePr>
            <a:graphicFrameLocks noChangeAspect="1"/>
          </p:cNvGraphicFramePr>
          <p:nvPr>
            <p:extLst/>
          </p:nvPr>
        </p:nvGraphicFramePr>
        <p:xfrm>
          <a:off x="3801549" y="1419624"/>
          <a:ext cx="305447" cy="269084"/>
        </p:xfrm>
        <a:graphic>
          <a:graphicData uri="http://schemas.openxmlformats.org/presentationml/2006/ole">
            <mc:AlternateContent xmlns:mc="http://schemas.openxmlformats.org/markup-compatibility/2006">
              <mc:Choice xmlns:v="urn:schemas-microsoft-com:vml" Requires="v">
                <p:oleObj spid="_x0000_s41196" name="Formula" r:id="rId12" imgW="176760" imgH="156240" progId="Equation.Ribbit">
                  <p:embed/>
                </p:oleObj>
              </mc:Choice>
              <mc:Fallback>
                <p:oleObj name="Formula" r:id="rId12" imgW="176760" imgH="156240" progId="Equation.Ribbit">
                  <p:embed/>
                  <p:pic>
                    <p:nvPicPr>
                      <p:cNvPr id="0" name=""/>
                      <p:cNvPicPr/>
                      <p:nvPr/>
                    </p:nvPicPr>
                    <p:blipFill>
                      <a:blip r:embed="rId7"/>
                      <a:stretch>
                        <a:fillRect/>
                      </a:stretch>
                    </p:blipFill>
                    <p:spPr>
                      <a:xfrm>
                        <a:off x="3801549" y="1419624"/>
                        <a:ext cx="305447" cy="269084"/>
                      </a:xfrm>
                      <a:prstGeom prst="rect">
                        <a:avLst/>
                      </a:prstGeom>
                    </p:spPr>
                  </p:pic>
                </p:oleObj>
              </mc:Fallback>
            </mc:AlternateContent>
          </a:graphicData>
        </a:graphic>
      </p:graphicFrame>
      <p:grpSp>
        <p:nvGrpSpPr>
          <p:cNvPr id="5" name="组合 4"/>
          <p:cNvGrpSpPr/>
          <p:nvPr/>
        </p:nvGrpSpPr>
        <p:grpSpPr>
          <a:xfrm>
            <a:off x="2369179" y="1859147"/>
            <a:ext cx="4831219" cy="677009"/>
            <a:chOff x="2369179" y="1859147"/>
            <a:chExt cx="4831219" cy="677009"/>
          </a:xfrm>
        </p:grpSpPr>
        <p:graphicFrame>
          <p:nvGraphicFramePr>
            <p:cNvPr id="29" name="对象 28"/>
            <p:cNvGraphicFramePr>
              <a:graphicFrameLocks noChangeAspect="1"/>
            </p:cNvGraphicFramePr>
            <p:nvPr>
              <p:extLst/>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spid="_x0000_s41197" name="Formula" r:id="rId13" imgW="1742760" imgH="362160" progId="Equation.Ribbit">
                    <p:embed/>
                  </p:oleObj>
                </mc:Choice>
                <mc:Fallback>
                  <p:oleObj name="Formula" r:id="rId13" imgW="1742760" imgH="362160" progId="Equation.Ribbit">
                    <p:embed/>
                    <p:pic>
                      <p:nvPicPr>
                        <p:cNvPr id="0" name=""/>
                        <p:cNvPicPr/>
                        <p:nvPr/>
                      </p:nvPicPr>
                      <p:blipFill>
                        <a:blip r:embed="rId14"/>
                        <a:stretch>
                          <a:fillRect/>
                        </a:stretch>
                      </p:blipFill>
                      <p:spPr>
                        <a:xfrm>
                          <a:off x="2369179" y="1859147"/>
                          <a:ext cx="3269622" cy="677009"/>
                        </a:xfrm>
                        <a:prstGeom prst="rect">
                          <a:avLst/>
                        </a:prstGeom>
                      </p:spPr>
                    </p:pic>
                  </p:oleObj>
                </mc:Fallback>
              </mc:AlternateContent>
            </a:graphicData>
          </a:graphic>
        </p:graphicFrame>
        <p:pic>
          <p:nvPicPr>
            <p:cNvPr id="3" name="图片 2"/>
            <p:cNvPicPr>
              <a:picLocks noChangeAspect="1"/>
            </p:cNvPicPr>
            <p:nvPr/>
          </p:nvPicPr>
          <p:blipFill>
            <a:blip r:embed="rId15"/>
            <a:stretch>
              <a:fillRect/>
            </a:stretch>
          </p:blipFill>
          <p:spPr>
            <a:xfrm>
              <a:off x="6694304" y="1905000"/>
              <a:ext cx="506094" cy="314392"/>
            </a:xfrm>
            <a:prstGeom prst="rect">
              <a:avLst/>
            </a:prstGeom>
          </p:spPr>
        </p:pic>
      </p:grpSp>
      <p:graphicFrame>
        <p:nvGraphicFramePr>
          <p:cNvPr id="30" name="对象 29"/>
          <p:cNvGraphicFramePr>
            <a:graphicFrameLocks noChangeAspect="1"/>
          </p:cNvGraphicFramePr>
          <p:nvPr>
            <p:extLst/>
          </p:nvPr>
        </p:nvGraphicFramePr>
        <p:xfrm>
          <a:off x="1306730" y="2633026"/>
          <a:ext cx="219333" cy="258551"/>
        </p:xfrm>
        <a:graphic>
          <a:graphicData uri="http://schemas.openxmlformats.org/presentationml/2006/ole">
            <mc:AlternateContent xmlns:mc="http://schemas.openxmlformats.org/markup-compatibility/2006">
              <mc:Choice xmlns:v="urn:schemas-microsoft-com:vml" Requires="v">
                <p:oleObj spid="_x0000_s41198" name="Formula" r:id="rId16" imgW="138600" imgH="158760" progId="Equation.Ribbit">
                  <p:embed/>
                </p:oleObj>
              </mc:Choice>
              <mc:Fallback>
                <p:oleObj name="Formula" r:id="rId16" imgW="138600" imgH="158760" progId="Equation.Ribbit">
                  <p:embed/>
                  <p:pic>
                    <p:nvPicPr>
                      <p:cNvPr id="0" name=""/>
                      <p:cNvPicPr/>
                      <p:nvPr/>
                    </p:nvPicPr>
                    <p:blipFill>
                      <a:blip r:embed="rId11"/>
                      <a:stretch>
                        <a:fillRect/>
                      </a:stretch>
                    </p:blipFill>
                    <p:spPr>
                      <a:xfrm>
                        <a:off x="1306730" y="2633026"/>
                        <a:ext cx="219333" cy="258551"/>
                      </a:xfrm>
                      <a:prstGeom prst="rect">
                        <a:avLst/>
                      </a:prstGeom>
                    </p:spPr>
                  </p:pic>
                </p:oleObj>
              </mc:Fallback>
            </mc:AlternateContent>
          </a:graphicData>
        </a:graphic>
      </p:graphicFrame>
      <p:grpSp>
        <p:nvGrpSpPr>
          <p:cNvPr id="8" name="组合 7"/>
          <p:cNvGrpSpPr/>
          <p:nvPr/>
        </p:nvGrpSpPr>
        <p:grpSpPr>
          <a:xfrm>
            <a:off x="2290122" y="4019538"/>
            <a:ext cx="4999495" cy="1211272"/>
            <a:chOff x="2290122" y="4019538"/>
            <a:chExt cx="4999495" cy="1211272"/>
          </a:xfrm>
        </p:grpSpPr>
        <p:grpSp>
          <p:nvGrpSpPr>
            <p:cNvPr id="6" name="组合 5"/>
            <p:cNvGrpSpPr/>
            <p:nvPr/>
          </p:nvGrpSpPr>
          <p:grpSpPr>
            <a:xfrm>
              <a:off x="2290122" y="4019538"/>
              <a:ext cx="3432702" cy="1211272"/>
              <a:chOff x="4406" y="4111625"/>
              <a:chExt cx="3432702" cy="1211272"/>
            </a:xfrm>
          </p:grpSpPr>
          <p:graphicFrame>
            <p:nvGraphicFramePr>
              <p:cNvPr id="31" name="对象 30"/>
              <p:cNvGraphicFramePr>
                <a:graphicFrameLocks noChangeAspect="1"/>
              </p:cNvGraphicFramePr>
              <p:nvPr>
                <p:extLst/>
              </p:nvPr>
            </p:nvGraphicFramePr>
            <p:xfrm>
              <a:off x="4406" y="4111625"/>
              <a:ext cx="3319819" cy="380740"/>
            </p:xfrm>
            <a:graphic>
              <a:graphicData uri="http://schemas.openxmlformats.org/presentationml/2006/ole">
                <mc:AlternateContent xmlns:mc="http://schemas.openxmlformats.org/markup-compatibility/2006">
                  <mc:Choice xmlns:v="urn:schemas-microsoft-com:vml" Requires="v">
                    <p:oleObj spid="_x0000_s41199" name="Formula" r:id="rId17" imgW="1557360" imgH="177840" progId="Equation.Ribbit">
                      <p:embed/>
                    </p:oleObj>
                  </mc:Choice>
                  <mc:Fallback>
                    <p:oleObj name="Formula" r:id="rId17" imgW="1557360" imgH="177840" progId="Equation.Ribbit">
                      <p:embed/>
                      <p:pic>
                        <p:nvPicPr>
                          <p:cNvPr id="0" name=""/>
                          <p:cNvPicPr/>
                          <p:nvPr/>
                        </p:nvPicPr>
                        <p:blipFill>
                          <a:blip r:embed="rId18"/>
                          <a:stretch>
                            <a:fillRect/>
                          </a:stretch>
                        </p:blipFill>
                        <p:spPr>
                          <a:xfrm>
                            <a:off x="4406" y="4111625"/>
                            <a:ext cx="3319819" cy="380740"/>
                          </a:xfrm>
                          <a:prstGeom prst="rect">
                            <a:avLst/>
                          </a:prstGeom>
                        </p:spPr>
                      </p:pic>
                    </p:oleObj>
                  </mc:Fallback>
                </mc:AlternateContent>
              </a:graphicData>
            </a:graphic>
          </p:graphicFrame>
          <p:graphicFrame>
            <p:nvGraphicFramePr>
              <p:cNvPr id="33" name="对象 32"/>
              <p:cNvGraphicFramePr>
                <a:graphicFrameLocks noChangeAspect="1"/>
              </p:cNvGraphicFramePr>
              <p:nvPr>
                <p:extLst/>
              </p:nvPr>
            </p:nvGraphicFramePr>
            <p:xfrm>
              <a:off x="1095941" y="4647659"/>
              <a:ext cx="2341167" cy="675238"/>
            </p:xfrm>
            <a:graphic>
              <a:graphicData uri="http://schemas.openxmlformats.org/presentationml/2006/ole">
                <mc:AlternateContent xmlns:mc="http://schemas.openxmlformats.org/markup-compatibility/2006">
                  <mc:Choice xmlns:v="urn:schemas-microsoft-com:vml" Requires="v">
                    <p:oleObj spid="_x0000_s41200" name="Formula" r:id="rId19" imgW="1251000" imgH="362160" progId="Equation.Ribbit">
                      <p:embed/>
                    </p:oleObj>
                  </mc:Choice>
                  <mc:Fallback>
                    <p:oleObj name="Formula" r:id="rId19" imgW="1251000" imgH="362160" progId="Equation.Ribbit">
                      <p:embed/>
                      <p:pic>
                        <p:nvPicPr>
                          <p:cNvPr id="0" name=""/>
                          <p:cNvPicPr/>
                          <p:nvPr/>
                        </p:nvPicPr>
                        <p:blipFill>
                          <a:blip r:embed="rId20"/>
                          <a:stretch>
                            <a:fillRect/>
                          </a:stretch>
                        </p:blipFill>
                        <p:spPr>
                          <a:xfrm>
                            <a:off x="1095941" y="4647659"/>
                            <a:ext cx="2341167" cy="675238"/>
                          </a:xfrm>
                          <a:prstGeom prst="rect">
                            <a:avLst/>
                          </a:prstGeom>
                        </p:spPr>
                      </p:pic>
                    </p:oleObj>
                  </mc:Fallback>
                </mc:AlternateContent>
              </a:graphicData>
            </a:graphic>
          </p:graphicFrame>
        </p:grpSp>
        <p:pic>
          <p:nvPicPr>
            <p:cNvPr id="7" name="图片 6"/>
            <p:cNvPicPr>
              <a:picLocks noChangeAspect="1"/>
            </p:cNvPicPr>
            <p:nvPr/>
          </p:nvPicPr>
          <p:blipFill>
            <a:blip r:embed="rId21"/>
            <a:stretch>
              <a:fillRect/>
            </a:stretch>
          </p:blipFill>
          <p:spPr>
            <a:xfrm>
              <a:off x="6694304" y="4592288"/>
              <a:ext cx="595313" cy="256165"/>
            </a:xfrm>
            <a:prstGeom prst="rect">
              <a:avLst/>
            </a:prstGeom>
          </p:spPr>
        </p:pic>
      </p:grpSp>
      <p:graphicFrame>
        <p:nvGraphicFramePr>
          <p:cNvPr id="34" name="对象 33"/>
          <p:cNvGraphicFramePr>
            <a:graphicFrameLocks noChangeAspect="1"/>
          </p:cNvGraphicFramePr>
          <p:nvPr>
            <p:extLst/>
          </p:nvPr>
        </p:nvGraphicFramePr>
        <p:xfrm>
          <a:off x="1839865" y="5723100"/>
          <a:ext cx="255326" cy="300980"/>
        </p:xfrm>
        <a:graphic>
          <a:graphicData uri="http://schemas.openxmlformats.org/presentationml/2006/ole">
            <mc:AlternateContent xmlns:mc="http://schemas.openxmlformats.org/markup-compatibility/2006">
              <mc:Choice xmlns:v="urn:schemas-microsoft-com:vml" Requires="v">
                <p:oleObj spid="_x0000_s41201" name="Formula" r:id="rId22" imgW="138600" imgH="158760" progId="Equation.Ribbit">
                  <p:embed/>
                </p:oleObj>
              </mc:Choice>
              <mc:Fallback>
                <p:oleObj name="Formula" r:id="rId22" imgW="138600" imgH="158760" progId="Equation.Ribbit">
                  <p:embed/>
                  <p:pic>
                    <p:nvPicPr>
                      <p:cNvPr id="0" name=""/>
                      <p:cNvPicPr/>
                      <p:nvPr/>
                    </p:nvPicPr>
                    <p:blipFill>
                      <a:blip r:embed="rId11"/>
                      <a:stretch>
                        <a:fillRect/>
                      </a:stretch>
                    </p:blipFill>
                    <p:spPr>
                      <a:xfrm>
                        <a:off x="1839865" y="5723100"/>
                        <a:ext cx="255326" cy="300980"/>
                      </a:xfrm>
                      <a:prstGeom prst="rect">
                        <a:avLst/>
                      </a:prstGeom>
                    </p:spPr>
                  </p:pic>
                </p:oleObj>
              </mc:Fallback>
            </mc:AlternateContent>
          </a:graphicData>
        </a:graphic>
      </p:graphicFrame>
      <p:graphicFrame>
        <p:nvGraphicFramePr>
          <p:cNvPr id="35" name="对象 34"/>
          <p:cNvGraphicFramePr>
            <a:graphicFrameLocks noChangeAspect="1"/>
          </p:cNvGraphicFramePr>
          <p:nvPr>
            <p:extLst/>
          </p:nvPr>
        </p:nvGraphicFramePr>
        <p:xfrm>
          <a:off x="4281713" y="5687350"/>
          <a:ext cx="226105" cy="348927"/>
        </p:xfrm>
        <a:graphic>
          <a:graphicData uri="http://schemas.openxmlformats.org/presentationml/2006/ole">
            <mc:AlternateContent xmlns:mc="http://schemas.openxmlformats.org/markup-compatibility/2006">
              <mc:Choice xmlns:v="urn:schemas-microsoft-com:vml" Requires="v">
                <p:oleObj spid="_x0000_s41202" name="Formula" r:id="rId23" imgW="138600" imgH="209880" progId="Equation.Ribbit">
                  <p:embed/>
                </p:oleObj>
              </mc:Choice>
              <mc:Fallback>
                <p:oleObj name="Formula" r:id="rId23" imgW="138600" imgH="209880" progId="Equation.Ribbit">
                  <p:embed/>
                  <p:pic>
                    <p:nvPicPr>
                      <p:cNvPr id="0" name=""/>
                      <p:cNvPicPr/>
                      <p:nvPr/>
                    </p:nvPicPr>
                    <p:blipFill>
                      <a:blip r:embed="rId24"/>
                      <a:stretch>
                        <a:fillRect/>
                      </a:stretch>
                    </p:blipFill>
                    <p:spPr>
                      <a:xfrm>
                        <a:off x="4281713" y="5687350"/>
                        <a:ext cx="226105" cy="348927"/>
                      </a:xfrm>
                      <a:prstGeom prst="rect">
                        <a:avLst/>
                      </a:prstGeom>
                    </p:spPr>
                  </p:pic>
                </p:oleObj>
              </mc:Fallback>
            </mc:AlternateContent>
          </a:graphicData>
        </a:graphic>
      </p:graphicFrame>
      <p:grpSp>
        <p:nvGrpSpPr>
          <p:cNvPr id="10" name="组合 9"/>
          <p:cNvGrpSpPr/>
          <p:nvPr/>
        </p:nvGrpSpPr>
        <p:grpSpPr>
          <a:xfrm>
            <a:off x="5365425" y="5634935"/>
            <a:ext cx="3300770" cy="579438"/>
            <a:chOff x="5365425" y="5634935"/>
            <a:chExt cx="3300770" cy="579438"/>
          </a:xfrm>
        </p:grpSpPr>
        <p:graphicFrame>
          <p:nvGraphicFramePr>
            <p:cNvPr id="36" name="对象 35"/>
            <p:cNvGraphicFramePr>
              <a:graphicFrameLocks noChangeAspect="1"/>
            </p:cNvGraphicFramePr>
            <p:nvPr>
              <p:extLst/>
            </p:nvPr>
          </p:nvGraphicFramePr>
          <p:xfrm>
            <a:off x="5365425" y="5634935"/>
            <a:ext cx="2443163" cy="579438"/>
          </p:xfrm>
          <a:graphic>
            <a:graphicData uri="http://schemas.openxmlformats.org/presentationml/2006/ole">
              <mc:AlternateContent xmlns:mc="http://schemas.openxmlformats.org/markup-compatibility/2006">
                <mc:Choice xmlns:v="urn:schemas-microsoft-com:vml" Requires="v">
                  <p:oleObj spid="_x0000_s41203" name="Formula" r:id="rId25" imgW="1303200" imgH="311400" progId="Equation.Ribbit">
                    <p:embed/>
                  </p:oleObj>
                </mc:Choice>
                <mc:Fallback>
                  <p:oleObj name="Formula" r:id="rId25" imgW="1303200" imgH="311400" progId="Equation.Ribbit">
                    <p:embed/>
                    <p:pic>
                      <p:nvPicPr>
                        <p:cNvPr id="0" name=""/>
                        <p:cNvPicPr/>
                        <p:nvPr/>
                      </p:nvPicPr>
                      <p:blipFill>
                        <a:blip r:embed="rId26"/>
                        <a:stretch>
                          <a:fillRect/>
                        </a:stretch>
                      </p:blipFill>
                      <p:spPr>
                        <a:xfrm>
                          <a:off x="5365425" y="5634935"/>
                          <a:ext cx="2443163" cy="579438"/>
                        </a:xfrm>
                        <a:prstGeom prst="rect">
                          <a:avLst/>
                        </a:prstGeom>
                      </p:spPr>
                    </p:pic>
                  </p:oleObj>
                </mc:Fallback>
              </mc:AlternateContent>
            </a:graphicData>
          </a:graphic>
        </p:graphicFrame>
        <p:pic>
          <p:nvPicPr>
            <p:cNvPr id="9" name="图片 8"/>
            <p:cNvPicPr>
              <a:picLocks noChangeAspect="1"/>
            </p:cNvPicPr>
            <p:nvPr/>
          </p:nvPicPr>
          <p:blipFill>
            <a:blip r:embed="rId27"/>
            <a:stretch>
              <a:fillRect/>
            </a:stretch>
          </p:blipFill>
          <p:spPr>
            <a:xfrm>
              <a:off x="8060405" y="5711393"/>
              <a:ext cx="605790" cy="275712"/>
            </a:xfrm>
            <a:prstGeom prst="rect">
              <a:avLst/>
            </a:prstGeom>
          </p:spPr>
        </p:pic>
      </p:grpSp>
    </p:spTree>
    <p:extLst>
      <p:ext uri="{BB962C8B-B14F-4D97-AF65-F5344CB8AC3E}">
        <p14:creationId xmlns:p14="http://schemas.microsoft.com/office/powerpoint/2010/main" val="2800035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smtClean="0"/>
              <a:t>例如，在连续属性情形下，假设概率密度函数                          ，则参数     和    的极大似然估计为</a:t>
            </a:r>
          </a:p>
          <a:p>
            <a:endParaRPr lang="zh-CN" altLang="en-US" dirty="0"/>
          </a:p>
          <a:p>
            <a:endParaRPr lang="zh-CN" altLang="en-US" dirty="0" smtClean="0"/>
          </a:p>
          <a:p>
            <a:pPr marL="0" indent="0">
              <a:buNone/>
            </a:pPr>
            <a:endParaRPr lang="zh-CN" altLang="en-US" dirty="0" smtClean="0"/>
          </a:p>
          <a:p>
            <a:endParaRPr lang="zh-CN" altLang="en-US" dirty="0"/>
          </a:p>
          <a:p>
            <a:r>
              <a:rPr lang="zh-CN" altLang="en-US" dirty="0" smtClean="0"/>
              <a:t>也就是说，通过极大似然法得到的正态分布均值就是样本均值，方差就是                      的均值，这显然是一个符合直觉的结果。</a:t>
            </a:r>
          </a:p>
          <a:p>
            <a:endParaRPr lang="zh-CN" altLang="en-US" dirty="0"/>
          </a:p>
          <a:p>
            <a:r>
              <a:rPr lang="zh-CN" altLang="en-US" dirty="0" smtClean="0"/>
              <a:t>需注意的是，这种参数化的方法虽能使类条件概率估计变得相对简单，但估计结果的准确性严重依赖于所假设的概率分布形式是否符合潜在的真实数据分布。</a:t>
            </a:r>
            <a:endParaRPr lang="en-US" altLang="zh-CN" dirty="0"/>
          </a:p>
          <a:p>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4194583267"/>
              </p:ext>
            </p:extLst>
          </p:nvPr>
        </p:nvGraphicFramePr>
        <p:xfrm>
          <a:off x="6235155" y="1065533"/>
          <a:ext cx="2486025" cy="365125"/>
        </p:xfrm>
        <a:graphic>
          <a:graphicData uri="http://schemas.openxmlformats.org/presentationml/2006/ole">
            <mc:AlternateContent xmlns:mc="http://schemas.openxmlformats.org/markup-compatibility/2006">
              <mc:Choice xmlns:v="urn:schemas-microsoft-com:vml" Requires="v">
                <p:oleObj spid="_x0000_s13954" name="Formula" r:id="rId3" imgW="1324800" imgH="195840" progId="Equation.Ribbit">
                  <p:embed/>
                </p:oleObj>
              </mc:Choice>
              <mc:Fallback>
                <p:oleObj name="Formula" r:id="rId3" imgW="1324800" imgH="195840" progId="Equation.Ribbit">
                  <p:embed/>
                  <p:pic>
                    <p:nvPicPr>
                      <p:cNvPr id="0" name=""/>
                      <p:cNvPicPr/>
                      <p:nvPr/>
                    </p:nvPicPr>
                    <p:blipFill>
                      <a:blip r:embed="rId4"/>
                      <a:stretch>
                        <a:fillRect/>
                      </a:stretch>
                    </p:blipFill>
                    <p:spPr>
                      <a:xfrm>
                        <a:off x="6235155" y="1065533"/>
                        <a:ext cx="2486025" cy="3651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49365015"/>
              </p:ext>
            </p:extLst>
          </p:nvPr>
        </p:nvGraphicFramePr>
        <p:xfrm>
          <a:off x="1432559" y="1433029"/>
          <a:ext cx="340625" cy="254145"/>
        </p:xfrm>
        <a:graphic>
          <a:graphicData uri="http://schemas.openxmlformats.org/presentationml/2006/ole">
            <mc:AlternateContent xmlns:mc="http://schemas.openxmlformats.org/markup-compatibility/2006">
              <mc:Choice xmlns:v="urn:schemas-microsoft-com:vml" Requires="v">
                <p:oleObj spid="_x0000_s13955" name="Formula" r:id="rId5" imgW="162720" imgH="122040" progId="Equation.Ribbit">
                  <p:embed/>
                </p:oleObj>
              </mc:Choice>
              <mc:Fallback>
                <p:oleObj name="Formula" r:id="rId5" imgW="162720" imgH="122040" progId="Equation.Ribbit">
                  <p:embed/>
                  <p:pic>
                    <p:nvPicPr>
                      <p:cNvPr id="0" name=""/>
                      <p:cNvPicPr/>
                      <p:nvPr/>
                    </p:nvPicPr>
                    <p:blipFill>
                      <a:blip r:embed="rId6"/>
                      <a:stretch>
                        <a:fillRect/>
                      </a:stretch>
                    </p:blipFill>
                    <p:spPr>
                      <a:xfrm>
                        <a:off x="1432559" y="1433029"/>
                        <a:ext cx="340625" cy="25414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3782680"/>
              </p:ext>
            </p:extLst>
          </p:nvPr>
        </p:nvGraphicFramePr>
        <p:xfrm>
          <a:off x="2169264" y="1390559"/>
          <a:ext cx="274339" cy="322160"/>
        </p:xfrm>
        <a:graphic>
          <a:graphicData uri="http://schemas.openxmlformats.org/presentationml/2006/ole">
            <mc:AlternateContent xmlns:mc="http://schemas.openxmlformats.org/markup-compatibility/2006">
              <mc:Choice xmlns:v="urn:schemas-microsoft-com:vml" Requires="v">
                <p:oleObj spid="_x0000_s13956" name="Formula" r:id="rId7" imgW="166680" imgH="195840" progId="Equation.Ribbit">
                  <p:embed/>
                </p:oleObj>
              </mc:Choice>
              <mc:Fallback>
                <p:oleObj name="Formula" r:id="rId7" imgW="166680" imgH="195840" progId="Equation.Ribbit">
                  <p:embed/>
                  <p:pic>
                    <p:nvPicPr>
                      <p:cNvPr id="0" name=""/>
                      <p:cNvPicPr/>
                      <p:nvPr/>
                    </p:nvPicPr>
                    <p:blipFill>
                      <a:blip r:embed="rId8"/>
                      <a:stretch>
                        <a:fillRect/>
                      </a:stretch>
                    </p:blipFill>
                    <p:spPr>
                      <a:xfrm>
                        <a:off x="2169264" y="1390559"/>
                        <a:ext cx="274339" cy="322160"/>
                      </a:xfrm>
                      <a:prstGeom prst="rect">
                        <a:avLst/>
                      </a:prstGeom>
                    </p:spPr>
                  </p:pic>
                </p:oleObj>
              </mc:Fallback>
            </mc:AlternateContent>
          </a:graphicData>
        </a:graphic>
      </p:graphicFrame>
      <p:grpSp>
        <p:nvGrpSpPr>
          <p:cNvPr id="17" name="组合 16"/>
          <p:cNvGrpSpPr/>
          <p:nvPr/>
        </p:nvGrpSpPr>
        <p:grpSpPr>
          <a:xfrm>
            <a:off x="2557903" y="1852146"/>
            <a:ext cx="5245863" cy="1611238"/>
            <a:chOff x="2557903" y="1852146"/>
            <a:chExt cx="5245863" cy="1611238"/>
          </a:xfrm>
        </p:grpSpPr>
        <p:graphicFrame>
          <p:nvGraphicFramePr>
            <p:cNvPr id="14" name="对象 13"/>
            <p:cNvGraphicFramePr>
              <a:graphicFrameLocks noChangeAspect="1"/>
            </p:cNvGraphicFramePr>
            <p:nvPr>
              <p:extLst>
                <p:ext uri="{D42A27DB-BD31-4B8C-83A1-F6EECF244321}">
                  <p14:modId xmlns:p14="http://schemas.microsoft.com/office/powerpoint/2010/main" val="3896584076"/>
                </p:ext>
              </p:extLst>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spid="_x0000_s13957" name="Formula" r:id="rId9" imgW="1072080" imgH="419400" progId="Equation.Ribbit">
                    <p:embed/>
                  </p:oleObj>
                </mc:Choice>
                <mc:Fallback>
                  <p:oleObj name="Formula" r:id="rId9" imgW="1072080" imgH="419400" progId="Equation.Ribbit">
                    <p:embed/>
                    <p:pic>
                      <p:nvPicPr>
                        <p:cNvPr id="0" name=""/>
                        <p:cNvPicPr/>
                        <p:nvPr/>
                      </p:nvPicPr>
                      <p:blipFill>
                        <a:blip r:embed="rId10"/>
                        <a:stretch>
                          <a:fillRect/>
                        </a:stretch>
                      </p:blipFill>
                      <p:spPr>
                        <a:xfrm>
                          <a:off x="3176817" y="1852146"/>
                          <a:ext cx="2051685" cy="79998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032183549"/>
                </p:ext>
              </p:extLst>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spid="_x0000_s13958" name="Formula" r:id="rId11" imgW="2145240" imgH="419400" progId="Equation.Ribbit">
                    <p:embed/>
                  </p:oleObj>
                </mc:Choice>
                <mc:Fallback>
                  <p:oleObj name="Formula" r:id="rId11" imgW="2145240" imgH="419400" progId="Equation.Ribbit">
                    <p:embed/>
                    <p:pic>
                      <p:nvPicPr>
                        <p:cNvPr id="0" name=""/>
                        <p:cNvPicPr/>
                        <p:nvPr/>
                      </p:nvPicPr>
                      <p:blipFill>
                        <a:blip r:embed="rId12"/>
                        <a:stretch>
                          <a:fillRect/>
                        </a:stretch>
                      </p:blipFill>
                      <p:spPr>
                        <a:xfrm>
                          <a:off x="2557903" y="2726098"/>
                          <a:ext cx="3791552" cy="737286"/>
                        </a:xfrm>
                        <a:prstGeom prst="rect">
                          <a:avLst/>
                        </a:prstGeom>
                      </p:spPr>
                    </p:pic>
                  </p:oleObj>
                </mc:Fallback>
              </mc:AlternateContent>
            </a:graphicData>
          </a:graphic>
        </p:graphicFrame>
        <p:pic>
          <p:nvPicPr>
            <p:cNvPr id="3" name="图片 2"/>
            <p:cNvPicPr>
              <a:picLocks noChangeAspect="1"/>
            </p:cNvPicPr>
            <p:nvPr/>
          </p:nvPicPr>
          <p:blipFill>
            <a:blip r:embed="rId13"/>
            <a:stretch>
              <a:fillRect/>
            </a:stretch>
          </p:blipFill>
          <p:spPr>
            <a:xfrm>
              <a:off x="7114438" y="2052367"/>
              <a:ext cx="680924" cy="307934"/>
            </a:xfrm>
            <a:prstGeom prst="rect">
              <a:avLst/>
            </a:prstGeom>
          </p:spPr>
        </p:pic>
        <p:pic>
          <p:nvPicPr>
            <p:cNvPr id="16" name="图片 15"/>
            <p:cNvPicPr>
              <a:picLocks noChangeAspect="1"/>
            </p:cNvPicPr>
            <p:nvPr/>
          </p:nvPicPr>
          <p:blipFill>
            <a:blip r:embed="rId14"/>
            <a:stretch>
              <a:fillRect/>
            </a:stretch>
          </p:blipFill>
          <p:spPr>
            <a:xfrm>
              <a:off x="7106034" y="2867889"/>
              <a:ext cx="697732" cy="310603"/>
            </a:xfrm>
            <a:prstGeom prst="rect">
              <a:avLst/>
            </a:prstGeom>
          </p:spPr>
        </p:pic>
      </p:grpSp>
      <p:graphicFrame>
        <p:nvGraphicFramePr>
          <p:cNvPr id="18" name="对象 17"/>
          <p:cNvGraphicFramePr>
            <a:graphicFrameLocks noChangeAspect="1"/>
          </p:cNvGraphicFramePr>
          <p:nvPr>
            <p:extLst>
              <p:ext uri="{D42A27DB-BD31-4B8C-83A1-F6EECF244321}">
                <p14:modId xmlns:p14="http://schemas.microsoft.com/office/powerpoint/2010/main" val="1403143055"/>
              </p:ext>
            </p:extLst>
          </p:nvPr>
        </p:nvGraphicFramePr>
        <p:xfrm>
          <a:off x="1177032" y="3841483"/>
          <a:ext cx="1984463" cy="325197"/>
        </p:xfrm>
        <a:graphic>
          <a:graphicData uri="http://schemas.openxmlformats.org/presentationml/2006/ole">
            <mc:AlternateContent xmlns:mc="http://schemas.openxmlformats.org/markup-compatibility/2006">
              <mc:Choice xmlns:v="urn:schemas-microsoft-com:vml" Requires="v">
                <p:oleObj spid="_x0000_s13959" name="Formula" r:id="rId15" imgW="1177560" imgH="194400" progId="Equation.Ribbit">
                  <p:embed/>
                </p:oleObj>
              </mc:Choice>
              <mc:Fallback>
                <p:oleObj name="Formula" r:id="rId15" imgW="1177560" imgH="194400" progId="Equation.Ribbit">
                  <p:embed/>
                  <p:pic>
                    <p:nvPicPr>
                      <p:cNvPr id="0" name=""/>
                      <p:cNvPicPr/>
                      <p:nvPr/>
                    </p:nvPicPr>
                    <p:blipFill>
                      <a:blip r:embed="rId16"/>
                      <a:stretch>
                        <a:fillRect/>
                      </a:stretch>
                    </p:blipFill>
                    <p:spPr>
                      <a:xfrm>
                        <a:off x="1177032" y="3841483"/>
                        <a:ext cx="1984463" cy="325197"/>
                      </a:xfrm>
                      <a:prstGeom prst="rect">
                        <a:avLst/>
                      </a:prstGeom>
                    </p:spPr>
                  </p:pic>
                </p:oleObj>
              </mc:Fallback>
            </mc:AlternateContent>
          </a:graphicData>
        </a:graphic>
      </p:graphicFrame>
    </p:spTree>
    <p:extLst>
      <p:ext uri="{BB962C8B-B14F-4D97-AF65-F5344CB8AC3E}">
        <p14:creationId xmlns:p14="http://schemas.microsoft.com/office/powerpoint/2010/main" val="37503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朴素贝叶斯分类器</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97958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r>
              <a:rPr kumimoji="1" lang="zh-CN" altLang="en-US" dirty="0" smtClean="0"/>
              <a:t>估计</a:t>
            </a:r>
            <a:r>
              <a:rPr lang="zh-CN" altLang="en-US" dirty="0"/>
              <a:t>后验概率          </a:t>
            </a:r>
            <a:r>
              <a:rPr lang="zh-CN" altLang="en-US" dirty="0" smtClean="0"/>
              <a:t> 主要</a:t>
            </a:r>
            <a:r>
              <a:rPr lang="zh-CN" altLang="en-US" dirty="0"/>
              <a:t>困难：类条件概率          </a:t>
            </a:r>
            <a:r>
              <a:rPr lang="zh-CN" altLang="en-US" dirty="0" smtClean="0"/>
              <a:t> </a:t>
            </a:r>
            <a:r>
              <a:rPr lang="zh-CN" altLang="en-US" dirty="0"/>
              <a:t>是所有属性上的联合</a:t>
            </a:r>
            <a:r>
              <a:rPr lang="zh-CN" altLang="en-US" dirty="0" smtClean="0"/>
              <a:t>概率难以从有限的训练样本估计获得。</a:t>
            </a:r>
          </a:p>
          <a:p>
            <a:endParaRPr kumimoji="1" lang="zh-CN" altLang="en-US" dirty="0" smtClean="0"/>
          </a:p>
          <a:p>
            <a:r>
              <a:rPr lang="zh-CN" altLang="en-US" dirty="0"/>
              <a:t>朴素贝叶斯</a:t>
            </a:r>
            <a:r>
              <a:rPr lang="zh-CN" altLang="en-US" dirty="0" smtClean="0"/>
              <a:t>分类器</a:t>
            </a:r>
            <a:r>
              <a:rPr lang="en-US" altLang="zh-CN" dirty="0" smtClean="0"/>
              <a:t>(Naïve </a:t>
            </a:r>
            <a:r>
              <a:rPr lang="en-US" altLang="zh-CN" dirty="0"/>
              <a:t>Bayes </a:t>
            </a:r>
            <a:r>
              <a:rPr lang="en-US" altLang="zh-CN" dirty="0" smtClean="0"/>
              <a:t>Classifier)</a:t>
            </a:r>
            <a:r>
              <a:rPr lang="zh-CN" altLang="en-US" dirty="0" smtClean="0"/>
              <a:t>采用</a:t>
            </a:r>
            <a:r>
              <a:rPr lang="zh-CN" altLang="en-US" dirty="0"/>
              <a:t>了“属性条件独立性假设</a:t>
            </a:r>
            <a:r>
              <a:rPr lang="zh-CN" altLang="en-US" dirty="0" smtClean="0"/>
              <a:t>”</a:t>
            </a:r>
            <a:r>
              <a:rPr lang="en-US" altLang="zh-CN" dirty="0" smtClean="0"/>
              <a:t>(attribute </a:t>
            </a:r>
            <a:r>
              <a:rPr lang="en-US" altLang="zh-CN" dirty="0"/>
              <a:t>conditional independence </a:t>
            </a:r>
            <a:r>
              <a:rPr lang="en-US" altLang="zh-CN" dirty="0" smtClean="0"/>
              <a:t>assumption)</a:t>
            </a:r>
            <a:r>
              <a:rPr lang="zh-CN" altLang="en-US" dirty="0" smtClean="0"/>
              <a:t>：</a:t>
            </a:r>
            <a:r>
              <a:rPr lang="zh-CN" altLang="en-US" dirty="0"/>
              <a:t>每个属性独立地对分类结果发生</a:t>
            </a:r>
            <a:r>
              <a:rPr lang="zh-CN" altLang="en-US" dirty="0" smtClean="0"/>
              <a:t>影响。</a:t>
            </a:r>
          </a:p>
          <a:p>
            <a:endParaRPr kumimoji="1" lang="zh-CN" altLang="en-US" dirty="0"/>
          </a:p>
          <a:p>
            <a:r>
              <a:rPr lang="zh-CN" altLang="en-US" dirty="0"/>
              <a:t>基于属性条件独立性假设</a:t>
            </a:r>
            <a:r>
              <a:rPr lang="zh-CN" altLang="en-US" dirty="0" smtClean="0"/>
              <a:t>，</a:t>
            </a:r>
            <a:r>
              <a:rPr lang="en-US" altLang="zh-CN" dirty="0" smtClean="0"/>
              <a:t>(7.8)</a:t>
            </a:r>
            <a:r>
              <a:rPr lang="zh-CN" altLang="en-US" dirty="0" smtClean="0"/>
              <a:t>可</a:t>
            </a:r>
            <a:r>
              <a:rPr lang="zh-CN" altLang="en-US" dirty="0"/>
              <a:t>重写</a:t>
            </a:r>
            <a:r>
              <a:rPr lang="zh-CN" altLang="en-US" dirty="0" smtClean="0"/>
              <a:t>为</a:t>
            </a:r>
          </a:p>
          <a:p>
            <a:pPr lvl="1"/>
            <a:endParaRPr kumimoji="1" lang="zh-CN" altLang="en-US" dirty="0"/>
          </a:p>
          <a:p>
            <a:pPr lvl="1"/>
            <a:endParaRPr kumimoji="1" lang="zh-CN" altLang="en-US" dirty="0" smtClean="0"/>
          </a:p>
          <a:p>
            <a:pPr lvl="1"/>
            <a:endParaRPr kumimoji="1" lang="zh-CN" altLang="en-US" dirty="0" smtClean="0"/>
          </a:p>
          <a:p>
            <a:pPr lvl="1"/>
            <a:endParaRPr kumimoji="1" lang="zh-CN" altLang="en-US" dirty="0"/>
          </a:p>
          <a:p>
            <a:pPr lvl="1"/>
            <a:r>
              <a:rPr kumimoji="1" lang="zh-CN" altLang="en-US" dirty="0" smtClean="0"/>
              <a:t>其中</a:t>
            </a:r>
            <a:r>
              <a:rPr kumimoji="1" lang="en-US" altLang="zh-CN" dirty="0" smtClean="0"/>
              <a:t> </a:t>
            </a:r>
            <a:r>
              <a:rPr kumimoji="1" lang="zh-CN" altLang="en-US" dirty="0" smtClean="0"/>
              <a:t>  </a:t>
            </a:r>
            <a:r>
              <a:rPr lang="zh-CN" altLang="en-US" dirty="0" smtClean="0"/>
              <a:t>为</a:t>
            </a:r>
            <a:r>
              <a:rPr lang="zh-CN" altLang="en-US" dirty="0"/>
              <a:t>属性数目，   为    在第   个属性上的取值。</a:t>
            </a:r>
            <a:endParaRPr kumimoji="1" lang="zh-CN" altLang="en-US" dirty="0" smtClean="0"/>
          </a:p>
          <a:p>
            <a:pPr lvl="1"/>
            <a:endParaRPr kumimoji="1" lang="zh-CN" altLang="en-US" dirty="0" smtClean="0"/>
          </a:p>
          <a:p>
            <a:pPr lvl="1"/>
            <a:endParaRPr kumimoji="1"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4240978938"/>
              </p:ext>
            </p:extLst>
          </p:nvPr>
        </p:nvGraphicFramePr>
        <p:xfrm>
          <a:off x="2466241" y="1118700"/>
          <a:ext cx="852487" cy="296863"/>
        </p:xfrm>
        <a:graphic>
          <a:graphicData uri="http://schemas.openxmlformats.org/presentationml/2006/ole">
            <mc:AlternateContent xmlns:mc="http://schemas.openxmlformats.org/markup-compatibility/2006">
              <mc:Choice xmlns:v="urn:schemas-microsoft-com:vml" Requires="v">
                <p:oleObj spid="_x0000_s15051" name="Formula" r:id="rId3" imgW="505800" imgH="177840" progId="Equation.Ribbit">
                  <p:embed/>
                </p:oleObj>
              </mc:Choice>
              <mc:Fallback>
                <p:oleObj name="Formula" r:id="rId3" imgW="505800" imgH="177840" progId="Equation.Ribbit">
                  <p:embed/>
                  <p:pic>
                    <p:nvPicPr>
                      <p:cNvPr id="0" name=""/>
                      <p:cNvPicPr/>
                      <p:nvPr/>
                    </p:nvPicPr>
                    <p:blipFill>
                      <a:blip r:embed="rId4"/>
                      <a:stretch>
                        <a:fillRect/>
                      </a:stretch>
                    </p:blipFill>
                    <p:spPr>
                      <a:xfrm>
                        <a:off x="2466241" y="1118700"/>
                        <a:ext cx="852487"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3254104"/>
              </p:ext>
            </p:extLst>
          </p:nvPr>
        </p:nvGraphicFramePr>
        <p:xfrm>
          <a:off x="6384925" y="1118700"/>
          <a:ext cx="849313" cy="296862"/>
        </p:xfrm>
        <a:graphic>
          <a:graphicData uri="http://schemas.openxmlformats.org/presentationml/2006/ole">
            <mc:AlternateContent xmlns:mc="http://schemas.openxmlformats.org/markup-compatibility/2006">
              <mc:Choice xmlns:v="urn:schemas-microsoft-com:vml" Requires="v">
                <p:oleObj spid="_x0000_s15052" name="Formula" r:id="rId5" imgW="504360" imgH="177840" progId="Equation.Ribbit">
                  <p:embed/>
                </p:oleObj>
              </mc:Choice>
              <mc:Fallback>
                <p:oleObj name="Formula" r:id="rId5" imgW="504360" imgH="177840" progId="Equation.Ribbit">
                  <p:embed/>
                  <p:pic>
                    <p:nvPicPr>
                      <p:cNvPr id="0" name=""/>
                      <p:cNvPicPr/>
                      <p:nvPr/>
                    </p:nvPicPr>
                    <p:blipFill>
                      <a:blip r:embed="rId6"/>
                      <a:stretch>
                        <a:fillRect/>
                      </a:stretch>
                    </p:blipFill>
                    <p:spPr>
                      <a:xfrm>
                        <a:off x="6384925" y="1118700"/>
                        <a:ext cx="849313" cy="2968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5125398"/>
              </p:ext>
            </p:extLst>
          </p:nvPr>
        </p:nvGraphicFramePr>
        <p:xfrm>
          <a:off x="1591233" y="5438329"/>
          <a:ext cx="162246" cy="294182"/>
        </p:xfrm>
        <a:graphic>
          <a:graphicData uri="http://schemas.openxmlformats.org/presentationml/2006/ole">
            <mc:AlternateContent xmlns:mc="http://schemas.openxmlformats.org/markup-compatibility/2006">
              <mc:Choice xmlns:v="urn:schemas-microsoft-com:vml" Requires="v">
                <p:oleObj spid="_x0000_s15053" name="Formula" r:id="rId7" imgW="85320" imgH="157680" progId="Equation.Ribbit">
                  <p:embed/>
                </p:oleObj>
              </mc:Choice>
              <mc:Fallback>
                <p:oleObj name="Formula" r:id="rId7" imgW="85320" imgH="157680" progId="Equation.Ribbit">
                  <p:embed/>
                  <p:pic>
                    <p:nvPicPr>
                      <p:cNvPr id="0" name=""/>
                      <p:cNvPicPr/>
                      <p:nvPr/>
                    </p:nvPicPr>
                    <p:blipFill>
                      <a:blip r:embed="rId8"/>
                      <a:stretch>
                        <a:fillRect/>
                      </a:stretch>
                    </p:blipFill>
                    <p:spPr>
                      <a:xfrm>
                        <a:off x="1591233" y="5438329"/>
                        <a:ext cx="162246" cy="29418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45065428"/>
              </p:ext>
            </p:extLst>
          </p:nvPr>
        </p:nvGraphicFramePr>
        <p:xfrm>
          <a:off x="3318728" y="5474295"/>
          <a:ext cx="239712" cy="222250"/>
        </p:xfrm>
        <a:graphic>
          <a:graphicData uri="http://schemas.openxmlformats.org/presentationml/2006/ole">
            <mc:AlternateContent xmlns:mc="http://schemas.openxmlformats.org/markup-compatibility/2006">
              <mc:Choice xmlns:v="urn:schemas-microsoft-com:vml" Requires="v">
                <p:oleObj spid="_x0000_s15054" name="Formula" r:id="rId9" imgW="127080" imgH="119520" progId="Equation.Ribbit">
                  <p:embed/>
                </p:oleObj>
              </mc:Choice>
              <mc:Fallback>
                <p:oleObj name="Formula" r:id="rId9" imgW="127080" imgH="119520" progId="Equation.Ribbit">
                  <p:embed/>
                  <p:pic>
                    <p:nvPicPr>
                      <p:cNvPr id="0" name=""/>
                      <p:cNvPicPr/>
                      <p:nvPr/>
                    </p:nvPicPr>
                    <p:blipFill>
                      <a:blip r:embed="rId10"/>
                      <a:stretch>
                        <a:fillRect/>
                      </a:stretch>
                    </p:blipFill>
                    <p:spPr>
                      <a:xfrm>
                        <a:off x="3318728" y="5474295"/>
                        <a:ext cx="239712" cy="2222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77047244"/>
              </p:ext>
            </p:extLst>
          </p:nvPr>
        </p:nvGraphicFramePr>
        <p:xfrm>
          <a:off x="3932432" y="5497600"/>
          <a:ext cx="187325" cy="225425"/>
        </p:xfrm>
        <a:graphic>
          <a:graphicData uri="http://schemas.openxmlformats.org/presentationml/2006/ole">
            <mc:AlternateContent xmlns:mc="http://schemas.openxmlformats.org/markup-compatibility/2006">
              <mc:Choice xmlns:v="urn:schemas-microsoft-com:vml" Requires="v">
                <p:oleObj spid="_x0000_s15055" name="Formula" r:id="rId11" imgW="97920" imgH="120960" progId="Equation.Ribbit">
                  <p:embed/>
                </p:oleObj>
              </mc:Choice>
              <mc:Fallback>
                <p:oleObj name="Formula" r:id="rId11" imgW="97920" imgH="120960" progId="Equation.Ribbit">
                  <p:embed/>
                  <p:pic>
                    <p:nvPicPr>
                      <p:cNvPr id="0" name=""/>
                      <p:cNvPicPr/>
                      <p:nvPr/>
                    </p:nvPicPr>
                    <p:blipFill>
                      <a:blip r:embed="rId12"/>
                      <a:stretch>
                        <a:fillRect/>
                      </a:stretch>
                    </p:blipFill>
                    <p:spPr>
                      <a:xfrm>
                        <a:off x="3932432" y="5497600"/>
                        <a:ext cx="187325" cy="22542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61222172"/>
              </p:ext>
            </p:extLst>
          </p:nvPr>
        </p:nvGraphicFramePr>
        <p:xfrm>
          <a:off x="4822825" y="5442545"/>
          <a:ext cx="100013" cy="285750"/>
        </p:xfrm>
        <a:graphic>
          <a:graphicData uri="http://schemas.openxmlformats.org/presentationml/2006/ole">
            <mc:AlternateContent xmlns:mc="http://schemas.openxmlformats.org/markup-compatibility/2006">
              <mc:Choice xmlns:v="urn:schemas-microsoft-com:vml" Requires="v">
                <p:oleObj spid="_x0000_s15056" name="Formula" r:id="rId13" imgW="52200" imgH="152640" progId="Equation.Ribbit">
                  <p:embed/>
                </p:oleObj>
              </mc:Choice>
              <mc:Fallback>
                <p:oleObj name="Formula" r:id="rId13" imgW="52200" imgH="152640" progId="Equation.Ribbit">
                  <p:embed/>
                  <p:pic>
                    <p:nvPicPr>
                      <p:cNvPr id="0" name=""/>
                      <p:cNvPicPr/>
                      <p:nvPr/>
                    </p:nvPicPr>
                    <p:blipFill>
                      <a:blip r:embed="rId14"/>
                      <a:stretch>
                        <a:fillRect/>
                      </a:stretch>
                    </p:blipFill>
                    <p:spPr>
                      <a:xfrm>
                        <a:off x="4822825" y="5442545"/>
                        <a:ext cx="100013" cy="285750"/>
                      </a:xfrm>
                      <a:prstGeom prst="rect">
                        <a:avLst/>
                      </a:prstGeom>
                    </p:spPr>
                  </p:pic>
                </p:oleObj>
              </mc:Fallback>
            </mc:AlternateContent>
          </a:graphicData>
        </a:graphic>
      </p:graphicFrame>
      <p:grpSp>
        <p:nvGrpSpPr>
          <p:cNvPr id="2" name="组合 1"/>
          <p:cNvGrpSpPr/>
          <p:nvPr/>
        </p:nvGrpSpPr>
        <p:grpSpPr>
          <a:xfrm>
            <a:off x="1672356" y="4336609"/>
            <a:ext cx="7043019" cy="885257"/>
            <a:chOff x="1672356" y="4336609"/>
            <a:chExt cx="7043019" cy="885257"/>
          </a:xfrm>
        </p:grpSpPr>
        <p:graphicFrame>
          <p:nvGraphicFramePr>
            <p:cNvPr id="14" name="对象 13"/>
            <p:cNvGraphicFramePr>
              <a:graphicFrameLocks noChangeAspect="1"/>
            </p:cNvGraphicFramePr>
            <p:nvPr>
              <p:extLst>
                <p:ext uri="{D42A27DB-BD31-4B8C-83A1-F6EECF244321}">
                  <p14:modId xmlns:p14="http://schemas.microsoft.com/office/powerpoint/2010/main" val="4073564710"/>
                </p:ext>
              </p:extLst>
            </p:nvPr>
          </p:nvGraphicFramePr>
          <p:xfrm>
            <a:off x="1672356" y="4336609"/>
            <a:ext cx="5561882" cy="885257"/>
          </p:xfrm>
          <a:graphic>
            <a:graphicData uri="http://schemas.openxmlformats.org/presentationml/2006/ole">
              <mc:AlternateContent xmlns:mc="http://schemas.openxmlformats.org/markup-compatibility/2006">
                <mc:Choice xmlns:v="urn:schemas-microsoft-com:vml" Requires="v">
                  <p:oleObj spid="_x0000_s15057" name="Formula" r:id="rId15" imgW="2890800" imgH="463680" progId="Equation.Ribbit">
                    <p:embed/>
                  </p:oleObj>
                </mc:Choice>
                <mc:Fallback>
                  <p:oleObj name="Formula" r:id="rId15" imgW="2890800" imgH="463680" progId="Equation.Ribbit">
                    <p:embed/>
                    <p:pic>
                      <p:nvPicPr>
                        <p:cNvPr id="0" name=""/>
                        <p:cNvPicPr/>
                        <p:nvPr/>
                      </p:nvPicPr>
                      <p:blipFill>
                        <a:blip r:embed="rId16"/>
                        <a:stretch>
                          <a:fillRect/>
                        </a:stretch>
                      </p:blipFill>
                      <p:spPr>
                        <a:xfrm>
                          <a:off x="1672356" y="4336609"/>
                          <a:ext cx="5561882" cy="885257"/>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8043862" y="4638727"/>
              <a:ext cx="671513" cy="281020"/>
            </a:xfrm>
            <a:prstGeom prst="rect">
              <a:avLst/>
            </a:prstGeom>
          </p:spPr>
        </p:pic>
      </p:grpSp>
    </p:spTree>
    <p:extLst>
      <p:ext uri="{BB962C8B-B14F-4D97-AF65-F5344CB8AC3E}">
        <p14:creationId xmlns:p14="http://schemas.microsoft.com/office/powerpoint/2010/main" val="1601380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endParaRPr lang="en-US" altLang="zh-CN" dirty="0"/>
          </a:p>
          <a:p>
            <a:endParaRPr kumimoji="1" lang="en-US" altLang="zh-CN" dirty="0" smtClean="0"/>
          </a:p>
          <a:p>
            <a:endParaRPr kumimoji="1" lang="zh-CN" altLang="en-US" dirty="0"/>
          </a:p>
          <a:p>
            <a:pPr marL="0" indent="0">
              <a:buNone/>
            </a:pPr>
            <a:r>
              <a:rPr lang="zh-CN" altLang="en-US" dirty="0" smtClean="0"/>
              <a:t>      </a:t>
            </a:r>
          </a:p>
          <a:p>
            <a:pPr marL="0" indent="0">
              <a:buNone/>
            </a:pPr>
            <a:r>
              <a:rPr lang="zh-CN" altLang="en-US" dirty="0" smtClean="0"/>
              <a:t>      </a:t>
            </a:r>
            <a:endParaRPr kumimoji="1" lang="zh-CN" altLang="en-US" sz="2200" dirty="0"/>
          </a:p>
        </p:txBody>
      </p:sp>
      <p:grpSp>
        <p:nvGrpSpPr>
          <p:cNvPr id="6" name="组合 5"/>
          <p:cNvGrpSpPr/>
          <p:nvPr/>
        </p:nvGrpSpPr>
        <p:grpSpPr>
          <a:xfrm>
            <a:off x="1626615" y="1293740"/>
            <a:ext cx="6869685" cy="885257"/>
            <a:chOff x="1626615" y="1293740"/>
            <a:chExt cx="6869685" cy="885257"/>
          </a:xfrm>
        </p:grpSpPr>
        <p:graphicFrame>
          <p:nvGraphicFramePr>
            <p:cNvPr id="8" name="对象 7"/>
            <p:cNvGraphicFramePr>
              <a:graphicFrameLocks noChangeAspect="1"/>
            </p:cNvGraphicFramePr>
            <p:nvPr>
              <p:extLst/>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spid="_x0000_s39961" name="Formula" r:id="rId3" imgW="2890800" imgH="463680" progId="Equation.Ribbit">
                    <p:embed/>
                  </p:oleObj>
                </mc:Choice>
                <mc:Fallback>
                  <p:oleObj name="Formula" r:id="rId3" imgW="2890800" imgH="463680" progId="Equation.Ribbit">
                    <p:embed/>
                    <p:pic>
                      <p:nvPicPr>
                        <p:cNvPr id="0" name=""/>
                        <p:cNvPicPr/>
                        <p:nvPr/>
                      </p:nvPicPr>
                      <p:blipFill>
                        <a:blip r:embed="rId4"/>
                        <a:stretch>
                          <a:fillRect/>
                        </a:stretch>
                      </p:blipFill>
                      <p:spPr>
                        <a:xfrm>
                          <a:off x="1626615" y="1293740"/>
                          <a:ext cx="5561882" cy="885257"/>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7824787" y="1595858"/>
              <a:ext cx="671513" cy="281020"/>
            </a:xfrm>
            <a:prstGeom prst="rect">
              <a:avLst/>
            </a:prstGeom>
          </p:spPr>
        </p:pic>
      </p:grpSp>
    </p:spTree>
    <p:extLst>
      <p:ext uri="{BB962C8B-B14F-4D97-AF65-F5344CB8AC3E}">
        <p14:creationId xmlns:p14="http://schemas.microsoft.com/office/powerpoint/2010/main" val="122658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endParaRPr lang="en-US" altLang="zh-CN" dirty="0"/>
          </a:p>
          <a:p>
            <a:endParaRPr kumimoji="1" lang="en-US" altLang="zh-CN" dirty="0" smtClean="0"/>
          </a:p>
          <a:p>
            <a:endParaRPr kumimoji="1" lang="zh-CN" altLang="en-US" dirty="0"/>
          </a:p>
          <a:p>
            <a:pPr marL="0" indent="0">
              <a:buNone/>
            </a:pPr>
            <a:r>
              <a:rPr lang="zh-CN" altLang="en-US" dirty="0" smtClean="0"/>
              <a:t>      </a:t>
            </a:r>
          </a:p>
          <a:p>
            <a:pPr marL="0" indent="0">
              <a:buNone/>
            </a:pPr>
            <a:r>
              <a:rPr lang="zh-CN" altLang="en-US" dirty="0" smtClean="0"/>
              <a:t>      由于</a:t>
            </a:r>
            <a:r>
              <a:rPr lang="zh-CN" altLang="en-US" dirty="0"/>
              <a:t>对所有类别来说       相同，因此</a:t>
            </a:r>
            <a:r>
              <a:rPr lang="zh-CN" altLang="en-US" dirty="0" smtClean="0"/>
              <a:t>基于式</a:t>
            </a:r>
            <a:r>
              <a:rPr lang="en-US" altLang="zh-CN" dirty="0" smtClean="0"/>
              <a:t> (7.6)</a:t>
            </a:r>
            <a:r>
              <a:rPr lang="zh-CN" altLang="en-US" dirty="0" smtClean="0"/>
              <a:t>的贝叶斯</a:t>
            </a:r>
            <a:r>
              <a:rPr lang="zh-CN" altLang="en-US" dirty="0"/>
              <a:t>判定准则有</a:t>
            </a:r>
            <a:endParaRPr kumimoji="1" lang="zh-CN" altLang="en-US" dirty="0"/>
          </a:p>
          <a:p>
            <a:pPr lvl="1"/>
            <a:endParaRPr kumimoji="1" lang="zh-CN" altLang="en-US" sz="2200" dirty="0" smtClean="0"/>
          </a:p>
          <a:p>
            <a:pPr lvl="1"/>
            <a:endParaRPr kumimoji="1" lang="zh-CN" altLang="en-US" sz="2200" dirty="0" smtClean="0"/>
          </a:p>
          <a:p>
            <a:pPr lvl="1"/>
            <a:endParaRPr kumimoji="1" lang="zh-CN" altLang="en-US" sz="2200" dirty="0"/>
          </a:p>
          <a:p>
            <a:pPr lvl="1"/>
            <a:endParaRPr kumimoji="1" lang="zh-CN" altLang="en-US" sz="2200" dirty="0" smtClean="0"/>
          </a:p>
          <a:p>
            <a:pPr lvl="1"/>
            <a:r>
              <a:rPr kumimoji="1" lang="zh-CN" altLang="en-US" sz="2200" dirty="0" smtClean="0"/>
              <a:t>这就是朴素贝叶斯分类起的表达式子</a:t>
            </a:r>
          </a:p>
          <a:p>
            <a:pPr lvl="1"/>
            <a:endParaRPr kumimoji="1" lang="zh-CN" altLang="en-US" sz="2200" dirty="0"/>
          </a:p>
        </p:txBody>
      </p:sp>
      <p:pic>
        <p:nvPicPr>
          <p:cNvPr id="12" name="图片 11"/>
          <p:cNvPicPr>
            <a:picLocks noChangeAspect="1"/>
          </p:cNvPicPr>
          <p:nvPr/>
        </p:nvPicPr>
        <p:blipFill>
          <a:blip r:embed="rId3"/>
          <a:stretch>
            <a:fillRect/>
          </a:stretch>
        </p:blipFill>
        <p:spPr>
          <a:xfrm>
            <a:off x="3589342" y="2824059"/>
            <a:ext cx="536566" cy="267691"/>
          </a:xfrm>
          <a:prstGeom prst="rect">
            <a:avLst/>
          </a:prstGeom>
        </p:spPr>
      </p:pic>
      <p:grpSp>
        <p:nvGrpSpPr>
          <p:cNvPr id="7" name="组合 6"/>
          <p:cNvGrpSpPr/>
          <p:nvPr/>
        </p:nvGrpSpPr>
        <p:grpSpPr>
          <a:xfrm>
            <a:off x="2175669" y="3736812"/>
            <a:ext cx="6320631" cy="1018199"/>
            <a:chOff x="2175669" y="3736812"/>
            <a:chExt cx="6320631" cy="1018199"/>
          </a:xfrm>
        </p:grpSpPr>
        <p:graphicFrame>
          <p:nvGraphicFramePr>
            <p:cNvPr id="10" name="对象 9"/>
            <p:cNvGraphicFramePr>
              <a:graphicFrameLocks noChangeAspect="1"/>
            </p:cNvGraphicFramePr>
            <p:nvPr>
              <p:extLst>
                <p:ext uri="{D42A27DB-BD31-4B8C-83A1-F6EECF244321}">
                  <p14:modId xmlns:p14="http://schemas.microsoft.com/office/powerpoint/2010/main" val="2230177077"/>
                </p:ext>
              </p:extLst>
            </p:nvPr>
          </p:nvGraphicFramePr>
          <p:xfrm>
            <a:off x="2175669" y="3736812"/>
            <a:ext cx="4799012" cy="1018199"/>
          </p:xfrm>
          <a:graphic>
            <a:graphicData uri="http://schemas.openxmlformats.org/presentationml/2006/ole">
              <mc:AlternateContent xmlns:mc="http://schemas.openxmlformats.org/markup-compatibility/2006">
                <mc:Choice xmlns:v="urn:schemas-microsoft-com:vml" Requires="v">
                  <p:oleObj spid="_x0000_s15560" name="Formula" r:id="rId4" imgW="2173320" imgH="463680" progId="Equation.Ribbit">
                    <p:embed/>
                  </p:oleObj>
                </mc:Choice>
                <mc:Fallback>
                  <p:oleObj name="Formula" r:id="rId4" imgW="2173320" imgH="463680" progId="Equation.Ribbit">
                    <p:embed/>
                    <p:pic>
                      <p:nvPicPr>
                        <p:cNvPr id="0" name=""/>
                        <p:cNvPicPr/>
                        <p:nvPr/>
                      </p:nvPicPr>
                      <p:blipFill>
                        <a:blip r:embed="rId5"/>
                        <a:stretch>
                          <a:fillRect/>
                        </a:stretch>
                      </p:blipFill>
                      <p:spPr>
                        <a:xfrm>
                          <a:off x="2175669" y="3736812"/>
                          <a:ext cx="4799012" cy="1018199"/>
                        </a:xfrm>
                        <a:prstGeom prst="rect">
                          <a:avLst/>
                        </a:prstGeom>
                      </p:spPr>
                    </p:pic>
                  </p:oleObj>
                </mc:Fallback>
              </mc:AlternateContent>
            </a:graphicData>
          </a:graphic>
        </p:graphicFrame>
        <p:pic>
          <p:nvPicPr>
            <p:cNvPr id="2" name="图片 1"/>
            <p:cNvPicPr>
              <a:picLocks noChangeAspect="1"/>
            </p:cNvPicPr>
            <p:nvPr/>
          </p:nvPicPr>
          <p:blipFill>
            <a:blip r:embed="rId6"/>
            <a:stretch>
              <a:fillRect/>
            </a:stretch>
          </p:blipFill>
          <p:spPr>
            <a:xfrm>
              <a:off x="7824787" y="4140928"/>
              <a:ext cx="671513" cy="289885"/>
            </a:xfrm>
            <a:prstGeom prst="rect">
              <a:avLst/>
            </a:prstGeom>
          </p:spPr>
        </p:pic>
      </p:grpSp>
      <p:grpSp>
        <p:nvGrpSpPr>
          <p:cNvPr id="6" name="组合 5"/>
          <p:cNvGrpSpPr/>
          <p:nvPr/>
        </p:nvGrpSpPr>
        <p:grpSpPr>
          <a:xfrm>
            <a:off x="1626615" y="1293740"/>
            <a:ext cx="6869685" cy="885257"/>
            <a:chOff x="1626615" y="1293740"/>
            <a:chExt cx="6869685" cy="885257"/>
          </a:xfrm>
        </p:grpSpPr>
        <p:graphicFrame>
          <p:nvGraphicFramePr>
            <p:cNvPr id="8" name="对象 7"/>
            <p:cNvGraphicFramePr>
              <a:graphicFrameLocks noChangeAspect="1"/>
            </p:cNvGraphicFramePr>
            <p:nvPr>
              <p:extLst>
                <p:ext uri="{D42A27DB-BD31-4B8C-83A1-F6EECF244321}">
                  <p14:modId xmlns:p14="http://schemas.microsoft.com/office/powerpoint/2010/main" val="1383661672"/>
                </p:ext>
              </p:extLst>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spid="_x0000_s15561" name="Formula" r:id="rId7" imgW="2890800" imgH="463680" progId="Equation.Ribbit">
                    <p:embed/>
                  </p:oleObj>
                </mc:Choice>
                <mc:Fallback>
                  <p:oleObj name="Formula" r:id="rId7" imgW="2890800" imgH="463680" progId="Equation.Ribbit">
                    <p:embed/>
                    <p:pic>
                      <p:nvPicPr>
                        <p:cNvPr id="0" name=""/>
                        <p:cNvPicPr/>
                        <p:nvPr/>
                      </p:nvPicPr>
                      <p:blipFill>
                        <a:blip r:embed="rId8"/>
                        <a:stretch>
                          <a:fillRect/>
                        </a:stretch>
                      </p:blipFill>
                      <p:spPr>
                        <a:xfrm>
                          <a:off x="1626615" y="1293740"/>
                          <a:ext cx="5561882" cy="885257"/>
                        </a:xfrm>
                        <a:prstGeom prst="rect">
                          <a:avLst/>
                        </a:prstGeom>
                      </p:spPr>
                    </p:pic>
                  </p:oleObj>
                </mc:Fallback>
              </mc:AlternateContent>
            </a:graphicData>
          </a:graphic>
        </p:graphicFrame>
        <p:pic>
          <p:nvPicPr>
            <p:cNvPr id="5" name="图片 4"/>
            <p:cNvPicPr>
              <a:picLocks noChangeAspect="1"/>
            </p:cNvPicPr>
            <p:nvPr/>
          </p:nvPicPr>
          <p:blipFill>
            <a:blip r:embed="rId9"/>
            <a:stretch>
              <a:fillRect/>
            </a:stretch>
          </p:blipFill>
          <p:spPr>
            <a:xfrm>
              <a:off x="7824787" y="1595858"/>
              <a:ext cx="671513" cy="281020"/>
            </a:xfrm>
            <a:prstGeom prst="rect">
              <a:avLst/>
            </a:prstGeom>
          </p:spPr>
        </p:pic>
      </p:grpSp>
    </p:spTree>
    <p:extLst>
      <p:ext uri="{BB962C8B-B14F-4D97-AF65-F5344CB8AC3E}">
        <p14:creationId xmlns:p14="http://schemas.microsoft.com/office/powerpoint/2010/main" val="2028241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a:t>
            </a:r>
            <a:r>
              <a:rPr lang="zh-CN" altLang="en-US" dirty="0" smtClean="0"/>
              <a:t>贝叶斯分类器</a:t>
            </a:r>
            <a:endParaRPr lang="zh-CN" altLang="en-US" dirty="0"/>
          </a:p>
        </p:txBody>
      </p:sp>
      <p:sp>
        <p:nvSpPr>
          <p:cNvPr id="3" name="内容占位符 2"/>
          <p:cNvSpPr>
            <a:spLocks noGrp="1"/>
          </p:cNvSpPr>
          <p:nvPr>
            <p:ph idx="1"/>
          </p:nvPr>
        </p:nvSpPr>
        <p:spPr/>
        <p:txBody>
          <a:bodyPr>
            <a:normAutofit/>
          </a:bodyPr>
          <a:lstStyle/>
          <a:p>
            <a:r>
              <a:rPr lang="zh-CN" altLang="en-US" dirty="0"/>
              <a:t>朴素</a:t>
            </a:r>
            <a:r>
              <a:rPr lang="zh-CN" altLang="en-US" dirty="0" smtClean="0"/>
              <a:t>贝叶斯分类器的训练器的训练过程就是基于训练集    估计类先验概率      并为每个属性估计条件概率          </a:t>
            </a:r>
            <a:r>
              <a:rPr lang="zh-CN" altLang="en-US" dirty="0"/>
              <a:t>。</a:t>
            </a:r>
            <a:endParaRPr lang="en-US" altLang="zh-CN" dirty="0" smtClean="0"/>
          </a:p>
          <a:p>
            <a:pPr lvl="1"/>
            <a:r>
              <a:rPr lang="zh-CN" altLang="en-US" dirty="0" smtClean="0"/>
              <a:t>令     表示训练集    中第   类样本组合的集合，若有充足的独立同分布样本，则可容易地估计出类先验概率</a:t>
            </a:r>
            <a:endParaRPr lang="en-US" altLang="zh-CN" dirty="0" smtClean="0"/>
          </a:p>
          <a:p>
            <a:pPr lvl="1"/>
            <a:endParaRPr lang="en-US" altLang="zh-CN" dirty="0"/>
          </a:p>
          <a:p>
            <a:pPr lvl="1"/>
            <a:endParaRPr lang="en-US" altLang="zh-CN" dirty="0" smtClean="0"/>
          </a:p>
          <a:p>
            <a:pPr lvl="1"/>
            <a:r>
              <a:rPr lang="zh-CN" altLang="en-US" dirty="0" smtClean="0"/>
              <a:t>对离散属性而言，令        表示     中在第   个属性上取值为     的样本组成的集合，则条件概率           可估计为</a:t>
            </a:r>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t>对连续属性而言可考虑概率密度函数，假定                           ，其中       和      分别是第  类样本在第  个属性上取值的均值和方差，则有</a:t>
            </a:r>
            <a:endParaRPr lang="zh-CN" altLang="en-US" dirty="0"/>
          </a:p>
        </p:txBody>
      </p:sp>
      <p:pic>
        <p:nvPicPr>
          <p:cNvPr id="20" name="图片 19"/>
          <p:cNvPicPr>
            <a:picLocks noChangeAspect="1"/>
          </p:cNvPicPr>
          <p:nvPr/>
        </p:nvPicPr>
        <p:blipFill>
          <a:blip r:embed="rId3"/>
          <a:stretch>
            <a:fillRect/>
          </a:stretch>
        </p:blipFill>
        <p:spPr>
          <a:xfrm>
            <a:off x="3763629" y="5160689"/>
            <a:ext cx="93820" cy="103550"/>
          </a:xfrm>
          <a:prstGeom prst="rect">
            <a:avLst/>
          </a:prstGeom>
        </p:spPr>
      </p:pic>
      <p:pic>
        <p:nvPicPr>
          <p:cNvPr id="21" name="图片 20"/>
          <p:cNvPicPr>
            <a:picLocks noChangeAspect="1"/>
          </p:cNvPicPr>
          <p:nvPr/>
        </p:nvPicPr>
        <p:blipFill>
          <a:blip r:embed="rId4"/>
          <a:stretch>
            <a:fillRect/>
          </a:stretch>
        </p:blipFill>
        <p:spPr>
          <a:xfrm>
            <a:off x="1854217" y="4775964"/>
            <a:ext cx="63044" cy="143783"/>
          </a:xfrm>
          <a:prstGeom prst="rect">
            <a:avLst/>
          </a:prstGeom>
        </p:spPr>
      </p:pic>
      <p:pic>
        <p:nvPicPr>
          <p:cNvPr id="23" name="图片 22"/>
          <p:cNvPicPr>
            <a:picLocks noChangeAspect="1"/>
          </p:cNvPicPr>
          <p:nvPr/>
        </p:nvPicPr>
        <p:blipFill>
          <a:blip r:embed="rId4"/>
          <a:stretch>
            <a:fillRect/>
          </a:stretch>
        </p:blipFill>
        <p:spPr>
          <a:xfrm>
            <a:off x="5224272" y="5093056"/>
            <a:ext cx="84058" cy="191711"/>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32361441"/>
              </p:ext>
            </p:extLst>
          </p:nvPr>
        </p:nvGraphicFramePr>
        <p:xfrm>
          <a:off x="7481845" y="1248094"/>
          <a:ext cx="236360" cy="285385"/>
        </p:xfrm>
        <a:graphic>
          <a:graphicData uri="http://schemas.openxmlformats.org/presentationml/2006/ole">
            <mc:AlternateContent xmlns:mc="http://schemas.openxmlformats.org/markup-compatibility/2006">
              <mc:Choice xmlns:v="urn:schemas-microsoft-com:vml" Requires="v">
                <p:oleObj spid="_x0000_s33312" name="Formula" r:id="rId5" imgW="127080" imgH="155160" progId="Equation.Ribbit">
                  <p:embed/>
                </p:oleObj>
              </mc:Choice>
              <mc:Fallback>
                <p:oleObj name="Formula" r:id="rId5" imgW="127080" imgH="155160" progId="Equation.Ribbit">
                  <p:embed/>
                  <p:pic>
                    <p:nvPicPr>
                      <p:cNvPr id="0" name=""/>
                      <p:cNvPicPr/>
                      <p:nvPr/>
                    </p:nvPicPr>
                    <p:blipFill>
                      <a:blip r:embed="rId6"/>
                      <a:stretch>
                        <a:fillRect/>
                      </a:stretch>
                    </p:blipFill>
                    <p:spPr>
                      <a:xfrm>
                        <a:off x="7481845" y="1248094"/>
                        <a:ext cx="236360" cy="28538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505778466"/>
              </p:ext>
            </p:extLst>
          </p:nvPr>
        </p:nvGraphicFramePr>
        <p:xfrm>
          <a:off x="1794064" y="1533479"/>
          <a:ext cx="455850" cy="274593"/>
        </p:xfrm>
        <a:graphic>
          <a:graphicData uri="http://schemas.openxmlformats.org/presentationml/2006/ole">
            <mc:AlternateContent xmlns:mc="http://schemas.openxmlformats.org/markup-compatibility/2006">
              <mc:Choice xmlns:v="urn:schemas-microsoft-com:vml" Requires="v">
                <p:oleObj spid="_x0000_s33313" name="Formula" r:id="rId7" imgW="287280" imgH="176760" progId="Equation.Ribbit">
                  <p:embed/>
                </p:oleObj>
              </mc:Choice>
              <mc:Fallback>
                <p:oleObj name="Formula" r:id="rId7" imgW="287280" imgH="176760" progId="Equation.Ribbit">
                  <p:embed/>
                  <p:pic>
                    <p:nvPicPr>
                      <p:cNvPr id="0" name=""/>
                      <p:cNvPicPr/>
                      <p:nvPr/>
                    </p:nvPicPr>
                    <p:blipFill>
                      <a:blip r:embed="rId8"/>
                      <a:stretch>
                        <a:fillRect/>
                      </a:stretch>
                    </p:blipFill>
                    <p:spPr>
                      <a:xfrm>
                        <a:off x="1794064" y="1533479"/>
                        <a:ext cx="455850" cy="274593"/>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608090331"/>
              </p:ext>
            </p:extLst>
          </p:nvPr>
        </p:nvGraphicFramePr>
        <p:xfrm>
          <a:off x="5714738" y="1535637"/>
          <a:ext cx="839787" cy="272435"/>
        </p:xfrm>
        <a:graphic>
          <a:graphicData uri="http://schemas.openxmlformats.org/presentationml/2006/ole">
            <mc:AlternateContent xmlns:mc="http://schemas.openxmlformats.org/markup-compatibility/2006">
              <mc:Choice xmlns:v="urn:schemas-microsoft-com:vml" Requires="v">
                <p:oleObj spid="_x0000_s33314" name="Formula" r:id="rId9" imgW="541080" imgH="177840" progId="Equation.Ribbit">
                  <p:embed/>
                </p:oleObj>
              </mc:Choice>
              <mc:Fallback>
                <p:oleObj name="Formula" r:id="rId9" imgW="541080" imgH="177840" progId="Equation.Ribbit">
                  <p:embed/>
                  <p:pic>
                    <p:nvPicPr>
                      <p:cNvPr id="0" name=""/>
                      <p:cNvPicPr/>
                      <p:nvPr/>
                    </p:nvPicPr>
                    <p:blipFill>
                      <a:blip r:embed="rId10"/>
                      <a:stretch>
                        <a:fillRect/>
                      </a:stretch>
                    </p:blipFill>
                    <p:spPr>
                      <a:xfrm>
                        <a:off x="5714738" y="1535637"/>
                        <a:ext cx="839787" cy="272435"/>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918644337"/>
              </p:ext>
            </p:extLst>
          </p:nvPr>
        </p:nvGraphicFramePr>
        <p:xfrm>
          <a:off x="3079826" y="1895347"/>
          <a:ext cx="236360" cy="285385"/>
        </p:xfrm>
        <a:graphic>
          <a:graphicData uri="http://schemas.openxmlformats.org/presentationml/2006/ole">
            <mc:AlternateContent xmlns:mc="http://schemas.openxmlformats.org/markup-compatibility/2006">
              <mc:Choice xmlns:v="urn:schemas-microsoft-com:vml" Requires="v">
                <p:oleObj spid="_x0000_s33315" name="Formula" r:id="rId11" imgW="127080" imgH="155160" progId="Equation.Ribbit">
                  <p:embed/>
                </p:oleObj>
              </mc:Choice>
              <mc:Fallback>
                <p:oleObj name="Formula" r:id="rId11" imgW="127080" imgH="155160" progId="Equation.Ribbit">
                  <p:embed/>
                  <p:pic>
                    <p:nvPicPr>
                      <p:cNvPr id="0" name=""/>
                      <p:cNvPicPr/>
                      <p:nvPr/>
                    </p:nvPicPr>
                    <p:blipFill>
                      <a:blip r:embed="rId6"/>
                      <a:stretch>
                        <a:fillRect/>
                      </a:stretch>
                    </p:blipFill>
                    <p:spPr>
                      <a:xfrm>
                        <a:off x="3079826" y="1895347"/>
                        <a:ext cx="236360" cy="28538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99848060"/>
              </p:ext>
            </p:extLst>
          </p:nvPr>
        </p:nvGraphicFramePr>
        <p:xfrm>
          <a:off x="1368225" y="1877933"/>
          <a:ext cx="321575" cy="280988"/>
        </p:xfrm>
        <a:graphic>
          <a:graphicData uri="http://schemas.openxmlformats.org/presentationml/2006/ole">
            <mc:AlternateContent xmlns:mc="http://schemas.openxmlformats.org/markup-compatibility/2006">
              <mc:Choice xmlns:v="urn:schemas-microsoft-com:vml" Requires="v">
                <p:oleObj spid="_x0000_s33316" name="Formula" r:id="rId12" imgW="176760" imgH="156240" progId="Equation.Ribbit">
                  <p:embed/>
                </p:oleObj>
              </mc:Choice>
              <mc:Fallback>
                <p:oleObj name="Formula" r:id="rId12" imgW="176760" imgH="156240" progId="Equation.Ribbit">
                  <p:embed/>
                  <p:pic>
                    <p:nvPicPr>
                      <p:cNvPr id="0" name=""/>
                      <p:cNvPicPr/>
                      <p:nvPr/>
                    </p:nvPicPr>
                    <p:blipFill>
                      <a:blip r:embed="rId13"/>
                      <a:stretch>
                        <a:fillRect/>
                      </a:stretch>
                    </p:blipFill>
                    <p:spPr>
                      <a:xfrm>
                        <a:off x="1368225" y="1877933"/>
                        <a:ext cx="321575" cy="2809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215784565"/>
              </p:ext>
            </p:extLst>
          </p:nvPr>
        </p:nvGraphicFramePr>
        <p:xfrm>
          <a:off x="3920963" y="1906286"/>
          <a:ext cx="160396" cy="263509"/>
        </p:xfrm>
        <a:graphic>
          <a:graphicData uri="http://schemas.openxmlformats.org/presentationml/2006/ole">
            <mc:AlternateContent xmlns:mc="http://schemas.openxmlformats.org/markup-compatibility/2006">
              <mc:Choice xmlns:v="urn:schemas-microsoft-com:vml" Requires="v">
                <p:oleObj spid="_x0000_s33317" name="Formula" r:id="rId14" imgW="71280" imgH="119520" progId="Equation.Ribbit">
                  <p:embed/>
                </p:oleObj>
              </mc:Choice>
              <mc:Fallback>
                <p:oleObj name="Formula" r:id="rId14" imgW="71280" imgH="119520" progId="Equation.Ribbit">
                  <p:embed/>
                  <p:pic>
                    <p:nvPicPr>
                      <p:cNvPr id="0" name=""/>
                      <p:cNvPicPr/>
                      <p:nvPr/>
                    </p:nvPicPr>
                    <p:blipFill>
                      <a:blip r:embed="rId15"/>
                      <a:stretch>
                        <a:fillRect/>
                      </a:stretch>
                    </p:blipFill>
                    <p:spPr>
                      <a:xfrm>
                        <a:off x="3920963" y="1906286"/>
                        <a:ext cx="160396" cy="263509"/>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714351446"/>
              </p:ext>
            </p:extLst>
          </p:nvPr>
        </p:nvGraphicFramePr>
        <p:xfrm>
          <a:off x="3427661" y="3175030"/>
          <a:ext cx="494325" cy="276199"/>
        </p:xfrm>
        <a:graphic>
          <a:graphicData uri="http://schemas.openxmlformats.org/presentationml/2006/ole">
            <mc:AlternateContent xmlns:mc="http://schemas.openxmlformats.org/markup-compatibility/2006">
              <mc:Choice xmlns:v="urn:schemas-microsoft-com:vml" Requires="v">
                <p:oleObj spid="_x0000_s33318" name="Formula" r:id="rId16" imgW="297360" imgH="169200" progId="Equation.Ribbit">
                  <p:embed/>
                </p:oleObj>
              </mc:Choice>
              <mc:Fallback>
                <p:oleObj name="Formula" r:id="rId16" imgW="297360" imgH="169200" progId="Equation.Ribbit">
                  <p:embed/>
                  <p:pic>
                    <p:nvPicPr>
                      <p:cNvPr id="0" name=""/>
                      <p:cNvPicPr/>
                      <p:nvPr/>
                    </p:nvPicPr>
                    <p:blipFill>
                      <a:blip r:embed="rId17"/>
                      <a:stretch>
                        <a:fillRect/>
                      </a:stretch>
                    </p:blipFill>
                    <p:spPr>
                      <a:xfrm>
                        <a:off x="3427661" y="3175030"/>
                        <a:ext cx="494325" cy="276199"/>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889118930"/>
              </p:ext>
            </p:extLst>
          </p:nvPr>
        </p:nvGraphicFramePr>
        <p:xfrm>
          <a:off x="4623323" y="3162872"/>
          <a:ext cx="293687" cy="254000"/>
        </p:xfrm>
        <a:graphic>
          <a:graphicData uri="http://schemas.openxmlformats.org/presentationml/2006/ole">
            <mc:AlternateContent xmlns:mc="http://schemas.openxmlformats.org/markup-compatibility/2006">
              <mc:Choice xmlns:v="urn:schemas-microsoft-com:vml" Requires="v">
                <p:oleObj spid="_x0000_s33319" name="Formula" r:id="rId18" imgW="176760" imgH="156240" progId="Equation.Ribbit">
                  <p:embed/>
                </p:oleObj>
              </mc:Choice>
              <mc:Fallback>
                <p:oleObj name="Formula" r:id="rId18" imgW="176760" imgH="156240" progId="Equation.Ribbit">
                  <p:embed/>
                  <p:pic>
                    <p:nvPicPr>
                      <p:cNvPr id="0" name=""/>
                      <p:cNvPicPr/>
                      <p:nvPr/>
                    </p:nvPicPr>
                    <p:blipFill>
                      <a:blip r:embed="rId13"/>
                      <a:stretch>
                        <a:fillRect/>
                      </a:stretch>
                    </p:blipFill>
                    <p:spPr>
                      <a:xfrm>
                        <a:off x="4623323" y="3162872"/>
                        <a:ext cx="293687" cy="254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269844931"/>
              </p:ext>
            </p:extLst>
          </p:nvPr>
        </p:nvGraphicFramePr>
        <p:xfrm>
          <a:off x="5843650" y="3180940"/>
          <a:ext cx="87313" cy="249237"/>
        </p:xfrm>
        <a:graphic>
          <a:graphicData uri="http://schemas.openxmlformats.org/presentationml/2006/ole">
            <mc:AlternateContent xmlns:mc="http://schemas.openxmlformats.org/markup-compatibility/2006">
              <mc:Choice xmlns:v="urn:schemas-microsoft-com:vml" Requires="v">
                <p:oleObj spid="_x0000_s33320" name="Formula" r:id="rId19" imgW="52200" imgH="152640" progId="Equation.Ribbit">
                  <p:embed/>
                </p:oleObj>
              </mc:Choice>
              <mc:Fallback>
                <p:oleObj name="Formula" r:id="rId19" imgW="52200" imgH="152640" progId="Equation.Ribbit">
                  <p:embed/>
                  <p:pic>
                    <p:nvPicPr>
                      <p:cNvPr id="0" name=""/>
                      <p:cNvPicPr/>
                      <p:nvPr/>
                    </p:nvPicPr>
                    <p:blipFill>
                      <a:blip r:embed="rId20"/>
                      <a:stretch>
                        <a:fillRect/>
                      </a:stretch>
                    </p:blipFill>
                    <p:spPr>
                      <a:xfrm>
                        <a:off x="5843650" y="3180940"/>
                        <a:ext cx="87313" cy="249237"/>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842486912"/>
              </p:ext>
            </p:extLst>
          </p:nvPr>
        </p:nvGraphicFramePr>
        <p:xfrm>
          <a:off x="7827963" y="3207926"/>
          <a:ext cx="211138" cy="195263"/>
        </p:xfrm>
        <a:graphic>
          <a:graphicData uri="http://schemas.openxmlformats.org/presentationml/2006/ole">
            <mc:AlternateContent xmlns:mc="http://schemas.openxmlformats.org/markup-compatibility/2006">
              <mc:Choice xmlns:v="urn:schemas-microsoft-com:vml" Requires="v">
                <p:oleObj spid="_x0000_s33321" name="Formula" r:id="rId21" imgW="127080" imgH="119520" progId="Equation.Ribbit">
                  <p:embed/>
                </p:oleObj>
              </mc:Choice>
              <mc:Fallback>
                <p:oleObj name="Formula" r:id="rId21" imgW="127080" imgH="119520" progId="Equation.Ribbit">
                  <p:embed/>
                  <p:pic>
                    <p:nvPicPr>
                      <p:cNvPr id="0" name=""/>
                      <p:cNvPicPr/>
                      <p:nvPr/>
                    </p:nvPicPr>
                    <p:blipFill>
                      <a:blip r:embed="rId22"/>
                      <a:stretch>
                        <a:fillRect/>
                      </a:stretch>
                    </p:blipFill>
                    <p:spPr>
                      <a:xfrm>
                        <a:off x="7827963" y="3207926"/>
                        <a:ext cx="211138" cy="1952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4004328008"/>
              </p:ext>
            </p:extLst>
          </p:nvPr>
        </p:nvGraphicFramePr>
        <p:xfrm>
          <a:off x="4117181" y="3445993"/>
          <a:ext cx="903287" cy="287338"/>
        </p:xfrm>
        <a:graphic>
          <a:graphicData uri="http://schemas.openxmlformats.org/presentationml/2006/ole">
            <mc:AlternateContent xmlns:mc="http://schemas.openxmlformats.org/markup-compatibility/2006">
              <mc:Choice xmlns:v="urn:schemas-microsoft-com:vml" Requires="v">
                <p:oleObj spid="_x0000_s33322" name="Formula" r:id="rId23" imgW="541080" imgH="177840" progId="Equation.Ribbit">
                  <p:embed/>
                </p:oleObj>
              </mc:Choice>
              <mc:Fallback>
                <p:oleObj name="Formula" r:id="rId23" imgW="541080" imgH="177840" progId="Equation.Ribbit">
                  <p:embed/>
                  <p:pic>
                    <p:nvPicPr>
                      <p:cNvPr id="0" name=""/>
                      <p:cNvPicPr/>
                      <p:nvPr/>
                    </p:nvPicPr>
                    <p:blipFill>
                      <a:blip r:embed="rId10"/>
                      <a:stretch>
                        <a:fillRect/>
                      </a:stretch>
                    </p:blipFill>
                    <p:spPr>
                      <a:xfrm>
                        <a:off x="4117181" y="3445993"/>
                        <a:ext cx="903287" cy="287338"/>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182222615"/>
              </p:ext>
            </p:extLst>
          </p:nvPr>
        </p:nvGraphicFramePr>
        <p:xfrm>
          <a:off x="5975350" y="4764088"/>
          <a:ext cx="2127250" cy="301625"/>
        </p:xfrm>
        <a:graphic>
          <a:graphicData uri="http://schemas.openxmlformats.org/presentationml/2006/ole">
            <mc:AlternateContent xmlns:mc="http://schemas.openxmlformats.org/markup-compatibility/2006">
              <mc:Choice xmlns:v="urn:schemas-microsoft-com:vml" Requires="v">
                <p:oleObj spid="_x0000_s33323" name="Formula" r:id="rId24" imgW="1444320" imgH="208440" progId="Equation.Ribbit">
                  <p:embed/>
                </p:oleObj>
              </mc:Choice>
              <mc:Fallback>
                <p:oleObj name="Formula" r:id="rId24" imgW="1444320" imgH="208440" progId="Equation.Ribbit">
                  <p:embed/>
                  <p:pic>
                    <p:nvPicPr>
                      <p:cNvPr id="0" name=""/>
                      <p:cNvPicPr/>
                      <p:nvPr/>
                    </p:nvPicPr>
                    <p:blipFill>
                      <a:blip r:embed="rId25"/>
                      <a:stretch>
                        <a:fillRect/>
                      </a:stretch>
                    </p:blipFill>
                    <p:spPr>
                      <a:xfrm>
                        <a:off x="5975350" y="4764088"/>
                        <a:ext cx="2127250" cy="301625"/>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454694023"/>
              </p:ext>
            </p:extLst>
          </p:nvPr>
        </p:nvGraphicFramePr>
        <p:xfrm>
          <a:off x="1420458" y="5114860"/>
          <a:ext cx="372908" cy="233793"/>
        </p:xfrm>
        <a:graphic>
          <a:graphicData uri="http://schemas.openxmlformats.org/presentationml/2006/ole">
            <mc:AlternateContent xmlns:mc="http://schemas.openxmlformats.org/markup-compatibility/2006">
              <mc:Choice xmlns:v="urn:schemas-microsoft-com:vml" Requires="v">
                <p:oleObj spid="_x0000_s33324" name="Formula" r:id="rId26" imgW="208440" imgH="132120" progId="Equation.Ribbit">
                  <p:embed/>
                </p:oleObj>
              </mc:Choice>
              <mc:Fallback>
                <p:oleObj name="Formula" r:id="rId26" imgW="208440" imgH="132120" progId="Equation.Ribbit">
                  <p:embed/>
                  <p:pic>
                    <p:nvPicPr>
                      <p:cNvPr id="0" name=""/>
                      <p:cNvPicPr/>
                      <p:nvPr/>
                    </p:nvPicPr>
                    <p:blipFill>
                      <a:blip r:embed="rId27"/>
                      <a:stretch>
                        <a:fillRect/>
                      </a:stretch>
                    </p:blipFill>
                    <p:spPr>
                      <a:xfrm>
                        <a:off x="1420458" y="5114860"/>
                        <a:ext cx="372908" cy="233793"/>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84872813"/>
              </p:ext>
            </p:extLst>
          </p:nvPr>
        </p:nvGraphicFramePr>
        <p:xfrm>
          <a:off x="2249914" y="5077239"/>
          <a:ext cx="296161" cy="302627"/>
        </p:xfrm>
        <a:graphic>
          <a:graphicData uri="http://schemas.openxmlformats.org/presentationml/2006/ole">
            <mc:AlternateContent xmlns:mc="http://schemas.openxmlformats.org/markup-compatibility/2006">
              <mc:Choice xmlns:v="urn:schemas-microsoft-com:vml" Requires="v">
                <p:oleObj spid="_x0000_s33325" name="Formula" r:id="rId28" imgW="203400" imgH="208440" progId="Equation.Ribbit">
                  <p:embed/>
                </p:oleObj>
              </mc:Choice>
              <mc:Fallback>
                <p:oleObj name="Formula" r:id="rId28" imgW="203400" imgH="208440" progId="Equation.Ribbit">
                  <p:embed/>
                  <p:pic>
                    <p:nvPicPr>
                      <p:cNvPr id="0" name=""/>
                      <p:cNvPicPr/>
                      <p:nvPr/>
                    </p:nvPicPr>
                    <p:blipFill>
                      <a:blip r:embed="rId29"/>
                      <a:stretch>
                        <a:fillRect/>
                      </a:stretch>
                    </p:blipFill>
                    <p:spPr>
                      <a:xfrm>
                        <a:off x="2249914" y="5077239"/>
                        <a:ext cx="296161" cy="302627"/>
                      </a:xfrm>
                      <a:prstGeom prst="rect">
                        <a:avLst/>
                      </a:prstGeom>
                    </p:spPr>
                  </p:pic>
                </p:oleObj>
              </mc:Fallback>
            </mc:AlternateContent>
          </a:graphicData>
        </a:graphic>
      </p:graphicFrame>
      <p:grpSp>
        <p:nvGrpSpPr>
          <p:cNvPr id="5" name="组合 4"/>
          <p:cNvGrpSpPr/>
          <p:nvPr/>
        </p:nvGrpSpPr>
        <p:grpSpPr>
          <a:xfrm>
            <a:off x="3302756" y="2471220"/>
            <a:ext cx="3592221" cy="653393"/>
            <a:chOff x="3302756" y="2471220"/>
            <a:chExt cx="3592221" cy="653393"/>
          </a:xfrm>
        </p:grpSpPr>
        <p:graphicFrame>
          <p:nvGraphicFramePr>
            <p:cNvPr id="30" name="对象 29"/>
            <p:cNvGraphicFramePr>
              <a:graphicFrameLocks noChangeAspect="1"/>
            </p:cNvGraphicFramePr>
            <p:nvPr>
              <p:extLst>
                <p:ext uri="{D42A27DB-BD31-4B8C-83A1-F6EECF244321}">
                  <p14:modId xmlns:p14="http://schemas.microsoft.com/office/powerpoint/2010/main" val="1660721821"/>
                </p:ext>
              </p:extLst>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spid="_x0000_s33326" name="Formula" r:id="rId30" imgW="780120" imgH="344520" progId="Equation.Ribbit">
                    <p:embed/>
                  </p:oleObj>
                </mc:Choice>
                <mc:Fallback>
                  <p:oleObj name="Formula" r:id="rId30" imgW="780120" imgH="344520" progId="Equation.Ribbit">
                    <p:embed/>
                    <p:pic>
                      <p:nvPicPr>
                        <p:cNvPr id="0" name=""/>
                        <p:cNvPicPr/>
                        <p:nvPr/>
                      </p:nvPicPr>
                      <p:blipFill>
                        <a:blip r:embed="rId31"/>
                        <a:stretch>
                          <a:fillRect/>
                        </a:stretch>
                      </p:blipFill>
                      <p:spPr>
                        <a:xfrm>
                          <a:off x="3302756" y="2471220"/>
                          <a:ext cx="1499654" cy="653393"/>
                        </a:xfrm>
                        <a:prstGeom prst="rect">
                          <a:avLst/>
                        </a:prstGeom>
                      </p:spPr>
                    </p:pic>
                  </p:oleObj>
                </mc:Fallback>
              </mc:AlternateContent>
            </a:graphicData>
          </a:graphic>
        </p:graphicFrame>
        <p:pic>
          <p:nvPicPr>
            <p:cNvPr id="4" name="图片 3"/>
            <p:cNvPicPr>
              <a:picLocks noChangeAspect="1"/>
            </p:cNvPicPr>
            <p:nvPr/>
          </p:nvPicPr>
          <p:blipFill>
            <a:blip r:embed="rId32"/>
            <a:stretch>
              <a:fillRect/>
            </a:stretch>
          </p:blipFill>
          <p:spPr>
            <a:xfrm>
              <a:off x="6214072" y="2627311"/>
              <a:ext cx="680905" cy="295190"/>
            </a:xfrm>
            <a:prstGeom prst="rect">
              <a:avLst/>
            </a:prstGeom>
          </p:spPr>
        </p:pic>
      </p:grpSp>
      <p:grpSp>
        <p:nvGrpSpPr>
          <p:cNvPr id="7" name="组合 6"/>
          <p:cNvGrpSpPr/>
          <p:nvPr/>
        </p:nvGrpSpPr>
        <p:grpSpPr>
          <a:xfrm>
            <a:off x="3027363" y="3956050"/>
            <a:ext cx="3854249" cy="652463"/>
            <a:chOff x="3027363" y="3956050"/>
            <a:chExt cx="3854249" cy="652463"/>
          </a:xfrm>
        </p:grpSpPr>
        <p:graphicFrame>
          <p:nvGraphicFramePr>
            <p:cNvPr id="31" name="对象 30"/>
            <p:cNvGraphicFramePr>
              <a:graphicFrameLocks noChangeAspect="1"/>
            </p:cNvGraphicFramePr>
            <p:nvPr>
              <p:extLst>
                <p:ext uri="{D42A27DB-BD31-4B8C-83A1-F6EECF244321}">
                  <p14:modId xmlns:p14="http://schemas.microsoft.com/office/powerpoint/2010/main" val="311806141"/>
                </p:ext>
              </p:extLst>
            </p:nvPr>
          </p:nvGraphicFramePr>
          <p:xfrm>
            <a:off x="3027363" y="3956050"/>
            <a:ext cx="2241550" cy="652463"/>
          </p:xfrm>
          <a:graphic>
            <a:graphicData uri="http://schemas.openxmlformats.org/presentationml/2006/ole">
              <mc:AlternateContent xmlns:mc="http://schemas.openxmlformats.org/markup-compatibility/2006">
                <mc:Choice xmlns:v="urn:schemas-microsoft-com:vml" Requires="v">
                  <p:oleObj spid="_x0000_s33327" name="Formula" r:id="rId33" imgW="1164600" imgH="344520" progId="Equation.Ribbit">
                    <p:embed/>
                  </p:oleObj>
                </mc:Choice>
                <mc:Fallback>
                  <p:oleObj name="Formula" r:id="rId33" imgW="1164600" imgH="344520" progId="Equation.Ribbit">
                    <p:embed/>
                    <p:pic>
                      <p:nvPicPr>
                        <p:cNvPr id="0" name=""/>
                        <p:cNvPicPr/>
                        <p:nvPr/>
                      </p:nvPicPr>
                      <p:blipFill>
                        <a:blip r:embed="rId34"/>
                        <a:stretch>
                          <a:fillRect/>
                        </a:stretch>
                      </p:blipFill>
                      <p:spPr>
                        <a:xfrm>
                          <a:off x="3027363" y="3956050"/>
                          <a:ext cx="2241550" cy="652463"/>
                        </a:xfrm>
                        <a:prstGeom prst="rect">
                          <a:avLst/>
                        </a:prstGeom>
                      </p:spPr>
                    </p:pic>
                  </p:oleObj>
                </mc:Fallback>
              </mc:AlternateContent>
            </a:graphicData>
          </a:graphic>
        </p:graphicFrame>
        <p:pic>
          <p:nvPicPr>
            <p:cNvPr id="6" name="图片 5"/>
            <p:cNvPicPr>
              <a:picLocks noChangeAspect="1"/>
            </p:cNvPicPr>
            <p:nvPr/>
          </p:nvPicPr>
          <p:blipFill>
            <a:blip r:embed="rId35"/>
            <a:stretch>
              <a:fillRect/>
            </a:stretch>
          </p:blipFill>
          <p:spPr>
            <a:xfrm>
              <a:off x="6214072" y="4162441"/>
              <a:ext cx="667540" cy="288499"/>
            </a:xfrm>
            <a:prstGeom prst="rect">
              <a:avLst/>
            </a:prstGeom>
          </p:spPr>
        </p:pic>
      </p:grpSp>
      <p:grpSp>
        <p:nvGrpSpPr>
          <p:cNvPr id="9" name="组合 8"/>
          <p:cNvGrpSpPr/>
          <p:nvPr/>
        </p:nvGrpSpPr>
        <p:grpSpPr>
          <a:xfrm>
            <a:off x="2064661" y="5399427"/>
            <a:ext cx="5769586" cy="775591"/>
            <a:chOff x="2064661" y="5399427"/>
            <a:chExt cx="5769586" cy="775591"/>
          </a:xfrm>
        </p:grpSpPr>
        <p:graphicFrame>
          <p:nvGraphicFramePr>
            <p:cNvPr id="38" name="对象 37"/>
            <p:cNvGraphicFramePr>
              <a:graphicFrameLocks noChangeAspect="1"/>
            </p:cNvGraphicFramePr>
            <p:nvPr>
              <p:extLst>
                <p:ext uri="{D42A27DB-BD31-4B8C-83A1-F6EECF244321}">
                  <p14:modId xmlns:p14="http://schemas.microsoft.com/office/powerpoint/2010/main" val="4037910584"/>
                </p:ext>
              </p:extLst>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spid="_x0000_s33328" name="Formula" r:id="rId36" imgW="2481840" imgH="417960" progId="Equation.Ribbit">
                    <p:embed/>
                  </p:oleObj>
                </mc:Choice>
                <mc:Fallback>
                  <p:oleObj name="Formula" r:id="rId36" imgW="2481840" imgH="417960" progId="Equation.Ribbit">
                    <p:embed/>
                    <p:pic>
                      <p:nvPicPr>
                        <p:cNvPr id="0" name=""/>
                        <p:cNvPicPr/>
                        <p:nvPr/>
                      </p:nvPicPr>
                      <p:blipFill>
                        <a:blip r:embed="rId37"/>
                        <a:stretch>
                          <a:fillRect/>
                        </a:stretch>
                      </p:blipFill>
                      <p:spPr>
                        <a:xfrm>
                          <a:off x="2064661" y="5399427"/>
                          <a:ext cx="4681580" cy="775591"/>
                        </a:xfrm>
                        <a:prstGeom prst="rect">
                          <a:avLst/>
                        </a:prstGeom>
                      </p:spPr>
                    </p:pic>
                  </p:oleObj>
                </mc:Fallback>
              </mc:AlternateContent>
            </a:graphicData>
          </a:graphic>
        </p:graphicFrame>
        <p:pic>
          <p:nvPicPr>
            <p:cNvPr id="8" name="图片 7"/>
            <p:cNvPicPr>
              <a:picLocks noChangeAspect="1"/>
            </p:cNvPicPr>
            <p:nvPr/>
          </p:nvPicPr>
          <p:blipFill>
            <a:blip r:embed="rId38"/>
            <a:stretch>
              <a:fillRect/>
            </a:stretch>
          </p:blipFill>
          <p:spPr>
            <a:xfrm>
              <a:off x="7129442" y="5634142"/>
              <a:ext cx="704805" cy="304715"/>
            </a:xfrm>
            <a:prstGeom prst="rect">
              <a:avLst/>
            </a:prstGeom>
          </p:spPr>
        </p:pic>
      </p:grpSp>
    </p:spTree>
    <p:extLst>
      <p:ext uri="{BB962C8B-B14F-4D97-AF65-F5344CB8AC3E}">
        <p14:creationId xmlns:p14="http://schemas.microsoft.com/office/powerpoint/2010/main" val="1649144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n-ea"/>
                <a:ea typeface="+mn-ea"/>
                <a:cs typeface="Verdana" charset="0"/>
              </a:rPr>
              <a:t>朴素贝叶斯分类器</a:t>
            </a:r>
            <a:endParaRPr lang="zh-CN" altLang="en-US" dirty="0">
              <a:latin typeface="+mn-ea"/>
              <a:ea typeface="+mn-ea"/>
            </a:endParaRPr>
          </a:p>
        </p:txBody>
      </p:sp>
      <p:sp>
        <p:nvSpPr>
          <p:cNvPr id="2" name="内容占位符 1"/>
          <p:cNvSpPr>
            <a:spLocks noGrp="1"/>
          </p:cNvSpPr>
          <p:nvPr>
            <p:ph sz="quarter" idx="14"/>
          </p:nvPr>
        </p:nvSpPr>
        <p:spPr>
          <a:xfrm>
            <a:off x="173851" y="1654847"/>
            <a:ext cx="8970149" cy="4105874"/>
          </a:xfrm>
        </p:spPr>
        <p:txBody>
          <a:bodyPr>
            <a:normAutofit/>
          </a:bodyPr>
          <a:lstStyle/>
          <a:p>
            <a:r>
              <a:rPr lang="zh-CN" altLang="en-US" dirty="0" smtClean="0">
                <a:latin typeface="+mn-ea"/>
                <a:ea typeface="+mn-ea"/>
              </a:rPr>
              <a:t>例子：用西瓜数据集</a:t>
            </a:r>
            <a:r>
              <a:rPr lang="en-US" altLang="zh-CN" dirty="0" smtClean="0">
                <a:latin typeface="+mn-ea"/>
                <a:ea typeface="+mn-ea"/>
              </a:rPr>
              <a:t>3.0</a:t>
            </a:r>
            <a:r>
              <a:rPr lang="zh-CN" altLang="en-US" dirty="0" smtClean="0">
                <a:latin typeface="+mn-ea"/>
                <a:ea typeface="+mn-ea"/>
              </a:rPr>
              <a:t>训练一个朴素贝叶斯分类器，对测试例“测</a:t>
            </a:r>
            <a:r>
              <a:rPr lang="en-US" altLang="zh-CN" dirty="0" smtClean="0">
                <a:latin typeface="+mn-ea"/>
                <a:ea typeface="+mn-ea"/>
              </a:rPr>
              <a:t>1</a:t>
            </a:r>
            <a:r>
              <a:rPr lang="zh-CN" altLang="en-US" dirty="0" smtClean="0">
                <a:latin typeface="+mn-ea"/>
                <a:ea typeface="+mn-ea"/>
              </a:rPr>
              <a:t>”进行分类</a:t>
            </a:r>
            <a:r>
              <a:rPr lang="en-US" altLang="zh-CN" dirty="0" smtClean="0">
                <a:latin typeface="+mn-ea"/>
                <a:ea typeface="+mn-ea"/>
              </a:rPr>
              <a:t> (p151, </a:t>
            </a:r>
            <a:r>
              <a:rPr lang="zh-CN" altLang="en-US" dirty="0" smtClean="0">
                <a:latin typeface="+mn-ea"/>
                <a:ea typeface="+mn-ea"/>
              </a:rPr>
              <a:t>西瓜数据集 </a:t>
            </a:r>
            <a:r>
              <a:rPr lang="en-US" altLang="zh-CN" dirty="0" smtClean="0">
                <a:latin typeface="+mn-ea"/>
                <a:ea typeface="+mn-ea"/>
              </a:rPr>
              <a:t>p84</a:t>
            </a:r>
            <a:r>
              <a:rPr lang="zh-CN" altLang="en-US" dirty="0">
                <a:latin typeface="+mn-ea"/>
                <a:ea typeface="+mn-ea"/>
              </a:rPr>
              <a:t> </a:t>
            </a:r>
            <a:r>
              <a:rPr lang="zh-CN" altLang="en-US" dirty="0" smtClean="0">
                <a:latin typeface="+mn-ea"/>
                <a:ea typeface="+mn-ea"/>
              </a:rPr>
              <a:t>表</a:t>
            </a:r>
            <a:r>
              <a:rPr lang="en-US" altLang="zh-CN" dirty="0" smtClean="0">
                <a:latin typeface="+mn-ea"/>
                <a:ea typeface="+mn-ea"/>
              </a:rPr>
              <a:t>4.3)</a:t>
            </a:r>
            <a:endParaRPr lang="zh-CN" altLang="en-US" dirty="0" smtClean="0">
              <a:latin typeface="+mn-ea"/>
              <a:ea typeface="+mn-ea"/>
            </a:endParaRPr>
          </a:p>
          <a:p>
            <a:pPr lvl="1"/>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0" y="2629228"/>
            <a:ext cx="9144000" cy="929201"/>
          </a:xfrm>
          <a:prstGeom prst="rect">
            <a:avLst/>
          </a:prstGeom>
        </p:spPr>
      </p:pic>
    </p:spTree>
    <p:extLst>
      <p:ext uri="{BB962C8B-B14F-4D97-AF65-F5344CB8AC3E}">
        <p14:creationId xmlns:p14="http://schemas.microsoft.com/office/powerpoint/2010/main" val="606980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latin typeface="+mn-ea"/>
                <a:ea typeface="+mn-ea"/>
                <a:cs typeface="宋体"/>
              </a:rPr>
              <a:t>贝叶斯决策论</a:t>
            </a:r>
            <a:endParaRPr lang="en-US" altLang="zh-CN" b="1" dirty="0">
              <a:latin typeface="+mn-ea"/>
              <a:ea typeface="+mn-ea"/>
              <a:cs typeface="宋体"/>
            </a:endParaRPr>
          </a:p>
          <a:p>
            <a:pPr>
              <a:lnSpc>
                <a:spcPct val="150000"/>
              </a:lnSpc>
            </a:pPr>
            <a:r>
              <a:rPr lang="zh-CN" altLang="en-US" b="1" dirty="0">
                <a:latin typeface="+mn-ea"/>
                <a:ea typeface="+mn-ea"/>
                <a:cs typeface="宋体"/>
              </a:rPr>
              <a:t>极大似然估计</a:t>
            </a:r>
            <a:endParaRPr lang="en-US" altLang="zh-CN" b="1" dirty="0">
              <a:latin typeface="+mn-ea"/>
              <a:ea typeface="+mn-ea"/>
              <a:cs typeface="宋体"/>
            </a:endParaRPr>
          </a:p>
          <a:p>
            <a:pPr>
              <a:lnSpc>
                <a:spcPct val="150000"/>
              </a:lnSpc>
            </a:pPr>
            <a:r>
              <a:rPr lang="zh-CN" altLang="en-US" b="1" dirty="0">
                <a:latin typeface="+mn-ea"/>
                <a:ea typeface="+mn-ea"/>
                <a:cs typeface="宋体"/>
              </a:rPr>
              <a:t>朴素贝叶斯分类器</a:t>
            </a:r>
            <a:endParaRPr lang="en-US" altLang="zh-CN" b="1" dirty="0">
              <a:latin typeface="+mn-ea"/>
              <a:ea typeface="+mn-ea"/>
              <a:cs typeface="宋体"/>
            </a:endParaRPr>
          </a:p>
          <a:p>
            <a:pPr>
              <a:lnSpc>
                <a:spcPct val="150000"/>
              </a:lnSpc>
            </a:pPr>
            <a:r>
              <a:rPr lang="zh-CN" altLang="en-US" b="1" dirty="0">
                <a:latin typeface="+mn-ea"/>
                <a:ea typeface="+mn-ea"/>
                <a:cs typeface="宋体"/>
              </a:rPr>
              <a:t>半朴素贝叶斯分类器</a:t>
            </a:r>
            <a:endParaRPr lang="en-US" altLang="zh-CN" b="1" dirty="0">
              <a:latin typeface="+mn-ea"/>
              <a:ea typeface="+mn-ea"/>
              <a:cs typeface="宋体"/>
            </a:endParaRPr>
          </a:p>
          <a:p>
            <a:pPr>
              <a:lnSpc>
                <a:spcPct val="150000"/>
              </a:lnSpc>
            </a:pPr>
            <a:r>
              <a:rPr lang="zh-CN" altLang="en-US" b="1" dirty="0">
                <a:latin typeface="+mn-ea"/>
                <a:ea typeface="+mn-ea"/>
                <a:cs typeface="宋体"/>
              </a:rPr>
              <a:t>贝叶斯网</a:t>
            </a:r>
            <a:endParaRPr lang="en-US" altLang="zh-CN" b="1" dirty="0">
              <a:latin typeface="+mn-ea"/>
              <a:ea typeface="+mn-ea"/>
              <a:cs typeface="宋体"/>
            </a:endParaRPr>
          </a:p>
          <a:p>
            <a:pPr>
              <a:lnSpc>
                <a:spcPct val="150000"/>
              </a:lnSpc>
            </a:pPr>
            <a:r>
              <a:rPr lang="en-US" altLang="zh-CN" b="1" dirty="0">
                <a:latin typeface="Verdana" charset="0"/>
                <a:ea typeface="Verdana" charset="0"/>
                <a:cs typeface="Verdana" charset="0"/>
              </a:rPr>
              <a:t>EM</a:t>
            </a:r>
            <a:r>
              <a:rPr lang="zh-CN" altLang="en-US" b="1" dirty="0">
                <a:latin typeface="+mn-ea"/>
                <a:ea typeface="+mn-ea"/>
                <a:cs typeface="宋体"/>
              </a:rPr>
              <a:t>算法</a:t>
            </a:r>
            <a:endParaRPr lang="en-US" altLang="zh-CN" b="1" dirty="0">
              <a:latin typeface="+mn-ea"/>
              <a:ea typeface="+mn-ea"/>
              <a:cs typeface="宋体"/>
            </a:endParaRPr>
          </a:p>
        </p:txBody>
      </p:sp>
    </p:spTree>
    <p:extLst>
      <p:ext uri="{BB962C8B-B14F-4D97-AF65-F5344CB8AC3E}">
        <p14:creationId xmlns:p14="http://schemas.microsoft.com/office/powerpoint/2010/main" val="150931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拉普拉斯修正</a:t>
            </a:r>
            <a:endParaRPr lang="zh-CN" altLang="en-US" dirty="0">
              <a:latin typeface="+mj-ea"/>
              <a:ea typeface="+mj-ea"/>
            </a:endParaRPr>
          </a:p>
        </p:txBody>
      </p:sp>
      <p:sp>
        <p:nvSpPr>
          <p:cNvPr id="2" name="内容占位符 1"/>
          <p:cNvSpPr>
            <a:spLocks noGrp="1"/>
          </p:cNvSpPr>
          <p:nvPr>
            <p:ph sz="quarter" idx="14"/>
          </p:nvPr>
        </p:nvSpPr>
        <p:spPr>
          <a:xfrm>
            <a:off x="173851" y="926591"/>
            <a:ext cx="8970149" cy="5817109"/>
          </a:xfrm>
        </p:spPr>
        <p:txBody>
          <a:bodyPr>
            <a:normAutofit/>
          </a:bodyPr>
          <a:lstStyle/>
          <a:p>
            <a:r>
              <a:rPr lang="zh-CN" altLang="en-US" dirty="0"/>
              <a:t>若某个属性值在训练集中没有与某个类同时出现过，则直接计算会出现问题，</a:t>
            </a:r>
            <a:r>
              <a:rPr lang="en-US" altLang="zh-CN" dirty="0"/>
              <a:t>. </a:t>
            </a:r>
            <a:r>
              <a:rPr lang="zh-CN" altLang="en-US" dirty="0"/>
              <a:t>比如“敲声</a:t>
            </a:r>
            <a:r>
              <a:rPr lang="en-US" altLang="zh-CN" dirty="0"/>
              <a:t>=</a:t>
            </a:r>
            <a:r>
              <a:rPr lang="zh-CN" altLang="en-US" dirty="0"/>
              <a:t>清脆”测试例，训练集中没有该样例，因此连乘式计算的概率值为</a:t>
            </a:r>
            <a:r>
              <a:rPr lang="en-US" altLang="zh-CN" dirty="0"/>
              <a:t>0</a:t>
            </a:r>
            <a:r>
              <a:rPr lang="zh-CN" altLang="en-US" dirty="0"/>
              <a:t>，无论其他属性上明显像好瓜，分类结果都是“好瓜</a:t>
            </a:r>
            <a:r>
              <a:rPr lang="en-US" altLang="zh-CN" dirty="0"/>
              <a:t>=</a:t>
            </a:r>
            <a:r>
              <a:rPr lang="zh-CN" altLang="en-US" dirty="0"/>
              <a:t>否”，这显然不</a:t>
            </a:r>
            <a:r>
              <a:rPr lang="zh-CN" altLang="en-US" dirty="0" smtClean="0"/>
              <a:t>合理</a:t>
            </a:r>
            <a:r>
              <a:rPr lang="zh-CN" altLang="en-US" dirty="0"/>
              <a:t>。</a:t>
            </a:r>
            <a:endParaRPr lang="en-US" altLang="zh-CN" dirty="0"/>
          </a:p>
          <a:p>
            <a:pPr lvl="1"/>
            <a:endParaRPr lang="zh-CN" altLang="en-US" dirty="0"/>
          </a:p>
          <a:p>
            <a:endParaRPr lang="en-US" altLang="zh-CN" dirty="0"/>
          </a:p>
        </p:txBody>
      </p:sp>
    </p:spTree>
    <p:extLst>
      <p:ext uri="{BB962C8B-B14F-4D97-AF65-F5344CB8AC3E}">
        <p14:creationId xmlns:p14="http://schemas.microsoft.com/office/powerpoint/2010/main" val="4262428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拉普拉斯修正</a:t>
            </a:r>
            <a:endParaRPr lang="zh-CN" altLang="en-US" dirty="0">
              <a:latin typeface="+mj-ea"/>
              <a:ea typeface="+mj-ea"/>
            </a:endParaRPr>
          </a:p>
        </p:txBody>
      </p:sp>
      <p:sp>
        <p:nvSpPr>
          <p:cNvPr id="2" name="内容占位符 1"/>
          <p:cNvSpPr>
            <a:spLocks noGrp="1"/>
          </p:cNvSpPr>
          <p:nvPr>
            <p:ph sz="quarter" idx="14"/>
          </p:nvPr>
        </p:nvSpPr>
        <p:spPr>
          <a:xfrm>
            <a:off x="173851" y="926591"/>
            <a:ext cx="8970149" cy="5817109"/>
          </a:xfrm>
        </p:spPr>
        <p:txBody>
          <a:bodyPr>
            <a:normAutofit/>
          </a:bodyPr>
          <a:lstStyle/>
          <a:p>
            <a:r>
              <a:rPr lang="zh-CN" altLang="en-US" dirty="0"/>
              <a:t>若某个属性值在训练集中没有与某个类同时出现过，则直接计算会出现问题，</a:t>
            </a:r>
            <a:r>
              <a:rPr lang="en-US" altLang="zh-CN" dirty="0"/>
              <a:t>. </a:t>
            </a:r>
            <a:r>
              <a:rPr lang="zh-CN" altLang="en-US" dirty="0"/>
              <a:t>比如“敲声</a:t>
            </a:r>
            <a:r>
              <a:rPr lang="en-US" altLang="zh-CN" dirty="0"/>
              <a:t>=</a:t>
            </a:r>
            <a:r>
              <a:rPr lang="zh-CN" altLang="en-US" dirty="0"/>
              <a:t>清脆”测试例，训练集中没有该样例，因此连乘式计算的概率值为</a:t>
            </a:r>
            <a:r>
              <a:rPr lang="en-US" altLang="zh-CN" dirty="0"/>
              <a:t>0</a:t>
            </a:r>
            <a:r>
              <a:rPr lang="zh-CN" altLang="en-US" dirty="0"/>
              <a:t>，无论其他属性上明显像好瓜，分类结果都是“好瓜</a:t>
            </a:r>
            <a:r>
              <a:rPr lang="en-US" altLang="zh-CN" dirty="0"/>
              <a:t>=</a:t>
            </a:r>
            <a:r>
              <a:rPr lang="zh-CN" altLang="en-US" dirty="0"/>
              <a:t>否”，这显然不</a:t>
            </a:r>
            <a:r>
              <a:rPr lang="zh-CN" altLang="en-US" dirty="0" smtClean="0"/>
              <a:t>合理</a:t>
            </a:r>
            <a:r>
              <a:rPr lang="zh-CN" altLang="en-US" dirty="0"/>
              <a:t>。</a:t>
            </a:r>
            <a:endParaRPr lang="en-US" altLang="zh-CN" dirty="0"/>
          </a:p>
          <a:p>
            <a:pPr lvl="1"/>
            <a:endParaRPr lang="zh-CN" altLang="en-US" dirty="0"/>
          </a:p>
          <a:p>
            <a:r>
              <a:rPr lang="zh-CN" altLang="en-US" dirty="0"/>
              <a:t>为了避免其他属性携带的信息被训练集中未出现的属性值“抹去”，在估计概率值时通常要进行“拉普拉斯修正”（</a:t>
            </a:r>
            <a:r>
              <a:rPr lang="en-US" altLang="zh-CN" dirty="0" err="1"/>
              <a:t>Laplacian</a:t>
            </a:r>
            <a:r>
              <a:rPr lang="en-US" altLang="zh-CN" dirty="0"/>
              <a:t> correction</a:t>
            </a:r>
            <a:r>
              <a:rPr lang="zh-CN" altLang="en-US" dirty="0"/>
              <a:t>）</a:t>
            </a:r>
            <a:endParaRPr lang="en-US" altLang="zh-CN" dirty="0"/>
          </a:p>
          <a:p>
            <a:pPr lvl="1"/>
            <a:r>
              <a:rPr lang="zh-CN" altLang="en-US" dirty="0"/>
              <a:t>令    表示训练集    中可能的类别数，   表示第   个属性可能的取值数</a:t>
            </a:r>
            <a:r>
              <a:rPr lang="zh-CN" altLang="en-US" dirty="0" smtClean="0"/>
              <a:t>，则式</a:t>
            </a:r>
            <a:r>
              <a:rPr lang="en-US" altLang="zh-CN" dirty="0" smtClean="0"/>
              <a:t> (</a:t>
            </a:r>
            <a:r>
              <a:rPr lang="en-US" altLang="zh-CN" dirty="0" smtClean="0">
                <a:latin typeface="+mn-ea"/>
                <a:ea typeface="+mn-ea"/>
              </a:rPr>
              <a:t>7.16</a:t>
            </a:r>
            <a:r>
              <a:rPr lang="en-US" altLang="zh-CN" dirty="0" smtClean="0"/>
              <a:t>)</a:t>
            </a:r>
            <a:r>
              <a:rPr lang="zh-CN" altLang="en-US" dirty="0" smtClean="0"/>
              <a:t>和</a:t>
            </a:r>
            <a:r>
              <a:rPr lang="en-US" altLang="zh-CN" dirty="0" smtClean="0"/>
              <a:t> (</a:t>
            </a:r>
            <a:r>
              <a:rPr lang="en-US" altLang="zh-CN" dirty="0" smtClean="0">
                <a:latin typeface="+mj-ea"/>
                <a:ea typeface="+mj-ea"/>
              </a:rPr>
              <a:t>7.17</a:t>
            </a:r>
            <a:r>
              <a:rPr lang="en-US" altLang="zh-CN" dirty="0" smtClean="0"/>
              <a:t>)</a:t>
            </a:r>
            <a:r>
              <a:rPr lang="zh-CN" altLang="en-US" dirty="0" smtClean="0"/>
              <a:t>分别修正为</a:t>
            </a:r>
          </a:p>
          <a:p>
            <a:pPr lvl="1"/>
            <a:endParaRPr lang="zh-CN" altLang="en-US" dirty="0"/>
          </a:p>
          <a:p>
            <a:pPr lvl="1"/>
            <a:endParaRPr lang="zh-CN" altLang="en-US" dirty="0" smtClean="0"/>
          </a:p>
          <a:p>
            <a:pPr marL="325800" lvl="1" indent="0">
              <a:buNone/>
            </a:pPr>
            <a:endParaRPr lang="zh-CN" altLang="en-US" dirty="0" smtClean="0"/>
          </a:p>
          <a:p>
            <a:r>
              <a:rPr lang="zh-CN" altLang="en-US" dirty="0"/>
              <a:t>现实任务中，朴素贝叶斯分类器的使用：速度要求高，“查表”；任务数据更替频繁，“懒惰学习</a:t>
            </a:r>
            <a:r>
              <a:rPr lang="zh-CN" altLang="en-US" dirty="0" smtClean="0"/>
              <a:t>”</a:t>
            </a:r>
            <a:r>
              <a:rPr lang="en-US" altLang="zh-CN" dirty="0" smtClean="0"/>
              <a:t> (lazy learning)</a:t>
            </a:r>
            <a:r>
              <a:rPr lang="zh-CN" altLang="en-US" dirty="0" smtClean="0"/>
              <a:t>；</a:t>
            </a:r>
            <a:r>
              <a:rPr lang="zh-CN" altLang="en-US" dirty="0"/>
              <a:t>数据不断增加，增量</a:t>
            </a:r>
            <a:r>
              <a:rPr lang="zh-CN" altLang="en-US" dirty="0" smtClean="0"/>
              <a:t>学习等等</a:t>
            </a:r>
            <a:r>
              <a:rPr lang="zh-CN" altLang="en-US" dirty="0"/>
              <a:t>。</a:t>
            </a:r>
            <a:endParaRPr lang="en-US" altLang="zh-CN" dirty="0"/>
          </a:p>
          <a:p>
            <a:pPr lvl="1"/>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555693428"/>
              </p:ext>
            </p:extLst>
          </p:nvPr>
        </p:nvGraphicFramePr>
        <p:xfrm>
          <a:off x="2889250" y="3620353"/>
          <a:ext cx="228600" cy="277813"/>
        </p:xfrm>
        <a:graphic>
          <a:graphicData uri="http://schemas.openxmlformats.org/presentationml/2006/ole">
            <mc:AlternateContent xmlns:mc="http://schemas.openxmlformats.org/markup-compatibility/2006">
              <mc:Choice xmlns:v="urn:schemas-microsoft-com:vml" Requires="v">
                <p:oleObj spid="_x0000_s17927" name="Formula" r:id="rId3" imgW="127080" imgH="155160" progId="Equation.Ribbit">
                  <p:embed/>
                </p:oleObj>
              </mc:Choice>
              <mc:Fallback>
                <p:oleObj name="Formula" r:id="rId3" imgW="127080" imgH="155160" progId="Equation.Ribbit">
                  <p:embed/>
                  <p:pic>
                    <p:nvPicPr>
                      <p:cNvPr id="0" name=""/>
                      <p:cNvPicPr/>
                      <p:nvPr/>
                    </p:nvPicPr>
                    <p:blipFill>
                      <a:blip r:embed="rId4"/>
                      <a:stretch>
                        <a:fillRect/>
                      </a:stretch>
                    </p:blipFill>
                    <p:spPr>
                      <a:xfrm>
                        <a:off x="2889250" y="3620353"/>
                        <a:ext cx="228600" cy="2778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57371788"/>
              </p:ext>
            </p:extLst>
          </p:nvPr>
        </p:nvGraphicFramePr>
        <p:xfrm>
          <a:off x="1257300" y="3618865"/>
          <a:ext cx="246063" cy="277813"/>
        </p:xfrm>
        <a:graphic>
          <a:graphicData uri="http://schemas.openxmlformats.org/presentationml/2006/ole">
            <mc:AlternateContent xmlns:mc="http://schemas.openxmlformats.org/markup-compatibility/2006">
              <mc:Choice xmlns:v="urn:schemas-microsoft-com:vml" Requires="v">
                <p:oleObj spid="_x0000_s17928" name="Formula" r:id="rId5" imgW="137160" imgH="155160" progId="Equation.Ribbit">
                  <p:embed/>
                </p:oleObj>
              </mc:Choice>
              <mc:Fallback>
                <p:oleObj name="Formula" r:id="rId5" imgW="137160" imgH="155160" progId="Equation.Ribbit">
                  <p:embed/>
                  <p:pic>
                    <p:nvPicPr>
                      <p:cNvPr id="0" name=""/>
                      <p:cNvPicPr/>
                      <p:nvPr/>
                    </p:nvPicPr>
                    <p:blipFill>
                      <a:blip r:embed="rId6"/>
                      <a:stretch>
                        <a:fillRect/>
                      </a:stretch>
                    </p:blipFill>
                    <p:spPr>
                      <a:xfrm>
                        <a:off x="1257300" y="3618865"/>
                        <a:ext cx="246063" cy="27781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6317919"/>
              </p:ext>
            </p:extLst>
          </p:nvPr>
        </p:nvGraphicFramePr>
        <p:xfrm>
          <a:off x="5126673" y="3618865"/>
          <a:ext cx="285750" cy="277812"/>
        </p:xfrm>
        <a:graphic>
          <a:graphicData uri="http://schemas.openxmlformats.org/presentationml/2006/ole">
            <mc:AlternateContent xmlns:mc="http://schemas.openxmlformats.org/markup-compatibility/2006">
              <mc:Choice xmlns:v="urn:schemas-microsoft-com:vml" Requires="v">
                <p:oleObj spid="_x0000_s17929" name="Formula" r:id="rId7" imgW="158760" imgH="156240" progId="Equation.Ribbit">
                  <p:embed/>
                </p:oleObj>
              </mc:Choice>
              <mc:Fallback>
                <p:oleObj name="Formula" r:id="rId7" imgW="158760" imgH="156240" progId="Equation.Ribbit">
                  <p:embed/>
                  <p:pic>
                    <p:nvPicPr>
                      <p:cNvPr id="0" name=""/>
                      <p:cNvPicPr/>
                      <p:nvPr/>
                    </p:nvPicPr>
                    <p:blipFill>
                      <a:blip r:embed="rId8"/>
                      <a:stretch>
                        <a:fillRect/>
                      </a:stretch>
                    </p:blipFill>
                    <p:spPr>
                      <a:xfrm>
                        <a:off x="5126673" y="3618865"/>
                        <a:ext cx="285750" cy="27781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69297308"/>
              </p:ext>
            </p:extLst>
          </p:nvPr>
        </p:nvGraphicFramePr>
        <p:xfrm>
          <a:off x="6333808" y="3618865"/>
          <a:ext cx="95250" cy="271463"/>
        </p:xfrm>
        <a:graphic>
          <a:graphicData uri="http://schemas.openxmlformats.org/presentationml/2006/ole">
            <mc:AlternateContent xmlns:mc="http://schemas.openxmlformats.org/markup-compatibility/2006">
              <mc:Choice xmlns:v="urn:schemas-microsoft-com:vml" Requires="v">
                <p:oleObj spid="_x0000_s17930" name="Formula" r:id="rId9" imgW="52200" imgH="152640" progId="Equation.Ribbit">
                  <p:embed/>
                </p:oleObj>
              </mc:Choice>
              <mc:Fallback>
                <p:oleObj name="Formula" r:id="rId9" imgW="52200" imgH="152640" progId="Equation.Ribbit">
                  <p:embed/>
                  <p:pic>
                    <p:nvPicPr>
                      <p:cNvPr id="0" name=""/>
                      <p:cNvPicPr/>
                      <p:nvPr/>
                    </p:nvPicPr>
                    <p:blipFill>
                      <a:blip r:embed="rId10"/>
                      <a:stretch>
                        <a:fillRect/>
                      </a:stretch>
                    </p:blipFill>
                    <p:spPr>
                      <a:xfrm>
                        <a:off x="6333808" y="3618865"/>
                        <a:ext cx="95250" cy="271463"/>
                      </a:xfrm>
                      <a:prstGeom prst="rect">
                        <a:avLst/>
                      </a:prstGeom>
                    </p:spPr>
                  </p:pic>
                </p:oleObj>
              </mc:Fallback>
            </mc:AlternateContent>
          </a:graphicData>
        </a:graphic>
      </p:graphicFrame>
      <p:grpSp>
        <p:nvGrpSpPr>
          <p:cNvPr id="5" name="组合 4"/>
          <p:cNvGrpSpPr/>
          <p:nvPr/>
        </p:nvGrpSpPr>
        <p:grpSpPr>
          <a:xfrm>
            <a:off x="1277144" y="4482294"/>
            <a:ext cx="2852137" cy="682625"/>
            <a:chOff x="1277144" y="4482294"/>
            <a:chExt cx="2852137" cy="682625"/>
          </a:xfrm>
        </p:grpSpPr>
        <p:graphicFrame>
          <p:nvGraphicFramePr>
            <p:cNvPr id="15" name="对象 14"/>
            <p:cNvGraphicFramePr>
              <a:graphicFrameLocks noChangeAspect="1"/>
            </p:cNvGraphicFramePr>
            <p:nvPr>
              <p:extLst>
                <p:ext uri="{D42A27DB-BD31-4B8C-83A1-F6EECF244321}">
                  <p14:modId xmlns:p14="http://schemas.microsoft.com/office/powerpoint/2010/main" val="702634390"/>
                </p:ext>
              </p:extLst>
            </p:nvPr>
          </p:nvGraphicFramePr>
          <p:xfrm>
            <a:off x="1277144" y="4482294"/>
            <a:ext cx="1889125" cy="682625"/>
          </p:xfrm>
          <a:graphic>
            <a:graphicData uri="http://schemas.openxmlformats.org/presentationml/2006/ole">
              <mc:AlternateContent xmlns:mc="http://schemas.openxmlformats.org/markup-compatibility/2006">
                <mc:Choice xmlns:v="urn:schemas-microsoft-com:vml" Requires="v">
                  <p:oleObj spid="_x0000_s17931" name="Formula" r:id="rId11" imgW="1049040" imgH="382320" progId="Equation.Ribbit">
                    <p:embed/>
                  </p:oleObj>
                </mc:Choice>
                <mc:Fallback>
                  <p:oleObj name="Formula" r:id="rId11" imgW="1049040" imgH="382320" progId="Equation.Ribbit">
                    <p:embed/>
                    <p:pic>
                      <p:nvPicPr>
                        <p:cNvPr id="0" name=""/>
                        <p:cNvPicPr/>
                        <p:nvPr/>
                      </p:nvPicPr>
                      <p:blipFill>
                        <a:blip r:embed="rId12"/>
                        <a:stretch>
                          <a:fillRect/>
                        </a:stretch>
                      </p:blipFill>
                      <p:spPr>
                        <a:xfrm>
                          <a:off x="1277144" y="4482294"/>
                          <a:ext cx="1889125" cy="682625"/>
                        </a:xfrm>
                        <a:prstGeom prst="rect">
                          <a:avLst/>
                        </a:prstGeom>
                      </p:spPr>
                    </p:pic>
                  </p:oleObj>
                </mc:Fallback>
              </mc:AlternateContent>
            </a:graphicData>
          </a:graphic>
        </p:graphicFrame>
        <p:pic>
          <p:nvPicPr>
            <p:cNvPr id="3" name="图片 2"/>
            <p:cNvPicPr>
              <a:picLocks noChangeAspect="1"/>
            </p:cNvPicPr>
            <p:nvPr/>
          </p:nvPicPr>
          <p:blipFill>
            <a:blip r:embed="rId13"/>
            <a:stretch>
              <a:fillRect/>
            </a:stretch>
          </p:blipFill>
          <p:spPr>
            <a:xfrm>
              <a:off x="3585821" y="4701829"/>
              <a:ext cx="543460" cy="243554"/>
            </a:xfrm>
            <a:prstGeom prst="rect">
              <a:avLst/>
            </a:prstGeom>
          </p:spPr>
        </p:pic>
      </p:grpSp>
      <p:grpSp>
        <p:nvGrpSpPr>
          <p:cNvPr id="7" name="组合 6"/>
          <p:cNvGrpSpPr/>
          <p:nvPr/>
        </p:nvGrpSpPr>
        <p:grpSpPr>
          <a:xfrm>
            <a:off x="5000276" y="4482294"/>
            <a:ext cx="3313287" cy="682625"/>
            <a:chOff x="5000276" y="4482294"/>
            <a:chExt cx="3313287" cy="682625"/>
          </a:xfrm>
        </p:grpSpPr>
        <p:graphicFrame>
          <p:nvGraphicFramePr>
            <p:cNvPr id="16" name="对象 15"/>
            <p:cNvGraphicFramePr>
              <a:graphicFrameLocks noChangeAspect="1"/>
            </p:cNvGraphicFramePr>
            <p:nvPr>
              <p:extLst>
                <p:ext uri="{D42A27DB-BD31-4B8C-83A1-F6EECF244321}">
                  <p14:modId xmlns:p14="http://schemas.microsoft.com/office/powerpoint/2010/main" val="2581468037"/>
                </p:ext>
              </p:extLst>
            </p:nvPr>
          </p:nvGraphicFramePr>
          <p:xfrm>
            <a:off x="5000276" y="4482294"/>
            <a:ext cx="2559050" cy="682625"/>
          </p:xfrm>
          <a:graphic>
            <a:graphicData uri="http://schemas.openxmlformats.org/presentationml/2006/ole">
              <mc:AlternateContent xmlns:mc="http://schemas.openxmlformats.org/markup-compatibility/2006">
                <mc:Choice xmlns:v="urn:schemas-microsoft-com:vml" Requires="v">
                  <p:oleObj spid="_x0000_s17932" name="Formula" r:id="rId14" imgW="1420200" imgH="382320" progId="Equation.Ribbit">
                    <p:embed/>
                  </p:oleObj>
                </mc:Choice>
                <mc:Fallback>
                  <p:oleObj name="Formula" r:id="rId14" imgW="1420200" imgH="382320" progId="Equation.Ribbit">
                    <p:embed/>
                    <p:pic>
                      <p:nvPicPr>
                        <p:cNvPr id="0" name=""/>
                        <p:cNvPicPr/>
                        <p:nvPr/>
                      </p:nvPicPr>
                      <p:blipFill>
                        <a:blip r:embed="rId15"/>
                        <a:stretch>
                          <a:fillRect/>
                        </a:stretch>
                      </p:blipFill>
                      <p:spPr>
                        <a:xfrm>
                          <a:off x="5000276" y="4482294"/>
                          <a:ext cx="2559050" cy="682625"/>
                        </a:xfrm>
                        <a:prstGeom prst="rect">
                          <a:avLst/>
                        </a:prstGeom>
                      </p:spPr>
                    </p:pic>
                  </p:oleObj>
                </mc:Fallback>
              </mc:AlternateContent>
            </a:graphicData>
          </a:graphic>
        </p:graphicFrame>
        <p:pic>
          <p:nvPicPr>
            <p:cNvPr id="6" name="图片 5"/>
            <p:cNvPicPr>
              <a:picLocks noChangeAspect="1"/>
            </p:cNvPicPr>
            <p:nvPr/>
          </p:nvPicPr>
          <p:blipFill>
            <a:blip r:embed="rId16"/>
            <a:stretch>
              <a:fillRect/>
            </a:stretch>
          </p:blipFill>
          <p:spPr>
            <a:xfrm>
              <a:off x="7784925" y="4706347"/>
              <a:ext cx="528638" cy="239036"/>
            </a:xfrm>
            <a:prstGeom prst="rect">
              <a:avLst/>
            </a:prstGeom>
          </p:spPr>
        </p:pic>
      </p:grpSp>
    </p:spTree>
    <p:extLst>
      <p:ext uri="{BB962C8B-B14F-4D97-AF65-F5344CB8AC3E}">
        <p14:creationId xmlns:p14="http://schemas.microsoft.com/office/powerpoint/2010/main" val="1429164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半朴素贝叶斯分类器</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387711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Verdana" charset="0"/>
                <a:ea typeface="Verdana" charset="0"/>
                <a:cs typeface="Verdana" charset="0"/>
              </a:rPr>
              <a:t>半朴素贝叶斯分类器</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74557"/>
          </a:xfrm>
        </p:spPr>
        <p:txBody>
          <a:bodyPr>
            <a:normAutofit/>
          </a:bodyPr>
          <a:lstStyle/>
          <a:p>
            <a:r>
              <a:rPr lang="zh-CN" altLang="en-US" dirty="0">
                <a:latin typeface="+mn-ea"/>
                <a:ea typeface="+mn-ea"/>
              </a:rPr>
              <a:t>为了降低贝叶斯公式中估计后验概率的困难，朴素贝叶斯分类器采用的属性条件独立性假设；对属性条件独立假设记性一定程度的放松，由此产生了一类称为“半朴素贝叶斯分类器</a:t>
            </a:r>
            <a:r>
              <a:rPr lang="zh-CN" altLang="en-US" dirty="0" smtClean="0">
                <a:latin typeface="+mn-ea"/>
                <a:ea typeface="+mn-ea"/>
              </a:rPr>
              <a:t>”</a:t>
            </a:r>
            <a:r>
              <a:rPr lang="en-US" altLang="zh-CN" dirty="0" smtClean="0">
                <a:latin typeface="+mn-ea"/>
                <a:ea typeface="+mn-ea"/>
              </a:rPr>
              <a:t> (</a:t>
            </a:r>
            <a:r>
              <a:rPr lang="en-US" altLang="zh-CN" dirty="0" smtClean="0">
                <a:latin typeface="Verdana" charset="0"/>
                <a:ea typeface="Verdana" charset="0"/>
                <a:cs typeface="Verdana" charset="0"/>
              </a:rPr>
              <a:t>semi-naïve </a:t>
            </a:r>
            <a:r>
              <a:rPr lang="en-US" altLang="zh-CN" dirty="0">
                <a:latin typeface="Verdana" charset="0"/>
                <a:ea typeface="Verdana" charset="0"/>
                <a:cs typeface="Verdana" charset="0"/>
              </a:rPr>
              <a:t>Bayes </a:t>
            </a:r>
            <a:r>
              <a:rPr lang="en-US" altLang="zh-CN" dirty="0" smtClean="0">
                <a:latin typeface="Verdana" charset="0"/>
                <a:ea typeface="Verdana" charset="0"/>
                <a:cs typeface="Verdana" charset="0"/>
              </a:rPr>
              <a:t>classifiers</a:t>
            </a:r>
            <a:r>
              <a:rPr lang="en-US" altLang="zh-CN" dirty="0" smtClean="0">
                <a:latin typeface="+mn-ea"/>
                <a:ea typeface="+mn-ea"/>
              </a:rPr>
              <a:t>)</a:t>
            </a:r>
            <a:endParaRPr lang="zh-CN" altLang="en-US" dirty="0"/>
          </a:p>
          <a:p>
            <a:pPr lvl="1"/>
            <a:endParaRPr lang="en-US" altLang="zh-CN" dirty="0"/>
          </a:p>
          <a:p>
            <a:endParaRPr lang="en-US" altLang="zh-CN" dirty="0"/>
          </a:p>
        </p:txBody>
      </p:sp>
    </p:spTree>
    <p:extLst>
      <p:ext uri="{BB962C8B-B14F-4D97-AF65-F5344CB8AC3E}">
        <p14:creationId xmlns:p14="http://schemas.microsoft.com/office/powerpoint/2010/main" val="350216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Verdana" charset="0"/>
                <a:ea typeface="Verdana" charset="0"/>
                <a:cs typeface="Verdana" charset="0"/>
              </a:rPr>
              <a:t>半朴素贝叶斯分类器</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74557"/>
          </a:xfrm>
        </p:spPr>
        <p:txBody>
          <a:bodyPr>
            <a:normAutofit/>
          </a:bodyPr>
          <a:lstStyle/>
          <a:p>
            <a:r>
              <a:rPr lang="zh-CN" altLang="en-US" dirty="0">
                <a:latin typeface="+mn-ea"/>
                <a:ea typeface="+mn-ea"/>
              </a:rPr>
              <a:t>为了降低贝叶斯公式中估计后验概率的困难，朴素贝叶斯分类器采用的属性条件独立性假设；对属性条件独立假设记性一定程度的放松，由此产生了一类称为“半朴素贝叶斯分类器</a:t>
            </a:r>
            <a:r>
              <a:rPr lang="zh-CN" altLang="en-US" dirty="0" smtClean="0">
                <a:latin typeface="+mn-ea"/>
                <a:ea typeface="+mn-ea"/>
              </a:rPr>
              <a:t>”</a:t>
            </a:r>
            <a:r>
              <a:rPr lang="en-US" altLang="zh-CN" dirty="0" smtClean="0">
                <a:latin typeface="+mn-ea"/>
                <a:ea typeface="+mn-ea"/>
              </a:rPr>
              <a:t> (</a:t>
            </a:r>
            <a:r>
              <a:rPr lang="en-US" altLang="zh-CN" dirty="0" smtClean="0">
                <a:latin typeface="Verdana" charset="0"/>
                <a:ea typeface="Verdana" charset="0"/>
                <a:cs typeface="Verdana" charset="0"/>
              </a:rPr>
              <a:t>semi-naïve </a:t>
            </a:r>
            <a:r>
              <a:rPr lang="en-US" altLang="zh-CN" dirty="0">
                <a:latin typeface="Verdana" charset="0"/>
                <a:ea typeface="Verdana" charset="0"/>
                <a:cs typeface="Verdana" charset="0"/>
              </a:rPr>
              <a:t>Bayes </a:t>
            </a:r>
            <a:r>
              <a:rPr lang="en-US" altLang="zh-CN" dirty="0" smtClean="0">
                <a:latin typeface="Verdana" charset="0"/>
                <a:ea typeface="Verdana" charset="0"/>
                <a:cs typeface="Verdana" charset="0"/>
              </a:rPr>
              <a:t>classifiers</a:t>
            </a:r>
            <a:r>
              <a:rPr lang="en-US" altLang="zh-CN" dirty="0" smtClean="0">
                <a:latin typeface="+mn-ea"/>
                <a:ea typeface="+mn-ea"/>
              </a:rPr>
              <a:t>)</a:t>
            </a:r>
            <a:endParaRPr lang="zh-CN" altLang="en-US" dirty="0"/>
          </a:p>
          <a:p>
            <a:r>
              <a:rPr lang="zh-CN" altLang="en-US" dirty="0" smtClean="0"/>
              <a:t>半朴素贝叶斯分类器最常用的一种策略：“独依赖估计”</a:t>
            </a:r>
            <a:r>
              <a:rPr lang="en-US" altLang="zh-CN" dirty="0" smtClean="0"/>
              <a:t>(One-Dependent Estimator,</a:t>
            </a:r>
            <a:r>
              <a:rPr lang="zh-CN" altLang="en-US" dirty="0" smtClean="0"/>
              <a:t>简称</a:t>
            </a:r>
            <a:r>
              <a:rPr lang="en-US" altLang="zh-CN" dirty="0" smtClean="0"/>
              <a:t>ODE)</a:t>
            </a:r>
            <a:r>
              <a:rPr lang="zh-CN" altLang="en-US" dirty="0" smtClean="0"/>
              <a:t>，假设每个属性在类别之外最多仅依赖一个其他属性，即</a:t>
            </a:r>
          </a:p>
          <a:p>
            <a:endParaRPr lang="zh-CN" altLang="en-US" dirty="0" smtClean="0"/>
          </a:p>
          <a:p>
            <a:endParaRPr lang="zh-CN" altLang="en-US" dirty="0" smtClean="0"/>
          </a:p>
          <a:p>
            <a:pPr lvl="1"/>
            <a:endParaRPr lang="zh-CN" altLang="en-US" dirty="0" smtClean="0"/>
          </a:p>
          <a:p>
            <a:pPr lvl="1"/>
            <a:r>
              <a:rPr lang="zh-CN" altLang="en-US" dirty="0" smtClean="0"/>
              <a:t>其中      为属性     所依赖的属性，称为     的父属性</a:t>
            </a:r>
            <a:endParaRPr lang="en-US" altLang="zh-CN" dirty="0" smtClean="0"/>
          </a:p>
          <a:p>
            <a:pPr lvl="1"/>
            <a:endParaRPr lang="zh-CN" altLang="en-US" dirty="0" smtClean="0"/>
          </a:p>
          <a:p>
            <a:r>
              <a:rPr lang="zh-CN" altLang="en-US" dirty="0" smtClean="0"/>
              <a:t>对每个属性     ，若其父属性      已知，则可估计概值                 ，于是问题的关键转化为如何确定每个属性的父属性</a:t>
            </a:r>
            <a:endParaRPr lang="en-US" altLang="zh-CN" dirty="0" smtClean="0"/>
          </a:p>
          <a:p>
            <a:pPr lvl="1"/>
            <a:endParaRPr lang="en-US" altLang="zh-CN" dirty="0" smtClean="0"/>
          </a:p>
          <a:p>
            <a:endParaRPr lang="en-US" altLang="zh-CN" dirty="0"/>
          </a:p>
        </p:txBody>
      </p:sp>
      <p:graphicFrame>
        <p:nvGraphicFramePr>
          <p:cNvPr id="12" name="对象 11"/>
          <p:cNvGraphicFramePr>
            <a:graphicFrameLocks noChangeAspect="1"/>
          </p:cNvGraphicFramePr>
          <p:nvPr>
            <p:extLst/>
          </p:nvPr>
        </p:nvGraphicFramePr>
        <p:xfrm>
          <a:off x="2504123" y="3520558"/>
          <a:ext cx="3843337" cy="857740"/>
        </p:xfrm>
        <a:graphic>
          <a:graphicData uri="http://schemas.openxmlformats.org/presentationml/2006/ole">
            <mc:AlternateContent xmlns:mc="http://schemas.openxmlformats.org/markup-compatibility/2006">
              <mc:Choice xmlns:v="urn:schemas-microsoft-com:vml" Requires="v">
                <p:oleObj spid="_x0000_s38072" name="Formula" r:id="rId3" imgW="2054880" imgH="463680" progId="Equation.Ribbit">
                  <p:embed/>
                </p:oleObj>
              </mc:Choice>
              <mc:Fallback>
                <p:oleObj name="Formula" r:id="rId3" imgW="2054880" imgH="463680" progId="Equation.Ribbit">
                  <p:embed/>
                  <p:pic>
                    <p:nvPicPr>
                      <p:cNvPr id="0" name=""/>
                      <p:cNvPicPr/>
                      <p:nvPr/>
                    </p:nvPicPr>
                    <p:blipFill>
                      <a:blip r:embed="rId4"/>
                      <a:stretch>
                        <a:fillRect/>
                      </a:stretch>
                    </p:blipFill>
                    <p:spPr>
                      <a:xfrm>
                        <a:off x="2504123" y="3520558"/>
                        <a:ext cx="3843337" cy="857740"/>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1545908" y="4627415"/>
          <a:ext cx="379412" cy="220663"/>
        </p:xfrm>
        <a:graphic>
          <a:graphicData uri="http://schemas.openxmlformats.org/presentationml/2006/ole">
            <mc:AlternateContent xmlns:mc="http://schemas.openxmlformats.org/markup-compatibility/2006">
              <mc:Choice xmlns:v="urn:schemas-microsoft-com:vml" Requires="v">
                <p:oleObj spid="_x0000_s38073" name="Formula" r:id="rId5" imgW="203400" imgH="118440" progId="Equation.Ribbit">
                  <p:embed/>
                </p:oleObj>
              </mc:Choice>
              <mc:Fallback>
                <p:oleObj name="Formula" r:id="rId5" imgW="203400" imgH="118440" progId="Equation.Ribbit">
                  <p:embed/>
                  <p:pic>
                    <p:nvPicPr>
                      <p:cNvPr id="0" name=""/>
                      <p:cNvPicPr/>
                      <p:nvPr/>
                    </p:nvPicPr>
                    <p:blipFill>
                      <a:blip r:embed="rId6"/>
                      <a:stretch>
                        <a:fillRect/>
                      </a:stretch>
                    </p:blipFill>
                    <p:spPr>
                      <a:xfrm>
                        <a:off x="1545908" y="4627415"/>
                        <a:ext cx="379412" cy="220663"/>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2860345" y="4622449"/>
          <a:ext cx="251156" cy="234300"/>
        </p:xfrm>
        <a:graphic>
          <a:graphicData uri="http://schemas.openxmlformats.org/presentationml/2006/ole">
            <mc:AlternateContent xmlns:mc="http://schemas.openxmlformats.org/markup-compatibility/2006">
              <mc:Choice xmlns:v="urn:schemas-microsoft-com:vml" Requires="v">
                <p:oleObj spid="_x0000_s38074" name="Formula" r:id="rId7" imgW="127080" imgH="119520" progId="Equation.Ribbit">
                  <p:embed/>
                </p:oleObj>
              </mc:Choice>
              <mc:Fallback>
                <p:oleObj name="Formula" r:id="rId7" imgW="127080" imgH="119520" progId="Equation.Ribbit">
                  <p:embed/>
                  <p:pic>
                    <p:nvPicPr>
                      <p:cNvPr id="0" name=""/>
                      <p:cNvPicPr/>
                      <p:nvPr/>
                    </p:nvPicPr>
                    <p:blipFill>
                      <a:blip r:embed="rId8"/>
                      <a:stretch>
                        <a:fillRect/>
                      </a:stretch>
                    </p:blipFill>
                    <p:spPr>
                      <a:xfrm>
                        <a:off x="2860345" y="4622449"/>
                        <a:ext cx="251156" cy="234300"/>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5576075" y="4636087"/>
          <a:ext cx="236537" cy="220662"/>
        </p:xfrm>
        <a:graphic>
          <a:graphicData uri="http://schemas.openxmlformats.org/presentationml/2006/ole">
            <mc:AlternateContent xmlns:mc="http://schemas.openxmlformats.org/markup-compatibility/2006">
              <mc:Choice xmlns:v="urn:schemas-microsoft-com:vml" Requires="v">
                <p:oleObj spid="_x0000_s38075" name="Formula" r:id="rId9" imgW="127080" imgH="119520" progId="Equation.Ribbit">
                  <p:embed/>
                </p:oleObj>
              </mc:Choice>
              <mc:Fallback>
                <p:oleObj name="Formula" r:id="rId9" imgW="127080" imgH="119520" progId="Equation.Ribbit">
                  <p:embed/>
                  <p:pic>
                    <p:nvPicPr>
                      <p:cNvPr id="0" name=""/>
                      <p:cNvPicPr/>
                      <p:nvPr/>
                    </p:nvPicPr>
                    <p:blipFill>
                      <a:blip r:embed="rId8"/>
                      <a:stretch>
                        <a:fillRect/>
                      </a:stretch>
                    </p:blipFill>
                    <p:spPr>
                      <a:xfrm>
                        <a:off x="5576075" y="4636087"/>
                        <a:ext cx="236537" cy="220662"/>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2121900" y="5363393"/>
          <a:ext cx="280048" cy="261253"/>
        </p:xfrm>
        <a:graphic>
          <a:graphicData uri="http://schemas.openxmlformats.org/presentationml/2006/ole">
            <mc:AlternateContent xmlns:mc="http://schemas.openxmlformats.org/markup-compatibility/2006">
              <mc:Choice xmlns:v="urn:schemas-microsoft-com:vml" Requires="v">
                <p:oleObj spid="_x0000_s38076" name="Formula" r:id="rId10" imgW="127080" imgH="119520" progId="Equation.Ribbit">
                  <p:embed/>
                </p:oleObj>
              </mc:Choice>
              <mc:Fallback>
                <p:oleObj name="Formula" r:id="rId10" imgW="127080" imgH="119520" progId="Equation.Ribbit">
                  <p:embed/>
                  <p:pic>
                    <p:nvPicPr>
                      <p:cNvPr id="0" name=""/>
                      <p:cNvPicPr/>
                      <p:nvPr/>
                    </p:nvPicPr>
                    <p:blipFill>
                      <a:blip r:embed="rId8"/>
                      <a:stretch>
                        <a:fillRect/>
                      </a:stretch>
                    </p:blipFill>
                    <p:spPr>
                      <a:xfrm>
                        <a:off x="2121900" y="5363393"/>
                        <a:ext cx="280048" cy="261253"/>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4279513" y="5383687"/>
          <a:ext cx="379412" cy="220663"/>
        </p:xfrm>
        <a:graphic>
          <a:graphicData uri="http://schemas.openxmlformats.org/presentationml/2006/ole">
            <mc:AlternateContent xmlns:mc="http://schemas.openxmlformats.org/markup-compatibility/2006">
              <mc:Choice xmlns:v="urn:schemas-microsoft-com:vml" Requires="v">
                <p:oleObj spid="_x0000_s38077" name="Formula" r:id="rId11" imgW="203400" imgH="118440" progId="Equation.Ribbit">
                  <p:embed/>
                </p:oleObj>
              </mc:Choice>
              <mc:Fallback>
                <p:oleObj name="Formula" r:id="rId11" imgW="203400" imgH="118440" progId="Equation.Ribbit">
                  <p:embed/>
                  <p:pic>
                    <p:nvPicPr>
                      <p:cNvPr id="0" name=""/>
                      <p:cNvPicPr/>
                      <p:nvPr/>
                    </p:nvPicPr>
                    <p:blipFill>
                      <a:blip r:embed="rId6"/>
                      <a:stretch>
                        <a:fillRect/>
                      </a:stretch>
                    </p:blipFill>
                    <p:spPr>
                      <a:xfrm>
                        <a:off x="4279513" y="5383687"/>
                        <a:ext cx="379412" cy="220663"/>
                      </a:xfrm>
                      <a:prstGeom prst="rect">
                        <a:avLst/>
                      </a:prstGeom>
                    </p:spPr>
                  </p:pic>
                </p:oleObj>
              </mc:Fallback>
            </mc:AlternateContent>
          </a:graphicData>
        </a:graphic>
      </p:graphicFrame>
      <p:graphicFrame>
        <p:nvGraphicFramePr>
          <p:cNvPr id="18" name="对象 17"/>
          <p:cNvGraphicFramePr>
            <a:graphicFrameLocks noChangeAspect="1"/>
          </p:cNvGraphicFramePr>
          <p:nvPr>
            <p:extLst/>
          </p:nvPr>
        </p:nvGraphicFramePr>
        <p:xfrm>
          <a:off x="7393623" y="5324654"/>
          <a:ext cx="1501775" cy="328613"/>
        </p:xfrm>
        <a:graphic>
          <a:graphicData uri="http://schemas.openxmlformats.org/presentationml/2006/ole">
            <mc:AlternateContent xmlns:mc="http://schemas.openxmlformats.org/markup-compatibility/2006">
              <mc:Choice xmlns:v="urn:schemas-microsoft-com:vml" Requires="v">
                <p:oleObj spid="_x0000_s38078" name="Formula" r:id="rId12" imgW="805320" imgH="177840" progId="Equation.Ribbit">
                  <p:embed/>
                </p:oleObj>
              </mc:Choice>
              <mc:Fallback>
                <p:oleObj name="Formula" r:id="rId12" imgW="805320" imgH="177840" progId="Equation.Ribbit">
                  <p:embed/>
                  <p:pic>
                    <p:nvPicPr>
                      <p:cNvPr id="0" name=""/>
                      <p:cNvPicPr/>
                      <p:nvPr/>
                    </p:nvPicPr>
                    <p:blipFill>
                      <a:blip r:embed="rId13"/>
                      <a:stretch>
                        <a:fillRect/>
                      </a:stretch>
                    </p:blipFill>
                    <p:spPr>
                      <a:xfrm>
                        <a:off x="7393623" y="5324654"/>
                        <a:ext cx="1501775" cy="328613"/>
                      </a:xfrm>
                      <a:prstGeom prst="rect">
                        <a:avLst/>
                      </a:prstGeom>
                    </p:spPr>
                  </p:pic>
                </p:oleObj>
              </mc:Fallback>
            </mc:AlternateContent>
          </a:graphicData>
        </a:graphic>
      </p:graphicFrame>
    </p:spTree>
    <p:extLst>
      <p:ext uri="{BB962C8B-B14F-4D97-AF65-F5344CB8AC3E}">
        <p14:creationId xmlns:p14="http://schemas.microsoft.com/office/powerpoint/2010/main" val="3772510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Verdana" charset="0"/>
                <a:ea typeface="Verdana" charset="0"/>
                <a:cs typeface="Verdana" charset="0"/>
              </a:rPr>
              <a:t>SPODE</a:t>
            </a:r>
            <a:endParaRPr lang="zh-CN" altLang="en-US" dirty="0">
              <a:latin typeface="Verdana" charset="0"/>
              <a:ea typeface="Verdana" charset="0"/>
              <a:cs typeface="Verdana" charset="0"/>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smtClean="0">
                <a:latin typeface="+mn-ea"/>
                <a:ea typeface="+mn-ea"/>
                <a:cs typeface="Times"/>
              </a:rPr>
              <a:t>最直接的做法是假设所有属性都依赖于同一属性，称为“超父” </a:t>
            </a:r>
            <a:r>
              <a:rPr lang="en-US" altLang="zh-CN" sz="2200" dirty="0" smtClean="0">
                <a:latin typeface="+mn-ea"/>
                <a:ea typeface="+mn-ea"/>
                <a:cs typeface="Times"/>
              </a:rPr>
              <a:t>(super-</a:t>
            </a:r>
            <a:r>
              <a:rPr lang="en-US" altLang="zh-CN" sz="2200" dirty="0" err="1" smtClean="0">
                <a:latin typeface="+mn-ea"/>
                <a:ea typeface="+mn-ea"/>
                <a:cs typeface="Times"/>
              </a:rPr>
              <a:t>parenet</a:t>
            </a:r>
            <a:r>
              <a:rPr lang="en-US" altLang="zh-CN" sz="2200" dirty="0" smtClean="0">
                <a:latin typeface="+mn-ea"/>
                <a:ea typeface="+mn-ea"/>
                <a:cs typeface="Times"/>
              </a:rPr>
              <a:t>)</a:t>
            </a:r>
            <a:r>
              <a:rPr lang="zh-CN" altLang="en-US" sz="2200" dirty="0" smtClean="0">
                <a:latin typeface="+mn-ea"/>
                <a:ea typeface="+mn-ea"/>
                <a:cs typeface="Times"/>
              </a:rPr>
              <a:t>，然后通过交叉验证等模型选择方法来确定超父属性，由此形成了</a:t>
            </a:r>
            <a:r>
              <a:rPr lang="en-US" altLang="zh-CN" sz="2200" dirty="0" smtClean="0">
                <a:latin typeface="+mn-ea"/>
                <a:ea typeface="+mn-ea"/>
                <a:cs typeface="Times"/>
              </a:rPr>
              <a:t>SPODE</a:t>
            </a:r>
            <a:r>
              <a:rPr lang="zh-CN" altLang="en-US" sz="2200" dirty="0" smtClean="0">
                <a:latin typeface="+mn-ea"/>
                <a:ea typeface="+mn-ea"/>
                <a:cs typeface="Times"/>
              </a:rPr>
              <a:t> </a:t>
            </a:r>
            <a:r>
              <a:rPr lang="en-US" altLang="zh-CN" sz="2200" dirty="0" smtClean="0">
                <a:latin typeface="+mn-ea"/>
                <a:ea typeface="+mn-ea"/>
                <a:cs typeface="Times"/>
              </a:rPr>
              <a:t>(Super-Parent ODE)</a:t>
            </a:r>
            <a:r>
              <a:rPr lang="zh-CN" altLang="en-US" sz="2200" dirty="0" smtClean="0">
                <a:latin typeface="+mn-ea"/>
                <a:ea typeface="+mn-ea"/>
                <a:cs typeface="Times"/>
              </a:rPr>
              <a:t>方法。</a:t>
            </a: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smtClean="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smtClean="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smtClean="0">
              <a:latin typeface="+mn-ea"/>
              <a:ea typeface="+mn-ea"/>
              <a:cs typeface="Times"/>
            </a:endParaRPr>
          </a:p>
          <a:p>
            <a:pPr marL="325800" lvl="2" indent="0" algn="ctr">
              <a:spcBef>
                <a:spcPts val="1000"/>
              </a:spcBef>
              <a:buSzPct val="120000"/>
              <a:buNone/>
            </a:pPr>
            <a:r>
              <a:rPr lang="zh-CN" altLang="en-US" dirty="0">
                <a:latin typeface="+mn-ea"/>
                <a:cs typeface="宋体"/>
              </a:rPr>
              <a:t>图</a:t>
            </a:r>
            <a:r>
              <a:rPr lang="en-US" altLang="zh-CN" dirty="0" smtClean="0">
                <a:latin typeface="+mn-ea"/>
                <a:cs typeface="宋体"/>
              </a:rPr>
              <a:t>7.1 </a:t>
            </a:r>
            <a:r>
              <a:rPr lang="zh-CN" altLang="en-US" dirty="0" smtClean="0">
                <a:latin typeface="+mn-ea"/>
                <a:cs typeface="宋体"/>
              </a:rPr>
              <a:t>朴素贝叶斯分类器与两种半朴素分类器所考虑的属性依赖关系</a:t>
            </a:r>
          </a:p>
          <a:p>
            <a:pPr marL="325800" lvl="2" indent="0" algn="ctr">
              <a:spcBef>
                <a:spcPts val="1000"/>
              </a:spcBef>
              <a:buSzPct val="120000"/>
              <a:buNone/>
            </a:pPr>
            <a:endParaRPr lang="zh-CN" altLang="en-US" dirty="0" smtClean="0">
              <a:latin typeface="+mn-ea"/>
              <a:ea typeface="+mn-ea"/>
              <a:cs typeface="Times"/>
            </a:endParaRPr>
          </a:p>
          <a:p>
            <a:pPr marL="685800" lvl="2">
              <a:spcBef>
                <a:spcPts val="1000"/>
              </a:spcBef>
              <a:buSzPct val="120000"/>
              <a:buFont typeface="Wingdings" panose="05000000000000000000" pitchFamily="2" charset="2"/>
              <a:buChar char="p"/>
            </a:pPr>
            <a:r>
              <a:rPr lang="zh-CN" altLang="en-US" dirty="0" smtClean="0">
                <a:latin typeface="+mn-ea"/>
                <a:ea typeface="+mn-ea"/>
                <a:cs typeface="Times"/>
              </a:rPr>
              <a:t>在图</a:t>
            </a:r>
            <a:r>
              <a:rPr lang="en-US" altLang="zh-CN" dirty="0" smtClean="0">
                <a:latin typeface="+mn-ea"/>
                <a:ea typeface="+mn-ea"/>
                <a:cs typeface="Times"/>
              </a:rPr>
              <a:t>7.1 (b)</a:t>
            </a:r>
            <a:r>
              <a:rPr lang="zh-CN" altLang="en-US" dirty="0" smtClean="0">
                <a:latin typeface="+mn-ea"/>
                <a:ea typeface="+mn-ea"/>
                <a:cs typeface="Times"/>
              </a:rPr>
              <a:t>中，</a:t>
            </a:r>
            <a:r>
              <a:rPr lang="en-US" altLang="zh-CN" dirty="0">
                <a:latin typeface="+mn-ea"/>
                <a:ea typeface="+mn-ea"/>
                <a:cs typeface="Times"/>
              </a:rPr>
              <a:t> </a:t>
            </a:r>
            <a:r>
              <a:rPr lang="en-US" altLang="zh-CN" dirty="0" smtClean="0">
                <a:latin typeface="+mn-ea"/>
                <a:ea typeface="+mn-ea"/>
                <a:cs typeface="Times"/>
              </a:rPr>
              <a:t>  </a:t>
            </a:r>
            <a:r>
              <a:rPr lang="zh-CN" altLang="en-US" dirty="0" smtClean="0">
                <a:latin typeface="+mn-ea"/>
                <a:ea typeface="+mn-ea"/>
                <a:cs typeface="Times"/>
              </a:rPr>
              <a:t>是超父属性。</a:t>
            </a: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smtClean="0">
              <a:latin typeface="+mn-ea"/>
              <a:ea typeface="+mn-ea"/>
              <a:cs typeface="Times"/>
            </a:endParaRPr>
          </a:p>
          <a:p>
            <a:pPr marL="325800" lvl="2" indent="0">
              <a:spcBef>
                <a:spcPts val="1000"/>
              </a:spcBef>
              <a:buSzPct val="120000"/>
              <a:buNone/>
            </a:pPr>
            <a:endParaRPr lang="zh-CN" altLang="en-US" dirty="0" smtClean="0">
              <a:latin typeface="+mn-ea"/>
              <a:ea typeface="+mn-ea"/>
              <a:cs typeface="Times"/>
            </a:endParaRPr>
          </a:p>
          <a:p>
            <a:endParaRPr kumimoji="1" lang="zh-CN" altLang="en-US" dirty="0">
              <a:latin typeface="+mn-ea"/>
              <a:ea typeface="+mn-ea"/>
            </a:endParaRPr>
          </a:p>
        </p:txBody>
      </p:sp>
      <p:pic>
        <p:nvPicPr>
          <p:cNvPr id="5" name="图片 4"/>
          <p:cNvPicPr>
            <a:picLocks noChangeAspect="1"/>
          </p:cNvPicPr>
          <p:nvPr/>
        </p:nvPicPr>
        <p:blipFill>
          <a:blip r:embed="rId3"/>
          <a:stretch>
            <a:fillRect/>
          </a:stretch>
        </p:blipFill>
        <p:spPr>
          <a:xfrm>
            <a:off x="987951" y="2207096"/>
            <a:ext cx="7383408" cy="177727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544144739"/>
              </p:ext>
            </p:extLst>
          </p:nvPr>
        </p:nvGraphicFramePr>
        <p:xfrm>
          <a:off x="2677478" y="5150577"/>
          <a:ext cx="260350" cy="220662"/>
        </p:xfrm>
        <a:graphic>
          <a:graphicData uri="http://schemas.openxmlformats.org/presentationml/2006/ole">
            <mc:AlternateContent xmlns:mc="http://schemas.openxmlformats.org/markup-compatibility/2006">
              <mc:Choice xmlns:v="urn:schemas-microsoft-com:vml" Requires="v">
                <p:oleObj spid="_x0000_s19540" name="Formula" r:id="rId4" imgW="140040" imgH="119520" progId="Equation.Ribbit">
                  <p:embed/>
                </p:oleObj>
              </mc:Choice>
              <mc:Fallback>
                <p:oleObj name="Formula" r:id="rId4" imgW="140040" imgH="119520" progId="Equation.Ribbit">
                  <p:embed/>
                  <p:pic>
                    <p:nvPicPr>
                      <p:cNvPr id="0" name=""/>
                      <p:cNvPicPr/>
                      <p:nvPr/>
                    </p:nvPicPr>
                    <p:blipFill>
                      <a:blip r:embed="rId5"/>
                      <a:stretch>
                        <a:fillRect/>
                      </a:stretch>
                    </p:blipFill>
                    <p:spPr>
                      <a:xfrm>
                        <a:off x="2677478" y="5150577"/>
                        <a:ext cx="260350" cy="220662"/>
                      </a:xfrm>
                      <a:prstGeom prst="rect">
                        <a:avLst/>
                      </a:prstGeom>
                    </p:spPr>
                  </p:pic>
                </p:oleObj>
              </mc:Fallback>
            </mc:AlternateContent>
          </a:graphicData>
        </a:graphic>
      </p:graphicFrame>
    </p:spTree>
    <p:extLst>
      <p:ext uri="{BB962C8B-B14F-4D97-AF65-F5344CB8AC3E}">
        <p14:creationId xmlns:p14="http://schemas.microsoft.com/office/powerpoint/2010/main" val="928994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Verdana" charset="0"/>
                <a:ea typeface="Verdana" charset="0"/>
                <a:cs typeface="Verdana" charset="0"/>
              </a:rPr>
              <a:t>TAN</a:t>
            </a:r>
            <a:endParaRPr lang="zh-CN" altLang="en-US" dirty="0">
              <a:latin typeface="+mj-ea"/>
              <a:ea typeface="+mj-ea"/>
            </a:endParaRPr>
          </a:p>
        </p:txBody>
      </p:sp>
      <p:sp>
        <p:nvSpPr>
          <p:cNvPr id="5" name="内容占位符 1"/>
          <p:cNvSpPr txBox="1">
            <a:spLocks/>
          </p:cNvSpPr>
          <p:nvPr/>
        </p:nvSpPr>
        <p:spPr>
          <a:xfrm>
            <a:off x="260350" y="533535"/>
            <a:ext cx="8723013" cy="5174557"/>
          </a:xfrm>
          <a:prstGeom prst="rect">
            <a:avLst/>
          </a:prstGeom>
        </p:spPr>
        <p:txBody>
          <a:bodyPr vert="horz" lIns="91440" tIns="45720" rIns="91440" bIns="45720" rtlCol="0">
            <a:normAutofit/>
          </a:bodyPr>
          <a:lstStyle>
            <a:lvl1pPr marL="228600" indent="-360000"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smtClean="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smtClean="0">
                <a:latin typeface="+mn-ea"/>
                <a:cs typeface="Times"/>
              </a:rPr>
              <a:t>TAN </a:t>
            </a:r>
            <a:r>
              <a:rPr lang="en-US" altLang="zh-CN" sz="2200" dirty="0">
                <a:latin typeface="+mn-ea"/>
                <a:cs typeface="Times"/>
              </a:rPr>
              <a:t>(Tree augmented Naïve Bayes) [Friedman et al., 1997]</a:t>
            </a:r>
            <a:r>
              <a:rPr lang="zh-CN" altLang="en-US" sz="2200" dirty="0">
                <a:latin typeface="+mn-ea"/>
                <a:cs typeface="Times"/>
              </a:rPr>
              <a:t> 则在最大带权生成树 </a:t>
            </a:r>
            <a:r>
              <a:rPr lang="en-US" altLang="zh-CN" sz="2200" dirty="0">
                <a:latin typeface="+mn-ea"/>
                <a:cs typeface="Times"/>
              </a:rPr>
              <a:t>(Maximum</a:t>
            </a:r>
            <a:r>
              <a:rPr lang="zh-CN" altLang="en-US" sz="2200" dirty="0">
                <a:latin typeface="+mn-ea"/>
                <a:cs typeface="Times"/>
              </a:rPr>
              <a:t> </a:t>
            </a:r>
            <a:r>
              <a:rPr lang="en-US" altLang="zh-CN" sz="2200" dirty="0">
                <a:latin typeface="+mn-ea"/>
                <a:cs typeface="Times"/>
              </a:rPr>
              <a:t>weighted</a:t>
            </a:r>
            <a:r>
              <a:rPr lang="zh-CN" altLang="en-US" sz="2200" dirty="0">
                <a:latin typeface="+mn-ea"/>
                <a:cs typeface="Times"/>
              </a:rPr>
              <a:t> </a:t>
            </a:r>
            <a:r>
              <a:rPr lang="en-US" altLang="zh-CN" sz="2200" dirty="0">
                <a:latin typeface="+mn-ea"/>
                <a:cs typeface="Times"/>
              </a:rPr>
              <a:t>spanning tree)</a:t>
            </a:r>
            <a:r>
              <a:rPr lang="zh-CN" altLang="en-US" sz="2200" dirty="0">
                <a:latin typeface="+mn-ea"/>
                <a:cs typeface="Times"/>
              </a:rPr>
              <a:t> 算法 </a:t>
            </a:r>
            <a:r>
              <a:rPr lang="en-US" altLang="zh-CN" sz="2200" dirty="0">
                <a:latin typeface="+mn-ea"/>
                <a:cs typeface="Times"/>
              </a:rPr>
              <a:t>[Chow and  Liu, 1968]</a:t>
            </a:r>
            <a:r>
              <a:rPr lang="zh-CN" altLang="en-US" sz="2200" dirty="0">
                <a:latin typeface="+mn-ea"/>
                <a:cs typeface="Times"/>
              </a:rPr>
              <a:t> 的基础上，通过以下步骤将属性间依赖关系简约为图</a:t>
            </a:r>
            <a:r>
              <a:rPr lang="en-US" altLang="zh-CN" sz="2200" dirty="0">
                <a:latin typeface="+mn-ea"/>
                <a:cs typeface="Times"/>
              </a:rPr>
              <a:t>7.1 (c)</a:t>
            </a:r>
            <a:r>
              <a:rPr lang="zh-CN" altLang="en-US" sz="2200" dirty="0" smtClean="0">
                <a:latin typeface="+mn-ea"/>
                <a:cs typeface="Times"/>
              </a:rPr>
              <a:t>。</a:t>
            </a:r>
            <a:endParaRPr lang="zh-CN" altLang="en-US" dirty="0">
              <a:latin typeface="+mn-ea"/>
              <a:cs typeface="Times"/>
            </a:endParaRPr>
          </a:p>
          <a:p>
            <a:pPr lvl="1"/>
            <a:endParaRPr lang="zh-CN" altLang="en-US" dirty="0" smtClean="0">
              <a:latin typeface="+mn-ea"/>
              <a:ea typeface="+mn-ea"/>
              <a:cs typeface="Times"/>
            </a:endParaRPr>
          </a:p>
          <a:p>
            <a:pPr lvl="1"/>
            <a:r>
              <a:rPr lang="zh-CN" altLang="en-US" dirty="0" smtClean="0">
                <a:latin typeface="+mn-ea"/>
                <a:ea typeface="+mn-ea"/>
                <a:cs typeface="Times"/>
              </a:rPr>
              <a:t>计算任意两个属性之间的条件互信息</a:t>
            </a:r>
            <a:r>
              <a:rPr lang="en-US" altLang="zh-CN" dirty="0" smtClean="0">
                <a:latin typeface="+mn-ea"/>
                <a:ea typeface="+mn-ea"/>
                <a:cs typeface="Times"/>
              </a:rPr>
              <a:t> (conditional mutual information)</a:t>
            </a:r>
            <a:endParaRPr lang="zh-CN" altLang="en-US" dirty="0" smtClean="0">
              <a:latin typeface="+mn-ea"/>
              <a:ea typeface="+mn-ea"/>
              <a:cs typeface="Times"/>
            </a:endParaRPr>
          </a:p>
          <a:p>
            <a:pPr lvl="1"/>
            <a:endParaRPr lang="en-US" altLang="zh-CN" dirty="0" smtClean="0">
              <a:latin typeface="+mn-ea"/>
              <a:ea typeface="+mn-ea"/>
              <a:cs typeface="宋体"/>
            </a:endParaRPr>
          </a:p>
          <a:p>
            <a:pPr lvl="1"/>
            <a:endParaRPr lang="en-US" altLang="zh-CN" dirty="0">
              <a:latin typeface="+mn-ea"/>
              <a:ea typeface="+mn-ea"/>
              <a:cs typeface="宋体"/>
            </a:endParaRPr>
          </a:p>
          <a:p>
            <a:pPr lvl="1"/>
            <a:endParaRPr lang="en-US" altLang="zh-CN" dirty="0" smtClean="0">
              <a:latin typeface="+mn-ea"/>
              <a:ea typeface="+mn-ea"/>
              <a:cs typeface="宋体"/>
            </a:endParaRPr>
          </a:p>
          <a:p>
            <a:pPr lvl="1"/>
            <a:r>
              <a:rPr lang="zh-CN" altLang="en-US" dirty="0" smtClean="0">
                <a:latin typeface="+mn-ea"/>
                <a:ea typeface="+mn-ea"/>
                <a:cs typeface="宋体"/>
              </a:rPr>
              <a:t>以属性为结点构建完全图，任意两个结点之间边的权重设为</a:t>
            </a:r>
          </a:p>
          <a:p>
            <a:pPr lvl="1"/>
            <a:r>
              <a:rPr lang="zh-CN" altLang="en-US" dirty="0"/>
              <a:t>构建此完全图的最大带权生成树，挑选根变量，将边设为有</a:t>
            </a:r>
            <a:r>
              <a:rPr lang="zh-CN" altLang="en-US" dirty="0" smtClean="0"/>
              <a:t>向；</a:t>
            </a:r>
          </a:p>
          <a:p>
            <a:pPr lvl="1"/>
            <a:r>
              <a:rPr lang="zh-CN" altLang="en-US" dirty="0" smtClean="0"/>
              <a:t>加入类别节点</a:t>
            </a:r>
            <a:r>
              <a:rPr lang="en-US" altLang="zh-CN" dirty="0" smtClean="0"/>
              <a:t>y</a:t>
            </a:r>
            <a:r>
              <a:rPr lang="zh-CN" altLang="en-US" dirty="0" smtClean="0"/>
              <a:t>，增加从</a:t>
            </a:r>
            <a:r>
              <a:rPr lang="en-US" altLang="zh-CN" dirty="0" smtClean="0"/>
              <a:t>y</a:t>
            </a:r>
            <a:r>
              <a:rPr lang="zh-CN" altLang="en-US" dirty="0" smtClean="0"/>
              <a:t>到每个属性的有向边。</a:t>
            </a:r>
            <a:endParaRPr lang="en-US" altLang="zh-CN" dirty="0"/>
          </a:p>
          <a:p>
            <a:pPr lvl="1"/>
            <a:endParaRPr lang="en-US" altLang="zh-CN" dirty="0" smtClean="0">
              <a:latin typeface="+mn-ea"/>
              <a:ea typeface="+mn-ea"/>
              <a:cs typeface="宋体"/>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96969819"/>
              </p:ext>
            </p:extLst>
          </p:nvPr>
        </p:nvGraphicFramePr>
        <p:xfrm>
          <a:off x="1072936" y="3209012"/>
          <a:ext cx="6608763" cy="830263"/>
        </p:xfrm>
        <a:graphic>
          <a:graphicData uri="http://schemas.openxmlformats.org/presentationml/2006/ole">
            <mc:AlternateContent xmlns:mc="http://schemas.openxmlformats.org/markup-compatibility/2006">
              <mc:Choice xmlns:v="urn:schemas-microsoft-com:vml" Requires="v">
                <p:oleObj spid="_x0000_s20644" name="Formula" r:id="rId3" imgW="3539520" imgH="446040" progId="Equation.Ribbit">
                  <p:embed/>
                </p:oleObj>
              </mc:Choice>
              <mc:Fallback>
                <p:oleObj name="Formula" r:id="rId3" imgW="3539520" imgH="446040" progId="Equation.Ribbit">
                  <p:embed/>
                  <p:pic>
                    <p:nvPicPr>
                      <p:cNvPr id="0" name=""/>
                      <p:cNvPicPr/>
                      <p:nvPr/>
                    </p:nvPicPr>
                    <p:blipFill>
                      <a:blip r:embed="rId4"/>
                      <a:stretch>
                        <a:fillRect/>
                      </a:stretch>
                    </p:blipFill>
                    <p:spPr>
                      <a:xfrm>
                        <a:off x="1072936" y="3209012"/>
                        <a:ext cx="6608763" cy="8302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39322819"/>
              </p:ext>
            </p:extLst>
          </p:nvPr>
        </p:nvGraphicFramePr>
        <p:xfrm>
          <a:off x="7681699" y="4275996"/>
          <a:ext cx="989861" cy="246014"/>
        </p:xfrm>
        <a:graphic>
          <a:graphicData uri="http://schemas.openxmlformats.org/presentationml/2006/ole">
            <mc:AlternateContent xmlns:mc="http://schemas.openxmlformats.org/markup-compatibility/2006">
              <mc:Choice xmlns:v="urn:schemas-microsoft-com:vml" Requires="v">
                <p:oleObj spid="_x0000_s20645" name="Formula" r:id="rId5" imgW="725400" imgH="180360" progId="Equation.Ribbit">
                  <p:embed/>
                </p:oleObj>
              </mc:Choice>
              <mc:Fallback>
                <p:oleObj name="Formula" r:id="rId5" imgW="725400" imgH="180360" progId="Equation.Ribbit">
                  <p:embed/>
                  <p:pic>
                    <p:nvPicPr>
                      <p:cNvPr id="0" name=""/>
                      <p:cNvPicPr/>
                      <p:nvPr/>
                    </p:nvPicPr>
                    <p:blipFill>
                      <a:blip r:embed="rId6"/>
                      <a:stretch>
                        <a:fillRect/>
                      </a:stretch>
                    </p:blipFill>
                    <p:spPr>
                      <a:xfrm>
                        <a:off x="7681699" y="4275996"/>
                        <a:ext cx="989861" cy="246014"/>
                      </a:xfrm>
                      <a:prstGeom prst="rect">
                        <a:avLst/>
                      </a:prstGeom>
                    </p:spPr>
                  </p:pic>
                </p:oleObj>
              </mc:Fallback>
            </mc:AlternateContent>
          </a:graphicData>
        </a:graphic>
      </p:graphicFrame>
    </p:spTree>
    <p:extLst>
      <p:ext uri="{BB962C8B-B14F-4D97-AF65-F5344CB8AC3E}">
        <p14:creationId xmlns:p14="http://schemas.microsoft.com/office/powerpoint/2010/main" val="9832418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latin typeface="+mn-lt"/>
                <a:ea typeface="+mj-ea"/>
              </a:rPr>
              <a:t>AODE</a:t>
            </a:r>
            <a:endParaRPr lang="zh-CN" altLang="en-US" dirty="0">
              <a:latin typeface="+mn-lt"/>
              <a:ea typeface="+mj-ea"/>
            </a:endParaRPr>
          </a:p>
        </p:txBody>
      </p:sp>
      <p:sp>
        <p:nvSpPr>
          <p:cNvPr id="5" name="内容占位符 2"/>
          <p:cNvSpPr txBox="1">
            <a:spLocks/>
          </p:cNvSpPr>
          <p:nvPr/>
        </p:nvSpPr>
        <p:spPr>
          <a:xfrm>
            <a:off x="347224" y="1023282"/>
            <a:ext cx="8629650" cy="4977467"/>
          </a:xfrm>
          <a:prstGeom prst="rect">
            <a:avLst/>
          </a:prstGeom>
        </p:spPr>
        <p:txBody>
          <a:bodyPr vert="horz" lIns="91440" tIns="45720" rIns="91440" bIns="45720" rtlCol="0">
            <a:normAutofit/>
          </a:bodyPr>
          <a:lstStyle>
            <a:lvl1pPr marL="228600" indent="-360000"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AODE (Averaged One-Dependent Estimator) [Webb et al. 2005]</a:t>
            </a:r>
            <a:r>
              <a:rPr lang="zh-CN" altLang="en-US" sz="2200" dirty="0">
                <a:latin typeface="Verdana" charset="0"/>
                <a:ea typeface="Verdana" charset="0"/>
                <a:cs typeface="Verdana" charset="0"/>
              </a:rPr>
              <a:t> 是一种基于集成学习机制、更为强大的分类器</a:t>
            </a:r>
            <a:r>
              <a:rPr lang="zh-CN" altLang="en-US" sz="2200" dirty="0" smtClean="0">
                <a:latin typeface="Verdana" charset="0"/>
                <a:ea typeface="Verdana" charset="0"/>
                <a:cs typeface="Verdana" charset="0"/>
              </a:rPr>
              <a:t>。</a:t>
            </a:r>
            <a:endParaRPr kumimoji="1" lang="zh-CN" altLang="en-US" sz="2200" dirty="0" smtClean="0"/>
          </a:p>
          <a:p>
            <a:pPr lvl="1"/>
            <a:r>
              <a:rPr lang="zh-CN" altLang="en-US" dirty="0"/>
              <a:t>尝试将每个属性作为超父构建 </a:t>
            </a:r>
            <a:r>
              <a:rPr lang="en-US" altLang="zh-CN" dirty="0" smtClean="0"/>
              <a:t>SPODE</a:t>
            </a:r>
            <a:endParaRPr lang="zh-CN" altLang="en-US" dirty="0" smtClean="0"/>
          </a:p>
          <a:p>
            <a:pPr lvl="1"/>
            <a:r>
              <a:rPr lang="zh-CN" altLang="en-US" dirty="0"/>
              <a:t>将具有足够训练数据支撑的</a:t>
            </a:r>
            <a:r>
              <a:rPr lang="en-US" altLang="zh-CN" dirty="0"/>
              <a:t>SPODE</a:t>
            </a:r>
            <a:r>
              <a:rPr lang="zh-CN" altLang="en-US" dirty="0"/>
              <a:t>集群起来作为最终</a:t>
            </a:r>
            <a:r>
              <a:rPr lang="zh-CN" altLang="en-US" dirty="0" smtClean="0"/>
              <a:t>结果</a:t>
            </a:r>
          </a:p>
          <a:p>
            <a:pPr lvl="1"/>
            <a:endParaRPr lang="zh-CN" altLang="en-US" dirty="0"/>
          </a:p>
          <a:p>
            <a:pPr lvl="1"/>
            <a:endParaRPr lang="zh-CN" altLang="en-US" dirty="0" smtClean="0"/>
          </a:p>
          <a:p>
            <a:pPr marL="325800" lvl="1" indent="0">
              <a:buNone/>
            </a:pPr>
            <a:endParaRPr lang="zh-CN" altLang="en-US" dirty="0" smtClean="0"/>
          </a:p>
          <a:p>
            <a:pPr marL="325800" lvl="1" indent="0">
              <a:buNone/>
            </a:pPr>
            <a:endParaRPr lang="zh-CN" altLang="en-US" dirty="0" smtClean="0"/>
          </a:p>
          <a:p>
            <a:pPr marL="325800" lvl="1" indent="0">
              <a:buNone/>
            </a:pPr>
            <a:r>
              <a:rPr lang="zh-CN" altLang="en-US" dirty="0" smtClean="0"/>
              <a:t>其中</a:t>
            </a:r>
            <a:r>
              <a:rPr lang="zh-CN" altLang="en-US" dirty="0"/>
              <a:t>，    是在第   个属性上取值     的样本的集合，    为阈值</a:t>
            </a:r>
            <a:r>
              <a:rPr lang="zh-CN" altLang="en-US" dirty="0" smtClean="0"/>
              <a:t>常数</a:t>
            </a:r>
          </a:p>
          <a:p>
            <a:pPr marL="325800" lvl="1" indent="0">
              <a:buNone/>
            </a:pPr>
            <a:endParaRPr lang="zh-CN" altLang="en-US" dirty="0"/>
          </a:p>
          <a:p>
            <a:pPr marL="325800" lvl="1" indent="0">
              <a:buNone/>
            </a:pPr>
            <a:endParaRPr lang="zh-CN" altLang="en-US" dirty="0" smtClean="0"/>
          </a:p>
          <a:p>
            <a:pPr marL="325800" lvl="1" indent="0">
              <a:buNone/>
            </a:pPr>
            <a:endParaRPr lang="zh-CN" altLang="en-US" dirty="0" smtClean="0"/>
          </a:p>
          <a:p>
            <a:pPr marL="325800" lvl="1" indent="0">
              <a:buNone/>
            </a:pPr>
            <a:r>
              <a:rPr lang="en-US" altLang="zh-CN" dirty="0"/>
              <a:t> </a:t>
            </a:r>
            <a:r>
              <a:rPr lang="zh-CN" altLang="en-US" dirty="0"/>
              <a:t>其中，    是在第   个属性上取值数，      是类别为   且在第   个属性上取值为     的样本集合，</a:t>
            </a:r>
          </a:p>
          <a:p>
            <a:pPr marL="325800" lvl="1" indent="0">
              <a:buNone/>
            </a:pPr>
            <a:endParaRPr lang="en-US" altLang="zh-CN" dirty="0"/>
          </a:p>
          <a:p>
            <a:pPr lvl="1"/>
            <a:endParaRPr lang="zh-CN" altLang="en-US" dirty="0" smtClean="0"/>
          </a:p>
          <a:p>
            <a:pPr lvl="1"/>
            <a:endParaRPr kumimoji="1" lang="zh-CN" altLang="en-US" dirty="0" smtClean="0"/>
          </a:p>
          <a:p>
            <a:pPr lvl="1"/>
            <a:endParaRPr kumimoji="1"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2853637231"/>
              </p:ext>
            </p:extLst>
          </p:nvPr>
        </p:nvGraphicFramePr>
        <p:xfrm>
          <a:off x="1694978" y="2489712"/>
          <a:ext cx="5389563" cy="928687"/>
        </p:xfrm>
        <a:graphic>
          <a:graphicData uri="http://schemas.openxmlformats.org/presentationml/2006/ole">
            <mc:AlternateContent xmlns:mc="http://schemas.openxmlformats.org/markup-compatibility/2006">
              <mc:Choice xmlns:v="urn:schemas-microsoft-com:vml" Requires="v">
                <p:oleObj spid="_x0000_s22487" name="Formula" r:id="rId3" imgW="2888280" imgH="501840" progId="Equation.Ribbit">
                  <p:embed/>
                </p:oleObj>
              </mc:Choice>
              <mc:Fallback>
                <p:oleObj name="Formula" r:id="rId3" imgW="2888280" imgH="501840" progId="Equation.Ribbit">
                  <p:embed/>
                  <p:pic>
                    <p:nvPicPr>
                      <p:cNvPr id="0" name=""/>
                      <p:cNvPicPr/>
                      <p:nvPr/>
                    </p:nvPicPr>
                    <p:blipFill>
                      <a:blip r:embed="rId4"/>
                      <a:stretch>
                        <a:fillRect/>
                      </a:stretch>
                    </p:blipFill>
                    <p:spPr>
                      <a:xfrm>
                        <a:off x="1694978" y="2489712"/>
                        <a:ext cx="5389563" cy="92868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1776164"/>
              </p:ext>
            </p:extLst>
          </p:nvPr>
        </p:nvGraphicFramePr>
        <p:xfrm>
          <a:off x="1465708" y="3792685"/>
          <a:ext cx="344487" cy="262340"/>
        </p:xfrm>
        <a:graphic>
          <a:graphicData uri="http://schemas.openxmlformats.org/presentationml/2006/ole">
            <mc:AlternateContent xmlns:mc="http://schemas.openxmlformats.org/markup-compatibility/2006">
              <mc:Choice xmlns:v="urn:schemas-microsoft-com:vml" Requires="v">
                <p:oleObj spid="_x0000_s22488" name="Formula" r:id="rId5" imgW="219960" imgH="169200" progId="Equation.Ribbit">
                  <p:embed/>
                </p:oleObj>
              </mc:Choice>
              <mc:Fallback>
                <p:oleObj name="Formula" r:id="rId5" imgW="219960" imgH="169200" progId="Equation.Ribbit">
                  <p:embed/>
                  <p:pic>
                    <p:nvPicPr>
                      <p:cNvPr id="0" name=""/>
                      <p:cNvPicPr/>
                      <p:nvPr/>
                    </p:nvPicPr>
                    <p:blipFill>
                      <a:blip r:embed="rId6"/>
                      <a:stretch>
                        <a:fillRect/>
                      </a:stretch>
                    </p:blipFill>
                    <p:spPr>
                      <a:xfrm>
                        <a:off x="1465708" y="3792685"/>
                        <a:ext cx="344487" cy="26234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95708295"/>
              </p:ext>
            </p:extLst>
          </p:nvPr>
        </p:nvGraphicFramePr>
        <p:xfrm>
          <a:off x="2761260" y="3786170"/>
          <a:ext cx="90042" cy="256272"/>
        </p:xfrm>
        <a:graphic>
          <a:graphicData uri="http://schemas.openxmlformats.org/presentationml/2006/ole">
            <mc:AlternateContent xmlns:mc="http://schemas.openxmlformats.org/markup-compatibility/2006">
              <mc:Choice xmlns:v="urn:schemas-microsoft-com:vml" Requires="v">
                <p:oleObj spid="_x0000_s22489" name="Formula" r:id="rId7" imgW="52200" imgH="152640" progId="Equation.Ribbit">
                  <p:embed/>
                </p:oleObj>
              </mc:Choice>
              <mc:Fallback>
                <p:oleObj name="Formula" r:id="rId7" imgW="52200" imgH="152640" progId="Equation.Ribbit">
                  <p:embed/>
                  <p:pic>
                    <p:nvPicPr>
                      <p:cNvPr id="0" name=""/>
                      <p:cNvPicPr/>
                      <p:nvPr/>
                    </p:nvPicPr>
                    <p:blipFill>
                      <a:blip r:embed="rId8"/>
                      <a:stretch>
                        <a:fillRect/>
                      </a:stretch>
                    </p:blipFill>
                    <p:spPr>
                      <a:xfrm>
                        <a:off x="2761260" y="3786170"/>
                        <a:ext cx="90042" cy="25627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902283497"/>
              </p:ext>
            </p:extLst>
          </p:nvPr>
        </p:nvGraphicFramePr>
        <p:xfrm>
          <a:off x="4503987" y="3786170"/>
          <a:ext cx="292539" cy="267101"/>
        </p:xfrm>
        <a:graphic>
          <a:graphicData uri="http://schemas.openxmlformats.org/presentationml/2006/ole">
            <mc:AlternateContent xmlns:mc="http://schemas.openxmlformats.org/markup-compatibility/2006">
              <mc:Choice xmlns:v="urn:schemas-microsoft-com:vml" Requires="v">
                <p:oleObj spid="_x0000_s22490" name="Formula" r:id="rId9" imgW="127080" imgH="119520" progId="Equation.Ribbit">
                  <p:embed/>
                </p:oleObj>
              </mc:Choice>
              <mc:Fallback>
                <p:oleObj name="Formula" r:id="rId9" imgW="127080" imgH="119520" progId="Equation.Ribbit">
                  <p:embed/>
                  <p:pic>
                    <p:nvPicPr>
                      <p:cNvPr id="0" name=""/>
                      <p:cNvPicPr/>
                      <p:nvPr/>
                    </p:nvPicPr>
                    <p:blipFill>
                      <a:blip r:embed="rId10"/>
                      <a:stretch>
                        <a:fillRect/>
                      </a:stretch>
                    </p:blipFill>
                    <p:spPr>
                      <a:xfrm>
                        <a:off x="4503987" y="3786170"/>
                        <a:ext cx="292539" cy="267101"/>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662854914"/>
              </p:ext>
            </p:extLst>
          </p:nvPr>
        </p:nvGraphicFramePr>
        <p:xfrm>
          <a:off x="6639084" y="3755105"/>
          <a:ext cx="287337" cy="287337"/>
        </p:xfrm>
        <a:graphic>
          <a:graphicData uri="http://schemas.openxmlformats.org/presentationml/2006/ole">
            <mc:AlternateContent xmlns:mc="http://schemas.openxmlformats.org/markup-compatibility/2006">
              <mc:Choice xmlns:v="urn:schemas-microsoft-com:vml" Requires="v">
                <p:oleObj spid="_x0000_s22491" name="Formula" r:id="rId11" imgW="166680" imgH="171720" progId="Equation.Ribbit">
                  <p:embed/>
                </p:oleObj>
              </mc:Choice>
              <mc:Fallback>
                <p:oleObj name="Formula" r:id="rId11" imgW="166680" imgH="171720" progId="Equation.Ribbit">
                  <p:embed/>
                  <p:pic>
                    <p:nvPicPr>
                      <p:cNvPr id="0" name=""/>
                      <p:cNvPicPr/>
                      <p:nvPr/>
                    </p:nvPicPr>
                    <p:blipFill>
                      <a:blip r:embed="rId12"/>
                      <a:stretch>
                        <a:fillRect/>
                      </a:stretch>
                    </p:blipFill>
                    <p:spPr>
                      <a:xfrm>
                        <a:off x="6639084" y="3755105"/>
                        <a:ext cx="287337" cy="287337"/>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140790695"/>
              </p:ext>
            </p:extLst>
          </p:nvPr>
        </p:nvGraphicFramePr>
        <p:xfrm>
          <a:off x="1341438" y="4268538"/>
          <a:ext cx="2452687" cy="682625"/>
        </p:xfrm>
        <a:graphic>
          <a:graphicData uri="http://schemas.openxmlformats.org/presentationml/2006/ole">
            <mc:AlternateContent xmlns:mc="http://schemas.openxmlformats.org/markup-compatibility/2006">
              <mc:Choice xmlns:v="urn:schemas-microsoft-com:vml" Requires="v">
                <p:oleObj spid="_x0000_s22492" name="Formula" r:id="rId13" imgW="1361520" imgH="382320" progId="Equation.Ribbit">
                  <p:embed/>
                </p:oleObj>
              </mc:Choice>
              <mc:Fallback>
                <p:oleObj name="Formula" r:id="rId13" imgW="1361520" imgH="382320" progId="Equation.Ribbit">
                  <p:embed/>
                  <p:pic>
                    <p:nvPicPr>
                      <p:cNvPr id="0" name=""/>
                      <p:cNvPicPr/>
                      <p:nvPr/>
                    </p:nvPicPr>
                    <p:blipFill>
                      <a:blip r:embed="rId14"/>
                      <a:stretch>
                        <a:fillRect/>
                      </a:stretch>
                    </p:blipFill>
                    <p:spPr>
                      <a:xfrm>
                        <a:off x="1341438" y="4268538"/>
                        <a:ext cx="2452687" cy="68262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679376684"/>
              </p:ext>
            </p:extLst>
          </p:nvPr>
        </p:nvGraphicFramePr>
        <p:xfrm>
          <a:off x="5046821" y="4266202"/>
          <a:ext cx="3184525" cy="704850"/>
        </p:xfrm>
        <a:graphic>
          <a:graphicData uri="http://schemas.openxmlformats.org/presentationml/2006/ole">
            <mc:AlternateContent xmlns:mc="http://schemas.openxmlformats.org/markup-compatibility/2006">
              <mc:Choice xmlns:v="urn:schemas-microsoft-com:vml" Requires="v">
                <p:oleObj spid="_x0000_s22493" name="Formula" r:id="rId15" imgW="1767960" imgH="395280" progId="Equation.Ribbit">
                  <p:embed/>
                </p:oleObj>
              </mc:Choice>
              <mc:Fallback>
                <p:oleObj name="Formula" r:id="rId15" imgW="1767960" imgH="395280" progId="Equation.Ribbit">
                  <p:embed/>
                  <p:pic>
                    <p:nvPicPr>
                      <p:cNvPr id="0" name=""/>
                      <p:cNvPicPr/>
                      <p:nvPr/>
                    </p:nvPicPr>
                    <p:blipFill>
                      <a:blip r:embed="rId16"/>
                      <a:stretch>
                        <a:fillRect/>
                      </a:stretch>
                    </p:blipFill>
                    <p:spPr>
                      <a:xfrm>
                        <a:off x="5046821" y="4266202"/>
                        <a:ext cx="3184525" cy="7048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839032545"/>
              </p:ext>
            </p:extLst>
          </p:nvPr>
        </p:nvGraphicFramePr>
        <p:xfrm>
          <a:off x="1618716" y="5139140"/>
          <a:ext cx="285750" cy="277812"/>
        </p:xfrm>
        <a:graphic>
          <a:graphicData uri="http://schemas.openxmlformats.org/presentationml/2006/ole">
            <mc:AlternateContent xmlns:mc="http://schemas.openxmlformats.org/markup-compatibility/2006">
              <mc:Choice xmlns:v="urn:schemas-microsoft-com:vml" Requires="v">
                <p:oleObj spid="_x0000_s22494" name="Formula" r:id="rId17" imgW="158760" imgH="156240" progId="Equation.Ribbit">
                  <p:embed/>
                </p:oleObj>
              </mc:Choice>
              <mc:Fallback>
                <p:oleObj name="Formula" r:id="rId17" imgW="158760" imgH="156240" progId="Equation.Ribbit">
                  <p:embed/>
                  <p:pic>
                    <p:nvPicPr>
                      <p:cNvPr id="0" name=""/>
                      <p:cNvPicPr/>
                      <p:nvPr/>
                    </p:nvPicPr>
                    <p:blipFill>
                      <a:blip r:embed="rId18"/>
                      <a:stretch>
                        <a:fillRect/>
                      </a:stretch>
                    </p:blipFill>
                    <p:spPr>
                      <a:xfrm>
                        <a:off x="1618716" y="5139140"/>
                        <a:ext cx="285750" cy="27781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006215523"/>
              </p:ext>
            </p:extLst>
          </p:nvPr>
        </p:nvGraphicFramePr>
        <p:xfrm>
          <a:off x="2822575" y="5141913"/>
          <a:ext cx="93663" cy="271462"/>
        </p:xfrm>
        <a:graphic>
          <a:graphicData uri="http://schemas.openxmlformats.org/presentationml/2006/ole">
            <mc:AlternateContent xmlns:mc="http://schemas.openxmlformats.org/markup-compatibility/2006">
              <mc:Choice xmlns:v="urn:schemas-microsoft-com:vml" Requires="v">
                <p:oleObj spid="_x0000_s22495" name="Formula" r:id="rId19" imgW="52200" imgH="152640" progId="Equation.Ribbit">
                  <p:embed/>
                </p:oleObj>
              </mc:Choice>
              <mc:Fallback>
                <p:oleObj name="Formula" r:id="rId19" imgW="52200" imgH="152640" progId="Equation.Ribbit">
                  <p:embed/>
                  <p:pic>
                    <p:nvPicPr>
                      <p:cNvPr id="0" name=""/>
                      <p:cNvPicPr/>
                      <p:nvPr/>
                    </p:nvPicPr>
                    <p:blipFill>
                      <a:blip r:embed="rId8"/>
                      <a:stretch>
                        <a:fillRect/>
                      </a:stretch>
                    </p:blipFill>
                    <p:spPr>
                      <a:xfrm>
                        <a:off x="2822575" y="5141913"/>
                        <a:ext cx="93663" cy="2714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27400530"/>
              </p:ext>
            </p:extLst>
          </p:nvPr>
        </p:nvGraphicFramePr>
        <p:xfrm>
          <a:off x="5046821" y="5139140"/>
          <a:ext cx="461475" cy="262918"/>
        </p:xfrm>
        <a:graphic>
          <a:graphicData uri="http://schemas.openxmlformats.org/presentationml/2006/ole">
            <mc:AlternateContent xmlns:mc="http://schemas.openxmlformats.org/markup-compatibility/2006">
              <mc:Choice xmlns:v="urn:schemas-microsoft-com:vml" Requires="v">
                <p:oleObj spid="_x0000_s22496" name="Formula" r:id="rId20" imgW="297360" imgH="169200" progId="Equation.Ribbit">
                  <p:embed/>
                </p:oleObj>
              </mc:Choice>
              <mc:Fallback>
                <p:oleObj name="Formula" r:id="rId20" imgW="297360" imgH="169200" progId="Equation.Ribbit">
                  <p:embed/>
                  <p:pic>
                    <p:nvPicPr>
                      <p:cNvPr id="0" name=""/>
                      <p:cNvPicPr/>
                      <p:nvPr/>
                    </p:nvPicPr>
                    <p:blipFill>
                      <a:blip r:embed="rId21"/>
                      <a:stretch>
                        <a:fillRect/>
                      </a:stretch>
                    </p:blipFill>
                    <p:spPr>
                      <a:xfrm>
                        <a:off x="5046821" y="5139140"/>
                        <a:ext cx="461475" cy="262918"/>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043121518"/>
              </p:ext>
            </p:extLst>
          </p:nvPr>
        </p:nvGraphicFramePr>
        <p:xfrm>
          <a:off x="6639083" y="5172995"/>
          <a:ext cx="145304" cy="240380"/>
        </p:xfrm>
        <a:graphic>
          <a:graphicData uri="http://schemas.openxmlformats.org/presentationml/2006/ole">
            <mc:AlternateContent xmlns:mc="http://schemas.openxmlformats.org/markup-compatibility/2006">
              <mc:Choice xmlns:v="urn:schemas-microsoft-com:vml" Requires="v">
                <p:oleObj spid="_x0000_s22497" name="Formula" r:id="rId22" imgW="71280" imgH="119520" progId="Equation.Ribbit">
                  <p:embed/>
                </p:oleObj>
              </mc:Choice>
              <mc:Fallback>
                <p:oleObj name="Formula" r:id="rId22" imgW="71280" imgH="119520" progId="Equation.Ribbit">
                  <p:embed/>
                  <p:pic>
                    <p:nvPicPr>
                      <p:cNvPr id="0" name=""/>
                      <p:cNvPicPr/>
                      <p:nvPr/>
                    </p:nvPicPr>
                    <p:blipFill>
                      <a:blip r:embed="rId23"/>
                      <a:stretch>
                        <a:fillRect/>
                      </a:stretch>
                    </p:blipFill>
                    <p:spPr>
                      <a:xfrm>
                        <a:off x="6639083" y="5172995"/>
                        <a:ext cx="145304" cy="240380"/>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19995298"/>
              </p:ext>
            </p:extLst>
          </p:nvPr>
        </p:nvGraphicFramePr>
        <p:xfrm>
          <a:off x="7721981" y="5130596"/>
          <a:ext cx="95250" cy="271462"/>
        </p:xfrm>
        <a:graphic>
          <a:graphicData uri="http://schemas.openxmlformats.org/presentationml/2006/ole">
            <mc:AlternateContent xmlns:mc="http://schemas.openxmlformats.org/markup-compatibility/2006">
              <mc:Choice xmlns:v="urn:schemas-microsoft-com:vml" Requires="v">
                <p:oleObj spid="_x0000_s22498" name="Formula" r:id="rId24" imgW="52200" imgH="152640" progId="Equation.Ribbit">
                  <p:embed/>
                </p:oleObj>
              </mc:Choice>
              <mc:Fallback>
                <p:oleObj name="Formula" r:id="rId24" imgW="52200" imgH="152640" progId="Equation.Ribbit">
                  <p:embed/>
                  <p:pic>
                    <p:nvPicPr>
                      <p:cNvPr id="0" name=""/>
                      <p:cNvPicPr/>
                      <p:nvPr/>
                    </p:nvPicPr>
                    <p:blipFill>
                      <a:blip r:embed="rId8"/>
                      <a:stretch>
                        <a:fillRect/>
                      </a:stretch>
                    </p:blipFill>
                    <p:spPr>
                      <a:xfrm>
                        <a:off x="7721981" y="5130596"/>
                        <a:ext cx="95250" cy="271462"/>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3429358"/>
              </p:ext>
            </p:extLst>
          </p:nvPr>
        </p:nvGraphicFramePr>
        <p:xfrm>
          <a:off x="1884981" y="5413375"/>
          <a:ext cx="287655" cy="267679"/>
        </p:xfrm>
        <a:graphic>
          <a:graphicData uri="http://schemas.openxmlformats.org/presentationml/2006/ole">
            <mc:AlternateContent xmlns:mc="http://schemas.openxmlformats.org/markup-compatibility/2006">
              <mc:Choice xmlns:v="urn:schemas-microsoft-com:vml" Requires="v">
                <p:oleObj spid="_x0000_s22499" name="Formula" r:id="rId25" imgW="127080" imgH="119520" progId="Equation.Ribbit">
                  <p:embed/>
                </p:oleObj>
              </mc:Choice>
              <mc:Fallback>
                <p:oleObj name="Formula" r:id="rId25" imgW="127080" imgH="119520" progId="Equation.Ribbit">
                  <p:embed/>
                  <p:pic>
                    <p:nvPicPr>
                      <p:cNvPr id="0" name=""/>
                      <p:cNvPicPr/>
                      <p:nvPr/>
                    </p:nvPicPr>
                    <p:blipFill>
                      <a:blip r:embed="rId10"/>
                      <a:stretch>
                        <a:fillRect/>
                      </a:stretch>
                    </p:blipFill>
                    <p:spPr>
                      <a:xfrm>
                        <a:off x="1884981" y="5413375"/>
                        <a:ext cx="287655" cy="267679"/>
                      </a:xfrm>
                      <a:prstGeom prst="rect">
                        <a:avLst/>
                      </a:prstGeom>
                    </p:spPr>
                  </p:pic>
                </p:oleObj>
              </mc:Fallback>
            </mc:AlternateContent>
          </a:graphicData>
        </a:graphic>
      </p:graphicFrame>
    </p:spTree>
    <p:extLst>
      <p:ext uri="{BB962C8B-B14F-4D97-AF65-F5344CB8AC3E}">
        <p14:creationId xmlns:p14="http://schemas.microsoft.com/office/powerpoint/2010/main" val="4770283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贝叶斯网</a:t>
            </a:r>
            <a:endParaRPr lang="en-US" altLang="zh-CN" b="1" dirty="0">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325078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smtClean="0">
                <a:latin typeface="+mn-ea"/>
                <a:ea typeface="+mn-ea"/>
                <a:cs typeface="宋体"/>
              </a:rPr>
              <a:t>贝叶斯网 </a:t>
            </a:r>
            <a:r>
              <a:rPr lang="en-US" altLang="zh-CN" dirty="0" smtClean="0">
                <a:latin typeface="+mn-ea"/>
                <a:ea typeface="+mn-ea"/>
                <a:cs typeface="宋体"/>
              </a:rPr>
              <a:t>(</a:t>
            </a:r>
            <a:r>
              <a:rPr lang="en-US" altLang="zh-CN" dirty="0">
                <a:latin typeface="Verdana" charset="0"/>
                <a:ea typeface="Verdana" charset="0"/>
                <a:cs typeface="Verdana" charset="0"/>
              </a:rPr>
              <a:t>Bayesian network</a:t>
            </a:r>
            <a:r>
              <a:rPr lang="en-US" altLang="zh-CN" dirty="0">
                <a:latin typeface="+mn-ea"/>
                <a:ea typeface="+mn-ea"/>
                <a:cs typeface="宋体"/>
              </a:rPr>
              <a:t>)</a:t>
            </a:r>
            <a:r>
              <a:rPr lang="zh-CN" altLang="en-US" dirty="0">
                <a:latin typeface="+mn-ea"/>
                <a:ea typeface="+mn-ea"/>
                <a:cs typeface="宋体"/>
              </a:rPr>
              <a:t>亦称“信念网”</a:t>
            </a:r>
            <a:r>
              <a:rPr lang="en-US" altLang="zh-CN" dirty="0">
                <a:latin typeface="+mn-ea"/>
                <a:ea typeface="+mn-ea"/>
                <a:cs typeface="宋体"/>
              </a:rPr>
              <a:t>(</a:t>
            </a:r>
            <a:r>
              <a:rPr lang="en-US" altLang="zh-CN" dirty="0">
                <a:latin typeface="Verdana" charset="0"/>
                <a:ea typeface="Verdana" charset="0"/>
                <a:cs typeface="Verdana" charset="0"/>
              </a:rPr>
              <a:t>brief network</a:t>
            </a:r>
            <a:r>
              <a:rPr lang="en-US" altLang="zh-CN" dirty="0">
                <a:latin typeface="+mn-ea"/>
                <a:ea typeface="+mn-ea"/>
                <a:cs typeface="宋体"/>
              </a:rPr>
              <a:t>)</a:t>
            </a:r>
            <a:r>
              <a:rPr lang="zh-CN" altLang="en-US" dirty="0">
                <a:latin typeface="+mn-ea"/>
                <a:ea typeface="+mn-ea"/>
                <a:cs typeface="宋体"/>
              </a:rPr>
              <a:t>，它借助有向无</a:t>
            </a:r>
            <a:r>
              <a:rPr lang="zh-CN" altLang="en-US" dirty="0" smtClean="0">
                <a:latin typeface="+mn-ea"/>
                <a:ea typeface="+mn-ea"/>
                <a:cs typeface="宋体"/>
              </a:rPr>
              <a:t>环图 </a:t>
            </a:r>
            <a:r>
              <a:rPr lang="en-US" altLang="zh-CN" dirty="0" smtClean="0">
                <a:latin typeface="+mn-ea"/>
                <a:ea typeface="+mn-ea"/>
                <a:cs typeface="宋体"/>
              </a:rPr>
              <a:t>(</a:t>
            </a:r>
            <a:r>
              <a:rPr lang="en-US" altLang="zh-CN" dirty="0" smtClean="0">
                <a:latin typeface="Verdana" charset="0"/>
                <a:ea typeface="Verdana" charset="0"/>
                <a:cs typeface="Verdana" charset="0"/>
              </a:rPr>
              <a:t>Directed </a:t>
            </a:r>
            <a:r>
              <a:rPr lang="en-US" altLang="zh-CN" dirty="0">
                <a:latin typeface="Verdana" charset="0"/>
                <a:ea typeface="Verdana" charset="0"/>
                <a:cs typeface="Verdana" charset="0"/>
              </a:rPr>
              <a:t>Acyclic Graph, </a:t>
            </a:r>
            <a:r>
              <a:rPr lang="en-US" altLang="zh-CN" dirty="0" smtClean="0">
                <a:latin typeface="Verdana" charset="0"/>
                <a:ea typeface="Verdana" charset="0"/>
                <a:cs typeface="Verdana" charset="0"/>
              </a:rPr>
              <a:t>DAG</a:t>
            </a:r>
            <a:r>
              <a:rPr lang="en-US" altLang="zh-CN" dirty="0" smtClean="0">
                <a:latin typeface="+mn-ea"/>
                <a:ea typeface="+mn-ea"/>
                <a:cs typeface="宋体"/>
              </a:rPr>
              <a:t>)</a:t>
            </a:r>
            <a:r>
              <a:rPr lang="zh-CN" altLang="en-US" dirty="0" smtClean="0">
                <a:latin typeface="+mn-ea"/>
                <a:ea typeface="+mn-ea"/>
                <a:cs typeface="宋体"/>
              </a:rPr>
              <a:t>来刻</a:t>
            </a:r>
            <a:r>
              <a:rPr lang="zh-CN" altLang="en-US" dirty="0">
                <a:latin typeface="+mn-ea"/>
                <a:ea typeface="+mn-ea"/>
                <a:cs typeface="宋体"/>
              </a:rPr>
              <a:t>画属性间的依赖关系，并使用条件概率</a:t>
            </a:r>
            <a:r>
              <a:rPr lang="zh-CN" altLang="en-US" dirty="0" smtClean="0">
                <a:latin typeface="+mn-ea"/>
                <a:ea typeface="+mn-ea"/>
                <a:cs typeface="宋体"/>
              </a:rPr>
              <a:t>表 </a:t>
            </a:r>
            <a:r>
              <a:rPr lang="en-US" altLang="zh-CN" dirty="0" smtClean="0">
                <a:latin typeface="+mn-ea"/>
                <a:ea typeface="+mn-ea"/>
                <a:cs typeface="宋体"/>
              </a:rPr>
              <a:t>(</a:t>
            </a:r>
            <a:r>
              <a:rPr lang="en-US" altLang="zh-CN" dirty="0">
                <a:latin typeface="Verdana" charset="0"/>
                <a:ea typeface="Verdana" charset="0"/>
                <a:cs typeface="Verdana" charset="0"/>
              </a:rPr>
              <a:t>Conditional Probability Table, CPT</a:t>
            </a:r>
            <a:r>
              <a:rPr lang="en-US" altLang="zh-CN" dirty="0">
                <a:latin typeface="+mn-ea"/>
                <a:ea typeface="+mn-ea"/>
                <a:cs typeface="宋体"/>
              </a:rPr>
              <a:t>)</a:t>
            </a:r>
            <a:r>
              <a:rPr lang="zh-CN" altLang="en-US" dirty="0">
                <a:latin typeface="+mn-ea"/>
                <a:ea typeface="+mn-ea"/>
                <a:cs typeface="宋体"/>
              </a:rPr>
              <a:t>来表述属性的联合概率分布</a:t>
            </a:r>
            <a:r>
              <a:rPr lang="zh-CN" altLang="en-US" dirty="0" smtClean="0">
                <a:latin typeface="+mn-ea"/>
                <a:ea typeface="+mn-ea"/>
                <a:cs typeface="宋体"/>
              </a:rPr>
              <a:t>。</a:t>
            </a: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a:latin typeface="+mn-ea"/>
              <a:ea typeface="+mn-ea"/>
              <a:cs typeface="宋体"/>
            </a:endParaRPr>
          </a:p>
          <a:p>
            <a:endParaRPr lang="zh-CN" altLang="en-US" dirty="0" smtClean="0">
              <a:latin typeface="+mn-ea"/>
              <a:ea typeface="+mn-ea"/>
              <a:cs typeface="宋体"/>
            </a:endParaRPr>
          </a:p>
          <a:p>
            <a:pPr marL="0" indent="0">
              <a:buNone/>
            </a:pPr>
            <a:r>
              <a:rPr lang="zh-CN" altLang="en-US" dirty="0">
                <a:latin typeface="+mn-ea"/>
                <a:ea typeface="+mn-ea"/>
                <a:cs typeface="宋体"/>
              </a:rPr>
              <a:t>	</a:t>
            </a:r>
            <a:r>
              <a:rPr lang="zh-CN" altLang="en-US" dirty="0" smtClean="0">
                <a:latin typeface="+mn-ea"/>
                <a:ea typeface="+mn-ea"/>
                <a:cs typeface="宋体"/>
              </a:rPr>
              <a:t>		</a:t>
            </a:r>
          </a:p>
          <a:p>
            <a:endParaRPr lang="en-US" altLang="zh-CN" dirty="0">
              <a:latin typeface="宋体"/>
              <a:ea typeface="宋体"/>
              <a:cs typeface="宋体"/>
            </a:endParaRPr>
          </a:p>
          <a:p>
            <a:endParaRPr lang="en-US" altLang="zh-CN" dirty="0">
              <a:latin typeface="+mn-ea"/>
              <a:ea typeface="+mn-ea"/>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1861507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latin typeface="+mn-ea"/>
                <a:ea typeface="+mn-ea"/>
                <a:cs typeface="宋体"/>
              </a:rPr>
              <a:t>贝叶斯决策论</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766856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407534"/>
          </a:xfrm>
        </p:spPr>
        <p:txBody>
          <a:bodyPr>
            <a:normAutofit/>
          </a:bodyPr>
          <a:lstStyle/>
          <a:p>
            <a:r>
              <a:rPr lang="zh-CN" altLang="en-US" dirty="0" smtClean="0">
                <a:latin typeface="+mn-ea"/>
                <a:ea typeface="+mn-ea"/>
                <a:cs typeface="宋体"/>
              </a:rPr>
              <a:t>贝叶斯网 </a:t>
            </a:r>
            <a:r>
              <a:rPr lang="en-US" altLang="zh-CN" dirty="0" smtClean="0">
                <a:latin typeface="+mn-ea"/>
                <a:ea typeface="+mn-ea"/>
                <a:cs typeface="宋体"/>
              </a:rPr>
              <a:t>(</a:t>
            </a:r>
            <a:r>
              <a:rPr lang="en-US" altLang="zh-CN" dirty="0">
                <a:latin typeface="Verdana" charset="0"/>
                <a:ea typeface="Verdana" charset="0"/>
                <a:cs typeface="Verdana" charset="0"/>
              </a:rPr>
              <a:t>Bayesian network</a:t>
            </a:r>
            <a:r>
              <a:rPr lang="en-US" altLang="zh-CN" dirty="0">
                <a:latin typeface="+mn-ea"/>
                <a:ea typeface="+mn-ea"/>
                <a:cs typeface="宋体"/>
              </a:rPr>
              <a:t>)</a:t>
            </a:r>
            <a:r>
              <a:rPr lang="zh-CN" altLang="en-US" dirty="0">
                <a:latin typeface="+mn-ea"/>
                <a:ea typeface="+mn-ea"/>
                <a:cs typeface="宋体"/>
              </a:rPr>
              <a:t>亦称“信念网”</a:t>
            </a:r>
            <a:r>
              <a:rPr lang="en-US" altLang="zh-CN" dirty="0">
                <a:latin typeface="+mn-ea"/>
                <a:ea typeface="+mn-ea"/>
                <a:cs typeface="宋体"/>
              </a:rPr>
              <a:t>(</a:t>
            </a:r>
            <a:r>
              <a:rPr lang="en-US" altLang="zh-CN" dirty="0">
                <a:latin typeface="Verdana" charset="0"/>
                <a:ea typeface="Verdana" charset="0"/>
                <a:cs typeface="Verdana" charset="0"/>
              </a:rPr>
              <a:t>brief network</a:t>
            </a:r>
            <a:r>
              <a:rPr lang="en-US" altLang="zh-CN" dirty="0">
                <a:latin typeface="+mn-ea"/>
                <a:ea typeface="+mn-ea"/>
                <a:cs typeface="宋体"/>
              </a:rPr>
              <a:t>)</a:t>
            </a:r>
            <a:r>
              <a:rPr lang="zh-CN" altLang="en-US" dirty="0">
                <a:latin typeface="+mn-ea"/>
                <a:ea typeface="+mn-ea"/>
                <a:cs typeface="宋体"/>
              </a:rPr>
              <a:t>，它借助有向无</a:t>
            </a:r>
            <a:r>
              <a:rPr lang="zh-CN" altLang="en-US" dirty="0" smtClean="0">
                <a:latin typeface="+mn-ea"/>
                <a:ea typeface="+mn-ea"/>
                <a:cs typeface="宋体"/>
              </a:rPr>
              <a:t>环图 </a:t>
            </a:r>
            <a:r>
              <a:rPr lang="en-US" altLang="zh-CN" dirty="0" smtClean="0">
                <a:latin typeface="+mn-ea"/>
                <a:ea typeface="+mn-ea"/>
                <a:cs typeface="宋体"/>
              </a:rPr>
              <a:t>(</a:t>
            </a:r>
            <a:r>
              <a:rPr lang="en-US" altLang="zh-CN" dirty="0" smtClean="0">
                <a:latin typeface="Verdana" charset="0"/>
                <a:ea typeface="Verdana" charset="0"/>
                <a:cs typeface="Verdana" charset="0"/>
              </a:rPr>
              <a:t>Directed </a:t>
            </a:r>
            <a:r>
              <a:rPr lang="en-US" altLang="zh-CN" dirty="0">
                <a:latin typeface="Verdana" charset="0"/>
                <a:ea typeface="Verdana" charset="0"/>
                <a:cs typeface="Verdana" charset="0"/>
              </a:rPr>
              <a:t>Acyclic Graph, </a:t>
            </a:r>
            <a:r>
              <a:rPr lang="en-US" altLang="zh-CN" dirty="0" smtClean="0">
                <a:latin typeface="Verdana" charset="0"/>
                <a:ea typeface="Verdana" charset="0"/>
                <a:cs typeface="Verdana" charset="0"/>
              </a:rPr>
              <a:t>DAG</a:t>
            </a:r>
            <a:r>
              <a:rPr lang="en-US" altLang="zh-CN" dirty="0" smtClean="0">
                <a:latin typeface="+mn-ea"/>
                <a:ea typeface="+mn-ea"/>
                <a:cs typeface="宋体"/>
              </a:rPr>
              <a:t>)</a:t>
            </a:r>
            <a:r>
              <a:rPr lang="zh-CN" altLang="en-US" dirty="0" smtClean="0">
                <a:latin typeface="+mn-ea"/>
                <a:ea typeface="+mn-ea"/>
                <a:cs typeface="宋体"/>
              </a:rPr>
              <a:t>来刻</a:t>
            </a:r>
            <a:r>
              <a:rPr lang="zh-CN" altLang="en-US" dirty="0">
                <a:latin typeface="+mn-ea"/>
                <a:ea typeface="+mn-ea"/>
                <a:cs typeface="宋体"/>
              </a:rPr>
              <a:t>画属性间的依赖关系，并使用条件概率</a:t>
            </a:r>
            <a:r>
              <a:rPr lang="zh-CN" altLang="en-US" dirty="0" smtClean="0">
                <a:latin typeface="+mn-ea"/>
                <a:ea typeface="+mn-ea"/>
                <a:cs typeface="宋体"/>
              </a:rPr>
              <a:t>表 </a:t>
            </a:r>
            <a:r>
              <a:rPr lang="en-US" altLang="zh-CN" dirty="0" smtClean="0">
                <a:latin typeface="+mn-ea"/>
                <a:ea typeface="+mn-ea"/>
                <a:cs typeface="宋体"/>
              </a:rPr>
              <a:t>(</a:t>
            </a:r>
            <a:r>
              <a:rPr lang="en-US" altLang="zh-CN" dirty="0">
                <a:latin typeface="Verdana" charset="0"/>
                <a:ea typeface="Verdana" charset="0"/>
                <a:cs typeface="Verdana" charset="0"/>
              </a:rPr>
              <a:t>Conditional Probability Table, CPT</a:t>
            </a:r>
            <a:r>
              <a:rPr lang="en-US" altLang="zh-CN" dirty="0">
                <a:latin typeface="+mn-ea"/>
                <a:ea typeface="+mn-ea"/>
                <a:cs typeface="宋体"/>
              </a:rPr>
              <a:t>)</a:t>
            </a:r>
            <a:r>
              <a:rPr lang="zh-CN" altLang="en-US" dirty="0">
                <a:latin typeface="+mn-ea"/>
                <a:ea typeface="+mn-ea"/>
                <a:cs typeface="宋体"/>
              </a:rPr>
              <a:t>来表述属性的联合概率分布</a:t>
            </a:r>
            <a:r>
              <a:rPr lang="zh-CN" altLang="en-US" dirty="0" smtClean="0">
                <a:latin typeface="+mn-ea"/>
                <a:ea typeface="+mn-ea"/>
                <a:cs typeface="宋体"/>
              </a:rPr>
              <a:t>。</a:t>
            </a: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a:latin typeface="+mn-ea"/>
              <a:ea typeface="+mn-ea"/>
              <a:cs typeface="宋体"/>
            </a:endParaRPr>
          </a:p>
          <a:p>
            <a:pPr marL="0" indent="0">
              <a:buNone/>
            </a:pPr>
            <a:r>
              <a:rPr lang="zh-CN" altLang="en-US" dirty="0" smtClean="0">
                <a:latin typeface="+mn-ea"/>
                <a:ea typeface="+mn-ea"/>
                <a:cs typeface="宋体"/>
              </a:rPr>
              <a:t>		</a:t>
            </a:r>
          </a:p>
          <a:p>
            <a:pPr marL="0" indent="0" algn="ctr">
              <a:buNone/>
            </a:pPr>
            <a:r>
              <a:rPr lang="zh-CN" altLang="en-US" sz="1800" dirty="0" smtClean="0">
                <a:latin typeface="+mn-ea"/>
                <a:ea typeface="+mn-ea"/>
                <a:cs typeface="宋体"/>
              </a:rPr>
              <a:t>图</a:t>
            </a:r>
            <a:r>
              <a:rPr lang="en-US" altLang="zh-CN" sz="1800" dirty="0">
                <a:latin typeface="+mn-ea"/>
                <a:ea typeface="+mn-ea"/>
                <a:cs typeface="宋体"/>
              </a:rPr>
              <a:t>7.2 </a:t>
            </a:r>
            <a:r>
              <a:rPr lang="zh-CN" altLang="en-US" sz="1800" dirty="0">
                <a:latin typeface="+mn-ea"/>
                <a:ea typeface="+mn-ea"/>
                <a:cs typeface="宋体"/>
              </a:rPr>
              <a:t>西瓜问题的一种贝叶斯网结构以及属性“根蒂”的条件概率表</a:t>
            </a:r>
          </a:p>
          <a:p>
            <a:endParaRPr lang="zh-CN" altLang="en-US" dirty="0" smtClean="0">
              <a:latin typeface="宋体"/>
              <a:ea typeface="宋体"/>
              <a:cs typeface="宋体"/>
            </a:endParaRPr>
          </a:p>
          <a:p>
            <a:r>
              <a:rPr lang="zh-CN" altLang="en-US" dirty="0" smtClean="0">
                <a:latin typeface="+mn-ea"/>
                <a:ea typeface="+mn-ea"/>
                <a:cs typeface="宋体"/>
              </a:rPr>
              <a:t>从</a:t>
            </a:r>
            <a:r>
              <a:rPr lang="zh-CN" altLang="en-US" dirty="0">
                <a:latin typeface="+mn-ea"/>
                <a:ea typeface="+mn-ea"/>
                <a:cs typeface="宋体"/>
              </a:rPr>
              <a:t>网络图结构可以看出</a:t>
            </a:r>
            <a:r>
              <a:rPr lang="en-US" altLang="zh-CN" dirty="0">
                <a:latin typeface="+mn-ea"/>
                <a:ea typeface="+mn-ea"/>
                <a:cs typeface="宋体"/>
              </a:rPr>
              <a:t> -&gt; </a:t>
            </a:r>
            <a:r>
              <a:rPr lang="zh-CN" altLang="en-US" dirty="0">
                <a:latin typeface="+mn-ea"/>
                <a:ea typeface="+mn-ea"/>
                <a:cs typeface="宋体"/>
              </a:rPr>
              <a:t>“色泽”直接依赖于“好瓜”和“甜度</a:t>
            </a:r>
            <a:r>
              <a:rPr lang="zh-CN" altLang="en-US" dirty="0" smtClean="0">
                <a:latin typeface="+mn-ea"/>
                <a:ea typeface="+mn-ea"/>
                <a:cs typeface="宋体"/>
              </a:rPr>
              <a:t>”</a:t>
            </a:r>
            <a:endParaRPr lang="zh-CN" altLang="en-US" dirty="0">
              <a:latin typeface="+mn-ea"/>
              <a:ea typeface="+mn-ea"/>
              <a:cs typeface="宋体"/>
            </a:endParaRPr>
          </a:p>
          <a:p>
            <a:r>
              <a:rPr lang="zh-CN" altLang="en-US" dirty="0">
                <a:latin typeface="+mn-ea"/>
                <a:ea typeface="+mn-ea"/>
                <a:cs typeface="宋体"/>
              </a:rPr>
              <a:t>从条件概率表可以得到</a:t>
            </a:r>
            <a:r>
              <a:rPr lang="en-US" altLang="zh-CN" dirty="0">
                <a:latin typeface="+mn-ea"/>
                <a:ea typeface="+mn-ea"/>
                <a:cs typeface="宋体"/>
              </a:rPr>
              <a:t> -&gt; </a:t>
            </a:r>
            <a:r>
              <a:rPr lang="zh-CN" altLang="en-US" dirty="0" smtClean="0">
                <a:latin typeface="+mn-ea"/>
                <a:ea typeface="+mn-ea"/>
                <a:cs typeface="宋体"/>
              </a:rPr>
              <a:t>“</a:t>
            </a:r>
            <a:r>
              <a:rPr lang="zh-CN" altLang="en-US" dirty="0">
                <a:latin typeface="+mn-ea"/>
                <a:ea typeface="+mn-ea"/>
                <a:cs typeface="宋体"/>
              </a:rPr>
              <a:t>根蒂”对“甜度”的量化依赖关系</a:t>
            </a:r>
            <a:r>
              <a:rPr lang="en-US" altLang="zh-CN" dirty="0">
                <a:latin typeface="+mn-ea"/>
                <a:ea typeface="+mn-ea"/>
                <a:cs typeface="宋体"/>
              </a:rPr>
              <a:t> </a:t>
            </a:r>
            <a:r>
              <a:rPr lang="en-US" altLang="zh-CN" dirty="0">
                <a:latin typeface="+mn-ea"/>
                <a:ea typeface="+mn-ea"/>
                <a:cs typeface="Times"/>
              </a:rPr>
              <a:t>P</a:t>
            </a:r>
            <a:r>
              <a:rPr lang="en-US" altLang="zh-CN" dirty="0">
                <a:latin typeface="+mn-ea"/>
                <a:ea typeface="+mn-ea"/>
                <a:cs typeface="宋体"/>
              </a:rPr>
              <a:t>(</a:t>
            </a:r>
            <a:r>
              <a:rPr lang="zh-CN" altLang="en-US" dirty="0">
                <a:latin typeface="+mn-ea"/>
                <a:ea typeface="+mn-ea"/>
                <a:cs typeface="宋体"/>
              </a:rPr>
              <a:t>根蒂＝硬挺</a:t>
            </a:r>
            <a:r>
              <a:rPr lang="en-US" altLang="zh-CN" dirty="0">
                <a:latin typeface="+mn-ea"/>
                <a:ea typeface="+mn-ea"/>
                <a:cs typeface="宋体"/>
              </a:rPr>
              <a:t>|</a:t>
            </a:r>
            <a:r>
              <a:rPr lang="zh-CN" altLang="en-US" dirty="0">
                <a:latin typeface="+mn-ea"/>
                <a:ea typeface="+mn-ea"/>
                <a:cs typeface="宋体"/>
              </a:rPr>
              <a:t>甜度＝高</a:t>
            </a:r>
            <a:r>
              <a:rPr lang="en-US" altLang="zh-CN" dirty="0">
                <a:latin typeface="+mn-ea"/>
                <a:ea typeface="+mn-ea"/>
                <a:cs typeface="宋体"/>
              </a:rPr>
              <a:t>)</a:t>
            </a:r>
            <a:r>
              <a:rPr lang="zh-CN" altLang="en-US" dirty="0">
                <a:latin typeface="+mn-ea"/>
                <a:ea typeface="+mn-ea"/>
                <a:cs typeface="宋体"/>
              </a:rPr>
              <a:t>＝</a:t>
            </a:r>
            <a:r>
              <a:rPr lang="en-US" altLang="zh-CN" dirty="0" smtClean="0">
                <a:latin typeface="+mn-ea"/>
                <a:ea typeface="+mn-ea"/>
                <a:cs typeface="宋体"/>
              </a:rPr>
              <a:t>0.1</a:t>
            </a:r>
          </a:p>
          <a:p>
            <a:pPr marL="0" indent="0">
              <a:buNone/>
            </a:pPr>
            <a:endParaRPr lang="en-US" altLang="zh-CN" dirty="0">
              <a:latin typeface="宋体"/>
              <a:ea typeface="宋体"/>
              <a:cs typeface="宋体"/>
            </a:endParaRPr>
          </a:p>
          <a:p>
            <a:endParaRPr lang="en-US" altLang="zh-CN" dirty="0">
              <a:latin typeface="+mn-ea"/>
              <a:ea typeface="+mn-ea"/>
              <a:cs typeface="宋体"/>
            </a:endParaRPr>
          </a:p>
          <a:p>
            <a:endParaRPr kumimoji="1" lang="zh-CN" altLang="en-US" dirty="0">
              <a:latin typeface="+mn-ea"/>
              <a:ea typeface="+mn-ea"/>
            </a:endParaRPr>
          </a:p>
        </p:txBody>
      </p:sp>
      <p:pic>
        <p:nvPicPr>
          <p:cNvPr id="13" name="Picture 3"/>
          <p:cNvPicPr>
            <a:picLocks noChangeAspect="1"/>
          </p:cNvPicPr>
          <p:nvPr/>
        </p:nvPicPr>
        <p:blipFill>
          <a:blip r:embed="rId2"/>
          <a:stretch>
            <a:fillRect/>
          </a:stretch>
        </p:blipFill>
        <p:spPr>
          <a:xfrm>
            <a:off x="1431387" y="2384461"/>
            <a:ext cx="6666065" cy="1655406"/>
          </a:xfrm>
          <a:prstGeom prst="rect">
            <a:avLst/>
          </a:prstGeom>
        </p:spPr>
      </p:pic>
    </p:spTree>
    <p:extLst>
      <p:ext uri="{BB962C8B-B14F-4D97-AF65-F5344CB8AC3E}">
        <p14:creationId xmlns:p14="http://schemas.microsoft.com/office/powerpoint/2010/main" val="3906443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贝叶斯网有效地表达了属性间的条件独立性。给定父结集，贝叶斯网假设每个属性与他的非后裔属性独立。</a:t>
            </a:r>
            <a:endParaRPr lang="en-US" altLang="zh-CN" dirty="0">
              <a:latin typeface="+mn-ea"/>
              <a:ea typeface="+mn-ea"/>
              <a:cs typeface="宋体"/>
            </a:endParaRPr>
          </a:p>
          <a:p>
            <a:r>
              <a:rPr lang="zh-CN" altLang="en-US" dirty="0" smtClean="0">
                <a:latin typeface="+mn-ea"/>
                <a:ea typeface="+mn-ea"/>
                <a:cs typeface="宋体"/>
              </a:rPr>
              <a:t>   </a:t>
            </a:r>
            <a:r>
              <a:rPr lang="en-US" altLang="zh-CN" dirty="0" smtClean="0">
                <a:latin typeface="+mn-ea"/>
                <a:ea typeface="+mn-ea"/>
                <a:cs typeface="宋体"/>
              </a:rPr>
              <a:t>         </a:t>
            </a:r>
            <a:r>
              <a:rPr lang="zh-CN" altLang="en-US" dirty="0" smtClean="0">
                <a:latin typeface="+mn-ea"/>
                <a:ea typeface="+mn-ea"/>
                <a:cs typeface="宋体"/>
              </a:rPr>
              <a:t>将属性</a:t>
            </a:r>
            <a:r>
              <a:rPr lang="en-US" altLang="zh-CN" dirty="0" smtClean="0">
                <a:latin typeface="+mn-ea"/>
                <a:ea typeface="+mn-ea"/>
                <a:cs typeface="宋体"/>
              </a:rPr>
              <a:t>              </a:t>
            </a:r>
            <a:r>
              <a:rPr lang="zh-CN" altLang="en-US" dirty="0" smtClean="0">
                <a:latin typeface="+mn-ea"/>
                <a:ea typeface="+mn-ea"/>
                <a:cs typeface="宋体"/>
              </a:rPr>
              <a:t>的</a:t>
            </a:r>
            <a:r>
              <a:rPr lang="zh-CN" altLang="en-US" dirty="0">
                <a:latin typeface="+mn-ea"/>
                <a:ea typeface="+mn-ea"/>
                <a:cs typeface="宋体"/>
              </a:rPr>
              <a:t>联合概率分布定义</a:t>
            </a:r>
            <a:r>
              <a:rPr lang="zh-CN" altLang="en-US" dirty="0" smtClean="0">
                <a:latin typeface="+mn-ea"/>
                <a:ea typeface="+mn-ea"/>
                <a:cs typeface="宋体"/>
              </a:rPr>
              <a:t>为</a:t>
            </a:r>
            <a:endParaRPr lang="en-US" altLang="zh-CN" dirty="0" smtClean="0">
              <a:latin typeface="+mn-ea"/>
              <a:ea typeface="+mn-ea"/>
              <a:cs typeface="宋体"/>
            </a:endParaRPr>
          </a:p>
          <a:p>
            <a:endParaRPr kumimoji="1" lang="en-US" altLang="zh-CN" dirty="0">
              <a:latin typeface="+mn-ea"/>
              <a:ea typeface="+mn-ea"/>
              <a:cs typeface="宋体"/>
            </a:endParaRPr>
          </a:p>
          <a:p>
            <a:endParaRPr kumimoji="1" lang="en-US" altLang="zh-CN" dirty="0" smtClean="0">
              <a:latin typeface="+mn-ea"/>
              <a:ea typeface="+mn-ea"/>
              <a:cs typeface="宋体"/>
            </a:endParaRPr>
          </a:p>
          <a:p>
            <a:endParaRPr kumimoji="1" lang="en-US" altLang="zh-CN" dirty="0">
              <a:latin typeface="+mn-ea"/>
              <a:ea typeface="+mn-ea"/>
              <a:cs typeface="宋体"/>
            </a:endParaRPr>
          </a:p>
          <a:p>
            <a:pPr marL="0" indent="0">
              <a:buNone/>
            </a:pPr>
            <a:r>
              <a:rPr lang="en-US" altLang="zh-CN" dirty="0" smtClean="0">
                <a:latin typeface="宋体"/>
                <a:ea typeface="宋体"/>
                <a:cs typeface="宋体"/>
              </a:rPr>
              <a:t>    </a:t>
            </a:r>
            <a:r>
              <a:rPr lang="zh-CN" altLang="en-US" dirty="0" smtClean="0">
                <a:latin typeface="宋体"/>
                <a:ea typeface="宋体"/>
                <a:cs typeface="宋体"/>
              </a:rPr>
              <a:t>图</a:t>
            </a:r>
            <a:r>
              <a:rPr lang="en-US" altLang="zh-CN" dirty="0">
                <a:latin typeface="宋体"/>
                <a:ea typeface="宋体"/>
                <a:cs typeface="宋体"/>
              </a:rPr>
              <a:t>7.2</a:t>
            </a:r>
            <a:r>
              <a:rPr lang="zh-CN" altLang="en-US" dirty="0">
                <a:latin typeface="宋体"/>
                <a:ea typeface="宋体"/>
                <a:cs typeface="宋体"/>
              </a:rPr>
              <a:t>的联合概率分布定义为</a:t>
            </a:r>
            <a:r>
              <a:rPr lang="zh-CN" altLang="en-US" dirty="0" smtClean="0">
                <a:latin typeface="宋体"/>
                <a:ea typeface="宋体"/>
                <a:cs typeface="宋体"/>
              </a:rPr>
              <a:t>：</a:t>
            </a:r>
            <a:endParaRPr lang="en-US" altLang="zh-CN" dirty="0" smtClean="0">
              <a:latin typeface="宋体"/>
              <a:ea typeface="宋体"/>
              <a:cs typeface="宋体"/>
            </a:endParaRPr>
          </a:p>
          <a:p>
            <a:pPr marL="0" indent="0">
              <a:buNone/>
            </a:pPr>
            <a:endParaRPr kumimoji="1" lang="en-US" altLang="zh-CN" dirty="0">
              <a:latin typeface="宋体"/>
              <a:ea typeface="宋体"/>
              <a:cs typeface="宋体"/>
            </a:endParaRPr>
          </a:p>
          <a:p>
            <a:pPr marL="0" indent="0">
              <a:buNone/>
            </a:pPr>
            <a:endParaRPr kumimoji="1" lang="en-US" altLang="zh-CN" dirty="0" smtClean="0">
              <a:latin typeface="宋体"/>
              <a:ea typeface="宋体"/>
              <a:cs typeface="宋体"/>
            </a:endParaRPr>
          </a:p>
          <a:p>
            <a:pPr marL="0" indent="0">
              <a:buNone/>
            </a:pPr>
            <a:r>
              <a:rPr lang="en-US" altLang="zh-CN" dirty="0" smtClean="0">
                <a:latin typeface="宋体"/>
                <a:ea typeface="宋体"/>
                <a:cs typeface="宋体"/>
              </a:rPr>
              <a:t>    </a:t>
            </a:r>
            <a:r>
              <a:rPr lang="zh-CN" altLang="en-US" dirty="0" smtClean="0">
                <a:latin typeface="宋体"/>
                <a:ea typeface="宋体"/>
                <a:cs typeface="宋体"/>
              </a:rPr>
              <a:t>显然</a:t>
            </a:r>
            <a:r>
              <a:rPr lang="zh-CN" altLang="en-US" dirty="0">
                <a:latin typeface="宋体"/>
                <a:ea typeface="宋体"/>
                <a:cs typeface="宋体"/>
              </a:rPr>
              <a:t>，</a:t>
            </a:r>
            <a:r>
              <a:rPr lang="en-US" altLang="zh-CN" dirty="0">
                <a:latin typeface="宋体"/>
                <a:ea typeface="宋体"/>
                <a:cs typeface="宋体"/>
              </a:rPr>
              <a:t>  </a:t>
            </a:r>
            <a:r>
              <a:rPr lang="zh-CN" altLang="en-US" dirty="0">
                <a:latin typeface="宋体"/>
                <a:ea typeface="宋体"/>
                <a:cs typeface="宋体"/>
              </a:rPr>
              <a:t>和</a:t>
            </a:r>
            <a:r>
              <a:rPr lang="en-US" altLang="zh-CN" dirty="0">
                <a:latin typeface="宋体"/>
                <a:ea typeface="宋体"/>
                <a:cs typeface="宋体"/>
              </a:rPr>
              <a:t>   </a:t>
            </a:r>
            <a:r>
              <a:rPr lang="zh-CN" altLang="en-US" dirty="0">
                <a:latin typeface="宋体"/>
                <a:ea typeface="宋体"/>
                <a:cs typeface="宋体"/>
              </a:rPr>
              <a:t>在给定</a:t>
            </a:r>
            <a:r>
              <a:rPr lang="en-US" altLang="zh-CN" dirty="0">
                <a:latin typeface="宋体"/>
                <a:ea typeface="宋体"/>
                <a:cs typeface="宋体"/>
              </a:rPr>
              <a:t>   </a:t>
            </a:r>
            <a:r>
              <a:rPr lang="zh-CN" altLang="en-US" dirty="0">
                <a:latin typeface="宋体"/>
                <a:ea typeface="宋体"/>
                <a:cs typeface="宋体"/>
              </a:rPr>
              <a:t>的取值时独立，</a:t>
            </a:r>
            <a:r>
              <a:rPr lang="en-US" altLang="zh-CN" dirty="0">
                <a:latin typeface="宋体"/>
                <a:ea typeface="宋体"/>
                <a:cs typeface="宋体"/>
              </a:rPr>
              <a:t>  </a:t>
            </a:r>
            <a:r>
              <a:rPr lang="zh-CN" altLang="en-US" dirty="0">
                <a:latin typeface="宋体"/>
                <a:ea typeface="宋体"/>
                <a:cs typeface="宋体"/>
              </a:rPr>
              <a:t>和</a:t>
            </a:r>
            <a:r>
              <a:rPr lang="en-US" altLang="zh-CN" dirty="0">
                <a:latin typeface="宋体"/>
                <a:ea typeface="宋体"/>
                <a:cs typeface="宋体"/>
              </a:rPr>
              <a:t>   </a:t>
            </a:r>
            <a:r>
              <a:rPr lang="zh-CN" altLang="en-US" dirty="0">
                <a:latin typeface="宋体"/>
                <a:ea typeface="宋体"/>
                <a:cs typeface="宋体"/>
              </a:rPr>
              <a:t>在给定</a:t>
            </a:r>
            <a:r>
              <a:rPr lang="en-US" altLang="zh-CN" dirty="0">
                <a:latin typeface="宋体"/>
                <a:ea typeface="宋体"/>
                <a:cs typeface="宋体"/>
              </a:rPr>
              <a:t>   </a:t>
            </a:r>
            <a:r>
              <a:rPr lang="zh-CN" altLang="en-US" dirty="0">
                <a:latin typeface="宋体"/>
                <a:ea typeface="宋体"/>
                <a:cs typeface="宋体"/>
              </a:rPr>
              <a:t>的取值时独立</a:t>
            </a:r>
            <a:r>
              <a:rPr lang="zh-CN" altLang="en-US" dirty="0" smtClean="0">
                <a:latin typeface="宋体"/>
                <a:ea typeface="宋体"/>
                <a:cs typeface="宋体"/>
              </a:rPr>
              <a:t>，记为</a:t>
            </a:r>
            <a:r>
              <a:rPr lang="en-US" altLang="zh-CN" dirty="0" smtClean="0">
                <a:latin typeface="宋体"/>
                <a:ea typeface="宋体"/>
                <a:cs typeface="宋体"/>
              </a:rPr>
              <a:t>            </a:t>
            </a:r>
            <a:r>
              <a:rPr lang="zh-CN" altLang="en-US" dirty="0" smtClean="0">
                <a:latin typeface="宋体"/>
                <a:ea typeface="宋体"/>
                <a:cs typeface="宋体"/>
              </a:rPr>
              <a:t>和           。</a:t>
            </a:r>
            <a:endParaRPr kumimoji="1" lang="zh-CN" altLang="en-US" dirty="0">
              <a:latin typeface="+mn-ea"/>
              <a:ea typeface="+mn-ea"/>
            </a:endParaRPr>
          </a:p>
        </p:txBody>
      </p:sp>
      <p:pic>
        <p:nvPicPr>
          <p:cNvPr id="8" name="Picture 8"/>
          <p:cNvPicPr>
            <a:picLocks noChangeAspect="1"/>
          </p:cNvPicPr>
          <p:nvPr/>
        </p:nvPicPr>
        <p:blipFill>
          <a:blip r:embed="rId3"/>
          <a:stretch>
            <a:fillRect/>
          </a:stretch>
        </p:blipFill>
        <p:spPr>
          <a:xfrm>
            <a:off x="7399546" y="2670152"/>
            <a:ext cx="629795" cy="284991"/>
          </a:xfrm>
          <a:prstGeom prst="rect">
            <a:avLst/>
          </a:prstGeom>
        </p:spPr>
      </p:pic>
      <p:graphicFrame>
        <p:nvGraphicFramePr>
          <p:cNvPr id="18" name="对象 17"/>
          <p:cNvGraphicFramePr>
            <a:graphicFrameLocks noChangeAspect="1"/>
          </p:cNvGraphicFramePr>
          <p:nvPr>
            <p:extLst>
              <p:ext uri="{D42A27DB-BD31-4B8C-83A1-F6EECF244321}">
                <p14:modId xmlns:p14="http://schemas.microsoft.com/office/powerpoint/2010/main" val="2231585781"/>
              </p:ext>
            </p:extLst>
          </p:nvPr>
        </p:nvGraphicFramePr>
        <p:xfrm>
          <a:off x="830898" y="1815913"/>
          <a:ext cx="1311275" cy="317500"/>
        </p:xfrm>
        <a:graphic>
          <a:graphicData uri="http://schemas.openxmlformats.org/presentationml/2006/ole">
            <mc:AlternateContent xmlns:mc="http://schemas.openxmlformats.org/markup-compatibility/2006">
              <mc:Choice xmlns:v="urn:schemas-microsoft-com:vml" Requires="v">
                <p:oleObj spid="_x0000_s23353" name="Formula" r:id="rId4" imgW="727920" imgH="177840" progId="Equation.Ribbit">
                  <p:embed/>
                </p:oleObj>
              </mc:Choice>
              <mc:Fallback>
                <p:oleObj name="Formula" r:id="rId4" imgW="727920" imgH="177840" progId="Equation.Ribbit">
                  <p:embed/>
                  <p:pic>
                    <p:nvPicPr>
                      <p:cNvPr id="0" name=""/>
                      <p:cNvPicPr/>
                      <p:nvPr/>
                    </p:nvPicPr>
                    <p:blipFill>
                      <a:blip r:embed="rId5"/>
                      <a:stretch>
                        <a:fillRect/>
                      </a:stretch>
                    </p:blipFill>
                    <p:spPr>
                      <a:xfrm>
                        <a:off x="830898" y="1815913"/>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28097665"/>
              </p:ext>
            </p:extLst>
          </p:nvPr>
        </p:nvGraphicFramePr>
        <p:xfrm>
          <a:off x="3266758" y="1870722"/>
          <a:ext cx="1655762" cy="225709"/>
        </p:xfrm>
        <a:graphic>
          <a:graphicData uri="http://schemas.openxmlformats.org/presentationml/2006/ole">
            <mc:AlternateContent xmlns:mc="http://schemas.openxmlformats.org/markup-compatibility/2006">
              <mc:Choice xmlns:v="urn:schemas-microsoft-com:vml" Requires="v">
                <p:oleObj spid="_x0000_s23354" name="Formula" r:id="rId6" imgW="866160" imgH="118440" progId="Equation.Ribbit">
                  <p:embed/>
                </p:oleObj>
              </mc:Choice>
              <mc:Fallback>
                <p:oleObj name="Formula" r:id="rId6" imgW="866160" imgH="118440" progId="Equation.Ribbit">
                  <p:embed/>
                  <p:pic>
                    <p:nvPicPr>
                      <p:cNvPr id="0" name=""/>
                      <p:cNvPicPr/>
                      <p:nvPr/>
                    </p:nvPicPr>
                    <p:blipFill>
                      <a:blip r:embed="rId7"/>
                      <a:stretch>
                        <a:fillRect/>
                      </a:stretch>
                    </p:blipFill>
                    <p:spPr>
                      <a:xfrm>
                        <a:off x="3266758" y="1870722"/>
                        <a:ext cx="1655762" cy="225709"/>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201557381"/>
              </p:ext>
            </p:extLst>
          </p:nvPr>
        </p:nvGraphicFramePr>
        <p:xfrm>
          <a:off x="1585767" y="2362986"/>
          <a:ext cx="5373688" cy="830263"/>
        </p:xfrm>
        <a:graphic>
          <a:graphicData uri="http://schemas.openxmlformats.org/presentationml/2006/ole">
            <mc:AlternateContent xmlns:mc="http://schemas.openxmlformats.org/markup-compatibility/2006">
              <mc:Choice xmlns:v="urn:schemas-microsoft-com:vml" Requires="v">
                <p:oleObj spid="_x0000_s23355" name="Formula" r:id="rId8" imgW="2988360" imgH="463680" progId="Equation.Ribbit">
                  <p:embed/>
                </p:oleObj>
              </mc:Choice>
              <mc:Fallback>
                <p:oleObj name="Formula" r:id="rId8" imgW="2988360" imgH="463680" progId="Equation.Ribbit">
                  <p:embed/>
                  <p:pic>
                    <p:nvPicPr>
                      <p:cNvPr id="0" name=""/>
                      <p:cNvPicPr/>
                      <p:nvPr/>
                    </p:nvPicPr>
                    <p:blipFill>
                      <a:blip r:embed="rId9"/>
                      <a:stretch>
                        <a:fillRect/>
                      </a:stretch>
                    </p:blipFill>
                    <p:spPr>
                      <a:xfrm>
                        <a:off x="1585767" y="2362986"/>
                        <a:ext cx="5373688" cy="8302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943294488"/>
              </p:ext>
            </p:extLst>
          </p:nvPr>
        </p:nvGraphicFramePr>
        <p:xfrm>
          <a:off x="580776" y="4070231"/>
          <a:ext cx="7777163" cy="317500"/>
        </p:xfrm>
        <a:graphic>
          <a:graphicData uri="http://schemas.openxmlformats.org/presentationml/2006/ole">
            <mc:AlternateContent xmlns:mc="http://schemas.openxmlformats.org/markup-compatibility/2006">
              <mc:Choice xmlns:v="urn:schemas-microsoft-com:vml" Requires="v">
                <p:oleObj spid="_x0000_s23356" name="Formula" r:id="rId10" imgW="4320720" imgH="177840" progId="Equation.Ribbit">
                  <p:embed/>
                </p:oleObj>
              </mc:Choice>
              <mc:Fallback>
                <p:oleObj name="Formula" r:id="rId10" imgW="4320720" imgH="177840" progId="Equation.Ribbit">
                  <p:embed/>
                  <p:pic>
                    <p:nvPicPr>
                      <p:cNvPr id="0" name=""/>
                      <p:cNvPicPr/>
                      <p:nvPr/>
                    </p:nvPicPr>
                    <p:blipFill>
                      <a:blip r:embed="rId11"/>
                      <a:stretch>
                        <a:fillRect/>
                      </a:stretch>
                    </p:blipFill>
                    <p:spPr>
                      <a:xfrm>
                        <a:off x="580776" y="4070231"/>
                        <a:ext cx="7777163" cy="3175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51082762"/>
              </p:ext>
            </p:extLst>
          </p:nvPr>
        </p:nvGraphicFramePr>
        <p:xfrm>
          <a:off x="1603808" y="4864942"/>
          <a:ext cx="266658" cy="222216"/>
        </p:xfrm>
        <a:graphic>
          <a:graphicData uri="http://schemas.openxmlformats.org/presentationml/2006/ole">
            <mc:AlternateContent xmlns:mc="http://schemas.openxmlformats.org/markup-compatibility/2006">
              <mc:Choice xmlns:v="urn:schemas-microsoft-com:vml" Requires="v">
                <p:oleObj spid="_x0000_s23357" name="Formula" r:id="rId12" imgW="143640" imgH="120960" progId="Equation.Ribbit">
                  <p:embed/>
                </p:oleObj>
              </mc:Choice>
              <mc:Fallback>
                <p:oleObj name="Formula" r:id="rId12" imgW="143640" imgH="120960" progId="Equation.Ribbit">
                  <p:embed/>
                  <p:pic>
                    <p:nvPicPr>
                      <p:cNvPr id="0" name=""/>
                      <p:cNvPicPr/>
                      <p:nvPr/>
                    </p:nvPicPr>
                    <p:blipFill>
                      <a:blip r:embed="rId13"/>
                      <a:stretch>
                        <a:fillRect/>
                      </a:stretch>
                    </p:blipFill>
                    <p:spPr>
                      <a:xfrm>
                        <a:off x="1603808" y="4864942"/>
                        <a:ext cx="266658" cy="222216"/>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00216932"/>
              </p:ext>
            </p:extLst>
          </p:nvPr>
        </p:nvGraphicFramePr>
        <p:xfrm>
          <a:off x="2309202" y="4859604"/>
          <a:ext cx="269875" cy="220662"/>
        </p:xfrm>
        <a:graphic>
          <a:graphicData uri="http://schemas.openxmlformats.org/presentationml/2006/ole">
            <mc:AlternateContent xmlns:mc="http://schemas.openxmlformats.org/markup-compatibility/2006">
              <mc:Choice xmlns:v="urn:schemas-microsoft-com:vml" Requires="v">
                <p:oleObj spid="_x0000_s23358" name="Formula" r:id="rId14" imgW="145080" imgH="118440" progId="Equation.Ribbit">
                  <p:embed/>
                </p:oleObj>
              </mc:Choice>
              <mc:Fallback>
                <p:oleObj name="Formula" r:id="rId14" imgW="145080" imgH="118440" progId="Equation.Ribbit">
                  <p:embed/>
                  <p:pic>
                    <p:nvPicPr>
                      <p:cNvPr id="0" name=""/>
                      <p:cNvPicPr/>
                      <p:nvPr/>
                    </p:nvPicPr>
                    <p:blipFill>
                      <a:blip r:embed="rId15"/>
                      <a:stretch>
                        <a:fillRect/>
                      </a:stretch>
                    </p:blipFill>
                    <p:spPr>
                      <a:xfrm>
                        <a:off x="2309202" y="4859604"/>
                        <a:ext cx="269875" cy="220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543423404"/>
              </p:ext>
            </p:extLst>
          </p:nvPr>
        </p:nvGraphicFramePr>
        <p:xfrm>
          <a:off x="3575050" y="4875213"/>
          <a:ext cx="260350" cy="220662"/>
        </p:xfrm>
        <a:graphic>
          <a:graphicData uri="http://schemas.openxmlformats.org/presentationml/2006/ole">
            <mc:AlternateContent xmlns:mc="http://schemas.openxmlformats.org/markup-compatibility/2006">
              <mc:Choice xmlns:v="urn:schemas-microsoft-com:vml" Requires="v">
                <p:oleObj spid="_x0000_s23359" name="Formula" r:id="rId16" imgW="140040" imgH="119520" progId="Equation.Ribbit">
                  <p:embed/>
                </p:oleObj>
              </mc:Choice>
              <mc:Fallback>
                <p:oleObj name="Formula" r:id="rId16" imgW="140040" imgH="119520" progId="Equation.Ribbit">
                  <p:embed/>
                  <p:pic>
                    <p:nvPicPr>
                      <p:cNvPr id="0" name=""/>
                      <p:cNvPicPr/>
                      <p:nvPr/>
                    </p:nvPicPr>
                    <p:blipFill>
                      <a:blip r:embed="rId17"/>
                      <a:stretch>
                        <a:fillRect/>
                      </a:stretch>
                    </p:blipFill>
                    <p:spPr>
                      <a:xfrm>
                        <a:off x="3575050" y="4875213"/>
                        <a:ext cx="260350" cy="220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87420684"/>
              </p:ext>
            </p:extLst>
          </p:nvPr>
        </p:nvGraphicFramePr>
        <p:xfrm>
          <a:off x="5814268" y="4865743"/>
          <a:ext cx="269875" cy="220662"/>
        </p:xfrm>
        <a:graphic>
          <a:graphicData uri="http://schemas.openxmlformats.org/presentationml/2006/ole">
            <mc:AlternateContent xmlns:mc="http://schemas.openxmlformats.org/markup-compatibility/2006">
              <mc:Choice xmlns:v="urn:schemas-microsoft-com:vml" Requires="v">
                <p:oleObj spid="_x0000_s23360" name="Formula" r:id="rId18" imgW="145080" imgH="118440" progId="Equation.Ribbit">
                  <p:embed/>
                </p:oleObj>
              </mc:Choice>
              <mc:Fallback>
                <p:oleObj name="Formula" r:id="rId18" imgW="145080" imgH="118440" progId="Equation.Ribbit">
                  <p:embed/>
                  <p:pic>
                    <p:nvPicPr>
                      <p:cNvPr id="0" name=""/>
                      <p:cNvPicPr/>
                      <p:nvPr/>
                    </p:nvPicPr>
                    <p:blipFill>
                      <a:blip r:embed="rId15"/>
                      <a:stretch>
                        <a:fillRect/>
                      </a:stretch>
                    </p:blipFill>
                    <p:spPr>
                      <a:xfrm>
                        <a:off x="5814268" y="4865743"/>
                        <a:ext cx="269875" cy="220662"/>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61276491"/>
              </p:ext>
            </p:extLst>
          </p:nvPr>
        </p:nvGraphicFramePr>
        <p:xfrm>
          <a:off x="6517400" y="4865743"/>
          <a:ext cx="266700" cy="223838"/>
        </p:xfrm>
        <a:graphic>
          <a:graphicData uri="http://schemas.openxmlformats.org/presentationml/2006/ole">
            <mc:AlternateContent xmlns:mc="http://schemas.openxmlformats.org/markup-compatibility/2006">
              <mc:Choice xmlns:v="urn:schemas-microsoft-com:vml" Requires="v">
                <p:oleObj spid="_x0000_s23361" name="Formula" r:id="rId19" imgW="143640" imgH="120960" progId="Equation.Ribbit">
                  <p:embed/>
                </p:oleObj>
              </mc:Choice>
              <mc:Fallback>
                <p:oleObj name="Formula" r:id="rId19" imgW="143640" imgH="120960" progId="Equation.Ribbit">
                  <p:embed/>
                  <p:pic>
                    <p:nvPicPr>
                      <p:cNvPr id="0" name=""/>
                      <p:cNvPicPr/>
                      <p:nvPr/>
                    </p:nvPicPr>
                    <p:blipFill>
                      <a:blip r:embed="rId20"/>
                      <a:stretch>
                        <a:fillRect/>
                      </a:stretch>
                    </p:blipFill>
                    <p:spPr>
                      <a:xfrm>
                        <a:off x="6517400" y="4865743"/>
                        <a:ext cx="266700" cy="2238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597091100"/>
              </p:ext>
            </p:extLst>
          </p:nvPr>
        </p:nvGraphicFramePr>
        <p:xfrm>
          <a:off x="7714443" y="4866496"/>
          <a:ext cx="266700" cy="220662"/>
        </p:xfrm>
        <a:graphic>
          <a:graphicData uri="http://schemas.openxmlformats.org/presentationml/2006/ole">
            <mc:AlternateContent xmlns:mc="http://schemas.openxmlformats.org/markup-compatibility/2006">
              <mc:Choice xmlns:v="urn:schemas-microsoft-com:vml" Requires="v">
                <p:oleObj spid="_x0000_s23362" name="Formula" r:id="rId21" imgW="143640" imgH="118440" progId="Equation.Ribbit">
                  <p:embed/>
                </p:oleObj>
              </mc:Choice>
              <mc:Fallback>
                <p:oleObj name="Formula" r:id="rId21" imgW="143640" imgH="118440" progId="Equation.Ribbit">
                  <p:embed/>
                  <p:pic>
                    <p:nvPicPr>
                      <p:cNvPr id="0" name=""/>
                      <p:cNvPicPr/>
                      <p:nvPr/>
                    </p:nvPicPr>
                    <p:blipFill>
                      <a:blip r:embed="rId22"/>
                      <a:stretch>
                        <a:fillRect/>
                      </a:stretch>
                    </p:blipFill>
                    <p:spPr>
                      <a:xfrm>
                        <a:off x="7714443" y="4866496"/>
                        <a:ext cx="266700" cy="22066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283438136"/>
              </p:ext>
            </p:extLst>
          </p:nvPr>
        </p:nvGraphicFramePr>
        <p:xfrm>
          <a:off x="2322561" y="5112861"/>
          <a:ext cx="1414463" cy="330200"/>
        </p:xfrm>
        <a:graphic>
          <a:graphicData uri="http://schemas.openxmlformats.org/presentationml/2006/ole">
            <mc:AlternateContent xmlns:mc="http://schemas.openxmlformats.org/markup-compatibility/2006">
              <mc:Choice xmlns:v="urn:schemas-microsoft-com:vml" Requires="v">
                <p:oleObj spid="_x0000_s23363" name="Formula" r:id="rId23" imgW="758520" imgH="177840" progId="Equation.Ribbit">
                  <p:embed/>
                </p:oleObj>
              </mc:Choice>
              <mc:Fallback>
                <p:oleObj name="Formula" r:id="rId23" imgW="758520" imgH="177840" progId="Equation.Ribbit">
                  <p:embed/>
                  <p:pic>
                    <p:nvPicPr>
                      <p:cNvPr id="0" name=""/>
                      <p:cNvPicPr/>
                      <p:nvPr/>
                    </p:nvPicPr>
                    <p:blipFill>
                      <a:blip r:embed="rId24"/>
                      <a:stretch>
                        <a:fillRect/>
                      </a:stretch>
                    </p:blipFill>
                    <p:spPr>
                      <a:xfrm>
                        <a:off x="2322561" y="5112861"/>
                        <a:ext cx="1414463" cy="3302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293149808"/>
              </p:ext>
            </p:extLst>
          </p:nvPr>
        </p:nvGraphicFramePr>
        <p:xfrm>
          <a:off x="4268788" y="5095875"/>
          <a:ext cx="1420812" cy="330200"/>
        </p:xfrm>
        <a:graphic>
          <a:graphicData uri="http://schemas.openxmlformats.org/presentationml/2006/ole">
            <mc:AlternateContent xmlns:mc="http://schemas.openxmlformats.org/markup-compatibility/2006">
              <mc:Choice xmlns:v="urn:schemas-microsoft-com:vml" Requires="v">
                <p:oleObj spid="_x0000_s23364" name="Formula" r:id="rId25" imgW="762120" imgH="177840" progId="Equation.Ribbit">
                  <p:embed/>
                </p:oleObj>
              </mc:Choice>
              <mc:Fallback>
                <p:oleObj name="Formula" r:id="rId25" imgW="762120" imgH="177840" progId="Equation.Ribbit">
                  <p:embed/>
                  <p:pic>
                    <p:nvPicPr>
                      <p:cNvPr id="0" name=""/>
                      <p:cNvPicPr/>
                      <p:nvPr/>
                    </p:nvPicPr>
                    <p:blipFill>
                      <a:blip r:embed="rId26"/>
                      <a:stretch>
                        <a:fillRect/>
                      </a:stretch>
                    </p:blipFill>
                    <p:spPr>
                      <a:xfrm>
                        <a:off x="4268788" y="5095875"/>
                        <a:ext cx="1420812" cy="330200"/>
                      </a:xfrm>
                      <a:prstGeom prst="rect">
                        <a:avLst/>
                      </a:prstGeom>
                    </p:spPr>
                  </p:pic>
                </p:oleObj>
              </mc:Fallback>
            </mc:AlternateContent>
          </a:graphicData>
        </a:graphic>
      </p:graphicFrame>
    </p:spTree>
    <p:extLst>
      <p:ext uri="{BB962C8B-B14F-4D97-AF65-F5344CB8AC3E}">
        <p14:creationId xmlns:p14="http://schemas.microsoft.com/office/powerpoint/2010/main" val="1396895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贝叶斯网中三个变量之间的典型依赖关系</a:t>
            </a:r>
            <a:r>
              <a:rPr lang="zh-CN" altLang="en-US" dirty="0" smtClean="0">
                <a:latin typeface="+mn-ea"/>
                <a:ea typeface="+mn-ea"/>
                <a:cs typeface="宋体"/>
              </a:rPr>
              <a:t>：</a:t>
            </a: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smtClean="0">
              <a:latin typeface="+mn-ea"/>
              <a:ea typeface="+mn-ea"/>
              <a:cs typeface="宋体"/>
            </a:endParaRPr>
          </a:p>
        </p:txBody>
      </p:sp>
      <p:grpSp>
        <p:nvGrpSpPr>
          <p:cNvPr id="5" name="组合 36"/>
          <p:cNvGrpSpPr/>
          <p:nvPr/>
        </p:nvGrpSpPr>
        <p:grpSpPr>
          <a:xfrm>
            <a:off x="1540389" y="1536148"/>
            <a:ext cx="1216958" cy="1520486"/>
            <a:chOff x="1003637" y="765522"/>
            <a:chExt cx="1408938" cy="1760349"/>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44303568"/>
                  </p:ext>
                </p:extLst>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spid="_x0000_s28313" name="Formula" r:id="rId3" imgW="142560" imgH="131040" progId="Equation.Ribbit">
                      <p:embed/>
                    </p:oleObj>
                  </mc:Choice>
                  <mc:Fallback>
                    <p:oleObj name="Formula" r:id="rId3" imgW="142560" imgH="131040" progId="Equation.Ribbit">
                      <p:embed/>
                      <p:pic>
                        <p:nvPicPr>
                          <p:cNvPr id="0" name=""/>
                          <p:cNvPicPr/>
                          <p:nvPr/>
                        </p:nvPicPr>
                        <p:blipFill>
                          <a:blip r:embed="rId4"/>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005916046"/>
                  </p:ext>
                </p:extLst>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spid="_x0000_s28314" name="Formula" r:id="rId5" imgW="143640" imgH="131040" progId="Equation.Ribbit">
                      <p:embed/>
                    </p:oleObj>
                  </mc:Choice>
                  <mc:Fallback>
                    <p:oleObj name="Formula" r:id="rId5" imgW="143640" imgH="131040" progId="Equation.Ribbit">
                      <p:embed/>
                      <p:pic>
                        <p:nvPicPr>
                          <p:cNvPr id="0" name=""/>
                          <p:cNvPicPr/>
                          <p:nvPr/>
                        </p:nvPicPr>
                        <p:blipFill>
                          <a:blip r:embed="rId6"/>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210588" cy="400110"/>
            </a:xfrm>
            <a:prstGeom prst="rect">
              <a:avLst/>
            </a:prstGeom>
            <a:noFill/>
          </p:spPr>
          <p:txBody>
            <a:bodyPr wrap="none" rtlCol="0">
              <a:spAutoFit/>
            </a:bodyPr>
            <a:lstStyle/>
            <a:p>
              <a:r>
                <a:rPr lang="zh-CN" altLang="en-US" sz="2000" dirty="0" smtClean="0">
                  <a:latin typeface="楷体" panose="02010609060101010101" pitchFamily="49" charset="-122"/>
                  <a:ea typeface="楷体" panose="02010609060101010101" pitchFamily="49" charset="-122"/>
                </a:rPr>
                <a:t>同父结构</a:t>
              </a:r>
              <a:endParaRPr lang="zh-CN" altLang="en-US" sz="2000" dirty="0">
                <a:latin typeface="楷体" panose="02010609060101010101" pitchFamily="49" charset="-122"/>
                <a:ea typeface="楷体"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439715938"/>
                </p:ext>
              </p:extLst>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spid="_x0000_s28315" name="Formula" r:id="rId7" imgW="137160" imgH="131040" progId="Equation.Ribbit">
                    <p:embed/>
                  </p:oleObj>
                </mc:Choice>
                <mc:Fallback>
                  <p:oleObj name="Formula" r:id="rId7" imgW="137160" imgH="131040" progId="Equation.Ribbit">
                    <p:embed/>
                    <p:pic>
                      <p:nvPicPr>
                        <p:cNvPr id="0" name=""/>
                        <p:cNvPicPr/>
                        <p:nvPr/>
                      </p:nvPicPr>
                      <p:blipFill>
                        <a:blip r:embed="rId8"/>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3311377" y="1580192"/>
            <a:ext cx="1201797" cy="1481109"/>
            <a:chOff x="1942480" y="84630"/>
            <a:chExt cx="1408938" cy="1736391"/>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607519217"/>
                  </p:ext>
                </p:extLst>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spid="_x0000_s28316" name="Formula" r:id="rId9" imgW="137160" imgH="131040" progId="Equation.Ribbit">
                      <p:embed/>
                    </p:oleObj>
                  </mc:Choice>
                  <mc:Fallback>
                    <p:oleObj name="Formula" r:id="rId9" imgW="137160" imgH="131040" progId="Equation.Ribbit">
                      <p:embed/>
                      <p:pic>
                        <p:nvPicPr>
                          <p:cNvPr id="0" name=""/>
                          <p:cNvPicPr/>
                          <p:nvPr/>
                        </p:nvPicPr>
                        <p:blipFill>
                          <a:blip r:embed="rId8"/>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83717212"/>
                  </p:ext>
                </p:extLst>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spid="_x0000_s28317" name="Formula" r:id="rId10" imgW="141120" imgH="131040" progId="Equation.Ribbit">
                      <p:embed/>
                    </p:oleObj>
                  </mc:Choice>
                  <mc:Fallback>
                    <p:oleObj name="Formula" r:id="rId10" imgW="141120" imgH="131040" progId="Equation.Ribbit">
                      <p:embed/>
                      <p:pic>
                        <p:nvPicPr>
                          <p:cNvPr id="0" name=""/>
                          <p:cNvPicPr/>
                          <p:nvPr/>
                        </p:nvPicPr>
                        <p:blipFill>
                          <a:blip r:embed="rId11"/>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140056" cy="400110"/>
            </a:xfrm>
            <a:prstGeom prst="rect">
              <a:avLst/>
            </a:prstGeom>
            <a:noFill/>
          </p:spPr>
          <p:txBody>
            <a:bodyPr wrap="none" rtlCol="0">
              <a:spAutoFit/>
            </a:bodyPr>
            <a:lstStyle/>
            <a:p>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型结构</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433393299"/>
                </p:ext>
              </p:extLst>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spid="_x0000_s28318" name="Formula" r:id="rId12" imgW="143640" imgH="131040" progId="Equation.Ribbit">
                    <p:embed/>
                  </p:oleObj>
                </mc:Choice>
                <mc:Fallback>
                  <p:oleObj name="Formula" r:id="rId12" imgW="143640" imgH="131040" progId="Equation.Ribbit">
                    <p:embed/>
                    <p:pic>
                      <p:nvPicPr>
                        <p:cNvPr id="0" name=""/>
                        <p:cNvPicPr/>
                        <p:nvPr/>
                      </p:nvPicPr>
                      <p:blipFill>
                        <a:blip r:embed="rId6"/>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5078341" y="1551728"/>
            <a:ext cx="1176046" cy="1469370"/>
            <a:chOff x="1003637" y="765522"/>
            <a:chExt cx="1408938" cy="176034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1924129316"/>
                  </p:ext>
                </p:extLst>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spid="_x0000_s28319" name="Formula" r:id="rId13" imgW="81360" imgH="131040" progId="Equation.Ribbit">
                      <p:embed/>
                    </p:oleObj>
                  </mc:Choice>
                  <mc:Fallback>
                    <p:oleObj name="Formula" r:id="rId13" imgW="81360" imgH="131040" progId="Equation.Ribbit">
                      <p:embed/>
                      <p:pic>
                        <p:nvPicPr>
                          <p:cNvPr id="0" name=""/>
                          <p:cNvPicPr/>
                          <p:nvPr/>
                        </p:nvPicPr>
                        <p:blipFill>
                          <a:blip r:embed="rId14"/>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032657486"/>
                  </p:ext>
                </p:extLst>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spid="_x0000_s28320" name="Formula" r:id="rId15" imgW="76320" imgH="129600" progId="Equation.Ribbit">
                      <p:embed/>
                    </p:oleObj>
                  </mc:Choice>
                  <mc:Fallback>
                    <p:oleObj name="Formula" r:id="rId15" imgW="76320" imgH="129600" progId="Equation.Ribbit">
                      <p:embed/>
                      <p:pic>
                        <p:nvPicPr>
                          <p:cNvPr id="0" name=""/>
                          <p:cNvPicPr/>
                          <p:nvPr/>
                        </p:nvPicPr>
                        <p:blipFill>
                          <a:blip r:embed="rId16"/>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顺序</a:t>
              </a:r>
              <a:r>
                <a:rPr lang="zh-CN" altLang="en-US" sz="2000" dirty="0" smtClean="0">
                  <a:latin typeface="楷体" panose="02010609060101010101" pitchFamily="49" charset="-122"/>
                  <a:ea typeface="楷体" panose="02010609060101010101" pitchFamily="49" charset="-122"/>
                </a:rPr>
                <a:t>结构</a:t>
              </a:r>
              <a:endParaRPr lang="zh-CN" altLang="en-US" sz="2000" dirty="0">
                <a:latin typeface="楷体" panose="02010609060101010101" pitchFamily="49" charset="-122"/>
                <a:ea typeface="楷体" panose="02010609060101010101" pitchFamily="49" charset="-122"/>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704510726"/>
                </p:ext>
              </p:extLst>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spid="_x0000_s28321" name="Formula" r:id="rId17" imgW="86400" imgH="129600" progId="Equation.Ribbit">
                    <p:embed/>
                  </p:oleObj>
                </mc:Choice>
                <mc:Fallback>
                  <p:oleObj name="Formula" r:id="rId17" imgW="86400" imgH="129600" progId="Equation.Ribbit">
                    <p:embed/>
                    <p:pic>
                      <p:nvPicPr>
                        <p:cNvPr id="0" name=""/>
                        <p:cNvPicPr/>
                        <p:nvPr/>
                      </p:nvPicPr>
                      <p:blipFill>
                        <a:blip r:embed="rId18"/>
                        <a:stretch>
                          <a:fillRect/>
                        </a:stretch>
                      </p:blipFill>
                      <p:spPr>
                        <a:xfrm>
                          <a:off x="1626819" y="897890"/>
                          <a:ext cx="188913" cy="285750"/>
                        </a:xfrm>
                        <a:prstGeom prst="rect">
                          <a:avLst/>
                        </a:prstGeom>
                      </p:spPr>
                    </p:pic>
                  </p:oleObj>
                </mc:Fallback>
              </mc:AlternateContent>
            </a:graphicData>
          </a:graphic>
        </p:graphicFrame>
      </p:grpSp>
    </p:spTree>
    <p:extLst>
      <p:ext uri="{BB962C8B-B14F-4D97-AF65-F5344CB8AC3E}">
        <p14:creationId xmlns:p14="http://schemas.microsoft.com/office/powerpoint/2010/main" val="479619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贝叶斯网中三个变量之间的典型依赖关系</a:t>
            </a:r>
            <a:r>
              <a:rPr lang="zh-CN" altLang="en-US" dirty="0" smtClean="0">
                <a:latin typeface="+mn-ea"/>
                <a:ea typeface="+mn-ea"/>
                <a:cs typeface="宋体"/>
              </a:rPr>
              <a:t>：</a:t>
            </a: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a:latin typeface="+mn-ea"/>
              <a:ea typeface="+mn-ea"/>
              <a:cs typeface="宋体"/>
            </a:endParaRPr>
          </a:p>
          <a:p>
            <a:endParaRPr lang="zh-CN" altLang="en-US" dirty="0" smtClean="0">
              <a:latin typeface="+mn-ea"/>
              <a:ea typeface="+mn-ea"/>
              <a:cs typeface="宋体"/>
            </a:endParaRPr>
          </a:p>
          <a:p>
            <a:endParaRPr lang="zh-CN" altLang="en-US" dirty="0" smtClean="0">
              <a:latin typeface="+mn-ea"/>
              <a:ea typeface="+mn-ea"/>
              <a:cs typeface="宋体"/>
            </a:endParaRPr>
          </a:p>
          <a:p>
            <a:r>
              <a:rPr lang="zh-CN" altLang="en-US" dirty="0">
                <a:latin typeface="+mn-ea"/>
                <a:ea typeface="+mn-ea"/>
                <a:cs typeface="宋体"/>
              </a:rPr>
              <a:t>分析有向图中变量间的条件独立性，可使用“有向分离</a:t>
            </a:r>
            <a:r>
              <a:rPr lang="zh-CN" altLang="en-US" dirty="0" smtClean="0">
                <a:latin typeface="+mn-ea"/>
                <a:ea typeface="+mn-ea"/>
                <a:cs typeface="宋体"/>
              </a:rPr>
              <a:t>”                  </a:t>
            </a:r>
            <a:r>
              <a:rPr lang="en-US" altLang="zh-CN" dirty="0" smtClean="0">
                <a:latin typeface="+mn-ea"/>
                <a:ea typeface="+mn-ea"/>
                <a:cs typeface="宋体"/>
              </a:rPr>
              <a:t>(</a:t>
            </a:r>
            <a:r>
              <a:rPr lang="en-US" altLang="zh-CN" dirty="0" smtClean="0">
                <a:latin typeface="Verdana" charset="0"/>
                <a:ea typeface="Verdana" charset="0"/>
                <a:cs typeface="Verdana" charset="0"/>
              </a:rPr>
              <a:t>D-separation</a:t>
            </a:r>
            <a:r>
              <a:rPr lang="en-US" altLang="zh-CN" dirty="0" smtClean="0">
                <a:latin typeface="+mn-ea"/>
                <a:ea typeface="+mn-ea"/>
                <a:cs typeface="宋体"/>
              </a:rPr>
              <a:t>)</a:t>
            </a:r>
            <a:endParaRPr lang="zh-CN" altLang="en-US" dirty="0" smtClean="0">
              <a:latin typeface="+mn-ea"/>
              <a:ea typeface="+mn-ea"/>
              <a:cs typeface="宋体"/>
            </a:endParaRPr>
          </a:p>
          <a:p>
            <a:pPr lvl="1"/>
            <a:r>
              <a:rPr lang="en-US" altLang="zh-CN" dirty="0" smtClean="0">
                <a:latin typeface="+mn-ea"/>
                <a:ea typeface="+mn-ea"/>
                <a:cs typeface="Times"/>
              </a:rPr>
              <a:t>V</a:t>
            </a:r>
            <a:r>
              <a:rPr lang="zh-CN" altLang="en-US" dirty="0">
                <a:latin typeface="+mn-ea"/>
                <a:ea typeface="+mn-ea"/>
                <a:cs typeface="宋体"/>
              </a:rPr>
              <a:t>型结构父结点相连</a:t>
            </a:r>
            <a:endParaRPr lang="en-US" altLang="zh-CN" dirty="0">
              <a:latin typeface="+mn-ea"/>
              <a:ea typeface="+mn-ea"/>
              <a:cs typeface="宋体"/>
            </a:endParaRPr>
          </a:p>
          <a:p>
            <a:pPr lvl="1"/>
            <a:r>
              <a:rPr lang="zh-CN" altLang="en-US" dirty="0">
                <a:latin typeface="+mn-ea"/>
                <a:ea typeface="+mn-ea"/>
                <a:cs typeface="宋体"/>
              </a:rPr>
              <a:t>有向边变成无向边</a:t>
            </a:r>
            <a:endParaRPr lang="en-US" altLang="zh-CN" dirty="0">
              <a:latin typeface="+mn-ea"/>
              <a:ea typeface="+mn-ea"/>
              <a:cs typeface="宋体"/>
            </a:endParaRPr>
          </a:p>
          <a:p>
            <a:pPr marL="325800" lvl="1" indent="0">
              <a:buNone/>
            </a:pPr>
            <a:r>
              <a:rPr lang="zh-CN" altLang="en-US" sz="2200" dirty="0">
                <a:latin typeface="+mn-ea"/>
                <a:ea typeface="+mn-ea"/>
                <a:cs typeface="宋体"/>
              </a:rPr>
              <a:t>由此产生的图称为道德</a:t>
            </a:r>
            <a:r>
              <a:rPr lang="zh-CN" altLang="en-US" sz="2200" dirty="0" smtClean="0">
                <a:latin typeface="+mn-ea"/>
                <a:ea typeface="+mn-ea"/>
                <a:cs typeface="宋体"/>
              </a:rPr>
              <a:t>图</a:t>
            </a:r>
          </a:p>
          <a:p>
            <a:pPr marL="325800" lvl="1" indent="0">
              <a:buNone/>
            </a:pPr>
            <a:r>
              <a:rPr lang="fr-FR" altLang="zh-CN" sz="2200" dirty="0" smtClean="0">
                <a:latin typeface="Verdana" charset="0"/>
                <a:ea typeface="Verdana" charset="0"/>
                <a:cs typeface="Verdana" charset="0"/>
              </a:rPr>
              <a:t>(</a:t>
            </a:r>
            <a:r>
              <a:rPr lang="fr-FR" altLang="zh-CN" sz="2200" dirty="0">
                <a:latin typeface="Verdana" charset="0"/>
                <a:ea typeface="Verdana" charset="0"/>
                <a:cs typeface="Verdana" charset="0"/>
              </a:rPr>
              <a:t>moral graph)</a:t>
            </a:r>
            <a:endParaRPr lang="en-US" altLang="zh-CN" sz="2200" dirty="0">
              <a:latin typeface="Verdana" charset="0"/>
              <a:ea typeface="Verdana" charset="0"/>
              <a:cs typeface="Verdana" charset="0"/>
            </a:endParaRPr>
          </a:p>
        </p:txBody>
      </p:sp>
      <p:grpSp>
        <p:nvGrpSpPr>
          <p:cNvPr id="5" name="组合 36"/>
          <p:cNvGrpSpPr/>
          <p:nvPr/>
        </p:nvGrpSpPr>
        <p:grpSpPr>
          <a:xfrm>
            <a:off x="1540389" y="1536148"/>
            <a:ext cx="1216958" cy="1520486"/>
            <a:chOff x="1003637" y="765522"/>
            <a:chExt cx="1408938" cy="1760349"/>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extLst/>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spid="_x0000_s35238" name="Formula" r:id="rId3" imgW="142560" imgH="131040" progId="Equation.Ribbit">
                      <p:embed/>
                    </p:oleObj>
                  </mc:Choice>
                  <mc:Fallback>
                    <p:oleObj name="Formula" r:id="rId3" imgW="142560" imgH="131040" progId="Equation.Ribbit">
                      <p:embed/>
                      <p:pic>
                        <p:nvPicPr>
                          <p:cNvPr id="0" name=""/>
                          <p:cNvPicPr/>
                          <p:nvPr/>
                        </p:nvPicPr>
                        <p:blipFill>
                          <a:blip r:embed="rId4"/>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spid="_x0000_s35239" name="Formula" r:id="rId5" imgW="143640" imgH="131040" progId="Equation.Ribbit">
                      <p:embed/>
                    </p:oleObj>
                  </mc:Choice>
                  <mc:Fallback>
                    <p:oleObj name="Formula" r:id="rId5" imgW="143640" imgH="131040" progId="Equation.Ribbit">
                      <p:embed/>
                      <p:pic>
                        <p:nvPicPr>
                          <p:cNvPr id="0" name=""/>
                          <p:cNvPicPr/>
                          <p:nvPr/>
                        </p:nvPicPr>
                        <p:blipFill>
                          <a:blip r:embed="rId6"/>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210588" cy="400110"/>
            </a:xfrm>
            <a:prstGeom prst="rect">
              <a:avLst/>
            </a:prstGeom>
            <a:noFill/>
          </p:spPr>
          <p:txBody>
            <a:bodyPr wrap="none" rtlCol="0">
              <a:spAutoFit/>
            </a:bodyPr>
            <a:lstStyle/>
            <a:p>
              <a:r>
                <a:rPr lang="zh-CN" altLang="en-US" sz="2000" dirty="0" smtClean="0">
                  <a:latin typeface="楷体" panose="02010609060101010101" pitchFamily="49" charset="-122"/>
                  <a:ea typeface="楷体" panose="02010609060101010101" pitchFamily="49" charset="-122"/>
                </a:rPr>
                <a:t>同父结构</a:t>
              </a:r>
              <a:endParaRPr lang="zh-CN" altLang="en-US" sz="2000" dirty="0">
                <a:latin typeface="楷体" panose="02010609060101010101" pitchFamily="49" charset="-122"/>
                <a:ea typeface="楷体" panose="02010609060101010101" pitchFamily="49" charset="-122"/>
              </a:endParaRPr>
            </a:p>
          </p:txBody>
        </p:sp>
        <p:graphicFrame>
          <p:nvGraphicFramePr>
            <p:cNvPr id="11" name="对象 10"/>
            <p:cNvGraphicFramePr>
              <a:graphicFrameLocks noChangeAspect="1"/>
            </p:cNvGraphicFramePr>
            <p:nvPr>
              <p:extLst/>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spid="_x0000_s35240" name="Formula" r:id="rId7" imgW="137160" imgH="131040" progId="Equation.Ribbit">
                    <p:embed/>
                  </p:oleObj>
                </mc:Choice>
                <mc:Fallback>
                  <p:oleObj name="Formula" r:id="rId7" imgW="137160" imgH="131040" progId="Equation.Ribbit">
                    <p:embed/>
                    <p:pic>
                      <p:nvPicPr>
                        <p:cNvPr id="0" name=""/>
                        <p:cNvPicPr/>
                        <p:nvPr/>
                      </p:nvPicPr>
                      <p:blipFill>
                        <a:blip r:embed="rId8"/>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3311377" y="1580192"/>
            <a:ext cx="1201797" cy="1481109"/>
            <a:chOff x="1942480" y="84630"/>
            <a:chExt cx="1408938" cy="1736391"/>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extLst/>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spid="_x0000_s35241" name="Formula" r:id="rId9" imgW="137160" imgH="131040" progId="Equation.Ribbit">
                      <p:embed/>
                    </p:oleObj>
                  </mc:Choice>
                  <mc:Fallback>
                    <p:oleObj name="Formula" r:id="rId9" imgW="137160" imgH="131040" progId="Equation.Ribbit">
                      <p:embed/>
                      <p:pic>
                        <p:nvPicPr>
                          <p:cNvPr id="0" name=""/>
                          <p:cNvPicPr/>
                          <p:nvPr/>
                        </p:nvPicPr>
                        <p:blipFill>
                          <a:blip r:embed="rId8"/>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extLst/>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spid="_x0000_s35242" name="Formula" r:id="rId10" imgW="141120" imgH="131040" progId="Equation.Ribbit">
                      <p:embed/>
                    </p:oleObj>
                  </mc:Choice>
                  <mc:Fallback>
                    <p:oleObj name="Formula" r:id="rId10" imgW="141120" imgH="131040" progId="Equation.Ribbit">
                      <p:embed/>
                      <p:pic>
                        <p:nvPicPr>
                          <p:cNvPr id="0" name=""/>
                          <p:cNvPicPr/>
                          <p:nvPr/>
                        </p:nvPicPr>
                        <p:blipFill>
                          <a:blip r:embed="rId11"/>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140056" cy="400110"/>
            </a:xfrm>
            <a:prstGeom prst="rect">
              <a:avLst/>
            </a:prstGeom>
            <a:noFill/>
          </p:spPr>
          <p:txBody>
            <a:bodyPr wrap="none" rtlCol="0">
              <a:spAutoFit/>
            </a:bodyPr>
            <a:lstStyle/>
            <a:p>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型结构</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2" name="对象 21"/>
            <p:cNvGraphicFramePr>
              <a:graphicFrameLocks noChangeAspect="1"/>
            </p:cNvGraphicFramePr>
            <p:nvPr>
              <p:extLst/>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spid="_x0000_s35243" name="Formula" r:id="rId12" imgW="143640" imgH="131040" progId="Equation.Ribbit">
                    <p:embed/>
                  </p:oleObj>
                </mc:Choice>
                <mc:Fallback>
                  <p:oleObj name="Formula" r:id="rId12" imgW="143640" imgH="131040" progId="Equation.Ribbit">
                    <p:embed/>
                    <p:pic>
                      <p:nvPicPr>
                        <p:cNvPr id="0" name=""/>
                        <p:cNvPicPr/>
                        <p:nvPr/>
                      </p:nvPicPr>
                      <p:blipFill>
                        <a:blip r:embed="rId6"/>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5078341" y="1551728"/>
            <a:ext cx="1176046" cy="1469370"/>
            <a:chOff x="1003637" y="765522"/>
            <a:chExt cx="1408938" cy="176034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extLst/>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spid="_x0000_s35244" name="Formula" r:id="rId13" imgW="81360" imgH="131040" progId="Equation.Ribbit">
                      <p:embed/>
                    </p:oleObj>
                  </mc:Choice>
                  <mc:Fallback>
                    <p:oleObj name="Formula" r:id="rId13" imgW="81360" imgH="131040" progId="Equation.Ribbit">
                      <p:embed/>
                      <p:pic>
                        <p:nvPicPr>
                          <p:cNvPr id="0" name=""/>
                          <p:cNvPicPr/>
                          <p:nvPr/>
                        </p:nvPicPr>
                        <p:blipFill>
                          <a:blip r:embed="rId14"/>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extLst/>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spid="_x0000_s35245" name="Formula" r:id="rId15" imgW="76320" imgH="129600" progId="Equation.Ribbit">
                      <p:embed/>
                    </p:oleObj>
                  </mc:Choice>
                  <mc:Fallback>
                    <p:oleObj name="Formula" r:id="rId15" imgW="76320" imgH="129600" progId="Equation.Ribbit">
                      <p:embed/>
                      <p:pic>
                        <p:nvPicPr>
                          <p:cNvPr id="0" name=""/>
                          <p:cNvPicPr/>
                          <p:nvPr/>
                        </p:nvPicPr>
                        <p:blipFill>
                          <a:blip r:embed="rId16"/>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顺序</a:t>
              </a:r>
              <a:r>
                <a:rPr lang="zh-CN" altLang="en-US" sz="2000" dirty="0" smtClean="0">
                  <a:latin typeface="楷体" panose="02010609060101010101" pitchFamily="49" charset="-122"/>
                  <a:ea typeface="楷体" panose="02010609060101010101" pitchFamily="49" charset="-122"/>
                </a:rPr>
                <a:t>结构</a:t>
              </a:r>
              <a:endParaRPr lang="zh-CN" altLang="en-US" sz="2000" dirty="0">
                <a:latin typeface="楷体" panose="02010609060101010101" pitchFamily="49" charset="-122"/>
                <a:ea typeface="楷体" panose="02010609060101010101" pitchFamily="49" charset="-122"/>
              </a:endParaRPr>
            </a:p>
          </p:txBody>
        </p:sp>
        <p:graphicFrame>
          <p:nvGraphicFramePr>
            <p:cNvPr id="33" name="对象 32"/>
            <p:cNvGraphicFramePr>
              <a:graphicFrameLocks noChangeAspect="1"/>
            </p:cNvGraphicFramePr>
            <p:nvPr>
              <p:extLst/>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spid="_x0000_s35246" name="Formula" r:id="rId17" imgW="86400" imgH="129600" progId="Equation.Ribbit">
                    <p:embed/>
                  </p:oleObj>
                </mc:Choice>
                <mc:Fallback>
                  <p:oleObj name="Formula" r:id="rId17" imgW="86400" imgH="129600" progId="Equation.Ribbit">
                    <p:embed/>
                    <p:pic>
                      <p:nvPicPr>
                        <p:cNvPr id="0" name=""/>
                        <p:cNvPicPr/>
                        <p:nvPr/>
                      </p:nvPicPr>
                      <p:blipFill>
                        <a:blip r:embed="rId18"/>
                        <a:stretch>
                          <a:fillRect/>
                        </a:stretch>
                      </p:blipFill>
                      <p:spPr>
                        <a:xfrm>
                          <a:off x="1626819" y="897890"/>
                          <a:ext cx="188913" cy="285750"/>
                        </a:xfrm>
                        <a:prstGeom prst="rect">
                          <a:avLst/>
                        </a:prstGeom>
                      </p:spPr>
                    </p:pic>
                  </p:oleObj>
                </mc:Fallback>
              </mc:AlternateContent>
            </a:graphicData>
          </a:graphic>
        </p:graphicFrame>
      </p:grpSp>
      <p:grpSp>
        <p:nvGrpSpPr>
          <p:cNvPr id="38" name="组合 69"/>
          <p:cNvGrpSpPr/>
          <p:nvPr/>
        </p:nvGrpSpPr>
        <p:grpSpPr>
          <a:xfrm>
            <a:off x="4742675" y="4156136"/>
            <a:ext cx="3777647" cy="1399681"/>
            <a:chOff x="1631156" y="306805"/>
            <a:chExt cx="3777647" cy="1399681"/>
          </a:xfrm>
        </p:grpSpPr>
        <p:cxnSp>
          <p:nvCxnSpPr>
            <p:cNvPr id="39" name="直接箭头连接符 70"/>
            <p:cNvCxnSpPr/>
            <p:nvPr/>
          </p:nvCxnSpPr>
          <p:spPr>
            <a:xfrm flipH="1">
              <a:off x="3150851" y="544512"/>
              <a:ext cx="734714" cy="12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直接箭头连接符 71"/>
            <p:cNvCxnSpPr/>
            <p:nvPr/>
          </p:nvCxnSpPr>
          <p:spPr>
            <a:xfrm>
              <a:off x="2948036" y="697370"/>
              <a:ext cx="472169" cy="58207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箭头连接符 72"/>
            <p:cNvCxnSpPr/>
            <p:nvPr/>
          </p:nvCxnSpPr>
          <p:spPr>
            <a:xfrm flipH="1">
              <a:off x="2104622" y="650450"/>
              <a:ext cx="571922" cy="60776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2" name="组合 73"/>
            <p:cNvGrpSpPr/>
            <p:nvPr/>
          </p:nvGrpSpPr>
          <p:grpSpPr>
            <a:xfrm>
              <a:off x="2346399" y="321572"/>
              <a:ext cx="1001746" cy="427038"/>
              <a:chOff x="4669205" y="1872418"/>
              <a:chExt cx="1001746" cy="427038"/>
            </a:xfrm>
          </p:grpSpPr>
          <p:sp>
            <p:nvSpPr>
              <p:cNvPr id="61" name="椭圆 60"/>
              <p:cNvSpPr/>
              <p:nvPr/>
            </p:nvSpPr>
            <p:spPr>
              <a:xfrm>
                <a:off x="4669205" y="1872418"/>
                <a:ext cx="954584"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2" name="文本框 61"/>
              <p:cNvSpPr txBox="1"/>
              <p:nvPr/>
            </p:nvSpPr>
            <p:spPr>
              <a:xfrm>
                <a:off x="4870732" y="1878884"/>
                <a:ext cx="800219" cy="369332"/>
              </a:xfrm>
              <a:prstGeom prst="rect">
                <a:avLst/>
              </a:prstGeom>
              <a:noFill/>
            </p:spPr>
            <p:txBody>
              <a:bodyPr wrap="none" rtlCol="0">
                <a:spAutoFit/>
              </a:bodyPr>
              <a:lstStyle/>
              <a:p>
                <a:r>
                  <a:rPr lang="en-US" altLang="zh-CN" dirty="0" smtClean="0">
                    <a:latin typeface="Times" panose="02020603060405020304" pitchFamily="18" charset="0"/>
                    <a:ea typeface="楷体" panose="02010609060101010101" pitchFamily="49" charset="-122"/>
                    <a:cs typeface="Times New Roman" panose="02020603050405020304" pitchFamily="18" charset="0"/>
                  </a:rPr>
                  <a:t>(</a:t>
                </a:r>
                <a:r>
                  <a:rPr lang="zh-CN" altLang="en-US" dirty="0" smtClean="0">
                    <a:latin typeface="Times" panose="02020603060405020304" pitchFamily="18" charset="0"/>
                    <a:ea typeface="楷体" panose="02010609060101010101" pitchFamily="49" charset="-122"/>
                    <a:cs typeface="Times New Roman" panose="02020603050405020304" pitchFamily="18" charset="0"/>
                  </a:rPr>
                  <a:t>好瓜</a:t>
                </a:r>
                <a:r>
                  <a:rPr lang="en-US" altLang="zh-CN" dirty="0" smtClean="0">
                    <a:latin typeface="Times" panose="02020603060405020304" pitchFamily="18" charset="0"/>
                    <a:ea typeface="楷体" panose="02010609060101010101" pitchFamily="49" charset="-122"/>
                    <a:cs typeface="Times New Roman" panose="02020603050405020304" pitchFamily="18" charset="0"/>
                  </a:rPr>
                  <a:t>)</a:t>
                </a:r>
                <a:endParaRPr lang="zh-CN" altLang="en-US" dirty="0">
                  <a:latin typeface="Times" panose="02020603060405020304" pitchFamily="18" charset="0"/>
                  <a:ea typeface="楷体" panose="02010609060101010101" pitchFamily="49" charset="-122"/>
                  <a:cs typeface="Times New Roman" panose="02020603050405020304" pitchFamily="18" charset="0"/>
                </a:endParaRPr>
              </a:p>
            </p:txBody>
          </p:sp>
        </p:grpSp>
        <p:sp>
          <p:nvSpPr>
            <p:cNvPr id="43" name="椭圆 42"/>
            <p:cNvSpPr/>
            <p:nvPr/>
          </p:nvSpPr>
          <p:spPr>
            <a:xfrm>
              <a:off x="1631156" y="1258217"/>
              <a:ext cx="946931"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4" name="文本框 43"/>
            <p:cNvSpPr txBox="1"/>
            <p:nvPr/>
          </p:nvSpPr>
          <p:spPr>
            <a:xfrm>
              <a:off x="1824038" y="1269924"/>
              <a:ext cx="808624" cy="369332"/>
            </a:xfrm>
            <a:prstGeom prst="rect">
              <a:avLst/>
            </a:prstGeom>
            <a:noFill/>
          </p:spPr>
          <p:txBody>
            <a:bodyPr wrap="square" rtlCol="0">
              <a:spAutoFit/>
            </a:bodyPr>
            <a:lstStyle/>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敲声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5" name="组合 76"/>
            <p:cNvGrpSpPr/>
            <p:nvPr/>
          </p:nvGrpSpPr>
          <p:grpSpPr>
            <a:xfrm>
              <a:off x="3782347" y="306805"/>
              <a:ext cx="1036051" cy="427038"/>
              <a:chOff x="4802559" y="1862892"/>
              <a:chExt cx="767887" cy="427038"/>
            </a:xfrm>
          </p:grpSpPr>
          <p:sp>
            <p:nvSpPr>
              <p:cNvPr id="59" name="椭圆 58"/>
              <p:cNvSpPr/>
              <p:nvPr/>
            </p:nvSpPr>
            <p:spPr>
              <a:xfrm>
                <a:off x="4802559" y="1862892"/>
                <a:ext cx="726663"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0" name="文本框 59"/>
              <p:cNvSpPr txBox="1"/>
              <p:nvPr/>
            </p:nvSpPr>
            <p:spPr>
              <a:xfrm>
                <a:off x="4953842" y="1886504"/>
                <a:ext cx="616604" cy="369332"/>
              </a:xfrm>
              <a:prstGeom prst="rect">
                <a:avLst/>
              </a:prstGeom>
              <a:noFill/>
            </p:spPr>
            <p:txBody>
              <a:bodyPr wrap="square" rtlCol="0">
                <a:spAutoFit/>
              </a:bodyPr>
              <a:lstStyle/>
              <a:p>
                <a:r>
                  <a:rPr lang="en-US" altLang="zh-CN" dirty="0" smtClean="0">
                    <a:latin typeface="Times" panose="02020603060405020304" pitchFamily="18" charset="0"/>
                    <a:ea typeface="楷体" panose="02010609060101010101" pitchFamily="49" charset="-122"/>
                    <a:cs typeface="Times New Roman" panose="02020603050405020304" pitchFamily="18" charset="0"/>
                  </a:rPr>
                  <a:t>(</a:t>
                </a:r>
                <a:r>
                  <a:rPr lang="zh-CN" altLang="en-US" dirty="0" smtClean="0">
                    <a:latin typeface="Times" panose="02020603060405020304" pitchFamily="18" charset="0"/>
                    <a:ea typeface="楷体" panose="02010609060101010101" pitchFamily="49" charset="-122"/>
                    <a:cs typeface="Times New Roman" panose="02020603050405020304" pitchFamily="18" charset="0"/>
                  </a:rPr>
                  <a:t>甜度</a:t>
                </a:r>
                <a:r>
                  <a:rPr lang="en-US" altLang="zh-CN" dirty="0" smtClean="0">
                    <a:latin typeface="Times" panose="02020603060405020304" pitchFamily="18" charset="0"/>
                    <a:ea typeface="楷体" panose="02010609060101010101" pitchFamily="49" charset="-122"/>
                    <a:cs typeface="Times New Roman" panose="02020603050405020304" pitchFamily="18" charset="0"/>
                  </a:rPr>
                  <a:t>)</a:t>
                </a:r>
                <a:endParaRPr lang="zh-CN" altLang="en-US" dirty="0">
                  <a:latin typeface="Times" panose="02020603060405020304" pitchFamily="18" charset="0"/>
                  <a:ea typeface="楷体" panose="02010609060101010101" pitchFamily="49" charset="-122"/>
                  <a:cs typeface="Times New Roman" panose="02020603050405020304" pitchFamily="18" charset="0"/>
                </a:endParaRPr>
              </a:p>
            </p:txBody>
          </p:sp>
        </p:grpSp>
        <p:grpSp>
          <p:nvGrpSpPr>
            <p:cNvPr id="46" name="组合 77"/>
            <p:cNvGrpSpPr/>
            <p:nvPr/>
          </p:nvGrpSpPr>
          <p:grpSpPr>
            <a:xfrm>
              <a:off x="2931984" y="1279448"/>
              <a:ext cx="1005552" cy="427038"/>
              <a:chOff x="4802559" y="1862892"/>
              <a:chExt cx="1005552" cy="427038"/>
            </a:xfrm>
          </p:grpSpPr>
          <p:sp>
            <p:nvSpPr>
              <p:cNvPr id="57" name="椭圆 56"/>
              <p:cNvSpPr/>
              <p:nvPr/>
            </p:nvSpPr>
            <p:spPr>
              <a:xfrm>
                <a:off x="4802559" y="1862892"/>
                <a:ext cx="976441"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8" name="文本框 57"/>
              <p:cNvSpPr txBox="1"/>
              <p:nvPr/>
            </p:nvSpPr>
            <p:spPr>
              <a:xfrm>
                <a:off x="5007892" y="1863644"/>
                <a:ext cx="800219" cy="369332"/>
              </a:xfrm>
              <a:prstGeom prst="rect">
                <a:avLst/>
              </a:prstGeom>
              <a:noFill/>
            </p:spPr>
            <p:txBody>
              <a:bodyPr wrap="none" rtlCol="0">
                <a:spAutoFit/>
              </a:bodyPr>
              <a:lstStyle/>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色泽</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7" name="组合 78"/>
            <p:cNvGrpSpPr/>
            <p:nvPr/>
          </p:nvGrpSpPr>
          <p:grpSpPr>
            <a:xfrm>
              <a:off x="4386639" y="1245354"/>
              <a:ext cx="1022164" cy="427038"/>
              <a:chOff x="4802559" y="1862892"/>
              <a:chExt cx="747949" cy="427038"/>
            </a:xfrm>
          </p:grpSpPr>
          <p:sp>
            <p:nvSpPr>
              <p:cNvPr id="55" name="椭圆 54"/>
              <p:cNvSpPr/>
              <p:nvPr/>
            </p:nvSpPr>
            <p:spPr>
              <a:xfrm>
                <a:off x="4802559" y="1862892"/>
                <a:ext cx="726663"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6" name="文本框 55"/>
              <p:cNvSpPr txBox="1"/>
              <p:nvPr/>
            </p:nvSpPr>
            <p:spPr>
              <a:xfrm>
                <a:off x="4964964" y="1878884"/>
                <a:ext cx="585544" cy="369332"/>
              </a:xfrm>
              <a:prstGeom prst="rect">
                <a:avLst/>
              </a:prstGeom>
              <a:noFill/>
            </p:spPr>
            <p:txBody>
              <a:bodyPr wrap="none" rtlCol="0">
                <a:spAutoFit/>
              </a:bodyPr>
              <a:lstStyle/>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根蒂</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48" name="直接箭头连接符 79"/>
            <p:cNvCxnSpPr/>
            <p:nvPr/>
          </p:nvCxnSpPr>
          <p:spPr>
            <a:xfrm>
              <a:off x="4443266" y="731917"/>
              <a:ext cx="439910" cy="5134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接箭头连接符 80"/>
            <p:cNvCxnSpPr/>
            <p:nvPr/>
          </p:nvCxnSpPr>
          <p:spPr>
            <a:xfrm flipH="1">
              <a:off x="3537427" y="699749"/>
              <a:ext cx="569401" cy="58045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50" name="对象 49"/>
            <p:cNvGraphicFramePr>
              <a:graphicFrameLocks noChangeAspect="1"/>
            </p:cNvGraphicFramePr>
            <p:nvPr>
              <p:extLst/>
            </p:nvPr>
          </p:nvGraphicFramePr>
          <p:xfrm>
            <a:off x="2424113" y="460375"/>
            <a:ext cx="211137" cy="185738"/>
          </p:xfrm>
          <a:graphic>
            <a:graphicData uri="http://schemas.openxmlformats.org/presentationml/2006/ole">
              <mc:AlternateContent xmlns:mc="http://schemas.openxmlformats.org/markup-compatibility/2006">
                <mc:Choice xmlns:v="urn:schemas-microsoft-com:vml" Requires="v">
                  <p:oleObj spid="_x0000_s35247" name="Formula" r:id="rId19" imgW="140040" imgH="124560" progId="Equation.Ribbit">
                    <p:embed/>
                  </p:oleObj>
                </mc:Choice>
                <mc:Fallback>
                  <p:oleObj name="Formula" r:id="rId19" imgW="140040" imgH="124560" progId="Equation.Ribbit">
                    <p:embed/>
                    <p:pic>
                      <p:nvPicPr>
                        <p:cNvPr id="0" name=""/>
                        <p:cNvPicPr/>
                        <p:nvPr/>
                      </p:nvPicPr>
                      <p:blipFill>
                        <a:blip r:embed="rId20"/>
                        <a:stretch>
                          <a:fillRect/>
                        </a:stretch>
                      </p:blipFill>
                      <p:spPr>
                        <a:xfrm>
                          <a:off x="2424113" y="460375"/>
                          <a:ext cx="211137" cy="185738"/>
                        </a:xfrm>
                        <a:prstGeom prst="rect">
                          <a:avLst/>
                        </a:prstGeom>
                      </p:spPr>
                    </p:pic>
                  </p:oleObj>
                </mc:Fallback>
              </mc:AlternateContent>
            </a:graphicData>
          </a:graphic>
        </p:graphicFrame>
        <p:graphicFrame>
          <p:nvGraphicFramePr>
            <p:cNvPr id="51" name="对象 50"/>
            <p:cNvGraphicFramePr>
              <a:graphicFrameLocks noChangeAspect="1"/>
            </p:cNvGraphicFramePr>
            <p:nvPr>
              <p:extLst/>
            </p:nvPr>
          </p:nvGraphicFramePr>
          <p:xfrm>
            <a:off x="3844925" y="434975"/>
            <a:ext cx="215900" cy="188913"/>
          </p:xfrm>
          <a:graphic>
            <a:graphicData uri="http://schemas.openxmlformats.org/presentationml/2006/ole">
              <mc:AlternateContent xmlns:mc="http://schemas.openxmlformats.org/markup-compatibility/2006">
                <mc:Choice xmlns:v="urn:schemas-microsoft-com:vml" Requires="v">
                  <p:oleObj spid="_x0000_s35248" name="Formula" r:id="rId21" imgW="142560" imgH="124560" progId="Equation.Ribbit">
                    <p:embed/>
                  </p:oleObj>
                </mc:Choice>
                <mc:Fallback>
                  <p:oleObj name="Formula" r:id="rId21" imgW="142560" imgH="124560" progId="Equation.Ribbit">
                    <p:embed/>
                    <p:pic>
                      <p:nvPicPr>
                        <p:cNvPr id="0" name=""/>
                        <p:cNvPicPr/>
                        <p:nvPr/>
                      </p:nvPicPr>
                      <p:blipFill>
                        <a:blip r:embed="rId22"/>
                        <a:stretch>
                          <a:fillRect/>
                        </a:stretch>
                      </p:blipFill>
                      <p:spPr>
                        <a:xfrm>
                          <a:off x="3844925" y="434975"/>
                          <a:ext cx="215900" cy="188913"/>
                        </a:xfrm>
                        <a:prstGeom prst="rect">
                          <a:avLst/>
                        </a:prstGeom>
                      </p:spPr>
                    </p:pic>
                  </p:oleObj>
                </mc:Fallback>
              </mc:AlternateContent>
            </a:graphicData>
          </a:graphic>
        </p:graphicFrame>
        <p:graphicFrame>
          <p:nvGraphicFramePr>
            <p:cNvPr id="52" name="对象 51"/>
            <p:cNvGraphicFramePr>
              <a:graphicFrameLocks noChangeAspect="1"/>
            </p:cNvGraphicFramePr>
            <p:nvPr>
              <p:extLst/>
            </p:nvPr>
          </p:nvGraphicFramePr>
          <p:xfrm>
            <a:off x="1693863" y="1382713"/>
            <a:ext cx="217487" cy="188912"/>
          </p:xfrm>
          <a:graphic>
            <a:graphicData uri="http://schemas.openxmlformats.org/presentationml/2006/ole">
              <mc:AlternateContent xmlns:mc="http://schemas.openxmlformats.org/markup-compatibility/2006">
                <mc:Choice xmlns:v="urn:schemas-microsoft-com:vml" Requires="v">
                  <p:oleObj spid="_x0000_s35249" name="Formula" r:id="rId23" imgW="142560" imgH="124560" progId="Equation.Ribbit">
                    <p:embed/>
                  </p:oleObj>
                </mc:Choice>
                <mc:Fallback>
                  <p:oleObj name="Formula" r:id="rId23" imgW="142560" imgH="124560" progId="Equation.Ribbit">
                    <p:embed/>
                    <p:pic>
                      <p:nvPicPr>
                        <p:cNvPr id="0" name=""/>
                        <p:cNvPicPr/>
                        <p:nvPr/>
                      </p:nvPicPr>
                      <p:blipFill>
                        <a:blip r:embed="rId24"/>
                        <a:stretch>
                          <a:fillRect/>
                        </a:stretch>
                      </p:blipFill>
                      <p:spPr>
                        <a:xfrm>
                          <a:off x="1693863" y="1382713"/>
                          <a:ext cx="217487" cy="188912"/>
                        </a:xfrm>
                        <a:prstGeom prst="rect">
                          <a:avLst/>
                        </a:prstGeom>
                      </p:spPr>
                    </p:pic>
                  </p:oleObj>
                </mc:Fallback>
              </mc:AlternateContent>
            </a:graphicData>
          </a:graphic>
        </p:graphicFrame>
        <p:graphicFrame>
          <p:nvGraphicFramePr>
            <p:cNvPr id="53" name="对象 52"/>
            <p:cNvGraphicFramePr>
              <a:graphicFrameLocks noChangeAspect="1"/>
            </p:cNvGraphicFramePr>
            <p:nvPr>
              <p:extLst/>
            </p:nvPr>
          </p:nvGraphicFramePr>
          <p:xfrm>
            <a:off x="2999740" y="1398588"/>
            <a:ext cx="220663" cy="188912"/>
          </p:xfrm>
          <a:graphic>
            <a:graphicData uri="http://schemas.openxmlformats.org/presentationml/2006/ole">
              <mc:AlternateContent xmlns:mc="http://schemas.openxmlformats.org/markup-compatibility/2006">
                <mc:Choice xmlns:v="urn:schemas-microsoft-com:vml" Requires="v">
                  <p:oleObj spid="_x0000_s35250" name="Formula" r:id="rId25" imgW="145080" imgH="124560" progId="Equation.Ribbit">
                    <p:embed/>
                  </p:oleObj>
                </mc:Choice>
                <mc:Fallback>
                  <p:oleObj name="Formula" r:id="rId25" imgW="145080" imgH="124560" progId="Equation.Ribbit">
                    <p:embed/>
                    <p:pic>
                      <p:nvPicPr>
                        <p:cNvPr id="0" name=""/>
                        <p:cNvPicPr/>
                        <p:nvPr/>
                      </p:nvPicPr>
                      <p:blipFill>
                        <a:blip r:embed="rId26"/>
                        <a:stretch>
                          <a:fillRect/>
                        </a:stretch>
                      </p:blipFill>
                      <p:spPr>
                        <a:xfrm>
                          <a:off x="2999740" y="1398588"/>
                          <a:ext cx="220663" cy="188912"/>
                        </a:xfrm>
                        <a:prstGeom prst="rect">
                          <a:avLst/>
                        </a:prstGeom>
                      </p:spPr>
                    </p:pic>
                  </p:oleObj>
                </mc:Fallback>
              </mc:AlternateContent>
            </a:graphicData>
          </a:graphic>
        </p:graphicFrame>
        <p:graphicFrame>
          <p:nvGraphicFramePr>
            <p:cNvPr id="54" name="对象 53"/>
            <p:cNvGraphicFramePr>
              <a:graphicFrameLocks noChangeAspect="1"/>
            </p:cNvGraphicFramePr>
            <p:nvPr>
              <p:extLst/>
            </p:nvPr>
          </p:nvGraphicFramePr>
          <p:xfrm>
            <a:off x="4463733" y="1383030"/>
            <a:ext cx="217487" cy="188913"/>
          </p:xfrm>
          <a:graphic>
            <a:graphicData uri="http://schemas.openxmlformats.org/presentationml/2006/ole">
              <mc:AlternateContent xmlns:mc="http://schemas.openxmlformats.org/markup-compatibility/2006">
                <mc:Choice xmlns:v="urn:schemas-microsoft-com:vml" Requires="v">
                  <p:oleObj spid="_x0000_s35251" name="Formula" r:id="rId27" imgW="142560" imgH="124560" progId="Equation.Ribbit">
                    <p:embed/>
                  </p:oleObj>
                </mc:Choice>
                <mc:Fallback>
                  <p:oleObj name="Formula" r:id="rId27" imgW="142560" imgH="124560" progId="Equation.Ribbit">
                    <p:embed/>
                    <p:pic>
                      <p:nvPicPr>
                        <p:cNvPr id="0" name=""/>
                        <p:cNvPicPr/>
                        <p:nvPr/>
                      </p:nvPicPr>
                      <p:blipFill>
                        <a:blip r:embed="rId28"/>
                        <a:stretch>
                          <a:fillRect/>
                        </a:stretch>
                      </p:blipFill>
                      <p:spPr>
                        <a:xfrm>
                          <a:off x="4463733" y="1383030"/>
                          <a:ext cx="217487" cy="188913"/>
                        </a:xfrm>
                        <a:prstGeom prst="rect">
                          <a:avLst/>
                        </a:prstGeom>
                      </p:spPr>
                    </p:pic>
                  </p:oleObj>
                </mc:Fallback>
              </mc:AlternateContent>
            </a:graphicData>
          </a:graphic>
        </p:graphicFrame>
      </p:grpSp>
    </p:spTree>
    <p:extLst>
      <p:ext uri="{BB962C8B-B14F-4D97-AF65-F5344CB8AC3E}">
        <p14:creationId xmlns:p14="http://schemas.microsoft.com/office/powerpoint/2010/main" val="2887378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贝叶斯网：学习</a:t>
            </a:r>
            <a:endParaRPr lang="zh-CN" altLang="en-US" dirty="0">
              <a:latin typeface="+mj-ea"/>
              <a:ea typeface="+mj-ea"/>
            </a:endParaRPr>
          </a:p>
        </p:txBody>
      </p:sp>
      <p:sp>
        <p:nvSpPr>
          <p:cNvPr id="2" name="内容占位符 1"/>
          <p:cNvSpPr>
            <a:spLocks noGrp="1"/>
          </p:cNvSpPr>
          <p:nvPr>
            <p:ph sz="quarter" idx="14"/>
          </p:nvPr>
        </p:nvSpPr>
        <p:spPr>
          <a:xfrm>
            <a:off x="173851" y="1040891"/>
            <a:ext cx="8808103" cy="5579365"/>
          </a:xfrm>
        </p:spPr>
        <p:txBody>
          <a:bodyPr>
            <a:normAutofit/>
          </a:bodyPr>
          <a:lstStyle/>
          <a:p>
            <a:r>
              <a:rPr lang="zh-CN" altLang="en-US" dirty="0">
                <a:latin typeface="宋体"/>
                <a:ea typeface="宋体"/>
                <a:cs typeface="宋体"/>
              </a:rPr>
              <a:t>贝叶斯网络首要任务：根据训练</a:t>
            </a:r>
            <a:r>
              <a:rPr lang="zh-CN" altLang="en-US" dirty="0" smtClean="0">
                <a:latin typeface="宋体"/>
                <a:ea typeface="宋体"/>
                <a:cs typeface="宋体"/>
              </a:rPr>
              <a:t>集找</a:t>
            </a:r>
            <a:r>
              <a:rPr lang="zh-CN" altLang="en-US" dirty="0">
                <a:latin typeface="宋体"/>
                <a:ea typeface="宋体"/>
                <a:cs typeface="宋体"/>
              </a:rPr>
              <a:t>出结构最“恰当”的贝叶斯网</a:t>
            </a:r>
            <a:r>
              <a:rPr lang="zh-CN" altLang="en-US" dirty="0" smtClean="0">
                <a:latin typeface="宋体"/>
                <a:ea typeface="宋体"/>
                <a:cs typeface="宋体"/>
              </a:rPr>
              <a:t>。</a:t>
            </a:r>
            <a:endParaRPr kumimoji="1" lang="zh-CN" altLang="en-US" dirty="0" smtClean="0">
              <a:latin typeface="+mn-ea"/>
              <a:ea typeface="+mn-ea"/>
            </a:endParaRPr>
          </a:p>
          <a:p>
            <a:r>
              <a:rPr lang="zh-CN" altLang="en-US" dirty="0">
                <a:latin typeface="+mn-ea"/>
                <a:ea typeface="+mn-ea"/>
                <a:cs typeface="宋体"/>
              </a:rPr>
              <a:t>我们用评分</a:t>
            </a:r>
            <a:r>
              <a:rPr lang="zh-CN" altLang="en-US" dirty="0" smtClean="0">
                <a:latin typeface="+mn-ea"/>
                <a:ea typeface="+mn-ea"/>
                <a:cs typeface="宋体"/>
              </a:rPr>
              <a:t>函数评估</a:t>
            </a:r>
            <a:r>
              <a:rPr lang="zh-CN" altLang="en-US" dirty="0">
                <a:latin typeface="+mn-ea"/>
                <a:ea typeface="+mn-ea"/>
                <a:cs typeface="宋体"/>
              </a:rPr>
              <a:t>贝叶斯网与训练数据的契合程度</a:t>
            </a:r>
            <a:r>
              <a:rPr lang="zh-CN" altLang="en-US" dirty="0" smtClean="0">
                <a:latin typeface="+mn-ea"/>
                <a:ea typeface="+mn-ea"/>
                <a:cs typeface="宋体"/>
              </a:rPr>
              <a:t>。</a:t>
            </a:r>
          </a:p>
          <a:p>
            <a:pPr lvl="1"/>
            <a:r>
              <a:rPr lang="zh-CN" altLang="en-US" dirty="0">
                <a:latin typeface="+mn-ea"/>
                <a:ea typeface="+mn-ea"/>
                <a:cs typeface="宋体"/>
              </a:rPr>
              <a:t>“最小描述长度”（</a:t>
            </a:r>
            <a:r>
              <a:rPr lang="en-US" altLang="zh-CN" dirty="0">
                <a:latin typeface="+mj-lt"/>
                <a:ea typeface="+mn-ea"/>
                <a:cs typeface="Times"/>
              </a:rPr>
              <a:t>Minimal Description Length, MDL</a:t>
            </a:r>
            <a:r>
              <a:rPr lang="zh-CN" altLang="en-US" dirty="0">
                <a:latin typeface="+mn-ea"/>
                <a:ea typeface="+mn-ea"/>
                <a:cs typeface="宋体"/>
              </a:rPr>
              <a:t>）综合编码长度（包括描述网路和编码数据）最</a:t>
            </a:r>
            <a:r>
              <a:rPr lang="zh-CN" altLang="en-US" dirty="0" smtClean="0">
                <a:latin typeface="+mn-ea"/>
                <a:ea typeface="+mn-ea"/>
                <a:cs typeface="宋体"/>
              </a:rPr>
              <a:t>短</a:t>
            </a:r>
          </a:p>
          <a:p>
            <a:pPr lvl="1"/>
            <a:endParaRPr lang="zh-CN" altLang="en-US" dirty="0" smtClean="0">
              <a:latin typeface="宋体"/>
              <a:ea typeface="宋体"/>
              <a:cs typeface="宋体"/>
            </a:endParaRPr>
          </a:p>
          <a:p>
            <a:pPr lvl="1"/>
            <a:endParaRPr lang="en-US" altLang="zh-CN" dirty="0">
              <a:latin typeface="宋体"/>
              <a:ea typeface="宋体"/>
              <a:cs typeface="宋体"/>
            </a:endParaRPr>
          </a:p>
          <a:p>
            <a:pPr lvl="1"/>
            <a:endParaRPr lang="en-US" altLang="zh-CN" dirty="0">
              <a:latin typeface="宋体"/>
              <a:ea typeface="宋体"/>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1277516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贝叶斯网：学习</a:t>
            </a:r>
            <a:endParaRPr lang="zh-CN" altLang="en-US" dirty="0">
              <a:latin typeface="+mj-ea"/>
              <a:ea typeface="+mj-ea"/>
            </a:endParaRPr>
          </a:p>
        </p:txBody>
      </p:sp>
      <p:sp>
        <p:nvSpPr>
          <p:cNvPr id="2" name="内容占位符 1"/>
          <p:cNvSpPr>
            <a:spLocks noGrp="1"/>
          </p:cNvSpPr>
          <p:nvPr>
            <p:ph sz="quarter" idx="14"/>
          </p:nvPr>
        </p:nvSpPr>
        <p:spPr>
          <a:xfrm>
            <a:off x="173851" y="1040891"/>
            <a:ext cx="8808103" cy="5579365"/>
          </a:xfrm>
        </p:spPr>
        <p:txBody>
          <a:bodyPr>
            <a:normAutofit/>
          </a:bodyPr>
          <a:lstStyle/>
          <a:p>
            <a:r>
              <a:rPr lang="zh-CN" altLang="en-US" dirty="0">
                <a:latin typeface="宋体"/>
                <a:ea typeface="宋体"/>
                <a:cs typeface="宋体"/>
              </a:rPr>
              <a:t>贝叶斯网络首要任务：根据训练</a:t>
            </a:r>
            <a:r>
              <a:rPr lang="zh-CN" altLang="en-US" dirty="0" smtClean="0">
                <a:latin typeface="宋体"/>
                <a:ea typeface="宋体"/>
                <a:cs typeface="宋体"/>
              </a:rPr>
              <a:t>集找</a:t>
            </a:r>
            <a:r>
              <a:rPr lang="zh-CN" altLang="en-US" dirty="0">
                <a:latin typeface="宋体"/>
                <a:ea typeface="宋体"/>
                <a:cs typeface="宋体"/>
              </a:rPr>
              <a:t>出结构最“恰当”的贝叶斯网</a:t>
            </a:r>
            <a:r>
              <a:rPr lang="zh-CN" altLang="en-US" dirty="0" smtClean="0">
                <a:latin typeface="宋体"/>
                <a:ea typeface="宋体"/>
                <a:cs typeface="宋体"/>
              </a:rPr>
              <a:t>。</a:t>
            </a:r>
            <a:endParaRPr kumimoji="1" lang="zh-CN" altLang="en-US" dirty="0" smtClean="0">
              <a:latin typeface="+mn-ea"/>
              <a:ea typeface="+mn-ea"/>
            </a:endParaRPr>
          </a:p>
          <a:p>
            <a:r>
              <a:rPr lang="zh-CN" altLang="en-US" dirty="0">
                <a:latin typeface="+mn-ea"/>
                <a:ea typeface="+mn-ea"/>
                <a:cs typeface="宋体"/>
              </a:rPr>
              <a:t>我们用评分</a:t>
            </a:r>
            <a:r>
              <a:rPr lang="zh-CN" altLang="en-US" dirty="0" smtClean="0">
                <a:latin typeface="+mn-ea"/>
                <a:ea typeface="+mn-ea"/>
                <a:cs typeface="宋体"/>
              </a:rPr>
              <a:t>函数评估</a:t>
            </a:r>
            <a:r>
              <a:rPr lang="zh-CN" altLang="en-US" dirty="0">
                <a:latin typeface="+mn-ea"/>
                <a:ea typeface="+mn-ea"/>
                <a:cs typeface="宋体"/>
              </a:rPr>
              <a:t>贝叶斯网与训练数据的契合程度</a:t>
            </a:r>
            <a:r>
              <a:rPr lang="zh-CN" altLang="en-US" dirty="0" smtClean="0">
                <a:latin typeface="+mn-ea"/>
                <a:ea typeface="+mn-ea"/>
                <a:cs typeface="宋体"/>
              </a:rPr>
              <a:t>。</a:t>
            </a:r>
          </a:p>
          <a:p>
            <a:pPr lvl="1"/>
            <a:r>
              <a:rPr lang="zh-CN" altLang="en-US" dirty="0">
                <a:latin typeface="+mn-ea"/>
                <a:ea typeface="+mn-ea"/>
                <a:cs typeface="宋体"/>
              </a:rPr>
              <a:t>“最小描述长度”（</a:t>
            </a:r>
            <a:r>
              <a:rPr lang="en-US" altLang="zh-CN" dirty="0">
                <a:latin typeface="+mj-lt"/>
                <a:ea typeface="+mn-ea"/>
                <a:cs typeface="Times"/>
              </a:rPr>
              <a:t>Minimal Description Length, MDL</a:t>
            </a:r>
            <a:r>
              <a:rPr lang="zh-CN" altLang="en-US" dirty="0">
                <a:latin typeface="+mn-ea"/>
                <a:ea typeface="+mn-ea"/>
                <a:cs typeface="宋体"/>
              </a:rPr>
              <a:t>）综合编码长度（包括描述网路和编码数据）最</a:t>
            </a:r>
            <a:r>
              <a:rPr lang="zh-CN" altLang="en-US" dirty="0" smtClean="0">
                <a:latin typeface="+mn-ea"/>
                <a:ea typeface="+mn-ea"/>
                <a:cs typeface="宋体"/>
              </a:rPr>
              <a:t>短</a:t>
            </a:r>
          </a:p>
          <a:p>
            <a:pPr lvl="1"/>
            <a:endParaRPr lang="zh-CN" altLang="en-US" dirty="0" smtClean="0">
              <a:latin typeface="宋体"/>
              <a:ea typeface="宋体"/>
              <a:cs typeface="宋体"/>
            </a:endParaRPr>
          </a:p>
          <a:p>
            <a:r>
              <a:rPr lang="zh-CN" altLang="en-US" dirty="0">
                <a:latin typeface="+mn-ea"/>
                <a:ea typeface="+mn-ea"/>
                <a:cs typeface="宋体"/>
              </a:rPr>
              <a:t>给定训练</a:t>
            </a:r>
            <a:r>
              <a:rPr lang="zh-CN" altLang="en-US" dirty="0" smtClean="0">
                <a:latin typeface="+mn-ea"/>
                <a:ea typeface="+mn-ea"/>
                <a:cs typeface="宋体"/>
              </a:rPr>
              <a:t>集                  ，</a:t>
            </a:r>
            <a:r>
              <a:rPr lang="zh-CN" altLang="en-US" dirty="0">
                <a:latin typeface="+mn-ea"/>
                <a:ea typeface="+mn-ea"/>
                <a:cs typeface="宋体"/>
              </a:rPr>
              <a:t>贝叶斯网</a:t>
            </a:r>
            <a:r>
              <a:rPr lang="en-US" altLang="zh-CN" dirty="0">
                <a:latin typeface="+mn-ea"/>
                <a:ea typeface="+mn-ea"/>
                <a:cs typeface="宋体"/>
              </a:rPr>
              <a:t>        </a:t>
            </a:r>
            <a:r>
              <a:rPr lang="zh-CN" altLang="en-US" dirty="0" smtClean="0">
                <a:latin typeface="+mn-ea"/>
                <a:ea typeface="+mn-ea"/>
                <a:cs typeface="宋体"/>
              </a:rPr>
              <a:t>    </a:t>
            </a:r>
            <a:r>
              <a:rPr lang="en-US" altLang="zh-CN" dirty="0" smtClean="0">
                <a:latin typeface="+mn-ea"/>
                <a:ea typeface="+mn-ea"/>
                <a:cs typeface="宋体"/>
              </a:rPr>
              <a:t>  </a:t>
            </a:r>
            <a:r>
              <a:rPr lang="zh-CN" altLang="en-US" dirty="0" smtClean="0">
                <a:latin typeface="+mn-ea"/>
                <a:ea typeface="+mn-ea"/>
                <a:cs typeface="宋体"/>
              </a:rPr>
              <a:t>     </a:t>
            </a:r>
            <a:r>
              <a:rPr lang="en-US" altLang="zh-CN" dirty="0" smtClean="0">
                <a:latin typeface="+mn-ea"/>
                <a:ea typeface="+mn-ea"/>
                <a:cs typeface="宋体"/>
              </a:rPr>
              <a:t> </a:t>
            </a:r>
            <a:r>
              <a:rPr lang="zh-CN" altLang="en-US" dirty="0">
                <a:latin typeface="+mn-ea"/>
                <a:ea typeface="+mn-ea"/>
                <a:cs typeface="宋体"/>
              </a:rPr>
              <a:t>在</a:t>
            </a:r>
            <a:r>
              <a:rPr lang="en-US" altLang="zh-CN" dirty="0">
                <a:latin typeface="+mn-ea"/>
                <a:ea typeface="+mn-ea"/>
                <a:cs typeface="宋体"/>
              </a:rPr>
              <a:t>  </a:t>
            </a:r>
            <a:r>
              <a:rPr lang="zh-CN" altLang="en-US" dirty="0" smtClean="0">
                <a:latin typeface="+mn-ea"/>
                <a:ea typeface="+mn-ea"/>
                <a:cs typeface="宋体"/>
              </a:rPr>
              <a:t>上</a:t>
            </a:r>
            <a:r>
              <a:rPr lang="zh-CN" altLang="en-US" dirty="0">
                <a:latin typeface="+mn-ea"/>
                <a:ea typeface="+mn-ea"/>
                <a:cs typeface="宋体"/>
              </a:rPr>
              <a:t>的</a:t>
            </a:r>
            <a:r>
              <a:rPr lang="zh-CN" altLang="en-US" dirty="0" smtClean="0">
                <a:latin typeface="+mn-ea"/>
                <a:ea typeface="+mn-ea"/>
                <a:cs typeface="宋体"/>
              </a:rPr>
              <a:t>评价</a:t>
            </a:r>
            <a:r>
              <a:rPr lang="zh-CN" altLang="en-US" dirty="0">
                <a:latin typeface="+mn-ea"/>
                <a:ea typeface="+mn-ea"/>
                <a:cs typeface="宋体"/>
              </a:rPr>
              <a:t>函数可以写为</a:t>
            </a:r>
            <a:endParaRPr lang="en-US" altLang="zh-CN" dirty="0">
              <a:latin typeface="+mn-ea"/>
              <a:ea typeface="+mn-ea"/>
              <a:cs typeface="宋体"/>
            </a:endParaRPr>
          </a:p>
          <a:p>
            <a:pPr lvl="1"/>
            <a:endParaRPr lang="zh-CN" altLang="en-US" dirty="0" smtClean="0">
              <a:latin typeface="+mn-ea"/>
              <a:ea typeface="+mn-ea"/>
              <a:cs typeface="宋体"/>
            </a:endParaRPr>
          </a:p>
          <a:p>
            <a:pPr lvl="1"/>
            <a:endParaRPr lang="zh-CN" altLang="en-US" dirty="0" smtClean="0">
              <a:latin typeface="+mn-ea"/>
              <a:ea typeface="+mn-ea"/>
              <a:cs typeface="宋体"/>
            </a:endParaRPr>
          </a:p>
          <a:p>
            <a:pPr lvl="1"/>
            <a:r>
              <a:rPr lang="zh-CN" altLang="en-US" dirty="0">
                <a:latin typeface="+mn-ea"/>
                <a:ea typeface="+mn-ea"/>
                <a:cs typeface="宋体"/>
              </a:rPr>
              <a:t>其中</a:t>
            </a:r>
            <a:r>
              <a:rPr lang="zh-CN" altLang="en-US" dirty="0" smtClean="0">
                <a:latin typeface="+mn-ea"/>
                <a:ea typeface="+mn-ea"/>
                <a:cs typeface="宋体"/>
              </a:rPr>
              <a:t>， </a:t>
            </a:r>
            <a:r>
              <a:rPr lang="en-US" altLang="zh-CN" dirty="0" smtClean="0">
                <a:latin typeface="+mn-ea"/>
                <a:ea typeface="+mn-ea"/>
                <a:cs typeface="宋体"/>
              </a:rPr>
              <a:t>  </a:t>
            </a:r>
            <a:r>
              <a:rPr lang="zh-CN" altLang="en-US" dirty="0">
                <a:latin typeface="+mn-ea"/>
                <a:ea typeface="+mn-ea"/>
                <a:cs typeface="宋体"/>
              </a:rPr>
              <a:t>是贝叶斯网的参数个数</a:t>
            </a:r>
            <a:r>
              <a:rPr lang="zh-CN" altLang="en-US" dirty="0" smtClean="0">
                <a:latin typeface="+mn-ea"/>
                <a:ea typeface="+mn-ea"/>
                <a:cs typeface="宋体"/>
              </a:rPr>
              <a:t>； </a:t>
            </a:r>
            <a:r>
              <a:rPr lang="en-US" altLang="zh-CN" dirty="0" smtClean="0">
                <a:latin typeface="+mn-ea"/>
                <a:ea typeface="+mn-ea"/>
                <a:cs typeface="宋体"/>
              </a:rPr>
              <a:t>   </a:t>
            </a:r>
            <a:r>
              <a:rPr lang="zh-CN" altLang="en-US" dirty="0" smtClean="0">
                <a:latin typeface="+mn-ea"/>
                <a:ea typeface="+mn-ea"/>
                <a:cs typeface="宋体"/>
              </a:rPr>
              <a:t>表示</a:t>
            </a:r>
            <a:r>
              <a:rPr lang="zh-CN" altLang="en-US" dirty="0">
                <a:latin typeface="+mn-ea"/>
                <a:ea typeface="+mn-ea"/>
                <a:cs typeface="宋体"/>
              </a:rPr>
              <a:t>描述每个</a:t>
            </a:r>
            <a:r>
              <a:rPr lang="zh-CN" altLang="en-US" dirty="0" smtClean="0">
                <a:latin typeface="+mn-ea"/>
                <a:ea typeface="+mn-ea"/>
                <a:cs typeface="宋体"/>
              </a:rPr>
              <a:t>参数</a:t>
            </a:r>
            <a:r>
              <a:rPr lang="en-US" altLang="zh-CN" dirty="0" smtClean="0">
                <a:latin typeface="+mn-ea"/>
                <a:ea typeface="+mn-ea"/>
                <a:cs typeface="宋体"/>
              </a:rPr>
              <a:t>;</a:t>
            </a:r>
            <a:r>
              <a:rPr lang="zh-CN" altLang="en-US" dirty="0" smtClean="0">
                <a:latin typeface="+mn-ea"/>
                <a:ea typeface="+mn-ea"/>
                <a:cs typeface="宋体"/>
              </a:rPr>
              <a:t>  </a:t>
            </a:r>
            <a:r>
              <a:rPr lang="en-US" altLang="zh-CN" dirty="0" smtClean="0">
                <a:latin typeface="+mn-ea"/>
                <a:ea typeface="+mn-ea"/>
                <a:cs typeface="宋体"/>
              </a:rPr>
              <a:t> </a:t>
            </a:r>
            <a:r>
              <a:rPr lang="zh-CN" altLang="en-US" dirty="0" smtClean="0">
                <a:latin typeface="+mn-ea"/>
                <a:ea typeface="+mn-ea"/>
                <a:cs typeface="宋体"/>
              </a:rPr>
              <a:t>所</a:t>
            </a:r>
            <a:r>
              <a:rPr lang="zh-CN" altLang="en-US" dirty="0">
                <a:latin typeface="+mn-ea"/>
                <a:ea typeface="+mn-ea"/>
                <a:cs typeface="宋体"/>
              </a:rPr>
              <a:t>需的字节数，</a:t>
            </a:r>
            <a:r>
              <a:rPr lang="zh-CN" altLang="en-US" dirty="0" smtClean="0">
                <a:latin typeface="+mn-ea"/>
                <a:ea typeface="+mn-ea"/>
                <a:cs typeface="宋体"/>
              </a:rPr>
              <a:t>而</a:t>
            </a:r>
          </a:p>
          <a:p>
            <a:pPr lvl="1"/>
            <a:endParaRPr lang="zh-CN" altLang="en-US" dirty="0">
              <a:latin typeface="+mn-ea"/>
              <a:ea typeface="+mn-ea"/>
              <a:cs typeface="宋体"/>
            </a:endParaRPr>
          </a:p>
          <a:p>
            <a:pPr lvl="1"/>
            <a:endParaRPr lang="zh-CN" altLang="en-US" dirty="0" smtClean="0">
              <a:latin typeface="+mn-ea"/>
              <a:ea typeface="+mn-ea"/>
              <a:cs typeface="宋体"/>
            </a:endParaRPr>
          </a:p>
          <a:p>
            <a:pPr lvl="1"/>
            <a:endParaRPr lang="zh-CN" altLang="en-US" dirty="0" smtClean="0">
              <a:latin typeface="+mn-ea"/>
              <a:ea typeface="+mn-ea"/>
              <a:cs typeface="宋体"/>
            </a:endParaRPr>
          </a:p>
          <a:p>
            <a:pPr lvl="1"/>
            <a:r>
              <a:rPr lang="zh-CN" altLang="en-US" dirty="0">
                <a:latin typeface="+mn-ea"/>
                <a:ea typeface="+mn-ea"/>
                <a:cs typeface="宋体"/>
              </a:rPr>
              <a:t>是贝叶斯网的对数似然。</a:t>
            </a:r>
            <a:endParaRPr lang="en-US" altLang="zh-CN" dirty="0">
              <a:latin typeface="+mn-ea"/>
              <a:ea typeface="+mn-ea"/>
              <a:cs typeface="宋体"/>
            </a:endParaRPr>
          </a:p>
          <a:p>
            <a:pPr lvl="1"/>
            <a:endParaRPr lang="en-US" altLang="zh-CN" dirty="0">
              <a:latin typeface="宋体"/>
              <a:ea typeface="宋体"/>
              <a:cs typeface="宋体"/>
            </a:endParaRPr>
          </a:p>
          <a:p>
            <a:pPr lvl="1"/>
            <a:endParaRPr lang="en-US" altLang="zh-CN" dirty="0">
              <a:latin typeface="宋体"/>
              <a:ea typeface="宋体"/>
              <a:cs typeface="宋体"/>
            </a:endParaRPr>
          </a:p>
          <a:p>
            <a:endParaRPr kumimoji="1" lang="zh-CN" altLang="en-US" dirty="0">
              <a:latin typeface="+mn-ea"/>
              <a:ea typeface="+mn-ea"/>
            </a:endParaRPr>
          </a:p>
        </p:txBody>
      </p:sp>
      <p:pic>
        <p:nvPicPr>
          <p:cNvPr id="8" name="Picture 9"/>
          <p:cNvPicPr>
            <a:picLocks noChangeAspect="1"/>
          </p:cNvPicPr>
          <p:nvPr/>
        </p:nvPicPr>
        <p:blipFill>
          <a:blip r:embed="rId3"/>
          <a:stretch>
            <a:fillRect/>
          </a:stretch>
        </p:blipFill>
        <p:spPr>
          <a:xfrm>
            <a:off x="6591973" y="3624437"/>
            <a:ext cx="749300" cy="334941"/>
          </a:xfrm>
          <a:prstGeom prst="rect">
            <a:avLst/>
          </a:prstGeom>
        </p:spPr>
      </p:pic>
      <p:graphicFrame>
        <p:nvGraphicFramePr>
          <p:cNvPr id="17" name="对象 16"/>
          <p:cNvGraphicFramePr>
            <a:graphicFrameLocks noChangeAspect="1"/>
          </p:cNvGraphicFramePr>
          <p:nvPr>
            <p:extLst/>
          </p:nvPr>
        </p:nvGraphicFramePr>
        <p:xfrm>
          <a:off x="2131542" y="2909370"/>
          <a:ext cx="2330450" cy="299588"/>
        </p:xfrm>
        <a:graphic>
          <a:graphicData uri="http://schemas.openxmlformats.org/presentationml/2006/ole">
            <mc:AlternateContent xmlns:mc="http://schemas.openxmlformats.org/markup-compatibility/2006">
              <mc:Choice xmlns:v="urn:schemas-microsoft-com:vml" Requires="v">
                <p:oleObj spid="_x0000_s36074" name="Formula" r:id="rId4" imgW="1378080" imgH="177840" progId="Equation.Ribbit">
                  <p:embed/>
                </p:oleObj>
              </mc:Choice>
              <mc:Fallback>
                <p:oleObj name="Formula" r:id="rId4" imgW="1378080" imgH="177840" progId="Equation.Ribbit">
                  <p:embed/>
                  <p:pic>
                    <p:nvPicPr>
                      <p:cNvPr id="0" name=""/>
                      <p:cNvPicPr/>
                      <p:nvPr/>
                    </p:nvPicPr>
                    <p:blipFill>
                      <a:blip r:embed="rId5"/>
                      <a:stretch>
                        <a:fillRect/>
                      </a:stretch>
                    </p:blipFill>
                    <p:spPr>
                      <a:xfrm>
                        <a:off x="2131542" y="2909370"/>
                        <a:ext cx="2330450" cy="299588"/>
                      </a:xfrm>
                      <a:prstGeom prst="rect">
                        <a:avLst/>
                      </a:prstGeom>
                    </p:spPr>
                  </p:pic>
                </p:oleObj>
              </mc:Fallback>
            </mc:AlternateContent>
          </a:graphicData>
        </a:graphic>
      </p:graphicFrame>
      <p:graphicFrame>
        <p:nvGraphicFramePr>
          <p:cNvPr id="18" name="对象 17"/>
          <p:cNvGraphicFramePr>
            <a:graphicFrameLocks noChangeAspect="1"/>
          </p:cNvGraphicFramePr>
          <p:nvPr>
            <p:extLst/>
          </p:nvPr>
        </p:nvGraphicFramePr>
        <p:xfrm>
          <a:off x="6080395" y="2915998"/>
          <a:ext cx="1311275" cy="317500"/>
        </p:xfrm>
        <a:graphic>
          <a:graphicData uri="http://schemas.openxmlformats.org/presentationml/2006/ole">
            <mc:AlternateContent xmlns:mc="http://schemas.openxmlformats.org/markup-compatibility/2006">
              <mc:Choice xmlns:v="urn:schemas-microsoft-com:vml" Requires="v">
                <p:oleObj spid="_x0000_s36075" name="Formula" r:id="rId6" imgW="727920" imgH="177840" progId="Equation.Ribbit">
                  <p:embed/>
                </p:oleObj>
              </mc:Choice>
              <mc:Fallback>
                <p:oleObj name="Formula" r:id="rId6" imgW="727920" imgH="177840" progId="Equation.Ribbit">
                  <p:embed/>
                  <p:pic>
                    <p:nvPicPr>
                      <p:cNvPr id="0" name=""/>
                      <p:cNvPicPr/>
                      <p:nvPr/>
                    </p:nvPicPr>
                    <p:blipFill>
                      <a:blip r:embed="rId7"/>
                      <a:stretch>
                        <a:fillRect/>
                      </a:stretch>
                    </p:blipFill>
                    <p:spPr>
                      <a:xfrm>
                        <a:off x="6080395" y="2915998"/>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807720" y="3233498"/>
          <a:ext cx="228600" cy="277813"/>
        </p:xfrm>
        <a:graphic>
          <a:graphicData uri="http://schemas.openxmlformats.org/presentationml/2006/ole">
            <mc:AlternateContent xmlns:mc="http://schemas.openxmlformats.org/markup-compatibility/2006">
              <mc:Choice xmlns:v="urn:schemas-microsoft-com:vml" Requires="v">
                <p:oleObj spid="_x0000_s36076" name="Formula" r:id="rId8" imgW="127080" imgH="155160" progId="Equation.Ribbit">
                  <p:embed/>
                </p:oleObj>
              </mc:Choice>
              <mc:Fallback>
                <p:oleObj name="Formula" r:id="rId8" imgW="127080" imgH="155160" progId="Equation.Ribbit">
                  <p:embed/>
                  <p:pic>
                    <p:nvPicPr>
                      <p:cNvPr id="0" name=""/>
                      <p:cNvPicPr/>
                      <p:nvPr/>
                    </p:nvPicPr>
                    <p:blipFill>
                      <a:blip r:embed="rId9"/>
                      <a:stretch>
                        <a:fillRect/>
                      </a:stretch>
                    </p:blipFill>
                    <p:spPr>
                      <a:xfrm>
                        <a:off x="807720" y="3233498"/>
                        <a:ext cx="228600" cy="277813"/>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1773561" y="3671823"/>
          <a:ext cx="4440087" cy="365439"/>
        </p:xfrm>
        <a:graphic>
          <a:graphicData uri="http://schemas.openxmlformats.org/presentationml/2006/ole">
            <mc:AlternateContent xmlns:mc="http://schemas.openxmlformats.org/markup-compatibility/2006">
              <mc:Choice xmlns:v="urn:schemas-microsoft-com:vml" Requires="v">
                <p:oleObj spid="_x0000_s36077" name="Formula" r:id="rId10" imgW="2142720" imgH="177840" progId="Equation.Ribbit">
                  <p:embed/>
                </p:oleObj>
              </mc:Choice>
              <mc:Fallback>
                <p:oleObj name="Formula" r:id="rId10" imgW="2142720" imgH="177840" progId="Equation.Ribbit">
                  <p:embed/>
                  <p:pic>
                    <p:nvPicPr>
                      <p:cNvPr id="0" name=""/>
                      <p:cNvPicPr/>
                      <p:nvPr/>
                    </p:nvPicPr>
                    <p:blipFill>
                      <a:blip r:embed="rId11"/>
                      <a:stretch>
                        <a:fillRect/>
                      </a:stretch>
                    </p:blipFill>
                    <p:spPr>
                      <a:xfrm>
                        <a:off x="1773561" y="3671823"/>
                        <a:ext cx="4440087" cy="365439"/>
                      </a:xfrm>
                      <a:prstGeom prst="rect">
                        <a:avLst/>
                      </a:prstGeom>
                    </p:spPr>
                  </p:pic>
                </p:oleObj>
              </mc:Fallback>
            </mc:AlternateContent>
          </a:graphicData>
        </a:graphic>
      </p:graphicFrame>
      <p:graphicFrame>
        <p:nvGraphicFramePr>
          <p:cNvPr id="21" name="对象 20"/>
          <p:cNvGraphicFramePr>
            <a:graphicFrameLocks noChangeAspect="1"/>
          </p:cNvGraphicFramePr>
          <p:nvPr>
            <p:extLst/>
          </p:nvPr>
        </p:nvGraphicFramePr>
        <p:xfrm>
          <a:off x="1649413" y="4235887"/>
          <a:ext cx="328613" cy="317500"/>
        </p:xfrm>
        <a:graphic>
          <a:graphicData uri="http://schemas.openxmlformats.org/presentationml/2006/ole">
            <mc:AlternateContent xmlns:mc="http://schemas.openxmlformats.org/markup-compatibility/2006">
              <mc:Choice xmlns:v="urn:schemas-microsoft-com:vml" Requires="v">
                <p:oleObj spid="_x0000_s36078" name="Formula" r:id="rId12" imgW="181800" imgH="177840" progId="Equation.Ribbit">
                  <p:embed/>
                </p:oleObj>
              </mc:Choice>
              <mc:Fallback>
                <p:oleObj name="Formula" r:id="rId12" imgW="181800" imgH="177840" progId="Equation.Ribbit">
                  <p:embed/>
                  <p:pic>
                    <p:nvPicPr>
                      <p:cNvPr id="0" name=""/>
                      <p:cNvPicPr/>
                      <p:nvPr/>
                    </p:nvPicPr>
                    <p:blipFill>
                      <a:blip r:embed="rId13"/>
                      <a:stretch>
                        <a:fillRect/>
                      </a:stretch>
                    </p:blipFill>
                    <p:spPr>
                      <a:xfrm>
                        <a:off x="1649413" y="4235887"/>
                        <a:ext cx="328613" cy="317500"/>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4894580" y="4252080"/>
          <a:ext cx="482600" cy="314325"/>
        </p:xfrm>
        <a:graphic>
          <a:graphicData uri="http://schemas.openxmlformats.org/presentationml/2006/ole">
            <mc:AlternateContent xmlns:mc="http://schemas.openxmlformats.org/markup-compatibility/2006">
              <mc:Choice xmlns:v="urn:schemas-microsoft-com:vml" Requires="v">
                <p:oleObj spid="_x0000_s36079" name="Formula" r:id="rId14" imgW="268200" imgH="176760" progId="Equation.Ribbit">
                  <p:embed/>
                </p:oleObj>
              </mc:Choice>
              <mc:Fallback>
                <p:oleObj name="Formula" r:id="rId14" imgW="268200" imgH="176760" progId="Equation.Ribbit">
                  <p:embed/>
                  <p:pic>
                    <p:nvPicPr>
                      <p:cNvPr id="0" name=""/>
                      <p:cNvPicPr/>
                      <p:nvPr/>
                    </p:nvPicPr>
                    <p:blipFill>
                      <a:blip r:embed="rId15"/>
                      <a:stretch>
                        <a:fillRect/>
                      </a:stretch>
                    </p:blipFill>
                    <p:spPr>
                      <a:xfrm>
                        <a:off x="4894580" y="4252080"/>
                        <a:ext cx="482600" cy="314325"/>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7692873" y="4290299"/>
          <a:ext cx="133350" cy="285750"/>
        </p:xfrm>
        <a:graphic>
          <a:graphicData uri="http://schemas.openxmlformats.org/presentationml/2006/ole">
            <mc:AlternateContent xmlns:mc="http://schemas.openxmlformats.org/markup-compatibility/2006">
              <mc:Choice xmlns:v="urn:schemas-microsoft-com:vml" Requires="v">
                <p:oleObj spid="_x0000_s36080" name="Formula" r:id="rId16" imgW="75240" imgH="160200" progId="Equation.Ribbit">
                  <p:embed/>
                </p:oleObj>
              </mc:Choice>
              <mc:Fallback>
                <p:oleObj name="Formula" r:id="rId16" imgW="75240" imgH="160200" progId="Equation.Ribbit">
                  <p:embed/>
                  <p:pic>
                    <p:nvPicPr>
                      <p:cNvPr id="0" name=""/>
                      <p:cNvPicPr/>
                      <p:nvPr/>
                    </p:nvPicPr>
                    <p:blipFill>
                      <a:blip r:embed="rId17"/>
                      <a:stretch>
                        <a:fillRect/>
                      </a:stretch>
                    </p:blipFill>
                    <p:spPr>
                      <a:xfrm>
                        <a:off x="7692873" y="4290299"/>
                        <a:ext cx="133350" cy="285750"/>
                      </a:xfrm>
                      <a:prstGeom prst="rect">
                        <a:avLst/>
                      </a:prstGeom>
                    </p:spPr>
                  </p:pic>
                </p:oleObj>
              </mc:Fallback>
            </mc:AlternateContent>
          </a:graphicData>
        </a:graphic>
      </p:graphicFrame>
      <p:grpSp>
        <p:nvGrpSpPr>
          <p:cNvPr id="5" name="组合 4"/>
          <p:cNvGrpSpPr/>
          <p:nvPr/>
        </p:nvGrpSpPr>
        <p:grpSpPr>
          <a:xfrm>
            <a:off x="2253462" y="4867599"/>
            <a:ext cx="5053059" cy="878430"/>
            <a:chOff x="2253462" y="4867599"/>
            <a:chExt cx="5053059" cy="878430"/>
          </a:xfrm>
        </p:grpSpPr>
        <p:graphicFrame>
          <p:nvGraphicFramePr>
            <p:cNvPr id="24" name="对象 23"/>
            <p:cNvGraphicFramePr>
              <a:graphicFrameLocks noChangeAspect="1"/>
            </p:cNvGraphicFramePr>
            <p:nvPr>
              <p:extLst/>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spid="_x0000_s36081" name="Formula" r:id="rId18" imgW="1778040" imgH="438480" progId="Equation.Ribbit">
                    <p:embed/>
                  </p:oleObj>
                </mc:Choice>
                <mc:Fallback>
                  <p:oleObj name="Formula" r:id="rId18" imgW="1778040" imgH="438480" progId="Equation.Ribbit">
                    <p:embed/>
                    <p:pic>
                      <p:nvPicPr>
                        <p:cNvPr id="0" name=""/>
                        <p:cNvPicPr/>
                        <p:nvPr/>
                      </p:nvPicPr>
                      <p:blipFill>
                        <a:blip r:embed="rId19"/>
                        <a:stretch>
                          <a:fillRect/>
                        </a:stretch>
                      </p:blipFill>
                      <p:spPr>
                        <a:xfrm>
                          <a:off x="2253462" y="4867599"/>
                          <a:ext cx="3592117" cy="878430"/>
                        </a:xfrm>
                        <a:prstGeom prst="rect">
                          <a:avLst/>
                        </a:prstGeom>
                      </p:spPr>
                    </p:pic>
                  </p:oleObj>
                </mc:Fallback>
              </mc:AlternateContent>
            </a:graphicData>
          </a:graphic>
        </p:graphicFrame>
        <p:pic>
          <p:nvPicPr>
            <p:cNvPr id="3" name="图片 2"/>
            <p:cNvPicPr>
              <a:picLocks noChangeAspect="1"/>
            </p:cNvPicPr>
            <p:nvPr/>
          </p:nvPicPr>
          <p:blipFill>
            <a:blip r:embed="rId20"/>
            <a:stretch>
              <a:fillRect/>
            </a:stretch>
          </p:blipFill>
          <p:spPr>
            <a:xfrm>
              <a:off x="6591973" y="5148911"/>
              <a:ext cx="714548" cy="315805"/>
            </a:xfrm>
            <a:prstGeom prst="rect">
              <a:avLst/>
            </a:prstGeom>
          </p:spPr>
        </p:pic>
      </p:grpSp>
    </p:spTree>
    <p:extLst>
      <p:ext uri="{BB962C8B-B14F-4D97-AF65-F5344CB8AC3E}">
        <p14:creationId xmlns:p14="http://schemas.microsoft.com/office/powerpoint/2010/main" val="8498084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ea typeface="+mj-ea"/>
                <a:cs typeface="黑体"/>
              </a:rPr>
              <a:t>贝叶斯网</a:t>
            </a:r>
            <a:r>
              <a:rPr lang="zh-CN" altLang="en-US" dirty="0">
                <a:latin typeface="+mj-ea"/>
                <a:ea typeface="+mj-ea"/>
                <a:cs typeface="黑体"/>
              </a:rPr>
              <a:t>：推断</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817109"/>
          </a:xfrm>
        </p:spPr>
        <p:txBody>
          <a:bodyPr>
            <a:normAutofit/>
          </a:bodyPr>
          <a:lstStyle/>
          <a:p>
            <a:r>
              <a:rPr lang="zh-CN" altLang="en-US" dirty="0">
                <a:latin typeface="+mj-ea"/>
                <a:ea typeface="+mj-ea"/>
                <a:cs typeface="宋体"/>
              </a:rPr>
              <a:t>通过已知变量观测值来推测待推测查询变量的过程称为“推断</a:t>
            </a:r>
            <a:r>
              <a:rPr lang="zh-CN" altLang="en-US" dirty="0" smtClean="0">
                <a:latin typeface="+mj-ea"/>
                <a:ea typeface="+mj-ea"/>
                <a:cs typeface="宋体"/>
              </a:rPr>
              <a:t>” </a:t>
            </a:r>
            <a:r>
              <a:rPr lang="en-US" altLang="zh-CN" dirty="0" smtClean="0">
                <a:latin typeface="+mj-ea"/>
                <a:ea typeface="+mj-ea"/>
                <a:cs typeface="宋体"/>
              </a:rPr>
              <a:t>(</a:t>
            </a:r>
            <a:r>
              <a:rPr lang="en-US" altLang="en-US" dirty="0">
                <a:latin typeface="+mj-lt"/>
                <a:ea typeface="+mj-ea"/>
                <a:cs typeface="宋体"/>
              </a:rPr>
              <a:t>inference</a:t>
            </a:r>
            <a:r>
              <a:rPr lang="zh-CN" altLang="en-US" dirty="0">
                <a:latin typeface="+mj-ea"/>
                <a:ea typeface="+mj-ea"/>
                <a:cs typeface="宋体"/>
              </a:rPr>
              <a:t>），已知变量观测值称为“证据</a:t>
            </a:r>
            <a:r>
              <a:rPr lang="zh-CN" altLang="en-US" dirty="0" smtClean="0">
                <a:latin typeface="+mj-ea"/>
                <a:ea typeface="+mj-ea"/>
                <a:cs typeface="宋体"/>
              </a:rPr>
              <a:t>” </a:t>
            </a:r>
            <a:r>
              <a:rPr lang="en-US" altLang="zh-CN" dirty="0" smtClean="0">
                <a:latin typeface="+mj-ea"/>
                <a:ea typeface="+mj-ea"/>
                <a:cs typeface="宋体"/>
              </a:rPr>
              <a:t>(</a:t>
            </a:r>
            <a:r>
              <a:rPr lang="en-US" altLang="zh-CN" dirty="0">
                <a:latin typeface="+mj-lt"/>
                <a:ea typeface="+mj-ea"/>
                <a:cs typeface="宋体"/>
              </a:rPr>
              <a:t>evidence</a:t>
            </a:r>
            <a:r>
              <a:rPr lang="en-US" altLang="zh-CN" dirty="0">
                <a:latin typeface="+mj-ea"/>
                <a:ea typeface="+mj-ea"/>
                <a:cs typeface="宋体"/>
              </a:rPr>
              <a:t>)</a:t>
            </a:r>
            <a:r>
              <a:rPr lang="zh-CN" altLang="en-US" dirty="0" smtClean="0">
                <a:latin typeface="+mj-ea"/>
                <a:ea typeface="+mj-ea"/>
                <a:cs typeface="宋体"/>
              </a:rPr>
              <a:t>。</a:t>
            </a:r>
            <a:endParaRPr lang="en-US" altLang="zh-CN" dirty="0">
              <a:latin typeface="+mj-ea"/>
              <a:ea typeface="+mj-ea"/>
              <a:cs typeface="宋体"/>
            </a:endParaRPr>
          </a:p>
          <a:p>
            <a:r>
              <a:rPr lang="zh-CN" altLang="en-US" dirty="0">
                <a:latin typeface="+mj-ea"/>
                <a:ea typeface="+mj-ea"/>
                <a:cs typeface="宋体"/>
              </a:rPr>
              <a:t>最理想的是根据贝叶斯网络定义的联合概率分布来精确计算后验概率</a:t>
            </a:r>
            <a:r>
              <a:rPr lang="zh-CN" altLang="en-US" dirty="0" smtClean="0">
                <a:latin typeface="+mj-ea"/>
                <a:ea typeface="+mj-ea"/>
                <a:cs typeface="宋体"/>
              </a:rPr>
              <a:t>，在</a:t>
            </a:r>
            <a:r>
              <a:rPr lang="zh-CN" altLang="en-US" dirty="0">
                <a:latin typeface="+mj-ea"/>
                <a:ea typeface="+mj-ea"/>
                <a:cs typeface="宋体"/>
              </a:rPr>
              <a:t>现实应用中，贝叶斯网的近似推断常使用吉布斯采样</a:t>
            </a:r>
            <a:r>
              <a:rPr lang="en-US" altLang="zh-CN" dirty="0">
                <a:latin typeface="+mj-ea"/>
                <a:ea typeface="+mj-ea"/>
                <a:cs typeface="宋体"/>
              </a:rPr>
              <a:t>(Gibbs sampling)</a:t>
            </a:r>
            <a:r>
              <a:rPr lang="zh-CN" altLang="en-US" dirty="0">
                <a:latin typeface="+mj-ea"/>
                <a:ea typeface="+mj-ea"/>
                <a:cs typeface="宋体"/>
              </a:rPr>
              <a:t>来完成</a:t>
            </a:r>
            <a:r>
              <a:rPr lang="zh-CN" altLang="zh-CN" dirty="0">
                <a:latin typeface="+mj-ea"/>
                <a:ea typeface="+mj-ea"/>
                <a:cs typeface="宋体"/>
              </a:rPr>
              <a:t>。</a:t>
            </a:r>
            <a:endParaRPr lang="en-US" altLang="zh-CN" dirty="0">
              <a:latin typeface="+mj-ea"/>
              <a:ea typeface="+mj-ea"/>
              <a:cs typeface="宋体"/>
            </a:endParaRPr>
          </a:p>
          <a:p>
            <a:endParaRPr lang="en-US" altLang="zh-CN" dirty="0">
              <a:latin typeface="+mj-ea"/>
              <a:ea typeface="+mj-ea"/>
              <a:cs typeface="宋体"/>
            </a:endParaRPr>
          </a:p>
          <a:p>
            <a:endParaRPr kumimoji="1" lang="zh-CN" altLang="en-US" dirty="0">
              <a:latin typeface="+mj-ea"/>
              <a:ea typeface="+mj-ea"/>
            </a:endParaRPr>
          </a:p>
        </p:txBody>
      </p:sp>
    </p:spTree>
    <p:extLst>
      <p:ext uri="{BB962C8B-B14F-4D97-AF65-F5344CB8AC3E}">
        <p14:creationId xmlns:p14="http://schemas.microsoft.com/office/powerpoint/2010/main" val="1421673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ea typeface="+mj-ea"/>
                <a:cs typeface="黑体"/>
              </a:rPr>
              <a:t>贝叶斯网</a:t>
            </a:r>
            <a:r>
              <a:rPr lang="zh-CN" altLang="en-US" dirty="0">
                <a:latin typeface="+mj-ea"/>
                <a:ea typeface="+mj-ea"/>
                <a:cs typeface="黑体"/>
              </a:rPr>
              <a:t>：推断</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817109"/>
          </a:xfrm>
        </p:spPr>
        <p:txBody>
          <a:bodyPr>
            <a:normAutofit/>
          </a:bodyPr>
          <a:lstStyle/>
          <a:p>
            <a:r>
              <a:rPr lang="zh-CN" altLang="en-US" dirty="0">
                <a:latin typeface="+mj-ea"/>
                <a:ea typeface="+mj-ea"/>
                <a:cs typeface="宋体"/>
              </a:rPr>
              <a:t>通过已知变量观测值来推测待推测查询变量的过程称为“推断</a:t>
            </a:r>
            <a:r>
              <a:rPr lang="zh-CN" altLang="en-US" dirty="0" smtClean="0">
                <a:latin typeface="+mj-ea"/>
                <a:ea typeface="+mj-ea"/>
                <a:cs typeface="宋体"/>
              </a:rPr>
              <a:t>” </a:t>
            </a:r>
            <a:r>
              <a:rPr lang="en-US" altLang="zh-CN" dirty="0" smtClean="0">
                <a:latin typeface="+mj-ea"/>
                <a:ea typeface="+mj-ea"/>
                <a:cs typeface="宋体"/>
              </a:rPr>
              <a:t>(</a:t>
            </a:r>
            <a:r>
              <a:rPr lang="en-US" altLang="en-US" dirty="0">
                <a:latin typeface="+mj-lt"/>
                <a:ea typeface="+mj-ea"/>
                <a:cs typeface="宋体"/>
              </a:rPr>
              <a:t>inference</a:t>
            </a:r>
            <a:r>
              <a:rPr lang="zh-CN" altLang="en-US" dirty="0">
                <a:latin typeface="+mj-ea"/>
                <a:ea typeface="+mj-ea"/>
                <a:cs typeface="宋体"/>
              </a:rPr>
              <a:t>），已知变量观测值称为“证据</a:t>
            </a:r>
            <a:r>
              <a:rPr lang="zh-CN" altLang="en-US" dirty="0" smtClean="0">
                <a:latin typeface="+mj-ea"/>
                <a:ea typeface="+mj-ea"/>
                <a:cs typeface="宋体"/>
              </a:rPr>
              <a:t>” </a:t>
            </a:r>
            <a:r>
              <a:rPr lang="en-US" altLang="zh-CN" dirty="0" smtClean="0">
                <a:latin typeface="+mj-ea"/>
                <a:ea typeface="+mj-ea"/>
                <a:cs typeface="宋体"/>
              </a:rPr>
              <a:t>(</a:t>
            </a:r>
            <a:r>
              <a:rPr lang="en-US" altLang="zh-CN" dirty="0">
                <a:latin typeface="+mj-lt"/>
                <a:ea typeface="+mj-ea"/>
                <a:cs typeface="宋体"/>
              </a:rPr>
              <a:t>evidence</a:t>
            </a:r>
            <a:r>
              <a:rPr lang="en-US" altLang="zh-CN" dirty="0">
                <a:latin typeface="+mj-ea"/>
                <a:ea typeface="+mj-ea"/>
                <a:cs typeface="宋体"/>
              </a:rPr>
              <a:t>)</a:t>
            </a:r>
            <a:r>
              <a:rPr lang="zh-CN" altLang="en-US" dirty="0" smtClean="0">
                <a:latin typeface="+mj-ea"/>
                <a:ea typeface="+mj-ea"/>
                <a:cs typeface="宋体"/>
              </a:rPr>
              <a:t>。</a:t>
            </a:r>
            <a:endParaRPr lang="en-US" altLang="zh-CN" dirty="0">
              <a:latin typeface="+mj-ea"/>
              <a:ea typeface="+mj-ea"/>
              <a:cs typeface="宋体"/>
            </a:endParaRPr>
          </a:p>
          <a:p>
            <a:r>
              <a:rPr lang="zh-CN" altLang="en-US" dirty="0">
                <a:latin typeface="+mj-ea"/>
                <a:ea typeface="+mj-ea"/>
                <a:cs typeface="宋体"/>
              </a:rPr>
              <a:t>最理想的是根据贝叶斯网络定义的联合概率分布来精确计算后验概率</a:t>
            </a:r>
            <a:r>
              <a:rPr lang="zh-CN" altLang="en-US" dirty="0" smtClean="0">
                <a:latin typeface="+mj-ea"/>
                <a:ea typeface="+mj-ea"/>
                <a:cs typeface="宋体"/>
              </a:rPr>
              <a:t>，在</a:t>
            </a:r>
            <a:r>
              <a:rPr lang="zh-CN" altLang="en-US" dirty="0">
                <a:latin typeface="+mj-ea"/>
                <a:ea typeface="+mj-ea"/>
                <a:cs typeface="宋体"/>
              </a:rPr>
              <a:t>现实应用中，贝叶斯网的近似推断常使用吉布斯采样</a:t>
            </a:r>
            <a:r>
              <a:rPr lang="en-US" altLang="zh-CN" dirty="0">
                <a:latin typeface="+mj-ea"/>
                <a:ea typeface="+mj-ea"/>
                <a:cs typeface="宋体"/>
              </a:rPr>
              <a:t>(Gibbs sampling)</a:t>
            </a:r>
            <a:r>
              <a:rPr lang="zh-CN" altLang="en-US" dirty="0">
                <a:latin typeface="+mj-ea"/>
                <a:ea typeface="+mj-ea"/>
                <a:cs typeface="宋体"/>
              </a:rPr>
              <a:t>来完成</a:t>
            </a:r>
            <a:r>
              <a:rPr lang="zh-CN" altLang="zh-CN" dirty="0">
                <a:latin typeface="+mj-ea"/>
                <a:ea typeface="+mj-ea"/>
                <a:cs typeface="宋体"/>
              </a:rPr>
              <a:t>。</a:t>
            </a:r>
            <a:endParaRPr lang="en-US" altLang="zh-CN" dirty="0">
              <a:latin typeface="+mj-ea"/>
              <a:ea typeface="+mj-ea"/>
              <a:cs typeface="宋体"/>
            </a:endParaRPr>
          </a:p>
          <a:p>
            <a:endParaRPr lang="en-US" altLang="zh-CN" dirty="0">
              <a:latin typeface="+mj-ea"/>
              <a:ea typeface="+mj-ea"/>
              <a:cs typeface="宋体"/>
            </a:endParaRPr>
          </a:p>
          <a:p>
            <a:r>
              <a:rPr lang="zh-CN" altLang="en-US" dirty="0" smtClean="0">
                <a:latin typeface="+mj-ea"/>
                <a:ea typeface="+mj-ea"/>
                <a:cs typeface="宋体"/>
              </a:rPr>
              <a:t>吉布斯采样随机产生一个与证据 </a:t>
            </a:r>
            <a:r>
              <a:rPr lang="en-US" altLang="zh-CN" dirty="0" smtClean="0">
                <a:latin typeface="+mj-ea"/>
                <a:ea typeface="+mj-ea"/>
                <a:cs typeface="宋体"/>
              </a:rPr>
              <a:t>     </a:t>
            </a:r>
            <a:r>
              <a:rPr lang="zh-CN" altLang="en-US" dirty="0" smtClean="0">
                <a:latin typeface="+mj-ea"/>
                <a:ea typeface="+mj-ea"/>
                <a:cs typeface="宋体"/>
              </a:rPr>
              <a:t>一致的样本  </a:t>
            </a:r>
            <a:r>
              <a:rPr lang="en-US" altLang="zh-CN" dirty="0" smtClean="0">
                <a:latin typeface="+mj-ea"/>
                <a:ea typeface="+mj-ea"/>
                <a:cs typeface="宋体"/>
              </a:rPr>
              <a:t> </a:t>
            </a:r>
            <a:r>
              <a:rPr lang="zh-CN" altLang="en-US" dirty="0" smtClean="0">
                <a:latin typeface="+mj-ea"/>
                <a:ea typeface="+mj-ea"/>
                <a:cs typeface="宋体"/>
              </a:rPr>
              <a:t>作为初始点，然后每步从当前样本出发产生下一个样本。假定经过</a:t>
            </a:r>
            <a:r>
              <a:rPr lang="en-US" altLang="zh-CN" dirty="0" smtClean="0">
                <a:latin typeface="+mj-ea"/>
                <a:ea typeface="+mj-ea"/>
                <a:cs typeface="Times"/>
              </a:rPr>
              <a:t>  </a:t>
            </a:r>
            <a:r>
              <a:rPr lang="zh-CN" altLang="en-US" dirty="0" smtClean="0">
                <a:latin typeface="+mj-ea"/>
                <a:ea typeface="+mj-ea"/>
                <a:cs typeface="宋体"/>
              </a:rPr>
              <a:t>次采样的得到与</a:t>
            </a:r>
            <a:r>
              <a:rPr lang="en-US" altLang="zh-CN" dirty="0" smtClean="0">
                <a:latin typeface="+mj-ea"/>
                <a:ea typeface="+mj-ea"/>
                <a:cs typeface="Times"/>
              </a:rPr>
              <a:t>  </a:t>
            </a:r>
            <a:r>
              <a:rPr lang="zh-CN" altLang="en-US" dirty="0" smtClean="0">
                <a:latin typeface="+mj-ea"/>
                <a:ea typeface="+mj-ea"/>
                <a:cs typeface="宋体"/>
              </a:rPr>
              <a:t>一致的样本共有 </a:t>
            </a:r>
            <a:r>
              <a:rPr lang="en-US" altLang="zh-CN" dirty="0" smtClean="0">
                <a:latin typeface="+mj-ea"/>
                <a:ea typeface="+mj-ea"/>
                <a:cs typeface="Times"/>
              </a:rPr>
              <a:t> </a:t>
            </a:r>
            <a:r>
              <a:rPr lang="zh-CN" altLang="en-US" dirty="0" smtClean="0">
                <a:latin typeface="+mj-ea"/>
                <a:ea typeface="+mj-ea"/>
                <a:cs typeface="宋体"/>
              </a:rPr>
              <a:t>个，则可近似估算出后验概率</a:t>
            </a:r>
          </a:p>
          <a:p>
            <a:endParaRPr lang="zh-CN" altLang="en-US" baseline="30000" dirty="0" smtClean="0">
              <a:latin typeface="+mj-ea"/>
              <a:ea typeface="+mj-ea"/>
              <a:cs typeface="宋体"/>
            </a:endParaRPr>
          </a:p>
          <a:p>
            <a:endParaRPr lang="zh-CN" altLang="en-US" baseline="30000" dirty="0" smtClean="0">
              <a:latin typeface="+mj-ea"/>
              <a:ea typeface="+mj-ea"/>
              <a:cs typeface="宋体"/>
            </a:endParaRPr>
          </a:p>
          <a:p>
            <a:endParaRPr lang="zh-CN" altLang="en-US" baseline="30000" dirty="0" smtClean="0">
              <a:latin typeface="+mj-ea"/>
              <a:ea typeface="+mj-ea"/>
              <a:cs typeface="宋体"/>
            </a:endParaRPr>
          </a:p>
          <a:p>
            <a:r>
              <a:rPr lang="zh-CN" altLang="en-US" dirty="0" smtClean="0">
                <a:latin typeface="+mj-ea"/>
                <a:ea typeface="+mj-ea"/>
                <a:cs typeface="Times"/>
              </a:rPr>
              <a:t>吉布斯采样可以看做，每一步仅依赖于前一步的状态，这是一个“马尔可夫链”</a:t>
            </a:r>
            <a:r>
              <a:rPr lang="en-US" altLang="zh-CN" dirty="0" smtClean="0">
                <a:latin typeface="+mj-ea"/>
                <a:ea typeface="+mj-ea"/>
                <a:cs typeface="Times"/>
              </a:rPr>
              <a:t>(Markov Chain)</a:t>
            </a:r>
            <a:r>
              <a:rPr lang="zh-CN" altLang="en-US" dirty="0" smtClean="0">
                <a:latin typeface="+mj-ea"/>
                <a:ea typeface="+mj-ea"/>
                <a:cs typeface="Times"/>
              </a:rPr>
              <a:t>。更多马尔可夫链和吉布斯采样内容参见</a:t>
            </a:r>
            <a:r>
              <a:rPr lang="en-US" altLang="zh-CN" dirty="0" smtClean="0">
                <a:latin typeface="+mj-ea"/>
                <a:ea typeface="+mj-ea"/>
                <a:cs typeface="Times"/>
              </a:rPr>
              <a:t>14.5</a:t>
            </a:r>
            <a:r>
              <a:rPr lang="zh-CN" altLang="en-US" dirty="0" smtClean="0">
                <a:latin typeface="+mj-ea"/>
                <a:ea typeface="+mj-ea"/>
                <a:cs typeface="Times"/>
              </a:rPr>
              <a:t>章节。</a:t>
            </a:r>
            <a:endParaRPr lang="en-US" altLang="zh-CN" baseline="30000" dirty="0" smtClean="0">
              <a:latin typeface="+mj-ea"/>
              <a:ea typeface="+mj-ea"/>
              <a:cs typeface="宋体"/>
            </a:endParaRPr>
          </a:p>
          <a:p>
            <a:endParaRPr kumimoji="1" lang="zh-CN" altLang="en-US" dirty="0">
              <a:latin typeface="+mj-ea"/>
              <a:ea typeface="+mj-ea"/>
            </a:endParaRPr>
          </a:p>
        </p:txBody>
      </p:sp>
      <p:graphicFrame>
        <p:nvGraphicFramePr>
          <p:cNvPr id="6" name="对象 5"/>
          <p:cNvGraphicFramePr>
            <a:graphicFrameLocks noChangeAspect="1"/>
          </p:cNvGraphicFramePr>
          <p:nvPr>
            <p:extLst/>
          </p:nvPr>
        </p:nvGraphicFramePr>
        <p:xfrm>
          <a:off x="4594543" y="3316161"/>
          <a:ext cx="700087" cy="277813"/>
        </p:xfrm>
        <a:graphic>
          <a:graphicData uri="http://schemas.openxmlformats.org/presentationml/2006/ole">
            <mc:AlternateContent xmlns:mc="http://schemas.openxmlformats.org/markup-compatibility/2006">
              <mc:Choice xmlns:v="urn:schemas-microsoft-com:vml" Requires="v">
                <p:oleObj spid="_x0000_s37028" name="Formula" r:id="rId3" imgW="388800" imgH="156240" progId="Equation.Ribbit">
                  <p:embed/>
                </p:oleObj>
              </mc:Choice>
              <mc:Fallback>
                <p:oleObj name="Formula" r:id="rId3" imgW="388800" imgH="156240" progId="Equation.Ribbit">
                  <p:embed/>
                  <p:pic>
                    <p:nvPicPr>
                      <p:cNvPr id="0" name=""/>
                      <p:cNvPicPr/>
                      <p:nvPr/>
                    </p:nvPicPr>
                    <p:blipFill>
                      <a:blip r:embed="rId4"/>
                      <a:stretch>
                        <a:fillRect/>
                      </a:stretch>
                    </p:blipFill>
                    <p:spPr>
                      <a:xfrm>
                        <a:off x="4594543" y="3316161"/>
                        <a:ext cx="700087" cy="277813"/>
                      </a:xfrm>
                      <a:prstGeom prst="rect">
                        <a:avLst/>
                      </a:prstGeom>
                    </p:spPr>
                  </p:pic>
                </p:oleObj>
              </mc:Fallback>
            </mc:AlternateContent>
          </a:graphicData>
        </a:graphic>
      </p:graphicFrame>
      <p:graphicFrame>
        <p:nvGraphicFramePr>
          <p:cNvPr id="7" name="对象 6"/>
          <p:cNvGraphicFramePr>
            <a:graphicFrameLocks noChangeAspect="1"/>
          </p:cNvGraphicFramePr>
          <p:nvPr>
            <p:extLst/>
          </p:nvPr>
        </p:nvGraphicFramePr>
        <p:xfrm>
          <a:off x="6863971" y="3258154"/>
          <a:ext cx="231775" cy="325438"/>
        </p:xfrm>
        <a:graphic>
          <a:graphicData uri="http://schemas.openxmlformats.org/presentationml/2006/ole">
            <mc:AlternateContent xmlns:mc="http://schemas.openxmlformats.org/markup-compatibility/2006">
              <mc:Choice xmlns:v="urn:schemas-microsoft-com:vml" Requires="v">
                <p:oleObj spid="_x0000_s37029" name="Formula" r:id="rId5" imgW="128520" imgH="182880" progId="Equation.Ribbit">
                  <p:embed/>
                </p:oleObj>
              </mc:Choice>
              <mc:Fallback>
                <p:oleObj name="Formula" r:id="rId5" imgW="128520" imgH="182880" progId="Equation.Ribbit">
                  <p:embed/>
                  <p:pic>
                    <p:nvPicPr>
                      <p:cNvPr id="0" name=""/>
                      <p:cNvPicPr/>
                      <p:nvPr/>
                    </p:nvPicPr>
                    <p:blipFill>
                      <a:blip r:embed="rId6"/>
                      <a:stretch>
                        <a:fillRect/>
                      </a:stretch>
                    </p:blipFill>
                    <p:spPr>
                      <a:xfrm>
                        <a:off x="6863971" y="3258154"/>
                        <a:ext cx="231775" cy="325438"/>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6968050" y="3633725"/>
          <a:ext cx="180380" cy="239141"/>
        </p:xfrm>
        <a:graphic>
          <a:graphicData uri="http://schemas.openxmlformats.org/presentationml/2006/ole">
            <mc:AlternateContent xmlns:mc="http://schemas.openxmlformats.org/markup-compatibility/2006">
              <mc:Choice xmlns:v="urn:schemas-microsoft-com:vml" Requires="v">
                <p:oleObj spid="_x0000_s37030" name="Formula" r:id="rId7" imgW="115920" imgH="155160" progId="Equation.Ribbit">
                  <p:embed/>
                </p:oleObj>
              </mc:Choice>
              <mc:Fallback>
                <p:oleObj name="Formula" r:id="rId7" imgW="115920" imgH="155160" progId="Equation.Ribbit">
                  <p:embed/>
                  <p:pic>
                    <p:nvPicPr>
                      <p:cNvPr id="0" name=""/>
                      <p:cNvPicPr/>
                      <p:nvPr/>
                    </p:nvPicPr>
                    <p:blipFill>
                      <a:blip r:embed="rId8"/>
                      <a:stretch>
                        <a:fillRect/>
                      </a:stretch>
                    </p:blipFill>
                    <p:spPr>
                      <a:xfrm>
                        <a:off x="6968050" y="3633725"/>
                        <a:ext cx="180380" cy="239141"/>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1173480" y="3949445"/>
          <a:ext cx="133350" cy="212725"/>
        </p:xfrm>
        <a:graphic>
          <a:graphicData uri="http://schemas.openxmlformats.org/presentationml/2006/ole">
            <mc:AlternateContent xmlns:mc="http://schemas.openxmlformats.org/markup-compatibility/2006">
              <mc:Choice xmlns:v="urn:schemas-microsoft-com:vml" Requires="v">
                <p:oleObj spid="_x0000_s37031" name="Formula" r:id="rId9" imgW="75240" imgH="118440" progId="Equation.Ribbit">
                  <p:embed/>
                </p:oleObj>
              </mc:Choice>
              <mc:Fallback>
                <p:oleObj name="Formula" r:id="rId9" imgW="75240" imgH="118440" progId="Equation.Ribbit">
                  <p:embed/>
                  <p:pic>
                    <p:nvPicPr>
                      <p:cNvPr id="0" name=""/>
                      <p:cNvPicPr/>
                      <p:nvPr/>
                    </p:nvPicPr>
                    <p:blipFill>
                      <a:blip r:embed="rId10"/>
                      <a:stretch>
                        <a:fillRect/>
                      </a:stretch>
                    </p:blipFill>
                    <p:spPr>
                      <a:xfrm>
                        <a:off x="1173480" y="3949445"/>
                        <a:ext cx="133350" cy="212725"/>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3311741" y="3952938"/>
          <a:ext cx="265113" cy="234950"/>
        </p:xfrm>
        <a:graphic>
          <a:graphicData uri="http://schemas.openxmlformats.org/presentationml/2006/ole">
            <mc:AlternateContent xmlns:mc="http://schemas.openxmlformats.org/markup-compatibility/2006">
              <mc:Choice xmlns:v="urn:schemas-microsoft-com:vml" Requires="v">
                <p:oleObj spid="_x0000_s37032" name="Formula" r:id="rId11" imgW="147600" imgH="132120" progId="Equation.Ribbit">
                  <p:embed/>
                </p:oleObj>
              </mc:Choice>
              <mc:Fallback>
                <p:oleObj name="Formula" r:id="rId11" imgW="147600" imgH="132120" progId="Equation.Ribbit">
                  <p:embed/>
                  <p:pic>
                    <p:nvPicPr>
                      <p:cNvPr id="0" name=""/>
                      <p:cNvPicPr/>
                      <p:nvPr/>
                    </p:nvPicPr>
                    <p:blipFill>
                      <a:blip r:embed="rId12"/>
                      <a:stretch>
                        <a:fillRect/>
                      </a:stretch>
                    </p:blipFill>
                    <p:spPr>
                      <a:xfrm>
                        <a:off x="3311741" y="3952938"/>
                        <a:ext cx="265113" cy="234950"/>
                      </a:xfrm>
                      <a:prstGeom prst="rect">
                        <a:avLst/>
                      </a:prstGeom>
                    </p:spPr>
                  </p:pic>
                </p:oleObj>
              </mc:Fallback>
            </mc:AlternateContent>
          </a:graphicData>
        </a:graphic>
      </p:graphicFrame>
      <p:grpSp>
        <p:nvGrpSpPr>
          <p:cNvPr id="5" name="组合 4"/>
          <p:cNvGrpSpPr/>
          <p:nvPr/>
        </p:nvGrpSpPr>
        <p:grpSpPr>
          <a:xfrm>
            <a:off x="3063875" y="4523929"/>
            <a:ext cx="4479925" cy="533400"/>
            <a:chOff x="3063875" y="4523929"/>
            <a:chExt cx="4479925" cy="533400"/>
          </a:xfrm>
        </p:grpSpPr>
        <p:graphicFrame>
          <p:nvGraphicFramePr>
            <p:cNvPr id="11" name="对象 10"/>
            <p:cNvGraphicFramePr>
              <a:graphicFrameLocks noChangeAspect="1"/>
            </p:cNvGraphicFramePr>
            <p:nvPr>
              <p:extLst/>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spid="_x0000_s37033" name="Formula" r:id="rId13" imgW="1506240" imgH="298800" progId="Equation.Ribbit">
                    <p:embed/>
                  </p:oleObj>
                </mc:Choice>
                <mc:Fallback>
                  <p:oleObj name="Formula" r:id="rId13" imgW="1506240" imgH="298800" progId="Equation.Ribbit">
                    <p:embed/>
                    <p:pic>
                      <p:nvPicPr>
                        <p:cNvPr id="0" name=""/>
                        <p:cNvPicPr/>
                        <p:nvPr/>
                      </p:nvPicPr>
                      <p:blipFill>
                        <a:blip r:embed="rId14"/>
                        <a:stretch>
                          <a:fillRect/>
                        </a:stretch>
                      </p:blipFill>
                      <p:spPr>
                        <a:xfrm>
                          <a:off x="3063875" y="4523929"/>
                          <a:ext cx="2711450" cy="533400"/>
                        </a:xfrm>
                        <a:prstGeom prst="rect">
                          <a:avLst/>
                        </a:prstGeom>
                      </p:spPr>
                    </p:pic>
                  </p:oleObj>
                </mc:Fallback>
              </mc:AlternateContent>
            </a:graphicData>
          </a:graphic>
        </p:graphicFrame>
        <p:pic>
          <p:nvPicPr>
            <p:cNvPr id="3" name="图片 2"/>
            <p:cNvPicPr>
              <a:picLocks noChangeAspect="1"/>
            </p:cNvPicPr>
            <p:nvPr/>
          </p:nvPicPr>
          <p:blipFill>
            <a:blip r:embed="rId15"/>
            <a:stretch>
              <a:fillRect/>
            </a:stretch>
          </p:blipFill>
          <p:spPr>
            <a:xfrm>
              <a:off x="6863971" y="4634489"/>
              <a:ext cx="679829" cy="289997"/>
            </a:xfrm>
            <a:prstGeom prst="rect">
              <a:avLst/>
            </a:prstGeom>
          </p:spPr>
        </p:pic>
      </p:grpSp>
    </p:spTree>
    <p:extLst>
      <p:ext uri="{BB962C8B-B14F-4D97-AF65-F5344CB8AC3E}">
        <p14:creationId xmlns:p14="http://schemas.microsoft.com/office/powerpoint/2010/main" val="290992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173851" y="79022"/>
            <a:ext cx="7194550" cy="78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baseline="0">
                <a:solidFill>
                  <a:schemeClr val="bg1"/>
                </a:solidFill>
                <a:latin typeface="Verdana" panose="020B0604030504040204" pitchFamily="34" charset="0"/>
                <a:ea typeface="幼圆" panose="02010509060101010101" pitchFamily="49" charset="-122"/>
                <a:cs typeface="+mj-cs"/>
              </a:defRPr>
            </a:lvl1pPr>
          </a:lstStyle>
          <a:p>
            <a:r>
              <a:rPr lang="zh-CN" altLang="en-US" smtClean="0">
                <a:latin typeface="+mj-ea"/>
                <a:ea typeface="+mj-ea"/>
                <a:cs typeface="黑体"/>
              </a:rPr>
              <a:t>贝叶斯网：推断</a:t>
            </a:r>
            <a:endParaRPr lang="zh-CN" altLang="en-US" dirty="0">
              <a:latin typeface="+mj-ea"/>
              <a:ea typeface="+mj-ea"/>
            </a:endParaRPr>
          </a:p>
        </p:txBody>
      </p:sp>
      <p:pic>
        <p:nvPicPr>
          <p:cNvPr id="7" name="Picture 4"/>
          <p:cNvPicPr>
            <a:picLocks noChangeAspect="1"/>
          </p:cNvPicPr>
          <p:nvPr/>
        </p:nvPicPr>
        <p:blipFill>
          <a:blip r:embed="rId2"/>
          <a:stretch>
            <a:fillRect/>
          </a:stretch>
        </p:blipFill>
        <p:spPr>
          <a:xfrm>
            <a:off x="173851" y="1030566"/>
            <a:ext cx="6093912" cy="4037719"/>
          </a:xfrm>
          <a:prstGeom prst="rect">
            <a:avLst/>
          </a:prstGeom>
        </p:spPr>
      </p:pic>
      <p:pic>
        <p:nvPicPr>
          <p:cNvPr id="9" name="图片 8"/>
          <p:cNvPicPr>
            <a:picLocks noChangeAspect="1"/>
          </p:cNvPicPr>
          <p:nvPr/>
        </p:nvPicPr>
        <p:blipFill>
          <a:blip r:embed="rId3"/>
          <a:stretch>
            <a:fillRect/>
          </a:stretch>
        </p:blipFill>
        <p:spPr>
          <a:xfrm>
            <a:off x="5145320" y="2316361"/>
            <a:ext cx="3571125" cy="1466127"/>
          </a:xfrm>
          <a:prstGeom prst="rect">
            <a:avLst/>
          </a:prstGeom>
        </p:spPr>
      </p:pic>
      <p:sp>
        <p:nvSpPr>
          <p:cNvPr id="10" name="文本框 9"/>
          <p:cNvSpPr txBox="1"/>
          <p:nvPr/>
        </p:nvSpPr>
        <p:spPr>
          <a:xfrm>
            <a:off x="1964118" y="5157185"/>
            <a:ext cx="4150728" cy="369332"/>
          </a:xfrm>
          <a:prstGeom prst="rect">
            <a:avLst/>
          </a:prstGeom>
          <a:noFill/>
        </p:spPr>
        <p:txBody>
          <a:bodyPr wrap="square" rtlCol="0">
            <a:spAutoFit/>
          </a:bodyPr>
          <a:lstStyle/>
          <a:p>
            <a:pPr algn="ctr"/>
            <a:r>
              <a:rPr kumimoji="1" lang="zh-CN" altLang="en-US" dirty="0" smtClean="0"/>
              <a:t>图</a:t>
            </a:r>
            <a:r>
              <a:rPr kumimoji="1" lang="en-US" altLang="zh-CN" dirty="0" smtClean="0"/>
              <a:t>7.5</a:t>
            </a:r>
            <a:r>
              <a:rPr kumimoji="1" lang="zh-CN" altLang="en-US" dirty="0" smtClean="0"/>
              <a:t> 吉布斯采样算法</a:t>
            </a:r>
            <a:endParaRPr kumimoji="1" lang="zh-CN" altLang="en-US" dirty="0"/>
          </a:p>
        </p:txBody>
      </p:sp>
    </p:spTree>
    <p:extLst>
      <p:ext uri="{BB962C8B-B14F-4D97-AF65-F5344CB8AC3E}">
        <p14:creationId xmlns:p14="http://schemas.microsoft.com/office/powerpoint/2010/main" val="17743976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章节目录</a:t>
            </a:r>
            <a:endParaRPr lang="zh-CN" altLang="en-US" dirty="0"/>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latin typeface="Verdana" charset="0"/>
                <a:ea typeface="Verdana" charset="0"/>
                <a:cs typeface="Verdana" charset="0"/>
              </a:rPr>
              <a:t>EM</a:t>
            </a:r>
            <a:r>
              <a:rPr lang="zh-CN" altLang="en-US" b="1" dirty="0">
                <a:latin typeface="+mn-ea"/>
                <a:ea typeface="+mn-ea"/>
                <a:cs typeface="宋体"/>
              </a:rPr>
              <a:t>算法</a:t>
            </a:r>
            <a:endParaRPr lang="en-US" altLang="zh-CN" b="1" dirty="0">
              <a:latin typeface="+mn-ea"/>
              <a:ea typeface="+mn-ea"/>
              <a:cs typeface="宋体"/>
            </a:endParaRPr>
          </a:p>
        </p:txBody>
      </p:sp>
    </p:spTree>
    <p:extLst>
      <p:ext uri="{BB962C8B-B14F-4D97-AF65-F5344CB8AC3E}">
        <p14:creationId xmlns:p14="http://schemas.microsoft.com/office/powerpoint/2010/main" val="533349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1"/>
            <a:ext cx="8604389" cy="5316366"/>
          </a:xfrm>
        </p:spPr>
        <p:txBody>
          <a:bodyPr>
            <a:normAutofit/>
          </a:bodyPr>
          <a:lstStyle/>
          <a:p>
            <a:r>
              <a:rPr lang="zh-CN" altLang="en-US" dirty="0"/>
              <a:t>贝叶斯决策论（</a:t>
            </a:r>
            <a:r>
              <a:rPr lang="en-US" altLang="zh-CN" dirty="0"/>
              <a:t>Bayesian decision theory</a:t>
            </a:r>
            <a:r>
              <a:rPr lang="zh-CN" altLang="en-US" dirty="0"/>
              <a:t>）是在概率框架下实施决策的基本方法</a:t>
            </a:r>
            <a:r>
              <a:rPr lang="zh-CN" altLang="en-US" dirty="0" smtClean="0"/>
              <a:t>。</a:t>
            </a:r>
          </a:p>
          <a:p>
            <a:pPr lvl="1"/>
            <a:r>
              <a:rPr lang="zh-CN" altLang="en-US" dirty="0" smtClean="0"/>
              <a:t>在分类问题情况下，在</a:t>
            </a:r>
            <a:r>
              <a:rPr lang="zh-CN" altLang="en-US" dirty="0"/>
              <a:t>所有相关概率都已知的理想情形下，贝叶斯决策考虑如何基于这些概率和误判损失来选择最优的类别标记。</a:t>
            </a:r>
            <a:endParaRPr lang="en-US" altLang="zh-CN" dirty="0"/>
          </a:p>
          <a:p>
            <a:pPr lvl="1"/>
            <a:endParaRPr lang="zh-CN" altLang="en-US" dirty="0"/>
          </a:p>
        </p:txBody>
      </p:sp>
    </p:spTree>
    <p:extLst>
      <p:ext uri="{BB962C8B-B14F-4D97-AF65-F5344CB8AC3E}">
        <p14:creationId xmlns:p14="http://schemas.microsoft.com/office/powerpoint/2010/main" val="3760420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a:t>
            </a:r>
            <a:r>
              <a:rPr lang="zh-CN" altLang="en-US" sz="2200" dirty="0" smtClean="0">
                <a:latin typeface="+mn-ea"/>
                <a:ea typeface="+mn-ea"/>
                <a:cs typeface="Times"/>
              </a:rPr>
              <a:t>“坚挺”</a:t>
            </a:r>
            <a:r>
              <a:rPr lang="en-US" altLang="zh-CN" sz="2200" dirty="0" smtClean="0">
                <a:latin typeface="+mn-ea"/>
                <a:ea typeface="+mn-ea"/>
                <a:cs typeface="Times"/>
              </a:rPr>
              <a:t>,</a:t>
            </a:r>
            <a:r>
              <a:rPr lang="zh-CN" altLang="en-US" sz="2200" dirty="0" smtClean="0">
                <a:latin typeface="+mn-ea"/>
                <a:ea typeface="+mn-ea"/>
                <a:cs typeface="Times"/>
              </a:rPr>
              <a:t>则</a:t>
            </a:r>
            <a:r>
              <a:rPr lang="zh-CN" altLang="en-US" sz="2200" dirty="0">
                <a:latin typeface="+mn-ea"/>
                <a:ea typeface="+mn-ea"/>
                <a:cs typeface="Times"/>
              </a:rPr>
              <a:t>训练样本的“根蒂”属性变量值未知，如何计算</a:t>
            </a:r>
            <a:r>
              <a:rPr lang="zh-CN" altLang="en-US" sz="2200" dirty="0" smtClean="0">
                <a:latin typeface="+mn-ea"/>
                <a:ea typeface="+mn-ea"/>
                <a:cs typeface="Times"/>
              </a:rPr>
              <a:t>？</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861676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a:t>
            </a:r>
            <a:r>
              <a:rPr lang="zh-CN" altLang="en-US" sz="2200" dirty="0" smtClean="0">
                <a:latin typeface="+mn-ea"/>
                <a:ea typeface="+mn-ea"/>
                <a:cs typeface="Times"/>
              </a:rPr>
              <a:t>“坚挺”</a:t>
            </a:r>
            <a:r>
              <a:rPr lang="en-US" altLang="zh-CN" sz="2200" dirty="0" smtClean="0">
                <a:latin typeface="+mn-ea"/>
                <a:ea typeface="+mn-ea"/>
                <a:cs typeface="Times"/>
              </a:rPr>
              <a:t>,</a:t>
            </a:r>
            <a:r>
              <a:rPr lang="zh-CN" altLang="en-US" sz="2200" dirty="0" smtClean="0">
                <a:latin typeface="+mn-ea"/>
                <a:ea typeface="+mn-ea"/>
                <a:cs typeface="Times"/>
              </a:rPr>
              <a:t>则</a:t>
            </a:r>
            <a:r>
              <a:rPr lang="zh-CN" altLang="en-US" sz="2200" dirty="0">
                <a:latin typeface="+mn-ea"/>
                <a:ea typeface="+mn-ea"/>
                <a:cs typeface="Times"/>
              </a:rPr>
              <a:t>训练样本的“根蒂”属性变量值未知，如何计算</a:t>
            </a:r>
            <a:r>
              <a:rPr lang="zh-CN" altLang="en-US" sz="2200" dirty="0" smtClean="0">
                <a:latin typeface="+mn-ea"/>
                <a:ea typeface="+mn-ea"/>
                <a:cs typeface="Times"/>
              </a:rPr>
              <a:t>？</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未观测的变量称为“隐变量”</a:t>
            </a:r>
            <a:r>
              <a:rPr lang="en-US" altLang="zh-CN" sz="2200" dirty="0" smtClean="0">
                <a:latin typeface="+mn-ea"/>
                <a:ea typeface="+mn-ea"/>
                <a:cs typeface="宋体"/>
              </a:rPr>
              <a:t>(</a:t>
            </a:r>
            <a:r>
              <a:rPr lang="en-US" altLang="zh-CN" sz="2200" dirty="0" smtClean="0">
                <a:latin typeface="+mj-lt"/>
                <a:ea typeface="+mn-ea"/>
                <a:cs typeface="Times"/>
              </a:rPr>
              <a:t>latent variable</a:t>
            </a:r>
            <a:r>
              <a:rPr lang="en-US" altLang="zh-CN" sz="2200" dirty="0" smtClean="0">
                <a:latin typeface="+mn-ea"/>
                <a:ea typeface="+mn-ea"/>
                <a:cs typeface="宋体"/>
              </a:rPr>
              <a:t>)</a:t>
            </a:r>
            <a:r>
              <a:rPr lang="zh-CN" altLang="en-US" sz="2200" dirty="0">
                <a:latin typeface="+mn-ea"/>
                <a:ea typeface="+mn-ea"/>
                <a:cs typeface="宋体"/>
              </a:rPr>
              <a:t>。</a:t>
            </a:r>
            <a:r>
              <a:rPr lang="zh-CN" altLang="en-US" sz="2200" dirty="0" smtClean="0">
                <a:latin typeface="+mn-ea"/>
                <a:ea typeface="+mn-ea"/>
                <a:cs typeface="宋体"/>
              </a:rPr>
              <a:t>令</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Times"/>
              </a:rPr>
              <a:t>表示</a:t>
            </a:r>
            <a:r>
              <a:rPr lang="zh-CN" altLang="en-US" sz="2200" dirty="0">
                <a:latin typeface="+mn-ea"/>
                <a:ea typeface="+mn-ea"/>
                <a:cs typeface="Times"/>
              </a:rPr>
              <a:t>已观测变量集</a:t>
            </a:r>
            <a:r>
              <a:rPr lang="zh-CN" altLang="en-US" sz="2200" dirty="0" smtClean="0">
                <a:latin typeface="+mn-ea"/>
                <a:ea typeface="+mn-ea"/>
                <a:cs typeface="Times"/>
              </a:rPr>
              <a:t>，</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Times"/>
              </a:rPr>
              <a:t>表示</a:t>
            </a:r>
            <a:r>
              <a:rPr lang="zh-CN" altLang="en-US" sz="2200" dirty="0">
                <a:latin typeface="+mn-ea"/>
                <a:ea typeface="+mn-ea"/>
                <a:cs typeface="Times"/>
              </a:rPr>
              <a:t>隐变量集，若预对模型参数</a:t>
            </a:r>
            <a:r>
              <a:rPr lang="en-US" altLang="zh-CN" sz="2200" dirty="0">
                <a:latin typeface="+mn-ea"/>
                <a:ea typeface="+mn-ea"/>
                <a:cs typeface="Times"/>
              </a:rPr>
              <a:t>  </a:t>
            </a:r>
            <a:r>
              <a:rPr lang="zh-CN" altLang="en-US" sz="2200" dirty="0" smtClean="0">
                <a:latin typeface="+mn-ea"/>
                <a:ea typeface="+mn-ea"/>
                <a:cs typeface="Times"/>
              </a:rPr>
              <a:t> 做</a:t>
            </a:r>
            <a:r>
              <a:rPr lang="zh-CN" altLang="en-US" sz="2200" dirty="0">
                <a:latin typeface="+mn-ea"/>
                <a:ea typeface="+mn-ea"/>
                <a:cs typeface="Times"/>
              </a:rPr>
              <a:t>极大似然估计，</a:t>
            </a:r>
            <a:r>
              <a:rPr lang="zh-CN" altLang="en-US" sz="2200" dirty="0">
                <a:latin typeface="+mn-ea"/>
                <a:ea typeface="+mn-ea"/>
                <a:cs typeface="宋体"/>
              </a:rPr>
              <a:t>则应最大化对数似然</a:t>
            </a:r>
            <a:r>
              <a:rPr lang="zh-CN" altLang="en-US" sz="2200" dirty="0" smtClean="0">
                <a:latin typeface="+mn-ea"/>
                <a:ea typeface="+mn-ea"/>
                <a:cs typeface="宋体"/>
              </a:rPr>
              <a:t>函数</a:t>
            </a: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宋体"/>
            </a:endParaRP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grpSp>
        <p:nvGrpSpPr>
          <p:cNvPr id="3" name="组合 2"/>
          <p:cNvGrpSpPr/>
          <p:nvPr/>
        </p:nvGrpSpPr>
        <p:grpSpPr>
          <a:xfrm>
            <a:off x="1927225" y="3461005"/>
            <a:ext cx="6204405" cy="404558"/>
            <a:chOff x="1927225" y="3461005"/>
            <a:chExt cx="6204405" cy="404558"/>
          </a:xfrm>
        </p:grpSpPr>
        <p:pic>
          <p:nvPicPr>
            <p:cNvPr id="8" name="Picture 2"/>
            <p:cNvPicPr>
              <a:picLocks noChangeAspect="1"/>
            </p:cNvPicPr>
            <p:nvPr/>
          </p:nvPicPr>
          <p:blipFill>
            <a:blip r:embed="rId3"/>
            <a:stretch>
              <a:fillRect/>
            </a:stretch>
          </p:blipFill>
          <p:spPr>
            <a:xfrm>
              <a:off x="7380900" y="3461005"/>
              <a:ext cx="750730" cy="337664"/>
            </a:xfrm>
            <a:prstGeom prst="rect">
              <a:avLst/>
            </a:prstGeom>
          </p:spPr>
        </p:pic>
        <p:graphicFrame>
          <p:nvGraphicFramePr>
            <p:cNvPr id="14" name="对象 13"/>
            <p:cNvGraphicFramePr>
              <a:graphicFrameLocks noChangeAspect="1"/>
            </p:cNvGraphicFramePr>
            <p:nvPr>
              <p:extLst/>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spid="_x0000_s30861" name="Formula" r:id="rId4" imgW="2010600" imgH="177840" progId="Equation.Ribbit">
                    <p:embed/>
                  </p:oleObj>
                </mc:Choice>
                <mc:Fallback>
                  <p:oleObj name="Formula" r:id="rId4" imgW="2010600" imgH="177840" progId="Equation.Ribbit">
                    <p:embed/>
                    <p:pic>
                      <p:nvPicPr>
                        <p:cNvPr id="0" name=""/>
                        <p:cNvPicPr/>
                        <p:nvPr/>
                      </p:nvPicPr>
                      <p:blipFill>
                        <a:blip r:embed="rId5"/>
                        <a:stretch>
                          <a:fillRect/>
                        </a:stretch>
                      </p:blipFill>
                      <p:spPr>
                        <a:xfrm>
                          <a:off x="1927225" y="3476625"/>
                          <a:ext cx="4416425" cy="388938"/>
                        </a:xfrm>
                        <a:prstGeom prst="rect">
                          <a:avLst/>
                        </a:prstGeom>
                      </p:spPr>
                    </p:pic>
                  </p:oleObj>
                </mc:Fallback>
              </mc:AlternateContent>
            </a:graphicData>
          </a:graphic>
        </p:graphicFrame>
      </p:grpSp>
      <p:graphicFrame>
        <p:nvGraphicFramePr>
          <p:cNvPr id="16" name="对象 15"/>
          <p:cNvGraphicFramePr>
            <a:graphicFrameLocks noChangeAspect="1"/>
          </p:cNvGraphicFramePr>
          <p:nvPr>
            <p:extLst/>
          </p:nvPr>
        </p:nvGraphicFramePr>
        <p:xfrm>
          <a:off x="6105525" y="2574979"/>
          <a:ext cx="238125" cy="338138"/>
        </p:xfrm>
        <a:graphic>
          <a:graphicData uri="http://schemas.openxmlformats.org/presentationml/2006/ole">
            <mc:AlternateContent xmlns:mc="http://schemas.openxmlformats.org/markup-compatibility/2006">
              <mc:Choice xmlns:v="urn:schemas-microsoft-com:vml" Requires="v">
                <p:oleObj spid="_x0000_s30862" name="Formula" r:id="rId6" imgW="113040" imgH="160200" progId="Equation.Ribbit">
                  <p:embed/>
                </p:oleObj>
              </mc:Choice>
              <mc:Fallback>
                <p:oleObj name="Formula" r:id="rId6" imgW="113040" imgH="160200" progId="Equation.Ribbit">
                  <p:embed/>
                  <p:pic>
                    <p:nvPicPr>
                      <p:cNvPr id="0" name=""/>
                      <p:cNvPicPr/>
                      <p:nvPr/>
                    </p:nvPicPr>
                    <p:blipFill>
                      <a:blip r:embed="rId7"/>
                      <a:stretch>
                        <a:fillRect/>
                      </a:stretch>
                    </p:blipFill>
                    <p:spPr>
                      <a:xfrm>
                        <a:off x="6105525" y="2574979"/>
                        <a:ext cx="238125" cy="3381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1826689" y="2570540"/>
          <a:ext cx="201071" cy="312945"/>
        </p:xfrm>
        <a:graphic>
          <a:graphicData uri="http://schemas.openxmlformats.org/presentationml/2006/ole">
            <mc:AlternateContent xmlns:mc="http://schemas.openxmlformats.org/markup-compatibility/2006">
              <mc:Choice xmlns:v="urn:schemas-microsoft-com:vml" Requires="v">
                <p:oleObj spid="_x0000_s30863" name="Formula" r:id="rId8" imgW="100440" imgH="155160" progId="Equation.Ribbit">
                  <p:embed/>
                </p:oleObj>
              </mc:Choice>
              <mc:Fallback>
                <p:oleObj name="Formula" r:id="rId8" imgW="100440" imgH="155160" progId="Equation.Ribbit">
                  <p:embed/>
                  <p:pic>
                    <p:nvPicPr>
                      <p:cNvPr id="0" name=""/>
                      <p:cNvPicPr/>
                      <p:nvPr/>
                    </p:nvPicPr>
                    <p:blipFill>
                      <a:blip r:embed="rId9"/>
                      <a:stretch>
                        <a:fillRect/>
                      </a:stretch>
                    </p:blipFill>
                    <p:spPr>
                      <a:xfrm>
                        <a:off x="1826689" y="2570540"/>
                        <a:ext cx="201071" cy="312945"/>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7166292" y="2271613"/>
          <a:ext cx="268288" cy="312738"/>
        </p:xfrm>
        <a:graphic>
          <a:graphicData uri="http://schemas.openxmlformats.org/presentationml/2006/ole">
            <mc:AlternateContent xmlns:mc="http://schemas.openxmlformats.org/markup-compatibility/2006">
              <mc:Choice xmlns:v="urn:schemas-microsoft-com:vml" Requires="v">
                <p:oleObj spid="_x0000_s30864" name="Formula" r:id="rId10" imgW="133560" imgH="156240" progId="Equation.Ribbit">
                  <p:embed/>
                </p:oleObj>
              </mc:Choice>
              <mc:Fallback>
                <p:oleObj name="Formula" r:id="rId10" imgW="133560" imgH="156240" progId="Equation.Ribbit">
                  <p:embed/>
                  <p:pic>
                    <p:nvPicPr>
                      <p:cNvPr id="0" name=""/>
                      <p:cNvPicPr/>
                      <p:nvPr/>
                    </p:nvPicPr>
                    <p:blipFill>
                      <a:blip r:embed="rId11"/>
                      <a:stretch>
                        <a:fillRect/>
                      </a:stretch>
                    </p:blipFill>
                    <p:spPr>
                      <a:xfrm>
                        <a:off x="7166292" y="2271613"/>
                        <a:ext cx="268288" cy="312738"/>
                      </a:xfrm>
                      <a:prstGeom prst="rect">
                        <a:avLst/>
                      </a:prstGeom>
                    </p:spPr>
                  </p:pic>
                </p:oleObj>
              </mc:Fallback>
            </mc:AlternateContent>
          </a:graphicData>
        </a:graphic>
      </p:graphicFrame>
    </p:spTree>
    <p:extLst>
      <p:ext uri="{BB962C8B-B14F-4D97-AF65-F5344CB8AC3E}">
        <p14:creationId xmlns:p14="http://schemas.microsoft.com/office/powerpoint/2010/main" val="16959335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a:t>
            </a:r>
            <a:r>
              <a:rPr lang="zh-CN" altLang="en-US" sz="2200" dirty="0" smtClean="0">
                <a:latin typeface="+mn-ea"/>
                <a:ea typeface="+mn-ea"/>
                <a:cs typeface="Times"/>
              </a:rPr>
              <a:t>“坚挺”</a:t>
            </a:r>
            <a:r>
              <a:rPr lang="en-US" altLang="zh-CN" sz="2200" dirty="0" smtClean="0">
                <a:latin typeface="+mn-ea"/>
                <a:ea typeface="+mn-ea"/>
                <a:cs typeface="Times"/>
              </a:rPr>
              <a:t>,</a:t>
            </a:r>
            <a:r>
              <a:rPr lang="zh-CN" altLang="en-US" sz="2200" dirty="0" smtClean="0">
                <a:latin typeface="+mn-ea"/>
                <a:ea typeface="+mn-ea"/>
                <a:cs typeface="Times"/>
              </a:rPr>
              <a:t>则</a:t>
            </a:r>
            <a:r>
              <a:rPr lang="zh-CN" altLang="en-US" sz="2200" dirty="0">
                <a:latin typeface="+mn-ea"/>
                <a:ea typeface="+mn-ea"/>
                <a:cs typeface="Times"/>
              </a:rPr>
              <a:t>训练样本的“根蒂”属性变量值未知，如何计算</a:t>
            </a:r>
            <a:r>
              <a:rPr lang="zh-CN" altLang="en-US" sz="2200" dirty="0" smtClean="0">
                <a:latin typeface="+mn-ea"/>
                <a:ea typeface="+mn-ea"/>
                <a:cs typeface="Times"/>
              </a:rPr>
              <a:t>？</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未观测的变量称为“隐变量”</a:t>
            </a:r>
            <a:r>
              <a:rPr lang="en-US" altLang="zh-CN" sz="2200" dirty="0" smtClean="0">
                <a:latin typeface="+mn-ea"/>
                <a:ea typeface="+mn-ea"/>
                <a:cs typeface="宋体"/>
              </a:rPr>
              <a:t>(</a:t>
            </a:r>
            <a:r>
              <a:rPr lang="en-US" altLang="zh-CN" sz="2200" dirty="0" smtClean="0">
                <a:latin typeface="+mj-lt"/>
                <a:ea typeface="+mn-ea"/>
                <a:cs typeface="Times"/>
              </a:rPr>
              <a:t>latent variable</a:t>
            </a:r>
            <a:r>
              <a:rPr lang="en-US" altLang="zh-CN" sz="2200" dirty="0" smtClean="0">
                <a:latin typeface="+mn-ea"/>
                <a:ea typeface="+mn-ea"/>
                <a:cs typeface="宋体"/>
              </a:rPr>
              <a:t>)</a:t>
            </a:r>
            <a:r>
              <a:rPr lang="zh-CN" altLang="en-US" sz="2200" dirty="0">
                <a:latin typeface="+mn-ea"/>
                <a:ea typeface="+mn-ea"/>
                <a:cs typeface="宋体"/>
              </a:rPr>
              <a:t>。</a:t>
            </a:r>
            <a:r>
              <a:rPr lang="zh-CN" altLang="en-US" sz="2200" dirty="0" smtClean="0">
                <a:latin typeface="+mn-ea"/>
                <a:ea typeface="+mn-ea"/>
                <a:cs typeface="宋体"/>
              </a:rPr>
              <a:t>令</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Times"/>
              </a:rPr>
              <a:t>表示</a:t>
            </a:r>
            <a:r>
              <a:rPr lang="zh-CN" altLang="en-US" sz="2200" dirty="0">
                <a:latin typeface="+mn-ea"/>
                <a:ea typeface="+mn-ea"/>
                <a:cs typeface="Times"/>
              </a:rPr>
              <a:t>已观测变量集</a:t>
            </a:r>
            <a:r>
              <a:rPr lang="zh-CN" altLang="en-US" sz="2200" dirty="0" smtClean="0">
                <a:latin typeface="+mn-ea"/>
                <a:ea typeface="+mn-ea"/>
                <a:cs typeface="Times"/>
              </a:rPr>
              <a:t>，</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Times"/>
              </a:rPr>
              <a:t>表示</a:t>
            </a:r>
            <a:r>
              <a:rPr lang="zh-CN" altLang="en-US" sz="2200" dirty="0">
                <a:latin typeface="+mn-ea"/>
                <a:ea typeface="+mn-ea"/>
                <a:cs typeface="Times"/>
              </a:rPr>
              <a:t>隐变量集，若预对模型参数</a:t>
            </a:r>
            <a:r>
              <a:rPr lang="en-US" altLang="zh-CN" sz="2200" dirty="0">
                <a:latin typeface="+mn-ea"/>
                <a:ea typeface="+mn-ea"/>
                <a:cs typeface="Times"/>
              </a:rPr>
              <a:t>  </a:t>
            </a:r>
            <a:r>
              <a:rPr lang="zh-CN" altLang="en-US" sz="2200" dirty="0" smtClean="0">
                <a:latin typeface="+mn-ea"/>
                <a:ea typeface="+mn-ea"/>
                <a:cs typeface="Times"/>
              </a:rPr>
              <a:t> 做</a:t>
            </a:r>
            <a:r>
              <a:rPr lang="zh-CN" altLang="en-US" sz="2200" dirty="0">
                <a:latin typeface="+mn-ea"/>
                <a:ea typeface="+mn-ea"/>
                <a:cs typeface="Times"/>
              </a:rPr>
              <a:t>极大似然估计，</a:t>
            </a:r>
            <a:r>
              <a:rPr lang="zh-CN" altLang="en-US" sz="2200" dirty="0">
                <a:latin typeface="+mn-ea"/>
                <a:ea typeface="+mn-ea"/>
                <a:cs typeface="宋体"/>
              </a:rPr>
              <a:t>则应最大化对数似然</a:t>
            </a:r>
            <a:r>
              <a:rPr lang="zh-CN" altLang="en-US" sz="2200" dirty="0" smtClean="0">
                <a:latin typeface="+mn-ea"/>
                <a:ea typeface="+mn-ea"/>
                <a:cs typeface="宋体"/>
              </a:rPr>
              <a:t>函数</a:t>
            </a: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由于 </a:t>
            </a:r>
            <a:r>
              <a:rPr lang="en-US" altLang="zh-CN" sz="2200" dirty="0" smtClean="0">
                <a:latin typeface="Times" charset="0"/>
                <a:ea typeface="+mn-ea"/>
                <a:cs typeface="Times" charset="0"/>
              </a:rPr>
              <a:t>   </a:t>
            </a:r>
            <a:r>
              <a:rPr lang="zh-CN" altLang="en-US" sz="2200" dirty="0" smtClean="0">
                <a:latin typeface="+mn-ea"/>
                <a:ea typeface="+mn-ea"/>
                <a:cs typeface="宋体"/>
              </a:rPr>
              <a:t>是</a:t>
            </a:r>
            <a:r>
              <a:rPr lang="zh-CN" altLang="en-US" sz="2200" dirty="0">
                <a:latin typeface="+mn-ea"/>
                <a:ea typeface="+mn-ea"/>
                <a:cs typeface="宋体"/>
              </a:rPr>
              <a:t>隐变量，上式无法直接求解。此时我们可以通过</a:t>
            </a:r>
            <a:r>
              <a:rPr lang="zh-CN" altLang="en-US" sz="2200" dirty="0" smtClean="0">
                <a:latin typeface="+mn-ea"/>
                <a:ea typeface="+mn-ea"/>
                <a:cs typeface="宋体"/>
              </a:rPr>
              <a:t>对</a:t>
            </a:r>
            <a:r>
              <a:rPr lang="en-US" altLang="zh-CN" sz="2200" dirty="0">
                <a:latin typeface="+mn-ea"/>
                <a:ea typeface="+mn-ea"/>
                <a:cs typeface="Times"/>
              </a:rPr>
              <a:t> </a:t>
            </a:r>
            <a:r>
              <a:rPr lang="en-US" altLang="zh-CN" sz="2200" dirty="0" smtClean="0">
                <a:latin typeface="+mn-ea"/>
                <a:ea typeface="+mn-ea"/>
                <a:cs typeface="Times"/>
              </a:rPr>
              <a:t> </a:t>
            </a:r>
            <a:r>
              <a:rPr lang="zh-CN" altLang="en-US" sz="2200" dirty="0" smtClean="0">
                <a:latin typeface="+mn-ea"/>
                <a:ea typeface="+mn-ea"/>
                <a:cs typeface="宋体"/>
              </a:rPr>
              <a:t>计算</a:t>
            </a:r>
            <a:r>
              <a:rPr lang="zh-CN" altLang="en-US" sz="2200" dirty="0">
                <a:latin typeface="+mn-ea"/>
                <a:ea typeface="+mn-ea"/>
                <a:cs typeface="宋体"/>
              </a:rPr>
              <a:t>期望，来最大化已观测数据的对数“边际似然”</a:t>
            </a:r>
            <a:r>
              <a:rPr lang="en-US" altLang="zh-CN" sz="2200" dirty="0">
                <a:latin typeface="+mn-ea"/>
                <a:ea typeface="+mn-ea"/>
                <a:cs typeface="宋体"/>
              </a:rPr>
              <a:t>(</a:t>
            </a:r>
            <a:r>
              <a:rPr lang="en-US" altLang="zh-CN" sz="2200" dirty="0">
                <a:latin typeface="+mj-lt"/>
                <a:ea typeface="+mn-ea"/>
                <a:cs typeface="Times"/>
              </a:rPr>
              <a:t>marginal likelihood</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grpSp>
        <p:nvGrpSpPr>
          <p:cNvPr id="5" name="组合 4"/>
          <p:cNvGrpSpPr/>
          <p:nvPr/>
        </p:nvGrpSpPr>
        <p:grpSpPr>
          <a:xfrm>
            <a:off x="919662" y="5173869"/>
            <a:ext cx="7568535" cy="735483"/>
            <a:chOff x="919662" y="5173869"/>
            <a:chExt cx="7568535" cy="735483"/>
          </a:xfrm>
        </p:grpSpPr>
        <p:pic>
          <p:nvPicPr>
            <p:cNvPr id="11" name="Picture 8"/>
            <p:cNvPicPr>
              <a:picLocks noChangeAspect="1"/>
            </p:cNvPicPr>
            <p:nvPr/>
          </p:nvPicPr>
          <p:blipFill>
            <a:blip r:embed="rId3"/>
            <a:stretch>
              <a:fillRect/>
            </a:stretch>
          </p:blipFill>
          <p:spPr>
            <a:xfrm>
              <a:off x="7765224" y="5223215"/>
              <a:ext cx="722973" cy="318395"/>
            </a:xfrm>
            <a:prstGeom prst="rect">
              <a:avLst/>
            </a:prstGeom>
          </p:spPr>
        </p:pic>
        <p:graphicFrame>
          <p:nvGraphicFramePr>
            <p:cNvPr id="13" name="对象 12"/>
            <p:cNvGraphicFramePr>
              <a:graphicFrameLocks noChangeAspect="1"/>
            </p:cNvGraphicFramePr>
            <p:nvPr>
              <p:extLst/>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spid="_x0000_s31984" name="Formula" r:id="rId4" imgW="3053160" imgH="349560" progId="Equation.Ribbit">
                    <p:embed/>
                  </p:oleObj>
                </mc:Choice>
                <mc:Fallback>
                  <p:oleObj name="Formula" r:id="rId4" imgW="3053160" imgH="349560" progId="Equation.Ribbit">
                    <p:embed/>
                    <p:pic>
                      <p:nvPicPr>
                        <p:cNvPr id="0" name=""/>
                        <p:cNvPicPr/>
                        <p:nvPr/>
                      </p:nvPicPr>
                      <p:blipFill>
                        <a:blip r:embed="rId5"/>
                        <a:stretch>
                          <a:fillRect/>
                        </a:stretch>
                      </p:blipFill>
                      <p:spPr>
                        <a:xfrm>
                          <a:off x="919662" y="5173869"/>
                          <a:ext cx="6461238" cy="735483"/>
                        </a:xfrm>
                        <a:prstGeom prst="rect">
                          <a:avLst/>
                        </a:prstGeom>
                      </p:spPr>
                    </p:pic>
                  </p:oleObj>
                </mc:Fallback>
              </mc:AlternateContent>
            </a:graphicData>
          </a:graphic>
        </p:graphicFrame>
      </p:grpSp>
      <p:grpSp>
        <p:nvGrpSpPr>
          <p:cNvPr id="3" name="组合 2"/>
          <p:cNvGrpSpPr/>
          <p:nvPr/>
        </p:nvGrpSpPr>
        <p:grpSpPr>
          <a:xfrm>
            <a:off x="1927225" y="3461005"/>
            <a:ext cx="6204405" cy="404558"/>
            <a:chOff x="1927225" y="3461005"/>
            <a:chExt cx="6204405" cy="404558"/>
          </a:xfrm>
        </p:grpSpPr>
        <p:pic>
          <p:nvPicPr>
            <p:cNvPr id="8" name="Picture 2"/>
            <p:cNvPicPr>
              <a:picLocks noChangeAspect="1"/>
            </p:cNvPicPr>
            <p:nvPr/>
          </p:nvPicPr>
          <p:blipFill>
            <a:blip r:embed="rId6"/>
            <a:stretch>
              <a:fillRect/>
            </a:stretch>
          </p:blipFill>
          <p:spPr>
            <a:xfrm>
              <a:off x="7380900" y="3461005"/>
              <a:ext cx="750730" cy="337664"/>
            </a:xfrm>
            <a:prstGeom prst="rect">
              <a:avLst/>
            </a:prstGeom>
          </p:spPr>
        </p:pic>
        <p:graphicFrame>
          <p:nvGraphicFramePr>
            <p:cNvPr id="14" name="对象 13"/>
            <p:cNvGraphicFramePr>
              <a:graphicFrameLocks noChangeAspect="1"/>
            </p:cNvGraphicFramePr>
            <p:nvPr>
              <p:extLst/>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spid="_x0000_s31985" name="Formula" r:id="rId7" imgW="2010600" imgH="177840" progId="Equation.Ribbit">
                    <p:embed/>
                  </p:oleObj>
                </mc:Choice>
                <mc:Fallback>
                  <p:oleObj name="Formula" r:id="rId7" imgW="2010600" imgH="177840" progId="Equation.Ribbit">
                    <p:embed/>
                    <p:pic>
                      <p:nvPicPr>
                        <p:cNvPr id="0" name=""/>
                        <p:cNvPicPr/>
                        <p:nvPr/>
                      </p:nvPicPr>
                      <p:blipFill>
                        <a:blip r:embed="rId8"/>
                        <a:stretch>
                          <a:fillRect/>
                        </a:stretch>
                      </p:blipFill>
                      <p:spPr>
                        <a:xfrm>
                          <a:off x="1927225" y="3476625"/>
                          <a:ext cx="4416425" cy="388938"/>
                        </a:xfrm>
                        <a:prstGeom prst="rect">
                          <a:avLst/>
                        </a:prstGeom>
                      </p:spPr>
                    </p:pic>
                  </p:oleObj>
                </mc:Fallback>
              </mc:AlternateContent>
            </a:graphicData>
          </a:graphic>
        </p:graphicFrame>
      </p:grpSp>
      <p:graphicFrame>
        <p:nvGraphicFramePr>
          <p:cNvPr id="16" name="对象 15"/>
          <p:cNvGraphicFramePr>
            <a:graphicFrameLocks noChangeAspect="1"/>
          </p:cNvGraphicFramePr>
          <p:nvPr>
            <p:extLst/>
          </p:nvPr>
        </p:nvGraphicFramePr>
        <p:xfrm>
          <a:off x="6105525" y="2574979"/>
          <a:ext cx="238125" cy="338138"/>
        </p:xfrm>
        <a:graphic>
          <a:graphicData uri="http://schemas.openxmlformats.org/presentationml/2006/ole">
            <mc:AlternateContent xmlns:mc="http://schemas.openxmlformats.org/markup-compatibility/2006">
              <mc:Choice xmlns:v="urn:schemas-microsoft-com:vml" Requires="v">
                <p:oleObj spid="_x0000_s31986" name="Formula" r:id="rId9" imgW="113040" imgH="160200" progId="Equation.Ribbit">
                  <p:embed/>
                </p:oleObj>
              </mc:Choice>
              <mc:Fallback>
                <p:oleObj name="Formula" r:id="rId9" imgW="113040" imgH="160200" progId="Equation.Ribbit">
                  <p:embed/>
                  <p:pic>
                    <p:nvPicPr>
                      <p:cNvPr id="0" name=""/>
                      <p:cNvPicPr/>
                      <p:nvPr/>
                    </p:nvPicPr>
                    <p:blipFill>
                      <a:blip r:embed="rId10"/>
                      <a:stretch>
                        <a:fillRect/>
                      </a:stretch>
                    </p:blipFill>
                    <p:spPr>
                      <a:xfrm>
                        <a:off x="6105525" y="2574979"/>
                        <a:ext cx="238125" cy="3381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1826689" y="2570540"/>
          <a:ext cx="201071" cy="312945"/>
        </p:xfrm>
        <a:graphic>
          <a:graphicData uri="http://schemas.openxmlformats.org/presentationml/2006/ole">
            <mc:AlternateContent xmlns:mc="http://schemas.openxmlformats.org/markup-compatibility/2006">
              <mc:Choice xmlns:v="urn:schemas-microsoft-com:vml" Requires="v">
                <p:oleObj spid="_x0000_s31987" name="Formula" r:id="rId11" imgW="100440" imgH="155160" progId="Equation.Ribbit">
                  <p:embed/>
                </p:oleObj>
              </mc:Choice>
              <mc:Fallback>
                <p:oleObj name="Formula" r:id="rId11" imgW="100440" imgH="155160" progId="Equation.Ribbit">
                  <p:embed/>
                  <p:pic>
                    <p:nvPicPr>
                      <p:cNvPr id="0" name=""/>
                      <p:cNvPicPr/>
                      <p:nvPr/>
                    </p:nvPicPr>
                    <p:blipFill>
                      <a:blip r:embed="rId12"/>
                      <a:stretch>
                        <a:fillRect/>
                      </a:stretch>
                    </p:blipFill>
                    <p:spPr>
                      <a:xfrm>
                        <a:off x="1826689" y="2570540"/>
                        <a:ext cx="201071" cy="312945"/>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7166292" y="2271613"/>
          <a:ext cx="268288" cy="312738"/>
        </p:xfrm>
        <a:graphic>
          <a:graphicData uri="http://schemas.openxmlformats.org/presentationml/2006/ole">
            <mc:AlternateContent xmlns:mc="http://schemas.openxmlformats.org/markup-compatibility/2006">
              <mc:Choice xmlns:v="urn:schemas-microsoft-com:vml" Requires="v">
                <p:oleObj spid="_x0000_s31988" name="Formula" r:id="rId13" imgW="133560" imgH="156240" progId="Equation.Ribbit">
                  <p:embed/>
                </p:oleObj>
              </mc:Choice>
              <mc:Fallback>
                <p:oleObj name="Formula" r:id="rId13" imgW="133560" imgH="156240" progId="Equation.Ribbit">
                  <p:embed/>
                  <p:pic>
                    <p:nvPicPr>
                      <p:cNvPr id="0" name=""/>
                      <p:cNvPicPr/>
                      <p:nvPr/>
                    </p:nvPicPr>
                    <p:blipFill>
                      <a:blip r:embed="rId14"/>
                      <a:stretch>
                        <a:fillRect/>
                      </a:stretch>
                    </p:blipFill>
                    <p:spPr>
                      <a:xfrm>
                        <a:off x="7166292" y="2271613"/>
                        <a:ext cx="268288" cy="312738"/>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1232329" y="4169246"/>
          <a:ext cx="201071" cy="312945"/>
        </p:xfrm>
        <a:graphic>
          <a:graphicData uri="http://schemas.openxmlformats.org/presentationml/2006/ole">
            <mc:AlternateContent xmlns:mc="http://schemas.openxmlformats.org/markup-compatibility/2006">
              <mc:Choice xmlns:v="urn:schemas-microsoft-com:vml" Requires="v">
                <p:oleObj spid="_x0000_s31989" name="Formula" r:id="rId15" imgW="100440" imgH="155160" progId="Equation.Ribbit">
                  <p:embed/>
                </p:oleObj>
              </mc:Choice>
              <mc:Fallback>
                <p:oleObj name="Formula" r:id="rId15" imgW="100440" imgH="155160" progId="Equation.Ribbit">
                  <p:embed/>
                  <p:pic>
                    <p:nvPicPr>
                      <p:cNvPr id="0" name=""/>
                      <p:cNvPicPr/>
                      <p:nvPr/>
                    </p:nvPicPr>
                    <p:blipFill>
                      <a:blip r:embed="rId12"/>
                      <a:stretch>
                        <a:fillRect/>
                      </a:stretch>
                    </p:blipFill>
                    <p:spPr>
                      <a:xfrm>
                        <a:off x="1232329" y="4169246"/>
                        <a:ext cx="201071" cy="312945"/>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8031094" y="4169246"/>
          <a:ext cx="201071" cy="312945"/>
        </p:xfrm>
        <a:graphic>
          <a:graphicData uri="http://schemas.openxmlformats.org/presentationml/2006/ole">
            <mc:AlternateContent xmlns:mc="http://schemas.openxmlformats.org/markup-compatibility/2006">
              <mc:Choice xmlns:v="urn:schemas-microsoft-com:vml" Requires="v">
                <p:oleObj spid="_x0000_s31990" name="Formula" r:id="rId16" imgW="100440" imgH="155160" progId="Equation.Ribbit">
                  <p:embed/>
                </p:oleObj>
              </mc:Choice>
              <mc:Fallback>
                <p:oleObj name="Formula" r:id="rId16" imgW="100440" imgH="155160" progId="Equation.Ribbit">
                  <p:embed/>
                  <p:pic>
                    <p:nvPicPr>
                      <p:cNvPr id="0" name=""/>
                      <p:cNvPicPr/>
                      <p:nvPr/>
                    </p:nvPicPr>
                    <p:blipFill>
                      <a:blip r:embed="rId12"/>
                      <a:stretch>
                        <a:fillRect/>
                      </a:stretch>
                    </p:blipFill>
                    <p:spPr>
                      <a:xfrm>
                        <a:off x="8031094" y="4169246"/>
                        <a:ext cx="201071" cy="312945"/>
                      </a:xfrm>
                      <a:prstGeom prst="rect">
                        <a:avLst/>
                      </a:prstGeom>
                    </p:spPr>
                  </p:pic>
                </p:oleObj>
              </mc:Fallback>
            </mc:AlternateContent>
          </a:graphicData>
        </a:graphic>
      </p:graphicFrame>
    </p:spTree>
    <p:extLst>
      <p:ext uri="{BB962C8B-B14F-4D97-AF65-F5344CB8AC3E}">
        <p14:creationId xmlns:p14="http://schemas.microsoft.com/office/powerpoint/2010/main" val="31975760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629650" cy="5452679"/>
          </a:xfrm>
        </p:spPr>
        <p:txBody>
          <a:bodyPr>
            <a:normAutofit/>
          </a:bodyPr>
          <a:lstStyle/>
          <a:p>
            <a:pPr marL="0" lvl="1" indent="0">
              <a:spcBef>
                <a:spcPts val="1000"/>
              </a:spcBef>
              <a:buSzPct val="120000"/>
              <a:buNone/>
            </a:pPr>
            <a:r>
              <a:rPr lang="zh-CN" altLang="en-US" sz="2200" dirty="0" smtClean="0">
                <a:latin typeface="+mn-ea"/>
                <a:ea typeface="+mn-ea"/>
                <a:cs typeface="宋体"/>
              </a:rPr>
              <a:t>    </a:t>
            </a:r>
            <a:r>
              <a:rPr lang="en-US" altLang="zh-CN" sz="2200" dirty="0" smtClean="0">
                <a:latin typeface="Verdana" charset="0"/>
                <a:ea typeface="Verdana" charset="0"/>
                <a:cs typeface="Verdana" charset="0"/>
              </a:rPr>
              <a:t>EM (Expectation-Maximization</a:t>
            </a:r>
            <a:r>
              <a:rPr lang="en-US" altLang="zh-CN" sz="2200" dirty="0">
                <a:latin typeface="Verdana" charset="0"/>
                <a:ea typeface="Verdana" charset="0"/>
                <a:cs typeface="Verdana" charset="0"/>
              </a:rPr>
              <a:t>)</a:t>
            </a:r>
            <a:r>
              <a:rPr lang="zh-CN" altLang="en-US" sz="2200" dirty="0" smtClean="0">
                <a:latin typeface="+mn-ea"/>
                <a:ea typeface="+mn-ea"/>
                <a:cs typeface="宋体"/>
              </a:rPr>
              <a:t>算法 </a:t>
            </a:r>
            <a:r>
              <a:rPr lang="fr-FR" altLang="zh-CN" sz="2200" dirty="0" smtClean="0">
                <a:latin typeface="Verdana" charset="0"/>
                <a:ea typeface="Verdana" charset="0"/>
                <a:cs typeface="Verdana" charset="0"/>
              </a:rPr>
              <a:t>[</a:t>
            </a:r>
            <a:r>
              <a:rPr lang="fr-FR" altLang="zh-CN" sz="2200" dirty="0">
                <a:latin typeface="Verdana" charset="0"/>
                <a:ea typeface="Verdana" charset="0"/>
                <a:cs typeface="Verdana" charset="0"/>
              </a:rPr>
              <a:t>Dempster et al., 1977]</a:t>
            </a:r>
            <a:r>
              <a:rPr lang="fr-FR" altLang="zh-CN" sz="2200" dirty="0">
                <a:latin typeface="+mn-ea"/>
                <a:ea typeface="+mn-ea"/>
                <a:cs typeface="宋体"/>
              </a:rPr>
              <a:t> </a:t>
            </a:r>
            <a:r>
              <a:rPr lang="zh-CN" altLang="en-US" sz="2200" dirty="0">
                <a:latin typeface="+mn-ea"/>
                <a:ea typeface="+mn-ea"/>
                <a:cs typeface="宋体"/>
              </a:rPr>
              <a:t>是常用的估计参数隐变量的利器。</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当参数  已知</a:t>
            </a:r>
            <a:r>
              <a:rPr lang="en-US" altLang="zh-CN" sz="2200" dirty="0" smtClean="0">
                <a:latin typeface="+mn-ea"/>
                <a:ea typeface="+mn-ea"/>
                <a:cs typeface="宋体"/>
              </a:rPr>
              <a:t> </a:t>
            </a:r>
            <a:r>
              <a:rPr lang="zh-CN" altLang="en-US" sz="2200" dirty="0" smtClean="0">
                <a:latin typeface="+mn-ea"/>
                <a:ea typeface="+mn-ea"/>
                <a:cs typeface="宋体"/>
              </a:rPr>
              <a:t>－</a:t>
            </a:r>
            <a:r>
              <a:rPr lang="en-US" altLang="zh-CN" sz="2200" dirty="0" smtClean="0">
                <a:latin typeface="+mn-ea"/>
                <a:ea typeface="+mn-ea"/>
                <a:cs typeface="宋体"/>
              </a:rPr>
              <a:t>&gt; </a:t>
            </a:r>
            <a:r>
              <a:rPr lang="zh-CN" altLang="en-US" sz="2200" dirty="0" smtClean="0">
                <a:latin typeface="+mn-ea"/>
                <a:ea typeface="+mn-ea"/>
                <a:cs typeface="宋体"/>
              </a:rPr>
              <a:t>根据训练数据推断出最优隐变量</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宋体"/>
              </a:rPr>
              <a:t>的值</a:t>
            </a:r>
            <a:r>
              <a:rPr lang="en-US" altLang="zh-CN" sz="2200" dirty="0" smtClean="0">
                <a:latin typeface="+mn-ea"/>
                <a:ea typeface="+mn-ea"/>
                <a:cs typeface="宋体"/>
              </a:rPr>
              <a:t>(</a:t>
            </a:r>
            <a:r>
              <a:rPr lang="en-US" altLang="zh-CN" sz="2200" dirty="0" smtClean="0">
                <a:latin typeface="+mj-lt"/>
                <a:ea typeface="Times" charset="0"/>
                <a:cs typeface="Times" charset="0"/>
              </a:rPr>
              <a:t>E</a:t>
            </a:r>
            <a:r>
              <a:rPr lang="zh-CN" altLang="en-US" sz="2200" dirty="0" smtClean="0">
                <a:latin typeface="+mn-ea"/>
                <a:ea typeface="+mn-ea"/>
                <a:cs typeface="宋体"/>
              </a:rPr>
              <a:t>步</a:t>
            </a:r>
            <a:r>
              <a:rPr lang="en-US" altLang="zh-CN" sz="2200" dirty="0" smtClean="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当</a:t>
            </a:r>
            <a:r>
              <a:rPr lang="en-US" altLang="zh-CN" sz="2200" dirty="0">
                <a:latin typeface="+mn-ea"/>
                <a:ea typeface="+mn-ea"/>
                <a:cs typeface="Times New Roman" charset="0"/>
              </a:rPr>
              <a:t> </a:t>
            </a:r>
            <a:r>
              <a:rPr lang="en-US" altLang="zh-CN" sz="2200" dirty="0" smtClean="0">
                <a:latin typeface="+mn-ea"/>
                <a:ea typeface="+mn-ea"/>
                <a:cs typeface="Times New Roman" charset="0"/>
              </a:rPr>
              <a:t> </a:t>
            </a:r>
            <a:r>
              <a:rPr lang="zh-CN" altLang="en-US" sz="2200" dirty="0" smtClean="0">
                <a:latin typeface="+mn-ea"/>
                <a:ea typeface="+mn-ea"/>
                <a:cs typeface="宋体"/>
              </a:rPr>
              <a:t>已知</a:t>
            </a:r>
            <a:r>
              <a:rPr lang="en-US" altLang="zh-CN" sz="2200" dirty="0" smtClean="0">
                <a:latin typeface="+mn-ea"/>
                <a:ea typeface="+mn-ea"/>
                <a:cs typeface="宋体"/>
              </a:rPr>
              <a:t> </a:t>
            </a:r>
            <a:r>
              <a:rPr lang="zh-CN" altLang="en-US" sz="2200" dirty="0" smtClean="0">
                <a:latin typeface="+mn-ea"/>
                <a:ea typeface="+mn-ea"/>
                <a:cs typeface="宋体"/>
              </a:rPr>
              <a:t>－</a:t>
            </a:r>
            <a:r>
              <a:rPr lang="en-US" altLang="zh-CN" sz="2200" dirty="0" smtClean="0">
                <a:latin typeface="+mn-ea"/>
                <a:ea typeface="+mn-ea"/>
                <a:cs typeface="宋体"/>
              </a:rPr>
              <a:t>&gt; </a:t>
            </a:r>
            <a:r>
              <a:rPr lang="zh-CN" altLang="en-US" sz="2200" dirty="0" smtClean="0">
                <a:latin typeface="+mn-ea"/>
                <a:ea typeface="+mn-ea"/>
                <a:cs typeface="宋体"/>
              </a:rPr>
              <a:t>对</a:t>
            </a:r>
            <a:r>
              <a:rPr lang="en-US" altLang="zh-CN" sz="2200" dirty="0" smtClean="0">
                <a:latin typeface="+mn-ea"/>
                <a:ea typeface="+mn-ea"/>
                <a:cs typeface="宋体"/>
              </a:rPr>
              <a:t>  </a:t>
            </a:r>
            <a:r>
              <a:rPr lang="zh-CN" altLang="en-US" sz="2200" dirty="0" smtClean="0">
                <a:latin typeface="+mn-ea"/>
                <a:ea typeface="+mn-ea"/>
                <a:cs typeface="宋体"/>
              </a:rPr>
              <a:t>做极大似然估计</a:t>
            </a:r>
            <a:r>
              <a:rPr lang="en-US" altLang="zh-CN" sz="2200" dirty="0" smtClean="0">
                <a:latin typeface="+mn-ea"/>
                <a:ea typeface="+mn-ea"/>
                <a:cs typeface="宋体"/>
              </a:rPr>
              <a:t>(</a:t>
            </a:r>
            <a:r>
              <a:rPr lang="en-US" altLang="zh-CN" sz="2200" dirty="0" smtClean="0">
                <a:latin typeface="+mj-lt"/>
                <a:ea typeface="+mn-ea"/>
                <a:cs typeface="Times New Roman" charset="0"/>
              </a:rPr>
              <a:t>M</a:t>
            </a:r>
            <a:r>
              <a:rPr lang="zh-CN" altLang="en-US" sz="2200" dirty="0" smtClean="0">
                <a:latin typeface="+mn-ea"/>
                <a:ea typeface="+mn-ea"/>
                <a:cs typeface="宋体"/>
              </a:rPr>
              <a:t>步</a:t>
            </a:r>
            <a:r>
              <a:rPr lang="en-US" altLang="zh-CN" sz="2200" dirty="0" smtClean="0">
                <a:latin typeface="+mn-ea"/>
                <a:ea typeface="+mn-ea"/>
                <a:cs typeface="宋体"/>
              </a:rPr>
              <a:t>)</a:t>
            </a:r>
            <a:endParaRPr lang="zh-CN" altLang="en-US" sz="2200" dirty="0" smtClean="0">
              <a:latin typeface="+mn-ea"/>
              <a:ea typeface="+mn-ea"/>
              <a:cs typeface="宋体"/>
            </a:endParaRPr>
          </a:p>
          <a:p>
            <a:pPr marL="0" lvl="1" indent="0">
              <a:spcBef>
                <a:spcPts val="1000"/>
              </a:spcBef>
              <a:buSzPct val="120000"/>
              <a:buNone/>
            </a:pPr>
            <a:r>
              <a:rPr lang="zh-CN" altLang="en-US" sz="2200" dirty="0" smtClean="0">
                <a:latin typeface="+mn-ea"/>
                <a:ea typeface="+mn-ea"/>
                <a:cs typeface="宋体"/>
              </a:rPr>
              <a:t>    </a:t>
            </a:r>
          </a:p>
          <a:p>
            <a:pPr marL="0" lvl="1" indent="0">
              <a:spcBef>
                <a:spcPts val="1000"/>
              </a:spcBef>
              <a:buSzPct val="120000"/>
              <a:buNone/>
            </a:pPr>
            <a:r>
              <a:rPr lang="zh-CN" altLang="en-US" sz="2200" dirty="0" smtClean="0">
                <a:latin typeface="+mn-ea"/>
                <a:ea typeface="+mn-ea"/>
                <a:cs typeface="宋体"/>
              </a:rPr>
              <a:t>    </a:t>
            </a:r>
            <a:endParaRPr kumimoji="1" lang="zh-CN" altLang="en-US" dirty="0">
              <a:latin typeface="+mn-ea"/>
              <a:ea typeface="+mn-ea"/>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94062098"/>
              </p:ext>
            </p:extLst>
          </p:nvPr>
        </p:nvGraphicFramePr>
        <p:xfrm>
          <a:off x="1589616" y="2342615"/>
          <a:ext cx="241300" cy="338137"/>
        </p:xfrm>
        <a:graphic>
          <a:graphicData uri="http://schemas.openxmlformats.org/presentationml/2006/ole">
            <mc:AlternateContent xmlns:mc="http://schemas.openxmlformats.org/markup-compatibility/2006">
              <mc:Choice xmlns:v="urn:schemas-microsoft-com:vml" Requires="v">
                <p:oleObj spid="_x0000_s29066" name="Formula" r:id="rId3" imgW="113040" imgH="160200" progId="Equation.Ribbit">
                  <p:embed/>
                </p:oleObj>
              </mc:Choice>
              <mc:Fallback>
                <p:oleObj name="Formula" r:id="rId3" imgW="113040" imgH="160200" progId="Equation.Ribbit">
                  <p:embed/>
                  <p:pic>
                    <p:nvPicPr>
                      <p:cNvPr id="0" name=""/>
                      <p:cNvPicPr/>
                      <p:nvPr/>
                    </p:nvPicPr>
                    <p:blipFill>
                      <a:blip r:embed="rId4"/>
                      <a:stretch>
                        <a:fillRect/>
                      </a:stretch>
                    </p:blipFill>
                    <p:spPr>
                      <a:xfrm>
                        <a:off x="1589616" y="2342615"/>
                        <a:ext cx="241300" cy="3381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46575073"/>
              </p:ext>
            </p:extLst>
          </p:nvPr>
        </p:nvGraphicFramePr>
        <p:xfrm>
          <a:off x="7054668" y="2368281"/>
          <a:ext cx="186146" cy="286803"/>
        </p:xfrm>
        <a:graphic>
          <a:graphicData uri="http://schemas.openxmlformats.org/presentationml/2006/ole">
            <mc:AlternateContent xmlns:mc="http://schemas.openxmlformats.org/markup-compatibility/2006">
              <mc:Choice xmlns:v="urn:schemas-microsoft-com:vml" Requires="v">
                <p:oleObj spid="_x0000_s29067" name="Formula" r:id="rId5" imgW="100440" imgH="155160" progId="Equation.Ribbit">
                  <p:embed/>
                </p:oleObj>
              </mc:Choice>
              <mc:Fallback>
                <p:oleObj name="Formula" r:id="rId5" imgW="100440" imgH="155160" progId="Equation.Ribbit">
                  <p:embed/>
                  <p:pic>
                    <p:nvPicPr>
                      <p:cNvPr id="0" name=""/>
                      <p:cNvPicPr/>
                      <p:nvPr/>
                    </p:nvPicPr>
                    <p:blipFill>
                      <a:blip r:embed="rId6"/>
                      <a:stretch>
                        <a:fillRect/>
                      </a:stretch>
                    </p:blipFill>
                    <p:spPr>
                      <a:xfrm>
                        <a:off x="7054668" y="2368281"/>
                        <a:ext cx="186146" cy="28680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398384563"/>
              </p:ext>
            </p:extLst>
          </p:nvPr>
        </p:nvGraphicFramePr>
        <p:xfrm>
          <a:off x="1032584" y="2806041"/>
          <a:ext cx="186146" cy="286803"/>
        </p:xfrm>
        <a:graphic>
          <a:graphicData uri="http://schemas.openxmlformats.org/presentationml/2006/ole">
            <mc:AlternateContent xmlns:mc="http://schemas.openxmlformats.org/markup-compatibility/2006">
              <mc:Choice xmlns:v="urn:schemas-microsoft-com:vml" Requires="v">
                <p:oleObj spid="_x0000_s29068" name="Formula" r:id="rId7" imgW="100440" imgH="155160" progId="Equation.Ribbit">
                  <p:embed/>
                </p:oleObj>
              </mc:Choice>
              <mc:Fallback>
                <p:oleObj name="Formula" r:id="rId7" imgW="100440" imgH="155160" progId="Equation.Ribbit">
                  <p:embed/>
                  <p:pic>
                    <p:nvPicPr>
                      <p:cNvPr id="0" name=""/>
                      <p:cNvPicPr/>
                      <p:nvPr/>
                    </p:nvPicPr>
                    <p:blipFill>
                      <a:blip r:embed="rId6"/>
                      <a:stretch>
                        <a:fillRect/>
                      </a:stretch>
                    </p:blipFill>
                    <p:spPr>
                      <a:xfrm>
                        <a:off x="1032584" y="2806041"/>
                        <a:ext cx="186146" cy="2868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553383351"/>
              </p:ext>
            </p:extLst>
          </p:nvPr>
        </p:nvGraphicFramePr>
        <p:xfrm>
          <a:off x="2837656" y="2806041"/>
          <a:ext cx="211138" cy="296862"/>
        </p:xfrm>
        <a:graphic>
          <a:graphicData uri="http://schemas.openxmlformats.org/presentationml/2006/ole">
            <mc:AlternateContent xmlns:mc="http://schemas.openxmlformats.org/markup-compatibility/2006">
              <mc:Choice xmlns:v="urn:schemas-microsoft-com:vml" Requires="v">
                <p:oleObj spid="_x0000_s29069" name="Formula" r:id="rId8" imgW="113040" imgH="160200" progId="Equation.Ribbit">
                  <p:embed/>
                </p:oleObj>
              </mc:Choice>
              <mc:Fallback>
                <p:oleObj name="Formula" r:id="rId8" imgW="113040" imgH="160200" progId="Equation.Ribbit">
                  <p:embed/>
                  <p:pic>
                    <p:nvPicPr>
                      <p:cNvPr id="0" name=""/>
                      <p:cNvPicPr/>
                      <p:nvPr/>
                    </p:nvPicPr>
                    <p:blipFill>
                      <a:blip r:embed="rId4"/>
                      <a:stretch>
                        <a:fillRect/>
                      </a:stretch>
                    </p:blipFill>
                    <p:spPr>
                      <a:xfrm>
                        <a:off x="2837656" y="2806041"/>
                        <a:ext cx="211138" cy="296862"/>
                      </a:xfrm>
                      <a:prstGeom prst="rect">
                        <a:avLst/>
                      </a:prstGeom>
                    </p:spPr>
                  </p:pic>
                </p:oleObj>
              </mc:Fallback>
            </mc:AlternateContent>
          </a:graphicData>
        </a:graphic>
      </p:graphicFrame>
    </p:spTree>
    <p:extLst>
      <p:ext uri="{BB962C8B-B14F-4D97-AF65-F5344CB8AC3E}">
        <p14:creationId xmlns:p14="http://schemas.microsoft.com/office/powerpoint/2010/main" val="370857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629650" cy="5452679"/>
          </a:xfrm>
        </p:spPr>
        <p:txBody>
          <a:bodyPr>
            <a:normAutofit/>
          </a:bodyPr>
          <a:lstStyle/>
          <a:p>
            <a:pPr marL="0" lvl="1" indent="0">
              <a:spcBef>
                <a:spcPts val="1000"/>
              </a:spcBef>
              <a:buSzPct val="120000"/>
              <a:buNone/>
            </a:pPr>
            <a:r>
              <a:rPr lang="zh-CN" altLang="en-US" sz="2200" dirty="0" smtClean="0">
                <a:latin typeface="+mn-ea"/>
                <a:ea typeface="+mn-ea"/>
                <a:cs typeface="宋体"/>
              </a:rPr>
              <a:t>    </a:t>
            </a:r>
            <a:r>
              <a:rPr lang="en-US" altLang="zh-CN" sz="2200" dirty="0" smtClean="0">
                <a:latin typeface="Verdana" charset="0"/>
                <a:ea typeface="Verdana" charset="0"/>
                <a:cs typeface="Verdana" charset="0"/>
              </a:rPr>
              <a:t>EM (Expectation-Maximization</a:t>
            </a:r>
            <a:r>
              <a:rPr lang="en-US" altLang="zh-CN" sz="2200" dirty="0">
                <a:latin typeface="Verdana" charset="0"/>
                <a:ea typeface="Verdana" charset="0"/>
                <a:cs typeface="Verdana" charset="0"/>
              </a:rPr>
              <a:t>)</a:t>
            </a:r>
            <a:r>
              <a:rPr lang="zh-CN" altLang="en-US" sz="2200" dirty="0" smtClean="0">
                <a:latin typeface="+mn-ea"/>
                <a:ea typeface="+mn-ea"/>
                <a:cs typeface="宋体"/>
              </a:rPr>
              <a:t>算法 </a:t>
            </a:r>
            <a:r>
              <a:rPr lang="fr-FR" altLang="zh-CN" sz="2200" dirty="0" smtClean="0">
                <a:latin typeface="Verdana" charset="0"/>
                <a:ea typeface="Verdana" charset="0"/>
                <a:cs typeface="Verdana" charset="0"/>
              </a:rPr>
              <a:t>[</a:t>
            </a:r>
            <a:r>
              <a:rPr lang="fr-FR" altLang="zh-CN" sz="2200" dirty="0">
                <a:latin typeface="Verdana" charset="0"/>
                <a:ea typeface="Verdana" charset="0"/>
                <a:cs typeface="Verdana" charset="0"/>
              </a:rPr>
              <a:t>Dempster et al., 1977]</a:t>
            </a:r>
            <a:r>
              <a:rPr lang="fr-FR" altLang="zh-CN" sz="2200" dirty="0">
                <a:latin typeface="+mn-ea"/>
                <a:ea typeface="+mn-ea"/>
                <a:cs typeface="宋体"/>
              </a:rPr>
              <a:t> </a:t>
            </a:r>
            <a:r>
              <a:rPr lang="zh-CN" altLang="en-US" sz="2200" dirty="0">
                <a:latin typeface="+mn-ea"/>
                <a:ea typeface="+mn-ea"/>
                <a:cs typeface="宋体"/>
              </a:rPr>
              <a:t>是常用的估计参数隐变量的利器。</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当参数  已知</a:t>
            </a:r>
            <a:r>
              <a:rPr lang="en-US" altLang="zh-CN" sz="2200" dirty="0" smtClean="0">
                <a:latin typeface="+mn-ea"/>
                <a:ea typeface="+mn-ea"/>
                <a:cs typeface="宋体"/>
              </a:rPr>
              <a:t> </a:t>
            </a:r>
            <a:r>
              <a:rPr lang="zh-CN" altLang="en-US" sz="2200" dirty="0" smtClean="0">
                <a:latin typeface="+mn-ea"/>
                <a:ea typeface="+mn-ea"/>
                <a:cs typeface="宋体"/>
              </a:rPr>
              <a:t>－</a:t>
            </a:r>
            <a:r>
              <a:rPr lang="en-US" altLang="zh-CN" sz="2200" dirty="0" smtClean="0">
                <a:latin typeface="+mn-ea"/>
                <a:ea typeface="+mn-ea"/>
                <a:cs typeface="宋体"/>
              </a:rPr>
              <a:t>&gt; </a:t>
            </a:r>
            <a:r>
              <a:rPr lang="zh-CN" altLang="en-US" sz="2200" dirty="0" smtClean="0">
                <a:latin typeface="+mn-ea"/>
                <a:ea typeface="+mn-ea"/>
                <a:cs typeface="宋体"/>
              </a:rPr>
              <a:t>根据训练数据推断出最优隐变量</a:t>
            </a:r>
            <a:r>
              <a:rPr lang="en-US" altLang="zh-CN" sz="2200" dirty="0">
                <a:latin typeface="Times" charset="0"/>
                <a:ea typeface="+mn-ea"/>
                <a:cs typeface="Times" charset="0"/>
              </a:rPr>
              <a:t> </a:t>
            </a:r>
            <a:r>
              <a:rPr lang="en-US" altLang="zh-CN" sz="2200" dirty="0" smtClean="0">
                <a:latin typeface="Times" charset="0"/>
                <a:ea typeface="+mn-ea"/>
                <a:cs typeface="Times" charset="0"/>
              </a:rPr>
              <a:t>   </a:t>
            </a:r>
            <a:r>
              <a:rPr lang="zh-CN" altLang="en-US" sz="2200" dirty="0" smtClean="0">
                <a:latin typeface="+mn-ea"/>
                <a:ea typeface="+mn-ea"/>
                <a:cs typeface="宋体"/>
              </a:rPr>
              <a:t>的值</a:t>
            </a:r>
            <a:r>
              <a:rPr lang="en-US" altLang="zh-CN" sz="2200" dirty="0" smtClean="0">
                <a:latin typeface="+mn-ea"/>
                <a:ea typeface="+mn-ea"/>
                <a:cs typeface="宋体"/>
              </a:rPr>
              <a:t>(</a:t>
            </a:r>
            <a:r>
              <a:rPr lang="en-US" altLang="zh-CN" sz="2200" dirty="0" smtClean="0">
                <a:latin typeface="+mj-lt"/>
                <a:ea typeface="Times" charset="0"/>
                <a:cs typeface="Times" charset="0"/>
              </a:rPr>
              <a:t>E</a:t>
            </a:r>
            <a:r>
              <a:rPr lang="zh-CN" altLang="en-US" sz="2200" dirty="0" smtClean="0">
                <a:latin typeface="+mn-ea"/>
                <a:ea typeface="+mn-ea"/>
                <a:cs typeface="宋体"/>
              </a:rPr>
              <a:t>步</a:t>
            </a:r>
            <a:r>
              <a:rPr lang="en-US" altLang="zh-CN" sz="2200" dirty="0" smtClean="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当</a:t>
            </a:r>
            <a:r>
              <a:rPr lang="en-US" altLang="zh-CN" sz="2200" dirty="0">
                <a:latin typeface="+mn-ea"/>
                <a:ea typeface="+mn-ea"/>
                <a:cs typeface="Times New Roman" charset="0"/>
              </a:rPr>
              <a:t> </a:t>
            </a:r>
            <a:r>
              <a:rPr lang="en-US" altLang="zh-CN" sz="2200" dirty="0" smtClean="0">
                <a:latin typeface="+mn-ea"/>
                <a:ea typeface="+mn-ea"/>
                <a:cs typeface="Times New Roman" charset="0"/>
              </a:rPr>
              <a:t> </a:t>
            </a:r>
            <a:r>
              <a:rPr lang="zh-CN" altLang="en-US" sz="2200" dirty="0" smtClean="0">
                <a:latin typeface="+mn-ea"/>
                <a:ea typeface="+mn-ea"/>
                <a:cs typeface="宋体"/>
              </a:rPr>
              <a:t>已知</a:t>
            </a:r>
            <a:r>
              <a:rPr lang="en-US" altLang="zh-CN" sz="2200" dirty="0" smtClean="0">
                <a:latin typeface="+mn-ea"/>
                <a:ea typeface="+mn-ea"/>
                <a:cs typeface="宋体"/>
              </a:rPr>
              <a:t> </a:t>
            </a:r>
            <a:r>
              <a:rPr lang="zh-CN" altLang="en-US" sz="2200" dirty="0" smtClean="0">
                <a:latin typeface="+mn-ea"/>
                <a:ea typeface="+mn-ea"/>
                <a:cs typeface="宋体"/>
              </a:rPr>
              <a:t>－</a:t>
            </a:r>
            <a:r>
              <a:rPr lang="en-US" altLang="zh-CN" sz="2200" dirty="0" smtClean="0">
                <a:latin typeface="+mn-ea"/>
                <a:ea typeface="+mn-ea"/>
                <a:cs typeface="宋体"/>
              </a:rPr>
              <a:t>&gt; </a:t>
            </a:r>
            <a:r>
              <a:rPr lang="zh-CN" altLang="en-US" sz="2200" dirty="0" smtClean="0">
                <a:latin typeface="+mn-ea"/>
                <a:ea typeface="+mn-ea"/>
                <a:cs typeface="宋体"/>
              </a:rPr>
              <a:t>对</a:t>
            </a:r>
            <a:r>
              <a:rPr lang="en-US" altLang="zh-CN" sz="2200" dirty="0" smtClean="0">
                <a:latin typeface="+mn-ea"/>
                <a:ea typeface="+mn-ea"/>
                <a:cs typeface="宋体"/>
              </a:rPr>
              <a:t>  </a:t>
            </a:r>
            <a:r>
              <a:rPr lang="zh-CN" altLang="en-US" sz="2200" dirty="0" smtClean="0">
                <a:latin typeface="+mn-ea"/>
                <a:ea typeface="+mn-ea"/>
                <a:cs typeface="宋体"/>
              </a:rPr>
              <a:t>做极大似然估计</a:t>
            </a:r>
            <a:r>
              <a:rPr lang="en-US" altLang="zh-CN" sz="2200" dirty="0" smtClean="0">
                <a:latin typeface="+mn-ea"/>
                <a:ea typeface="+mn-ea"/>
                <a:cs typeface="宋体"/>
              </a:rPr>
              <a:t>(</a:t>
            </a:r>
            <a:r>
              <a:rPr lang="en-US" altLang="zh-CN" sz="2200" dirty="0" smtClean="0">
                <a:latin typeface="+mj-lt"/>
                <a:ea typeface="+mn-ea"/>
                <a:cs typeface="Times New Roman" charset="0"/>
              </a:rPr>
              <a:t>M</a:t>
            </a:r>
            <a:r>
              <a:rPr lang="zh-CN" altLang="en-US" sz="2200" dirty="0" smtClean="0">
                <a:latin typeface="+mn-ea"/>
                <a:ea typeface="+mn-ea"/>
                <a:cs typeface="宋体"/>
              </a:rPr>
              <a:t>步</a:t>
            </a:r>
            <a:r>
              <a:rPr lang="en-US" altLang="zh-CN" sz="2200" dirty="0" smtClean="0">
                <a:latin typeface="+mn-ea"/>
                <a:ea typeface="+mn-ea"/>
                <a:cs typeface="宋体"/>
              </a:rPr>
              <a:t>)</a:t>
            </a:r>
            <a:endParaRPr lang="zh-CN" altLang="en-US" sz="2200" dirty="0" smtClean="0">
              <a:latin typeface="+mn-ea"/>
              <a:ea typeface="+mn-ea"/>
              <a:cs typeface="宋体"/>
            </a:endParaRPr>
          </a:p>
          <a:p>
            <a:pPr marL="0" lvl="1" indent="0">
              <a:spcBef>
                <a:spcPts val="1000"/>
              </a:spcBef>
              <a:buSzPct val="120000"/>
              <a:buNone/>
            </a:pPr>
            <a:r>
              <a:rPr lang="zh-CN" altLang="en-US" sz="2200" dirty="0" smtClean="0">
                <a:latin typeface="+mn-ea"/>
                <a:ea typeface="+mn-ea"/>
                <a:cs typeface="宋体"/>
              </a:rPr>
              <a:t>    </a:t>
            </a:r>
          </a:p>
          <a:p>
            <a:pPr marL="0" lvl="1" indent="0">
              <a:spcBef>
                <a:spcPts val="1000"/>
              </a:spcBef>
              <a:buSzPct val="120000"/>
              <a:buNone/>
            </a:pPr>
            <a:r>
              <a:rPr lang="zh-CN" altLang="en-US" sz="2200" dirty="0" smtClean="0">
                <a:latin typeface="+mn-ea"/>
                <a:ea typeface="+mn-ea"/>
                <a:cs typeface="宋体"/>
              </a:rPr>
              <a:t>    于是</a:t>
            </a:r>
            <a:r>
              <a:rPr lang="zh-CN" altLang="en-US" sz="2200" dirty="0">
                <a:latin typeface="+mn-ea"/>
                <a:ea typeface="+mn-ea"/>
                <a:cs typeface="宋体"/>
              </a:rPr>
              <a:t>，以</a:t>
            </a:r>
            <a:r>
              <a:rPr lang="zh-CN" altLang="en-US" sz="2200" dirty="0" smtClean="0">
                <a:latin typeface="+mn-ea"/>
                <a:ea typeface="+mn-ea"/>
                <a:cs typeface="宋体"/>
              </a:rPr>
              <a:t>初始值  </a:t>
            </a:r>
            <a:r>
              <a:rPr lang="en-US" altLang="zh-CN" sz="2200" dirty="0" smtClean="0">
                <a:latin typeface="+mn-ea"/>
                <a:ea typeface="+mn-ea"/>
                <a:cs typeface="宋体"/>
              </a:rPr>
              <a:t> </a:t>
            </a:r>
            <a:r>
              <a:rPr lang="zh-CN" altLang="en-US" sz="2200" dirty="0" smtClean="0">
                <a:latin typeface="+mn-ea"/>
                <a:ea typeface="+mn-ea"/>
                <a:cs typeface="宋体"/>
              </a:rPr>
              <a:t>为</a:t>
            </a:r>
            <a:r>
              <a:rPr lang="zh-CN" altLang="en-US" sz="2200" dirty="0">
                <a:latin typeface="+mn-ea"/>
                <a:ea typeface="+mn-ea"/>
                <a:cs typeface="宋体"/>
              </a:rPr>
              <a:t>起点，对式子</a:t>
            </a:r>
            <a:r>
              <a:rPr lang="en-US" altLang="zh-CN" sz="2200" dirty="0">
                <a:latin typeface="+mn-ea"/>
                <a:ea typeface="+mn-ea"/>
                <a:cs typeface="宋体"/>
              </a:rPr>
              <a:t>(7.35),</a:t>
            </a:r>
            <a:r>
              <a:rPr lang="zh-CN" altLang="en-US" sz="2200" dirty="0">
                <a:latin typeface="+mn-ea"/>
                <a:ea typeface="+mn-ea"/>
                <a:cs typeface="宋体"/>
              </a:rPr>
              <a:t>可迭代执行以下步骤直至收敛：</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基于  </a:t>
            </a:r>
            <a:r>
              <a:rPr lang="en-US" altLang="zh-CN" sz="2200" dirty="0" smtClean="0">
                <a:latin typeface="+mn-ea"/>
                <a:ea typeface="+mn-ea"/>
                <a:cs typeface="宋体"/>
              </a:rPr>
              <a:t> </a:t>
            </a:r>
            <a:r>
              <a:rPr lang="zh-CN" altLang="en-US" sz="2200" dirty="0" smtClean="0">
                <a:latin typeface="+mn-ea"/>
                <a:ea typeface="+mn-ea"/>
                <a:cs typeface="宋体"/>
              </a:rPr>
              <a:t>推断</a:t>
            </a:r>
            <a:r>
              <a:rPr lang="zh-CN" altLang="en-US" sz="2200" dirty="0">
                <a:latin typeface="+mn-ea"/>
                <a:ea typeface="+mn-ea"/>
                <a:cs typeface="宋体"/>
              </a:rPr>
              <a:t>隐</a:t>
            </a:r>
            <a:r>
              <a:rPr lang="zh-CN" altLang="en-US" sz="2200" dirty="0" smtClean="0">
                <a:latin typeface="+mn-ea"/>
                <a:ea typeface="+mn-ea"/>
                <a:cs typeface="宋体"/>
              </a:rPr>
              <a:t>变量</a:t>
            </a:r>
            <a:r>
              <a:rPr lang="en-US" altLang="zh-CN" sz="2200" dirty="0">
                <a:latin typeface="+mn-ea"/>
                <a:ea typeface="+mn-ea"/>
                <a:cs typeface="Times"/>
              </a:rPr>
              <a:t> </a:t>
            </a:r>
            <a:r>
              <a:rPr lang="en-US" altLang="zh-CN" sz="2200" dirty="0" smtClean="0">
                <a:latin typeface="+mn-ea"/>
                <a:ea typeface="+mn-ea"/>
                <a:cs typeface="Times"/>
              </a:rPr>
              <a:t> </a:t>
            </a:r>
            <a:r>
              <a:rPr lang="zh-CN" altLang="en-US" sz="2200" dirty="0" smtClean="0">
                <a:latin typeface="+mn-ea"/>
                <a:ea typeface="+mn-ea"/>
                <a:cs typeface="Times"/>
              </a:rPr>
              <a:t>的期</a:t>
            </a:r>
            <a:r>
              <a:rPr lang="zh-CN" altLang="en-US" sz="2200" dirty="0" smtClean="0">
                <a:latin typeface="+mn-ea"/>
                <a:ea typeface="+mn-ea"/>
                <a:cs typeface="宋体"/>
              </a:rPr>
              <a:t>望</a:t>
            </a:r>
            <a:r>
              <a:rPr lang="en-US" altLang="zh-CN" sz="2200" dirty="0">
                <a:latin typeface="+mn-ea"/>
                <a:ea typeface="+mn-ea"/>
                <a:cs typeface="宋体"/>
              </a:rPr>
              <a:t>,</a:t>
            </a:r>
            <a:r>
              <a:rPr lang="zh-CN" altLang="en-US" sz="2200" dirty="0" smtClean="0">
                <a:latin typeface="+mn-ea"/>
                <a:ea typeface="+mn-ea"/>
                <a:cs typeface="宋体"/>
              </a:rPr>
              <a:t>记为   </a:t>
            </a:r>
            <a:r>
              <a:rPr lang="en-US" altLang="zh-CN" sz="2200" dirty="0" smtClean="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smtClean="0">
                <a:latin typeface="+mn-ea"/>
                <a:ea typeface="+mn-ea"/>
                <a:cs typeface="宋体"/>
              </a:rPr>
              <a:t>基于</a:t>
            </a:r>
            <a:r>
              <a:rPr lang="zh-CN" altLang="en-US" sz="2200" dirty="0">
                <a:latin typeface="+mn-ea"/>
                <a:ea typeface="+mn-ea"/>
                <a:cs typeface="宋体"/>
              </a:rPr>
              <a:t>已观测到</a:t>
            </a:r>
            <a:r>
              <a:rPr lang="zh-CN" altLang="en-US" sz="2200" dirty="0" smtClean="0">
                <a:latin typeface="+mn-ea"/>
                <a:ea typeface="+mn-ea"/>
                <a:cs typeface="宋体"/>
              </a:rPr>
              <a:t>变量</a:t>
            </a:r>
            <a:r>
              <a:rPr lang="en-US" altLang="zh-CN" sz="2200" dirty="0">
                <a:latin typeface="+mn-ea"/>
                <a:ea typeface="+mn-ea"/>
                <a:cs typeface="Times"/>
              </a:rPr>
              <a:t> </a:t>
            </a:r>
            <a:r>
              <a:rPr lang="en-US" altLang="zh-CN" sz="2200" dirty="0" smtClean="0">
                <a:latin typeface="+mn-ea"/>
                <a:ea typeface="+mn-ea"/>
                <a:cs typeface="Times"/>
              </a:rPr>
              <a:t> </a:t>
            </a:r>
            <a:r>
              <a:rPr lang="zh-CN" altLang="en-US" sz="2200" dirty="0" smtClean="0">
                <a:latin typeface="+mn-ea"/>
                <a:ea typeface="+mn-ea"/>
                <a:cs typeface="Times"/>
              </a:rPr>
              <a:t>和</a:t>
            </a:r>
            <a:r>
              <a:rPr lang="en-US" altLang="zh-CN" sz="2200" dirty="0">
                <a:latin typeface="+mn-ea"/>
                <a:ea typeface="+mn-ea"/>
                <a:cs typeface="Times"/>
              </a:rPr>
              <a:t> </a:t>
            </a:r>
            <a:r>
              <a:rPr lang="en-US" altLang="zh-CN" sz="2200" dirty="0" smtClean="0">
                <a:latin typeface="+mn-ea"/>
                <a:ea typeface="+mn-ea"/>
                <a:cs typeface="Times"/>
              </a:rPr>
              <a:t>  </a:t>
            </a:r>
            <a:r>
              <a:rPr lang="zh-CN" altLang="en-US" sz="2200" dirty="0" smtClean="0">
                <a:latin typeface="+mn-ea"/>
                <a:ea typeface="+mn-ea"/>
                <a:cs typeface="宋体"/>
              </a:rPr>
              <a:t>对参数  做</a:t>
            </a:r>
            <a:r>
              <a:rPr lang="zh-CN" altLang="en-US" sz="2200" dirty="0">
                <a:latin typeface="+mn-ea"/>
                <a:ea typeface="+mn-ea"/>
                <a:cs typeface="宋体"/>
              </a:rPr>
              <a:t>极大</a:t>
            </a:r>
            <a:r>
              <a:rPr lang="zh-CN" altLang="en-US" sz="2200" dirty="0" smtClean="0">
                <a:latin typeface="+mn-ea"/>
                <a:ea typeface="+mn-ea"/>
                <a:cs typeface="宋体"/>
              </a:rPr>
              <a:t>似然估计，记为</a:t>
            </a:r>
            <a:r>
              <a:rPr lang="zh-CN" altLang="en-US" sz="2200" dirty="0">
                <a:latin typeface="+mn-ea"/>
                <a:ea typeface="+mn-ea"/>
                <a:cs typeface="宋体"/>
              </a:rPr>
              <a:t> </a:t>
            </a:r>
            <a:r>
              <a:rPr lang="zh-CN" altLang="en-US" sz="2200" dirty="0" smtClean="0">
                <a:latin typeface="+mn-ea"/>
                <a:ea typeface="+mn-ea"/>
                <a:cs typeface="宋体"/>
              </a:rPr>
              <a:t>   </a:t>
            </a:r>
            <a:r>
              <a:rPr lang="en-US" altLang="zh-CN" sz="2200" dirty="0" smtClean="0">
                <a:latin typeface="+mn-ea"/>
                <a:ea typeface="+mn-ea"/>
                <a:cs typeface="宋体"/>
              </a:rPr>
              <a:t>;</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这就是</a:t>
            </a:r>
            <a:r>
              <a:rPr lang="en-US" altLang="zh-CN" sz="2200" dirty="0">
                <a:latin typeface="Verdana" charset="0"/>
                <a:ea typeface="Verdana" charset="0"/>
                <a:cs typeface="Verdana" charset="0"/>
              </a:rPr>
              <a:t>EM</a:t>
            </a:r>
            <a:r>
              <a:rPr lang="zh-CN" altLang="en-US" sz="2200" dirty="0">
                <a:latin typeface="+mn-ea"/>
                <a:ea typeface="+mn-ea"/>
                <a:cs typeface="宋体"/>
              </a:rPr>
              <a:t>算法的原型</a:t>
            </a:r>
            <a:r>
              <a:rPr lang="zh-CN" altLang="en-US" sz="2200" dirty="0" smtClean="0">
                <a:latin typeface="+mn-ea"/>
                <a:ea typeface="+mn-ea"/>
                <a:cs typeface="宋体"/>
              </a:rPr>
              <a:t>。</a:t>
            </a:r>
            <a:endParaRPr lang="en-US" altLang="zh-CN" sz="2200" dirty="0" smtClean="0">
              <a:latin typeface="+mn-ea"/>
              <a:ea typeface="+mn-ea"/>
              <a:cs typeface="宋体"/>
            </a:endParaRPr>
          </a:p>
          <a:p>
            <a:endParaRPr kumimoji="1" lang="zh-CN" altLang="en-US" dirty="0">
              <a:latin typeface="+mn-ea"/>
              <a:ea typeface="+mn-ea"/>
            </a:endParaRPr>
          </a:p>
        </p:txBody>
      </p:sp>
      <p:graphicFrame>
        <p:nvGraphicFramePr>
          <p:cNvPr id="15" name="对象 14"/>
          <p:cNvGraphicFramePr>
            <a:graphicFrameLocks noChangeAspect="1"/>
          </p:cNvGraphicFramePr>
          <p:nvPr>
            <p:extLst/>
          </p:nvPr>
        </p:nvGraphicFramePr>
        <p:xfrm>
          <a:off x="1589616" y="2342615"/>
          <a:ext cx="241300" cy="338137"/>
        </p:xfrm>
        <a:graphic>
          <a:graphicData uri="http://schemas.openxmlformats.org/presentationml/2006/ole">
            <mc:AlternateContent xmlns:mc="http://schemas.openxmlformats.org/markup-compatibility/2006">
              <mc:Choice xmlns:v="urn:schemas-microsoft-com:vml" Requires="v">
                <p:oleObj spid="_x0000_s34178" name="Formula" r:id="rId3" imgW="113040" imgH="160200" progId="Equation.Ribbit">
                  <p:embed/>
                </p:oleObj>
              </mc:Choice>
              <mc:Fallback>
                <p:oleObj name="Formula" r:id="rId3" imgW="113040" imgH="160200" progId="Equation.Ribbit">
                  <p:embed/>
                  <p:pic>
                    <p:nvPicPr>
                      <p:cNvPr id="0" name=""/>
                      <p:cNvPicPr/>
                      <p:nvPr/>
                    </p:nvPicPr>
                    <p:blipFill>
                      <a:blip r:embed="rId4"/>
                      <a:stretch>
                        <a:fillRect/>
                      </a:stretch>
                    </p:blipFill>
                    <p:spPr>
                      <a:xfrm>
                        <a:off x="1589616" y="2342615"/>
                        <a:ext cx="241300" cy="338137"/>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7054668" y="2368281"/>
          <a:ext cx="186146" cy="286803"/>
        </p:xfrm>
        <a:graphic>
          <a:graphicData uri="http://schemas.openxmlformats.org/presentationml/2006/ole">
            <mc:AlternateContent xmlns:mc="http://schemas.openxmlformats.org/markup-compatibility/2006">
              <mc:Choice xmlns:v="urn:schemas-microsoft-com:vml" Requires="v">
                <p:oleObj spid="_x0000_s34179" name="Formula" r:id="rId5" imgW="100440" imgH="155160" progId="Equation.Ribbit">
                  <p:embed/>
                </p:oleObj>
              </mc:Choice>
              <mc:Fallback>
                <p:oleObj name="Formula" r:id="rId5" imgW="100440" imgH="155160" progId="Equation.Ribbit">
                  <p:embed/>
                  <p:pic>
                    <p:nvPicPr>
                      <p:cNvPr id="0" name=""/>
                      <p:cNvPicPr/>
                      <p:nvPr/>
                    </p:nvPicPr>
                    <p:blipFill>
                      <a:blip r:embed="rId6"/>
                      <a:stretch>
                        <a:fillRect/>
                      </a:stretch>
                    </p:blipFill>
                    <p:spPr>
                      <a:xfrm>
                        <a:off x="7054668" y="2368281"/>
                        <a:ext cx="186146" cy="286803"/>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1032584" y="2806041"/>
          <a:ext cx="186146" cy="286803"/>
        </p:xfrm>
        <a:graphic>
          <a:graphicData uri="http://schemas.openxmlformats.org/presentationml/2006/ole">
            <mc:AlternateContent xmlns:mc="http://schemas.openxmlformats.org/markup-compatibility/2006">
              <mc:Choice xmlns:v="urn:schemas-microsoft-com:vml" Requires="v">
                <p:oleObj spid="_x0000_s34180" name="Formula" r:id="rId7" imgW="100440" imgH="155160" progId="Equation.Ribbit">
                  <p:embed/>
                </p:oleObj>
              </mc:Choice>
              <mc:Fallback>
                <p:oleObj name="Formula" r:id="rId7" imgW="100440" imgH="155160" progId="Equation.Ribbit">
                  <p:embed/>
                  <p:pic>
                    <p:nvPicPr>
                      <p:cNvPr id="0" name=""/>
                      <p:cNvPicPr/>
                      <p:nvPr/>
                    </p:nvPicPr>
                    <p:blipFill>
                      <a:blip r:embed="rId6"/>
                      <a:stretch>
                        <a:fillRect/>
                      </a:stretch>
                    </p:blipFill>
                    <p:spPr>
                      <a:xfrm>
                        <a:off x="1032584" y="2806041"/>
                        <a:ext cx="186146" cy="286803"/>
                      </a:xfrm>
                      <a:prstGeom prst="rect">
                        <a:avLst/>
                      </a:prstGeom>
                    </p:spPr>
                  </p:pic>
                </p:oleObj>
              </mc:Fallback>
            </mc:AlternateContent>
          </a:graphicData>
        </a:graphic>
      </p:graphicFrame>
      <p:graphicFrame>
        <p:nvGraphicFramePr>
          <p:cNvPr id="18" name="对象 17"/>
          <p:cNvGraphicFramePr>
            <a:graphicFrameLocks noChangeAspect="1"/>
          </p:cNvGraphicFramePr>
          <p:nvPr>
            <p:extLst/>
          </p:nvPr>
        </p:nvGraphicFramePr>
        <p:xfrm>
          <a:off x="2837656" y="2806041"/>
          <a:ext cx="211138" cy="296862"/>
        </p:xfrm>
        <a:graphic>
          <a:graphicData uri="http://schemas.openxmlformats.org/presentationml/2006/ole">
            <mc:AlternateContent xmlns:mc="http://schemas.openxmlformats.org/markup-compatibility/2006">
              <mc:Choice xmlns:v="urn:schemas-microsoft-com:vml" Requires="v">
                <p:oleObj spid="_x0000_s34181" name="Formula" r:id="rId8" imgW="113040" imgH="160200" progId="Equation.Ribbit">
                  <p:embed/>
                </p:oleObj>
              </mc:Choice>
              <mc:Fallback>
                <p:oleObj name="Formula" r:id="rId8" imgW="113040" imgH="160200" progId="Equation.Ribbit">
                  <p:embed/>
                  <p:pic>
                    <p:nvPicPr>
                      <p:cNvPr id="0" name=""/>
                      <p:cNvPicPr/>
                      <p:nvPr/>
                    </p:nvPicPr>
                    <p:blipFill>
                      <a:blip r:embed="rId4"/>
                      <a:stretch>
                        <a:fillRect/>
                      </a:stretch>
                    </p:blipFill>
                    <p:spPr>
                      <a:xfrm>
                        <a:off x="2837656" y="2806041"/>
                        <a:ext cx="211138" cy="296862"/>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2889250" y="3641725"/>
          <a:ext cx="319088" cy="341313"/>
        </p:xfrm>
        <a:graphic>
          <a:graphicData uri="http://schemas.openxmlformats.org/presentationml/2006/ole">
            <mc:AlternateContent xmlns:mc="http://schemas.openxmlformats.org/markup-compatibility/2006">
              <mc:Choice xmlns:v="urn:schemas-microsoft-com:vml" Requires="v">
                <p:oleObj spid="_x0000_s34182" name="Formula" r:id="rId9" imgW="170280" imgH="184320" progId="Equation.Ribbit">
                  <p:embed/>
                </p:oleObj>
              </mc:Choice>
              <mc:Fallback>
                <p:oleObj name="Formula" r:id="rId9" imgW="170280" imgH="184320" progId="Equation.Ribbit">
                  <p:embed/>
                  <p:pic>
                    <p:nvPicPr>
                      <p:cNvPr id="0" name=""/>
                      <p:cNvPicPr/>
                      <p:nvPr/>
                    </p:nvPicPr>
                    <p:blipFill>
                      <a:blip r:embed="rId10"/>
                      <a:stretch>
                        <a:fillRect/>
                      </a:stretch>
                    </p:blipFill>
                    <p:spPr>
                      <a:xfrm>
                        <a:off x="2889250" y="3641725"/>
                        <a:ext cx="319088" cy="341313"/>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1299104" y="4389438"/>
          <a:ext cx="290512" cy="333375"/>
        </p:xfrm>
        <a:graphic>
          <a:graphicData uri="http://schemas.openxmlformats.org/presentationml/2006/ole">
            <mc:AlternateContent xmlns:mc="http://schemas.openxmlformats.org/markup-compatibility/2006">
              <mc:Choice xmlns:v="urn:schemas-microsoft-com:vml" Requires="v">
                <p:oleObj spid="_x0000_s34183" name="Formula" r:id="rId11" imgW="156240" imgH="179280" progId="Equation.Ribbit">
                  <p:embed/>
                </p:oleObj>
              </mc:Choice>
              <mc:Fallback>
                <p:oleObj name="Formula" r:id="rId11" imgW="156240" imgH="179280" progId="Equation.Ribbit">
                  <p:embed/>
                  <p:pic>
                    <p:nvPicPr>
                      <p:cNvPr id="0" name=""/>
                      <p:cNvPicPr/>
                      <p:nvPr/>
                    </p:nvPicPr>
                    <p:blipFill>
                      <a:blip r:embed="rId12"/>
                      <a:stretch>
                        <a:fillRect/>
                      </a:stretch>
                    </p:blipFill>
                    <p:spPr>
                      <a:xfrm>
                        <a:off x="1299104" y="4389438"/>
                        <a:ext cx="290512" cy="333375"/>
                      </a:xfrm>
                      <a:prstGeom prst="rect">
                        <a:avLst/>
                      </a:prstGeom>
                    </p:spPr>
                  </p:pic>
                </p:oleObj>
              </mc:Fallback>
            </mc:AlternateContent>
          </a:graphicData>
        </a:graphic>
      </p:graphicFrame>
      <p:graphicFrame>
        <p:nvGraphicFramePr>
          <p:cNvPr id="21" name="对象 20"/>
          <p:cNvGraphicFramePr>
            <a:graphicFrameLocks noChangeAspect="1"/>
          </p:cNvGraphicFramePr>
          <p:nvPr>
            <p:extLst/>
          </p:nvPr>
        </p:nvGraphicFramePr>
        <p:xfrm>
          <a:off x="3135493" y="4396423"/>
          <a:ext cx="186146" cy="286803"/>
        </p:xfrm>
        <a:graphic>
          <a:graphicData uri="http://schemas.openxmlformats.org/presentationml/2006/ole">
            <mc:AlternateContent xmlns:mc="http://schemas.openxmlformats.org/markup-compatibility/2006">
              <mc:Choice xmlns:v="urn:schemas-microsoft-com:vml" Requires="v">
                <p:oleObj spid="_x0000_s34184" name="Formula" r:id="rId13" imgW="100440" imgH="155160" progId="Equation.Ribbit">
                  <p:embed/>
                </p:oleObj>
              </mc:Choice>
              <mc:Fallback>
                <p:oleObj name="Formula" r:id="rId13" imgW="100440" imgH="155160" progId="Equation.Ribbit">
                  <p:embed/>
                  <p:pic>
                    <p:nvPicPr>
                      <p:cNvPr id="0" name=""/>
                      <p:cNvPicPr/>
                      <p:nvPr/>
                    </p:nvPicPr>
                    <p:blipFill>
                      <a:blip r:embed="rId6"/>
                      <a:stretch>
                        <a:fillRect/>
                      </a:stretch>
                    </p:blipFill>
                    <p:spPr>
                      <a:xfrm>
                        <a:off x="3135493" y="4396423"/>
                        <a:ext cx="186146" cy="286803"/>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4968344" y="4347355"/>
          <a:ext cx="271463" cy="328613"/>
        </p:xfrm>
        <a:graphic>
          <a:graphicData uri="http://schemas.openxmlformats.org/presentationml/2006/ole">
            <mc:AlternateContent xmlns:mc="http://schemas.openxmlformats.org/markup-compatibility/2006">
              <mc:Choice xmlns:v="urn:schemas-microsoft-com:vml" Requires="v">
                <p:oleObj spid="_x0000_s34185" name="Formula" r:id="rId14" imgW="145080" imgH="177840" progId="Equation.Ribbit">
                  <p:embed/>
                </p:oleObj>
              </mc:Choice>
              <mc:Fallback>
                <p:oleObj name="Formula" r:id="rId14" imgW="145080" imgH="177840" progId="Equation.Ribbit">
                  <p:embed/>
                  <p:pic>
                    <p:nvPicPr>
                      <p:cNvPr id="0" name=""/>
                      <p:cNvPicPr/>
                      <p:nvPr/>
                    </p:nvPicPr>
                    <p:blipFill>
                      <a:blip r:embed="rId15"/>
                      <a:stretch>
                        <a:fillRect/>
                      </a:stretch>
                    </p:blipFill>
                    <p:spPr>
                      <a:xfrm>
                        <a:off x="4968344" y="4347355"/>
                        <a:ext cx="271463" cy="328613"/>
                      </a:xfrm>
                      <a:prstGeom prst="rect">
                        <a:avLst/>
                      </a:prstGeom>
                    </p:spPr>
                  </p:pic>
                </p:oleObj>
              </mc:Fallback>
            </mc:AlternateContent>
          </a:graphicData>
        </a:graphic>
      </p:graphicFrame>
      <p:graphicFrame>
        <p:nvGraphicFramePr>
          <p:cNvPr id="24" name="对象 23"/>
          <p:cNvGraphicFramePr>
            <a:graphicFrameLocks noChangeAspect="1"/>
          </p:cNvGraphicFramePr>
          <p:nvPr>
            <p:extLst/>
          </p:nvPr>
        </p:nvGraphicFramePr>
        <p:xfrm>
          <a:off x="2986029" y="4839371"/>
          <a:ext cx="221822" cy="257145"/>
        </p:xfrm>
        <a:graphic>
          <a:graphicData uri="http://schemas.openxmlformats.org/presentationml/2006/ole">
            <mc:AlternateContent xmlns:mc="http://schemas.openxmlformats.org/markup-compatibility/2006">
              <mc:Choice xmlns:v="urn:schemas-microsoft-com:vml" Requires="v">
                <p:oleObj spid="_x0000_s34186" name="Formula" r:id="rId16" imgW="133560" imgH="156240" progId="Equation.Ribbit">
                  <p:embed/>
                </p:oleObj>
              </mc:Choice>
              <mc:Fallback>
                <p:oleObj name="Formula" r:id="rId16" imgW="133560" imgH="156240" progId="Equation.Ribbit">
                  <p:embed/>
                  <p:pic>
                    <p:nvPicPr>
                      <p:cNvPr id="0" name=""/>
                      <p:cNvPicPr/>
                      <p:nvPr/>
                    </p:nvPicPr>
                    <p:blipFill>
                      <a:blip r:embed="rId17"/>
                      <a:stretch>
                        <a:fillRect/>
                      </a:stretch>
                    </p:blipFill>
                    <p:spPr>
                      <a:xfrm>
                        <a:off x="2986029" y="4839371"/>
                        <a:ext cx="221822" cy="257145"/>
                      </a:xfrm>
                      <a:prstGeom prst="rect">
                        <a:avLst/>
                      </a:prstGeom>
                    </p:spPr>
                  </p:pic>
                </p:oleObj>
              </mc:Fallback>
            </mc:AlternateContent>
          </a:graphicData>
        </a:graphic>
      </p:graphicFrame>
      <p:graphicFrame>
        <p:nvGraphicFramePr>
          <p:cNvPr id="25" name="对象 24"/>
          <p:cNvGraphicFramePr>
            <a:graphicFrameLocks noChangeAspect="1"/>
          </p:cNvGraphicFramePr>
          <p:nvPr>
            <p:extLst/>
          </p:nvPr>
        </p:nvGraphicFramePr>
        <p:xfrm>
          <a:off x="3586162" y="4798082"/>
          <a:ext cx="261460" cy="316504"/>
        </p:xfrm>
        <a:graphic>
          <a:graphicData uri="http://schemas.openxmlformats.org/presentationml/2006/ole">
            <mc:AlternateContent xmlns:mc="http://schemas.openxmlformats.org/markup-compatibility/2006">
              <mc:Choice xmlns:v="urn:schemas-microsoft-com:vml" Requires="v">
                <p:oleObj spid="_x0000_s34187" name="Formula" r:id="rId18" imgW="145080" imgH="177840" progId="Equation.Ribbit">
                  <p:embed/>
                </p:oleObj>
              </mc:Choice>
              <mc:Fallback>
                <p:oleObj name="Formula" r:id="rId18" imgW="145080" imgH="177840" progId="Equation.Ribbit">
                  <p:embed/>
                  <p:pic>
                    <p:nvPicPr>
                      <p:cNvPr id="0" name=""/>
                      <p:cNvPicPr/>
                      <p:nvPr/>
                    </p:nvPicPr>
                    <p:blipFill>
                      <a:blip r:embed="rId15"/>
                      <a:stretch>
                        <a:fillRect/>
                      </a:stretch>
                    </p:blipFill>
                    <p:spPr>
                      <a:xfrm>
                        <a:off x="3586162" y="4798082"/>
                        <a:ext cx="261460" cy="316504"/>
                      </a:xfrm>
                      <a:prstGeom prst="rect">
                        <a:avLst/>
                      </a:prstGeom>
                    </p:spPr>
                  </p:pic>
                </p:oleObj>
              </mc:Fallback>
            </mc:AlternateContent>
          </a:graphicData>
        </a:graphic>
      </p:graphicFrame>
      <p:graphicFrame>
        <p:nvGraphicFramePr>
          <p:cNvPr id="26" name="对象 25"/>
          <p:cNvGraphicFramePr>
            <a:graphicFrameLocks noChangeAspect="1"/>
          </p:cNvGraphicFramePr>
          <p:nvPr>
            <p:extLst/>
          </p:nvPr>
        </p:nvGraphicFramePr>
        <p:xfrm>
          <a:off x="4819912" y="4828751"/>
          <a:ext cx="211137" cy="295275"/>
        </p:xfrm>
        <a:graphic>
          <a:graphicData uri="http://schemas.openxmlformats.org/presentationml/2006/ole">
            <mc:AlternateContent xmlns:mc="http://schemas.openxmlformats.org/markup-compatibility/2006">
              <mc:Choice xmlns:v="urn:schemas-microsoft-com:vml" Requires="v">
                <p:oleObj spid="_x0000_s34188" name="Formula" r:id="rId19" imgW="113040" imgH="160200" progId="Equation.Ribbit">
                  <p:embed/>
                </p:oleObj>
              </mc:Choice>
              <mc:Fallback>
                <p:oleObj name="Formula" r:id="rId19" imgW="113040" imgH="160200" progId="Equation.Ribbit">
                  <p:embed/>
                  <p:pic>
                    <p:nvPicPr>
                      <p:cNvPr id="0" name=""/>
                      <p:cNvPicPr/>
                      <p:nvPr/>
                    </p:nvPicPr>
                    <p:blipFill>
                      <a:blip r:embed="rId4"/>
                      <a:stretch>
                        <a:fillRect/>
                      </a:stretch>
                    </p:blipFill>
                    <p:spPr>
                      <a:xfrm>
                        <a:off x="4819912" y="4828751"/>
                        <a:ext cx="211137" cy="295275"/>
                      </a:xfrm>
                      <a:prstGeom prst="rect">
                        <a:avLst/>
                      </a:prstGeom>
                    </p:spPr>
                  </p:pic>
                </p:oleObj>
              </mc:Fallback>
            </mc:AlternateContent>
          </a:graphicData>
        </a:graphic>
      </p:graphicFrame>
      <p:graphicFrame>
        <p:nvGraphicFramePr>
          <p:cNvPr id="27" name="对象 26"/>
          <p:cNvGraphicFramePr>
            <a:graphicFrameLocks noChangeAspect="1"/>
          </p:cNvGraphicFramePr>
          <p:nvPr>
            <p:extLst/>
          </p:nvPr>
        </p:nvGraphicFramePr>
        <p:xfrm>
          <a:off x="7861084" y="4786471"/>
          <a:ext cx="546100" cy="339725"/>
        </p:xfrm>
        <a:graphic>
          <a:graphicData uri="http://schemas.openxmlformats.org/presentationml/2006/ole">
            <mc:AlternateContent xmlns:mc="http://schemas.openxmlformats.org/markup-compatibility/2006">
              <mc:Choice xmlns:v="urn:schemas-microsoft-com:vml" Requires="v">
                <p:oleObj spid="_x0000_s34189" name="Formula" r:id="rId20" imgW="289800" imgH="184320" progId="Equation.Ribbit">
                  <p:embed/>
                </p:oleObj>
              </mc:Choice>
              <mc:Fallback>
                <p:oleObj name="Formula" r:id="rId20" imgW="289800" imgH="184320" progId="Equation.Ribbit">
                  <p:embed/>
                  <p:pic>
                    <p:nvPicPr>
                      <p:cNvPr id="0" name=""/>
                      <p:cNvPicPr/>
                      <p:nvPr/>
                    </p:nvPicPr>
                    <p:blipFill>
                      <a:blip r:embed="rId21"/>
                      <a:stretch>
                        <a:fillRect/>
                      </a:stretch>
                    </p:blipFill>
                    <p:spPr>
                      <a:xfrm>
                        <a:off x="7861084" y="4786471"/>
                        <a:ext cx="546100" cy="339725"/>
                      </a:xfrm>
                      <a:prstGeom prst="rect">
                        <a:avLst/>
                      </a:prstGeom>
                    </p:spPr>
                  </p:pic>
                </p:oleObj>
              </mc:Fallback>
            </mc:AlternateContent>
          </a:graphicData>
        </a:graphic>
      </p:graphicFrame>
    </p:spTree>
    <p:extLst>
      <p:ext uri="{BB962C8B-B14F-4D97-AF65-F5344CB8AC3E}">
        <p14:creationId xmlns:p14="http://schemas.microsoft.com/office/powerpoint/2010/main" val="3045363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883650" cy="5095923"/>
          </a:xfrm>
        </p:spPr>
        <p:txBody>
          <a:bodyPr>
            <a:normAutofit/>
          </a:bodyPr>
          <a:lstStyle/>
          <a:p>
            <a:pPr marL="325800" lvl="1" indent="0">
              <a:buNone/>
            </a:pPr>
            <a:r>
              <a:rPr lang="zh-CN" altLang="en-US" sz="2200" dirty="0">
                <a:latin typeface="+mn-ea"/>
                <a:ea typeface="+mn-ea"/>
                <a:cs typeface="Times"/>
              </a:rPr>
              <a:t>	</a:t>
            </a:r>
            <a:r>
              <a:rPr lang="zh-CN" altLang="en-US" sz="2200" dirty="0" smtClean="0">
                <a:latin typeface="+mn-ea"/>
                <a:ea typeface="+mn-ea"/>
                <a:cs typeface="Times"/>
              </a:rPr>
              <a:t>进一步</a:t>
            </a:r>
            <a:r>
              <a:rPr lang="zh-CN" altLang="en-US" sz="2200" dirty="0">
                <a:latin typeface="+mn-ea"/>
                <a:ea typeface="+mn-ea"/>
                <a:cs typeface="Times"/>
              </a:rPr>
              <a:t>，若我们不是取</a:t>
            </a:r>
            <a:r>
              <a:rPr lang="en-US" altLang="zh-CN" sz="2200" dirty="0">
                <a:latin typeface="+mn-ea"/>
                <a:ea typeface="+mn-ea"/>
                <a:cs typeface="Times"/>
              </a:rPr>
              <a:t>Z</a:t>
            </a:r>
            <a:r>
              <a:rPr lang="zh-CN" altLang="en-US" sz="2200" dirty="0">
                <a:latin typeface="+mn-ea"/>
                <a:ea typeface="+mn-ea"/>
                <a:cs typeface="Times"/>
              </a:rPr>
              <a:t>的期望，而是</a:t>
            </a:r>
            <a:r>
              <a:rPr lang="zh-CN" altLang="en-US" sz="2200" dirty="0" smtClean="0">
                <a:latin typeface="+mn-ea"/>
                <a:ea typeface="+mn-ea"/>
                <a:cs typeface="Times"/>
              </a:rPr>
              <a:t>基于   计算</a:t>
            </a:r>
            <a:r>
              <a:rPr lang="zh-CN" altLang="en-US" sz="2200" dirty="0">
                <a:latin typeface="+mn-ea"/>
                <a:ea typeface="+mn-ea"/>
                <a:cs typeface="Times"/>
              </a:rPr>
              <a:t>隐</a:t>
            </a:r>
            <a:r>
              <a:rPr lang="zh-CN" altLang="en-US" sz="2200" dirty="0" smtClean="0">
                <a:latin typeface="+mn-ea"/>
                <a:ea typeface="+mn-ea"/>
                <a:cs typeface="Times"/>
              </a:rPr>
              <a:t>变量</a:t>
            </a:r>
            <a:r>
              <a:rPr lang="en-US" altLang="zh-CN" sz="2200" dirty="0">
                <a:latin typeface="+mn-ea"/>
                <a:ea typeface="+mn-ea"/>
                <a:cs typeface="Times"/>
              </a:rPr>
              <a:t> </a:t>
            </a:r>
            <a:r>
              <a:rPr lang="en-US" altLang="zh-CN" sz="2200" dirty="0" smtClean="0">
                <a:latin typeface="+mn-ea"/>
                <a:ea typeface="+mn-ea"/>
                <a:cs typeface="Times"/>
              </a:rPr>
              <a:t> </a:t>
            </a:r>
            <a:r>
              <a:rPr lang="zh-CN" altLang="en-US" sz="2200" dirty="0" smtClean="0">
                <a:latin typeface="+mn-ea"/>
                <a:ea typeface="+mn-ea"/>
                <a:cs typeface="Times"/>
              </a:rPr>
              <a:t>的概率分布           ，</a:t>
            </a:r>
            <a:r>
              <a:rPr lang="zh-CN" altLang="en-US" sz="2200" dirty="0">
                <a:latin typeface="+mn-ea"/>
                <a:ea typeface="+mn-ea"/>
                <a:cs typeface="Times"/>
              </a:rPr>
              <a:t>则</a:t>
            </a:r>
            <a:r>
              <a:rPr lang="en-US" altLang="zh-CN" sz="2200" dirty="0">
                <a:latin typeface="+mj-lt"/>
                <a:ea typeface="+mn-ea"/>
                <a:cs typeface="Times"/>
              </a:rPr>
              <a:t>EM</a:t>
            </a:r>
            <a:r>
              <a:rPr lang="zh-CN" altLang="en-US" sz="2200" dirty="0">
                <a:latin typeface="+mn-ea"/>
                <a:ea typeface="+mn-ea"/>
                <a:cs typeface="Times"/>
              </a:rPr>
              <a:t>算法的两个步骤是：</a:t>
            </a: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smtClean="0">
                <a:latin typeface="Verdana" charset="0"/>
                <a:ea typeface="Verdana" charset="0"/>
                <a:cs typeface="Verdana" charset="0"/>
              </a:rPr>
              <a:t>E</a:t>
            </a:r>
            <a:r>
              <a:rPr lang="zh-CN" altLang="en-US" sz="2200" dirty="0" smtClean="0">
                <a:latin typeface="+mn-ea"/>
                <a:ea typeface="+mn-ea"/>
                <a:cs typeface="宋体"/>
              </a:rPr>
              <a:t>步</a:t>
            </a:r>
            <a:r>
              <a:rPr lang="en-US" altLang="zh-CN" sz="2200" dirty="0" smtClean="0">
                <a:latin typeface="+mn-ea"/>
                <a:ea typeface="+mn-ea"/>
                <a:cs typeface="宋体"/>
              </a:rPr>
              <a:t>(</a:t>
            </a:r>
            <a:r>
              <a:rPr lang="en-US" altLang="zh-CN" sz="2200" dirty="0" smtClean="0">
                <a:latin typeface="Verdana" charset="0"/>
                <a:ea typeface="Verdana" charset="0"/>
                <a:cs typeface="Verdana" charset="0"/>
              </a:rPr>
              <a:t>Expectation</a:t>
            </a:r>
            <a:r>
              <a:rPr lang="en-US" altLang="zh-CN" sz="2200" dirty="0">
                <a:latin typeface="+mn-ea"/>
                <a:ea typeface="+mn-ea"/>
                <a:cs typeface="宋体"/>
              </a:rPr>
              <a:t>):</a:t>
            </a:r>
            <a:r>
              <a:rPr lang="zh-CN" altLang="en-US" sz="2200" dirty="0">
                <a:latin typeface="+mn-ea"/>
                <a:ea typeface="+mn-ea"/>
                <a:cs typeface="宋体"/>
              </a:rPr>
              <a:t>以当前</a:t>
            </a:r>
            <a:r>
              <a:rPr lang="zh-CN" altLang="en-US" sz="2200" dirty="0" smtClean="0">
                <a:latin typeface="+mn-ea"/>
                <a:ea typeface="+mn-ea"/>
                <a:cs typeface="宋体"/>
              </a:rPr>
              <a:t>参数   推断隐变量分布             ，</a:t>
            </a:r>
            <a:r>
              <a:rPr lang="zh-CN" altLang="en-US" sz="2200" dirty="0">
                <a:latin typeface="+mn-ea"/>
                <a:ea typeface="+mn-ea"/>
                <a:cs typeface="宋体"/>
              </a:rPr>
              <a:t>并计算</a:t>
            </a:r>
            <a:r>
              <a:rPr lang="zh-CN" altLang="en-US" sz="2200" dirty="0" smtClean="0">
                <a:latin typeface="+mn-ea"/>
                <a:ea typeface="+mn-ea"/>
                <a:cs typeface="宋体"/>
              </a:rPr>
              <a:t>对数似然     </a:t>
            </a:r>
            <a:r>
              <a:rPr lang="en-US" altLang="zh-CN" sz="2200" dirty="0" smtClean="0">
                <a:latin typeface="+mn-ea"/>
                <a:ea typeface="+mn-ea"/>
                <a:cs typeface="宋体"/>
              </a:rPr>
              <a:t>   </a:t>
            </a:r>
            <a:r>
              <a:rPr lang="zh-CN" altLang="en-US" sz="2200" dirty="0" smtClean="0">
                <a:latin typeface="+mn-ea"/>
                <a:ea typeface="+mn-ea"/>
                <a:cs typeface="宋体"/>
              </a:rPr>
              <a:t>    关于</a:t>
            </a:r>
            <a:r>
              <a:rPr lang="en-US" altLang="zh-CN" sz="2200" dirty="0" smtClean="0">
                <a:latin typeface="+mn-ea"/>
                <a:ea typeface="+mn-ea"/>
                <a:cs typeface="Times"/>
              </a:rPr>
              <a:t>  </a:t>
            </a:r>
            <a:r>
              <a:rPr lang="zh-CN" altLang="en-US" sz="2200" dirty="0" smtClean="0">
                <a:latin typeface="+mn-ea"/>
                <a:ea typeface="+mn-ea"/>
                <a:cs typeface="Times"/>
              </a:rPr>
              <a:t>的期</a:t>
            </a:r>
            <a:r>
              <a:rPr lang="zh-CN" altLang="en-US" sz="2200" dirty="0" smtClean="0">
                <a:latin typeface="+mn-ea"/>
                <a:ea typeface="+mn-ea"/>
                <a:cs typeface="宋体"/>
              </a:rPr>
              <a:t>望</a:t>
            </a:r>
            <a:r>
              <a:rPr lang="en-US" altLang="zh-CN" sz="2200" dirty="0" smtClean="0">
                <a:latin typeface="+mn-ea"/>
                <a:ea typeface="+mn-ea"/>
                <a:cs typeface="宋体"/>
              </a:rPr>
              <a:t>:</a:t>
            </a: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M</a:t>
            </a:r>
            <a:r>
              <a:rPr lang="zh-CN" altLang="en-US" sz="2200" dirty="0">
                <a:latin typeface="宋体"/>
                <a:ea typeface="宋体"/>
                <a:cs typeface="宋体"/>
              </a:rPr>
              <a:t>步</a:t>
            </a:r>
            <a:r>
              <a:rPr lang="en-US" altLang="zh-CN" sz="2200" dirty="0">
                <a:latin typeface="宋体"/>
                <a:ea typeface="宋体"/>
                <a:cs typeface="宋体"/>
              </a:rPr>
              <a:t>(</a:t>
            </a:r>
            <a:r>
              <a:rPr lang="en-US" altLang="zh-CN" sz="2200" dirty="0">
                <a:latin typeface="Verdana" charset="0"/>
                <a:ea typeface="Verdana" charset="0"/>
                <a:cs typeface="Verdana" charset="0"/>
              </a:rPr>
              <a:t>Maximization</a:t>
            </a:r>
            <a:r>
              <a:rPr lang="en-US" altLang="zh-CN" sz="2200" dirty="0">
                <a:latin typeface="宋体"/>
                <a:ea typeface="宋体"/>
                <a:cs typeface="宋体"/>
              </a:rPr>
              <a:t>):</a:t>
            </a:r>
            <a:r>
              <a:rPr lang="zh-CN" altLang="en-US" sz="2200" dirty="0">
                <a:latin typeface="+mn-ea"/>
                <a:ea typeface="+mn-ea"/>
                <a:cs typeface="宋体"/>
              </a:rPr>
              <a:t>寻找参数最大化期望似然，即</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en-US" altLang="zh-CN" sz="2200" dirty="0" smtClean="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smtClean="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EM</a:t>
            </a:r>
            <a:r>
              <a:rPr lang="zh-CN" altLang="en-US" sz="2200" dirty="0">
                <a:latin typeface="+mn-ea"/>
                <a:ea typeface="+mn-ea"/>
                <a:cs typeface="宋体"/>
              </a:rPr>
              <a:t>算法使用两个步骤交替计算：第一步计算期望</a:t>
            </a:r>
            <a:r>
              <a:rPr lang="en-US" altLang="zh-CN" sz="2200" dirty="0">
                <a:latin typeface="+mn-ea"/>
                <a:ea typeface="+mn-ea"/>
                <a:cs typeface="宋体"/>
              </a:rPr>
              <a:t>(</a:t>
            </a:r>
            <a:r>
              <a:rPr lang="en-US" altLang="zh-CN" sz="2200" dirty="0">
                <a:latin typeface="Verdana" charset="0"/>
                <a:ea typeface="Verdana" charset="0"/>
                <a:cs typeface="Verdana" charset="0"/>
              </a:rPr>
              <a:t>E</a:t>
            </a:r>
            <a:r>
              <a:rPr lang="zh-CN" altLang="en-US" sz="2200" dirty="0">
                <a:latin typeface="+mn-ea"/>
                <a:ea typeface="+mn-ea"/>
                <a:cs typeface="宋体"/>
              </a:rPr>
              <a:t>步</a:t>
            </a:r>
            <a:r>
              <a:rPr lang="en-US" altLang="zh-CN" sz="2200" dirty="0">
                <a:latin typeface="+mn-ea"/>
                <a:ea typeface="+mn-ea"/>
                <a:cs typeface="宋体"/>
              </a:rPr>
              <a:t>)</a:t>
            </a:r>
            <a:r>
              <a:rPr lang="zh-CN" altLang="en-US" sz="2200" dirty="0">
                <a:latin typeface="+mn-ea"/>
                <a:ea typeface="+mn-ea"/>
                <a:cs typeface="宋体"/>
              </a:rPr>
              <a:t>，利用当前估计的</a:t>
            </a:r>
            <a:r>
              <a:rPr lang="zh-CN" altLang="en-US" sz="2200" dirty="0" smtClean="0">
                <a:latin typeface="+mn-ea"/>
                <a:ea typeface="+mn-ea"/>
                <a:cs typeface="宋体"/>
              </a:rPr>
              <a:t>参数值计算</a:t>
            </a:r>
            <a:r>
              <a:rPr lang="zh-CN" altLang="en-US" sz="2200" dirty="0">
                <a:latin typeface="+mn-ea"/>
                <a:ea typeface="+mn-ea"/>
                <a:cs typeface="宋体"/>
              </a:rPr>
              <a:t>对数似然的参数值；第二步最大化</a:t>
            </a:r>
            <a:r>
              <a:rPr lang="en-US" altLang="zh-CN" sz="2200" dirty="0">
                <a:latin typeface="+mn-ea"/>
                <a:ea typeface="+mn-ea"/>
                <a:cs typeface="宋体"/>
              </a:rPr>
              <a:t>(</a:t>
            </a:r>
            <a:r>
              <a:rPr lang="en-US" altLang="zh-CN" sz="2200" dirty="0">
                <a:latin typeface="Verdana" charset="0"/>
                <a:ea typeface="Verdana" charset="0"/>
                <a:cs typeface="Verdana" charset="0"/>
              </a:rPr>
              <a:t>M</a:t>
            </a:r>
            <a:r>
              <a:rPr lang="zh-CN" altLang="en-US" sz="2200" dirty="0">
                <a:latin typeface="+mn-ea"/>
                <a:ea typeface="+mn-ea"/>
                <a:cs typeface="宋体"/>
              </a:rPr>
              <a:t>步</a:t>
            </a:r>
            <a:r>
              <a:rPr lang="en-US" altLang="zh-CN" sz="2200" dirty="0">
                <a:latin typeface="+mn-ea"/>
                <a:ea typeface="+mn-ea"/>
                <a:cs typeface="宋体"/>
              </a:rPr>
              <a:t>)</a:t>
            </a:r>
            <a:r>
              <a:rPr lang="zh-CN" altLang="en-US" sz="2200" dirty="0">
                <a:latin typeface="+mn-ea"/>
                <a:ea typeface="+mn-ea"/>
                <a:cs typeface="宋体"/>
              </a:rPr>
              <a:t>，寻找能使</a:t>
            </a:r>
            <a:r>
              <a:rPr lang="en-US" altLang="zh-CN" sz="2200" dirty="0">
                <a:latin typeface="Verdana" charset="0"/>
                <a:ea typeface="Verdana" charset="0"/>
                <a:cs typeface="Verdana" charset="0"/>
              </a:rPr>
              <a:t>E</a:t>
            </a:r>
            <a:r>
              <a:rPr lang="zh-CN" altLang="en-US" sz="2200" dirty="0">
                <a:latin typeface="+mn-ea"/>
                <a:ea typeface="+mn-ea"/>
                <a:cs typeface="宋体"/>
              </a:rPr>
              <a:t>步产生的似然期望最大化的参数值</a:t>
            </a:r>
            <a:r>
              <a:rPr lang="en-US" altLang="zh-CN" sz="2200" dirty="0">
                <a:latin typeface="+mn-ea"/>
                <a:ea typeface="+mn-ea"/>
                <a:cs typeface="宋体"/>
              </a:rPr>
              <a:t>……</a:t>
            </a:r>
            <a:r>
              <a:rPr lang="zh-CN" altLang="en-US" sz="2200" dirty="0">
                <a:latin typeface="+mn-ea"/>
                <a:ea typeface="+mn-ea"/>
                <a:cs typeface="宋体"/>
              </a:rPr>
              <a:t>直至收敛到全局最优解</a:t>
            </a:r>
            <a:r>
              <a:rPr lang="zh-CN" altLang="en-US" sz="2200" dirty="0" smtClean="0">
                <a:latin typeface="+mn-ea"/>
                <a:ea typeface="+mn-ea"/>
                <a:cs typeface="宋体"/>
              </a:rPr>
              <a:t>。</a:t>
            </a:r>
            <a:endParaRPr lang="en-US" altLang="zh-CN" sz="2200" dirty="0" smtClean="0">
              <a:latin typeface="+mn-ea"/>
              <a:ea typeface="+mn-ea"/>
              <a:cs typeface="宋体"/>
            </a:endParaRPr>
          </a:p>
          <a:p>
            <a:endParaRPr kumimoji="1" lang="zh-CN" altLang="en-US" dirty="0">
              <a:latin typeface="+mn-ea"/>
              <a:ea typeface="+mn-ea"/>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098169058"/>
              </p:ext>
            </p:extLst>
          </p:nvPr>
        </p:nvGraphicFramePr>
        <p:xfrm>
          <a:off x="1885168" y="1496206"/>
          <a:ext cx="1417638" cy="329203"/>
        </p:xfrm>
        <a:graphic>
          <a:graphicData uri="http://schemas.openxmlformats.org/presentationml/2006/ole">
            <mc:AlternateContent xmlns:mc="http://schemas.openxmlformats.org/markup-compatibility/2006">
              <mc:Choice xmlns:v="urn:schemas-microsoft-com:vml" Requires="v">
                <p:oleObj spid="_x0000_s27172" name="Formula" r:id="rId3" imgW="810360" imgH="189360" progId="Equation.Ribbit">
                  <p:embed/>
                </p:oleObj>
              </mc:Choice>
              <mc:Fallback>
                <p:oleObj name="Formula" r:id="rId3" imgW="810360" imgH="189360" progId="Equation.Ribbit">
                  <p:embed/>
                  <p:pic>
                    <p:nvPicPr>
                      <p:cNvPr id="0" name=""/>
                      <p:cNvPicPr/>
                      <p:nvPr/>
                    </p:nvPicPr>
                    <p:blipFill>
                      <a:blip r:embed="rId4"/>
                      <a:stretch>
                        <a:fillRect/>
                      </a:stretch>
                    </p:blipFill>
                    <p:spPr>
                      <a:xfrm>
                        <a:off x="1885168" y="1496206"/>
                        <a:ext cx="1417638" cy="329203"/>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962911909"/>
              </p:ext>
            </p:extLst>
          </p:nvPr>
        </p:nvGraphicFramePr>
        <p:xfrm>
          <a:off x="2666218" y="2668989"/>
          <a:ext cx="1417638" cy="329203"/>
        </p:xfrm>
        <a:graphic>
          <a:graphicData uri="http://schemas.openxmlformats.org/presentationml/2006/ole">
            <mc:AlternateContent xmlns:mc="http://schemas.openxmlformats.org/markup-compatibility/2006">
              <mc:Choice xmlns:v="urn:schemas-microsoft-com:vml" Requires="v">
                <p:oleObj spid="_x0000_s27173" name="Formula" r:id="rId5" imgW="810360" imgH="189360" progId="Equation.Ribbit">
                  <p:embed/>
                </p:oleObj>
              </mc:Choice>
              <mc:Fallback>
                <p:oleObj name="Formula" r:id="rId5" imgW="810360" imgH="189360" progId="Equation.Ribbit">
                  <p:embed/>
                  <p:pic>
                    <p:nvPicPr>
                      <p:cNvPr id="0" name=""/>
                      <p:cNvPicPr/>
                      <p:nvPr/>
                    </p:nvPicPr>
                    <p:blipFill>
                      <a:blip r:embed="rId4"/>
                      <a:stretch>
                        <a:fillRect/>
                      </a:stretch>
                    </p:blipFill>
                    <p:spPr>
                      <a:xfrm>
                        <a:off x="2666218" y="2668989"/>
                        <a:ext cx="1417638" cy="32920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422144891"/>
              </p:ext>
            </p:extLst>
          </p:nvPr>
        </p:nvGraphicFramePr>
        <p:xfrm>
          <a:off x="6470419" y="1204600"/>
          <a:ext cx="271462" cy="312737"/>
        </p:xfrm>
        <a:graphic>
          <a:graphicData uri="http://schemas.openxmlformats.org/presentationml/2006/ole">
            <mc:AlternateContent xmlns:mc="http://schemas.openxmlformats.org/markup-compatibility/2006">
              <mc:Choice xmlns:v="urn:schemas-microsoft-com:vml" Requires="v">
                <p:oleObj spid="_x0000_s27174" name="Formula" r:id="rId6" imgW="156240" imgH="179280" progId="Equation.Ribbit">
                  <p:embed/>
                </p:oleObj>
              </mc:Choice>
              <mc:Fallback>
                <p:oleObj name="Formula" r:id="rId6" imgW="156240" imgH="179280" progId="Equation.Ribbit">
                  <p:embed/>
                  <p:pic>
                    <p:nvPicPr>
                      <p:cNvPr id="0" name=""/>
                      <p:cNvPicPr/>
                      <p:nvPr/>
                    </p:nvPicPr>
                    <p:blipFill>
                      <a:blip r:embed="rId7"/>
                      <a:stretch>
                        <a:fillRect/>
                      </a:stretch>
                    </p:blipFill>
                    <p:spPr>
                      <a:xfrm>
                        <a:off x="6470419" y="1204600"/>
                        <a:ext cx="271462" cy="31273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978084112"/>
              </p:ext>
            </p:extLst>
          </p:nvPr>
        </p:nvGraphicFramePr>
        <p:xfrm>
          <a:off x="8320088" y="1225236"/>
          <a:ext cx="174625" cy="271463"/>
        </p:xfrm>
        <a:graphic>
          <a:graphicData uri="http://schemas.openxmlformats.org/presentationml/2006/ole">
            <mc:AlternateContent xmlns:mc="http://schemas.openxmlformats.org/markup-compatibility/2006">
              <mc:Choice xmlns:v="urn:schemas-microsoft-com:vml" Requires="v">
                <p:oleObj spid="_x0000_s27175" name="Formula" r:id="rId8" imgW="100440" imgH="155160" progId="Equation.Ribbit">
                  <p:embed/>
                </p:oleObj>
              </mc:Choice>
              <mc:Fallback>
                <p:oleObj name="Formula" r:id="rId8" imgW="100440" imgH="155160" progId="Equation.Ribbit">
                  <p:embed/>
                  <p:pic>
                    <p:nvPicPr>
                      <p:cNvPr id="0" name=""/>
                      <p:cNvPicPr/>
                      <p:nvPr/>
                    </p:nvPicPr>
                    <p:blipFill>
                      <a:blip r:embed="rId9"/>
                      <a:stretch>
                        <a:fillRect/>
                      </a:stretch>
                    </p:blipFill>
                    <p:spPr>
                      <a:xfrm>
                        <a:off x="8320088" y="1225236"/>
                        <a:ext cx="174625" cy="271463"/>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4235750213"/>
              </p:ext>
            </p:extLst>
          </p:nvPr>
        </p:nvGraphicFramePr>
        <p:xfrm>
          <a:off x="4783433" y="2697860"/>
          <a:ext cx="174625" cy="271463"/>
        </p:xfrm>
        <a:graphic>
          <a:graphicData uri="http://schemas.openxmlformats.org/presentationml/2006/ole">
            <mc:AlternateContent xmlns:mc="http://schemas.openxmlformats.org/markup-compatibility/2006">
              <mc:Choice xmlns:v="urn:schemas-microsoft-com:vml" Requires="v">
                <p:oleObj spid="_x0000_s27176" name="Formula" r:id="rId10" imgW="100440" imgH="155160" progId="Equation.Ribbit">
                  <p:embed/>
                </p:oleObj>
              </mc:Choice>
              <mc:Fallback>
                <p:oleObj name="Formula" r:id="rId10" imgW="100440" imgH="155160" progId="Equation.Ribbit">
                  <p:embed/>
                  <p:pic>
                    <p:nvPicPr>
                      <p:cNvPr id="0" name=""/>
                      <p:cNvPicPr/>
                      <p:nvPr/>
                    </p:nvPicPr>
                    <p:blipFill>
                      <a:blip r:embed="rId9"/>
                      <a:stretch>
                        <a:fillRect/>
                      </a:stretch>
                    </p:blipFill>
                    <p:spPr>
                      <a:xfrm>
                        <a:off x="4783433" y="2697860"/>
                        <a:ext cx="174625" cy="271463"/>
                      </a:xfrm>
                      <a:prstGeom prst="rect">
                        <a:avLst/>
                      </a:prstGeom>
                    </p:spPr>
                  </p:pic>
                </p:oleObj>
              </mc:Fallback>
            </mc:AlternateContent>
          </a:graphicData>
        </a:graphic>
      </p:graphicFrame>
      <p:grpSp>
        <p:nvGrpSpPr>
          <p:cNvPr id="5" name="组合 4"/>
          <p:cNvGrpSpPr/>
          <p:nvPr/>
        </p:nvGrpSpPr>
        <p:grpSpPr>
          <a:xfrm>
            <a:off x="1625902" y="3151938"/>
            <a:ext cx="5976080" cy="395028"/>
            <a:chOff x="1625902" y="3151938"/>
            <a:chExt cx="5976080" cy="395028"/>
          </a:xfrm>
        </p:grpSpPr>
        <p:pic>
          <p:nvPicPr>
            <p:cNvPr id="20" name="Picture 15"/>
            <p:cNvPicPr>
              <a:picLocks noChangeAspect="1"/>
            </p:cNvPicPr>
            <p:nvPr/>
          </p:nvPicPr>
          <p:blipFill>
            <a:blip r:embed="rId11"/>
            <a:stretch>
              <a:fillRect/>
            </a:stretch>
          </p:blipFill>
          <p:spPr>
            <a:xfrm>
              <a:off x="6756743" y="3195422"/>
              <a:ext cx="845239" cy="349707"/>
            </a:xfrm>
            <a:prstGeom prst="rect">
              <a:avLst/>
            </a:prstGeom>
          </p:spPr>
        </p:pic>
        <p:graphicFrame>
          <p:nvGraphicFramePr>
            <p:cNvPr id="30" name="对象 29"/>
            <p:cNvGraphicFramePr>
              <a:graphicFrameLocks noChangeAspect="1"/>
            </p:cNvGraphicFramePr>
            <p:nvPr>
              <p:extLst>
                <p:ext uri="{D42A27DB-BD31-4B8C-83A1-F6EECF244321}">
                  <p14:modId xmlns:p14="http://schemas.microsoft.com/office/powerpoint/2010/main" val="390306921"/>
                </p:ext>
              </p:extLst>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spid="_x0000_s27177" name="Formula" r:id="rId12" imgW="2215080" imgH="201960" progId="Equation.Ribbit">
                    <p:embed/>
                  </p:oleObj>
                </mc:Choice>
                <mc:Fallback>
                  <p:oleObj name="Formula" r:id="rId12" imgW="2215080" imgH="201960" progId="Equation.Ribbit">
                    <p:embed/>
                    <p:pic>
                      <p:nvPicPr>
                        <p:cNvPr id="0" name=""/>
                        <p:cNvPicPr/>
                        <p:nvPr/>
                      </p:nvPicPr>
                      <p:blipFill>
                        <a:blip r:embed="rId13"/>
                        <a:stretch>
                          <a:fillRect/>
                        </a:stretch>
                      </p:blipFill>
                      <p:spPr>
                        <a:xfrm>
                          <a:off x="1625902" y="3151938"/>
                          <a:ext cx="4368551" cy="395028"/>
                        </a:xfrm>
                        <a:prstGeom prst="rect">
                          <a:avLst/>
                        </a:prstGeom>
                      </p:spPr>
                    </p:pic>
                  </p:oleObj>
                </mc:Fallback>
              </mc:AlternateContent>
            </a:graphicData>
          </a:graphic>
        </p:graphicFrame>
      </p:grpSp>
      <p:grpSp>
        <p:nvGrpSpPr>
          <p:cNvPr id="6" name="组合 5"/>
          <p:cNvGrpSpPr/>
          <p:nvPr/>
        </p:nvGrpSpPr>
        <p:grpSpPr>
          <a:xfrm>
            <a:off x="1941107" y="4418131"/>
            <a:ext cx="5561240" cy="629361"/>
            <a:chOff x="1941107" y="4418131"/>
            <a:chExt cx="5561240" cy="629361"/>
          </a:xfrm>
        </p:grpSpPr>
        <p:pic>
          <p:nvPicPr>
            <p:cNvPr id="23" name="Picture 17"/>
            <p:cNvPicPr>
              <a:picLocks noChangeAspect="1"/>
            </p:cNvPicPr>
            <p:nvPr/>
          </p:nvPicPr>
          <p:blipFill>
            <a:blip r:embed="rId14"/>
            <a:stretch>
              <a:fillRect/>
            </a:stretch>
          </p:blipFill>
          <p:spPr>
            <a:xfrm>
              <a:off x="6654979" y="4511896"/>
              <a:ext cx="847368" cy="354444"/>
            </a:xfrm>
            <a:prstGeom prst="rect">
              <a:avLst/>
            </a:prstGeom>
          </p:spPr>
        </p:pic>
        <p:graphicFrame>
          <p:nvGraphicFramePr>
            <p:cNvPr id="31" name="对象 30"/>
            <p:cNvGraphicFramePr>
              <a:graphicFrameLocks noChangeAspect="1"/>
            </p:cNvGraphicFramePr>
            <p:nvPr>
              <p:extLst>
                <p:ext uri="{D42A27DB-BD31-4B8C-83A1-F6EECF244321}">
                  <p14:modId xmlns:p14="http://schemas.microsoft.com/office/powerpoint/2010/main" val="3383635819"/>
                </p:ext>
              </p:extLst>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spid="_x0000_s27178" name="Formula" r:id="rId15" imgW="1712160" imgH="282240" progId="Equation.Ribbit">
                    <p:embed/>
                  </p:oleObj>
                </mc:Choice>
                <mc:Fallback>
                  <p:oleObj name="Formula" r:id="rId15" imgW="1712160" imgH="282240" progId="Equation.Ribbit">
                    <p:embed/>
                    <p:pic>
                      <p:nvPicPr>
                        <p:cNvPr id="0" name=""/>
                        <p:cNvPicPr/>
                        <p:nvPr/>
                      </p:nvPicPr>
                      <p:blipFill>
                        <a:blip r:embed="rId16"/>
                        <a:stretch>
                          <a:fillRect/>
                        </a:stretch>
                      </p:blipFill>
                      <p:spPr>
                        <a:xfrm>
                          <a:off x="1941107" y="4418131"/>
                          <a:ext cx="3833036" cy="629361"/>
                        </a:xfrm>
                        <a:prstGeom prst="rect">
                          <a:avLst/>
                        </a:prstGeom>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1803832877"/>
              </p:ext>
            </p:extLst>
          </p:nvPr>
        </p:nvGraphicFramePr>
        <p:xfrm>
          <a:off x="4690066" y="2339603"/>
          <a:ext cx="333375" cy="379892"/>
        </p:xfrm>
        <a:graphic>
          <a:graphicData uri="http://schemas.openxmlformats.org/presentationml/2006/ole">
            <mc:AlternateContent xmlns:mc="http://schemas.openxmlformats.org/markup-compatibility/2006">
              <mc:Choice xmlns:v="urn:schemas-microsoft-com:vml" Requires="v">
                <p:oleObj spid="_x0000_s27179" name="Formula" r:id="rId17" imgW="156240" imgH="179280" progId="Equation.Ribbit">
                  <p:embed/>
                </p:oleObj>
              </mc:Choice>
              <mc:Fallback>
                <p:oleObj name="Formula" r:id="rId17" imgW="156240" imgH="179280" progId="Equation.Ribbit">
                  <p:embed/>
                  <p:pic>
                    <p:nvPicPr>
                      <p:cNvPr id="0" name=""/>
                      <p:cNvPicPr/>
                      <p:nvPr/>
                    </p:nvPicPr>
                    <p:blipFill>
                      <a:blip r:embed="rId7"/>
                      <a:stretch>
                        <a:fillRect/>
                      </a:stretch>
                    </p:blipFill>
                    <p:spPr>
                      <a:xfrm>
                        <a:off x="4690066" y="2339603"/>
                        <a:ext cx="333375" cy="379892"/>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810139971"/>
              </p:ext>
            </p:extLst>
          </p:nvPr>
        </p:nvGraphicFramePr>
        <p:xfrm>
          <a:off x="7078663" y="2389101"/>
          <a:ext cx="1601787" cy="330394"/>
        </p:xfrm>
        <a:graphic>
          <a:graphicData uri="http://schemas.openxmlformats.org/presentationml/2006/ole">
            <mc:AlternateContent xmlns:mc="http://schemas.openxmlformats.org/markup-compatibility/2006">
              <mc:Choice xmlns:v="urn:schemas-microsoft-com:vml" Requires="v">
                <p:oleObj spid="_x0000_s27180" name="Formula" r:id="rId18" imgW="851040" imgH="177840" progId="Equation.Ribbit">
                  <p:embed/>
                </p:oleObj>
              </mc:Choice>
              <mc:Fallback>
                <p:oleObj name="Formula" r:id="rId18" imgW="851040" imgH="177840" progId="Equation.Ribbit">
                  <p:embed/>
                  <p:pic>
                    <p:nvPicPr>
                      <p:cNvPr id="0" name=""/>
                      <p:cNvPicPr/>
                      <p:nvPr/>
                    </p:nvPicPr>
                    <p:blipFill>
                      <a:blip r:embed="rId19"/>
                      <a:stretch>
                        <a:fillRect/>
                      </a:stretch>
                    </p:blipFill>
                    <p:spPr>
                      <a:xfrm>
                        <a:off x="7078663" y="2389101"/>
                        <a:ext cx="1601787" cy="330394"/>
                      </a:xfrm>
                      <a:prstGeom prst="rect">
                        <a:avLst/>
                      </a:prstGeom>
                    </p:spPr>
                  </p:pic>
                </p:oleObj>
              </mc:Fallback>
            </mc:AlternateContent>
          </a:graphicData>
        </a:graphic>
      </p:graphicFrame>
    </p:spTree>
    <p:extLst>
      <p:ext uri="{BB962C8B-B14F-4D97-AF65-F5344CB8AC3E}">
        <p14:creationId xmlns:p14="http://schemas.microsoft.com/office/powerpoint/2010/main" val="11979358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
          </p:nvPr>
        </p:nvSpPr>
        <p:spPr>
          <a:xfrm>
            <a:off x="260350" y="1242562"/>
            <a:ext cx="8616950" cy="4662938"/>
          </a:xfrm>
        </p:spPr>
        <p:txBody>
          <a:bodyPr>
            <a:noAutofit/>
          </a:bodyPr>
          <a:lstStyle/>
          <a:p>
            <a:pPr>
              <a:lnSpc>
                <a:spcPct val="150000"/>
              </a:lnSpc>
            </a:pPr>
            <a:r>
              <a:rPr lang="zh-CN" altLang="en-US" sz="2800" b="1" dirty="0">
                <a:latin typeface="+mn-ea"/>
                <a:ea typeface="+mn-ea"/>
                <a:cs typeface="宋体"/>
              </a:rPr>
              <a:t>贝叶斯决策论</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极大似然估计</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朴素贝叶斯分类器</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半朴素贝叶斯分类器</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贝叶斯网</a:t>
            </a:r>
            <a:endParaRPr lang="en-US" altLang="zh-CN" sz="2800" b="1" dirty="0">
              <a:latin typeface="+mn-ea"/>
              <a:ea typeface="+mn-ea"/>
              <a:cs typeface="宋体"/>
            </a:endParaRPr>
          </a:p>
          <a:p>
            <a:pPr>
              <a:lnSpc>
                <a:spcPct val="150000"/>
              </a:lnSpc>
            </a:pPr>
            <a:r>
              <a:rPr lang="en-US" altLang="zh-CN" sz="2800" b="1" dirty="0">
                <a:latin typeface="+mn-lt"/>
                <a:ea typeface="+mn-ea"/>
                <a:cs typeface="Verdana" charset="0"/>
              </a:rPr>
              <a:t>EM</a:t>
            </a:r>
            <a:r>
              <a:rPr lang="zh-CN" altLang="en-US" sz="2800" b="1" dirty="0">
                <a:latin typeface="+mn-ea"/>
                <a:ea typeface="+mn-ea"/>
                <a:cs typeface="宋体"/>
              </a:rPr>
              <a:t>算法</a:t>
            </a:r>
            <a:endParaRPr lang="en-US" altLang="zh-CN" sz="2800" b="1" dirty="0">
              <a:latin typeface="+mn-ea"/>
              <a:ea typeface="+mn-ea"/>
              <a:cs typeface="宋体"/>
            </a:endParaRPr>
          </a:p>
        </p:txBody>
      </p:sp>
    </p:spTree>
    <p:extLst>
      <p:ext uri="{BB962C8B-B14F-4D97-AF65-F5344CB8AC3E}">
        <p14:creationId xmlns:p14="http://schemas.microsoft.com/office/powerpoint/2010/main" val="368793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1"/>
            <a:ext cx="8604389" cy="5316366"/>
          </a:xfrm>
        </p:spPr>
        <p:txBody>
          <a:bodyPr>
            <a:normAutofit/>
          </a:bodyPr>
          <a:lstStyle/>
          <a:p>
            <a:r>
              <a:rPr lang="zh-CN" altLang="en-US" dirty="0"/>
              <a:t>贝叶斯决策论（</a:t>
            </a:r>
            <a:r>
              <a:rPr lang="en-US" altLang="zh-CN" dirty="0"/>
              <a:t>Bayesian decision theory</a:t>
            </a:r>
            <a:r>
              <a:rPr lang="zh-CN" altLang="en-US" dirty="0"/>
              <a:t>）是在概率框架下实施决策的基本方法</a:t>
            </a:r>
            <a:r>
              <a:rPr lang="zh-CN" altLang="en-US" dirty="0" smtClean="0"/>
              <a:t>。</a:t>
            </a:r>
          </a:p>
          <a:p>
            <a:pPr lvl="1"/>
            <a:r>
              <a:rPr lang="zh-CN" altLang="en-US" dirty="0" smtClean="0"/>
              <a:t>在分类问题情况下，在</a:t>
            </a:r>
            <a:r>
              <a:rPr lang="zh-CN" altLang="en-US" dirty="0"/>
              <a:t>所有相关概率都已知的理想情形下，贝叶斯决策考虑如何基于这些概率和误判损失来选择最优的类别标记。</a:t>
            </a:r>
            <a:endParaRPr lang="en-US" altLang="zh-CN" dirty="0"/>
          </a:p>
          <a:p>
            <a:pPr lvl="1"/>
            <a:endParaRPr lang="zh-CN" altLang="en-US" dirty="0"/>
          </a:p>
          <a:p>
            <a:r>
              <a:rPr lang="zh-CN" altLang="en-US" dirty="0"/>
              <a:t>假设有    种可能的类别标记，即                           ，    是将一个真实标记为    的样本误分类为    所产生的</a:t>
            </a:r>
            <a:r>
              <a:rPr lang="zh-CN" altLang="en-US" dirty="0" smtClean="0"/>
              <a:t>损失。基于</a:t>
            </a:r>
            <a:r>
              <a:rPr lang="zh-CN" altLang="en-US" dirty="0"/>
              <a:t>后验概率              可获得将样本    分类为    所产生的期望损失（</a:t>
            </a:r>
            <a:r>
              <a:rPr lang="en-US" altLang="zh-CN" dirty="0"/>
              <a:t>expected loss</a:t>
            </a:r>
            <a:r>
              <a:rPr lang="zh-CN" altLang="en-US" dirty="0"/>
              <a:t>），即在样本上的“条件风险”（</a:t>
            </a:r>
            <a:r>
              <a:rPr lang="en-US" altLang="zh-CN" dirty="0"/>
              <a:t>conditional risk</a:t>
            </a:r>
            <a:r>
              <a:rPr lang="zh-CN" altLang="en-US" dirty="0" smtClean="0"/>
              <a:t>）</a:t>
            </a:r>
            <a:endParaRPr lang="zh-CN" altLang="en-US" dirty="0"/>
          </a:p>
          <a:p>
            <a:endParaRPr lang="zh-CN" altLang="en-US" dirty="0"/>
          </a:p>
          <a:p>
            <a:pPr marL="0" indent="0">
              <a:buNone/>
            </a:pPr>
            <a:endParaRPr lang="zh-CN" altLang="en-US" dirty="0"/>
          </a:p>
          <a:p>
            <a:r>
              <a:rPr lang="zh-CN" altLang="en-US" dirty="0" smtClean="0"/>
              <a:t>我们的任务是寻找一个判定准则                 以最小化总体风险</a:t>
            </a:r>
            <a:endParaRPr lang="en-US" altLang="zh-CN" dirty="0" smtClean="0"/>
          </a:p>
          <a:p>
            <a:pPr marL="0" indent="0">
              <a:buNone/>
            </a:pP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622376393"/>
              </p:ext>
            </p:extLst>
          </p:nvPr>
        </p:nvGraphicFramePr>
        <p:xfrm>
          <a:off x="1521226" y="2807536"/>
          <a:ext cx="247946" cy="282950"/>
        </p:xfrm>
        <a:graphic>
          <a:graphicData uri="http://schemas.openxmlformats.org/presentationml/2006/ole">
            <mc:AlternateContent xmlns:mc="http://schemas.openxmlformats.org/markup-compatibility/2006">
              <mc:Choice xmlns:v="urn:schemas-microsoft-com:vml" Requires="v">
                <p:oleObj spid="_x0000_s30135" name="Formula" r:id="rId3" imgW="137160" imgH="155160" progId="Equation.Ribbit">
                  <p:embed/>
                </p:oleObj>
              </mc:Choice>
              <mc:Fallback>
                <p:oleObj name="Formula" r:id="rId3" imgW="137160" imgH="155160" progId="Equation.Ribbit">
                  <p:embed/>
                  <p:pic>
                    <p:nvPicPr>
                      <p:cNvPr id="0" name=""/>
                      <p:cNvPicPr/>
                      <p:nvPr/>
                    </p:nvPicPr>
                    <p:blipFill>
                      <a:blip r:embed="rId4"/>
                      <a:stretch>
                        <a:fillRect/>
                      </a:stretch>
                    </p:blipFill>
                    <p:spPr>
                      <a:xfrm>
                        <a:off x="1521226" y="2807536"/>
                        <a:ext cx="247946" cy="28295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26497930"/>
              </p:ext>
            </p:extLst>
          </p:nvPr>
        </p:nvGraphicFramePr>
        <p:xfrm>
          <a:off x="4834656" y="2726663"/>
          <a:ext cx="2251075" cy="322263"/>
        </p:xfrm>
        <a:graphic>
          <a:graphicData uri="http://schemas.openxmlformats.org/presentationml/2006/ole">
            <mc:AlternateContent xmlns:mc="http://schemas.openxmlformats.org/markup-compatibility/2006">
              <mc:Choice xmlns:v="urn:schemas-microsoft-com:vml" Requires="v">
                <p:oleObj spid="_x0000_s30136" name="Formula" r:id="rId5" imgW="1240920" imgH="177840" progId="Equation.Ribbit">
                  <p:embed/>
                </p:oleObj>
              </mc:Choice>
              <mc:Fallback>
                <p:oleObj name="Formula" r:id="rId5" imgW="1240920" imgH="177840" progId="Equation.Ribbit">
                  <p:embed/>
                  <p:pic>
                    <p:nvPicPr>
                      <p:cNvPr id="0" name=""/>
                      <p:cNvPicPr/>
                      <p:nvPr/>
                    </p:nvPicPr>
                    <p:blipFill>
                      <a:blip r:embed="rId6"/>
                      <a:stretch>
                        <a:fillRect/>
                      </a:stretch>
                    </p:blipFill>
                    <p:spPr>
                      <a:xfrm>
                        <a:off x="4834656" y="2726663"/>
                        <a:ext cx="2251075" cy="3222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100347359"/>
              </p:ext>
            </p:extLst>
          </p:nvPr>
        </p:nvGraphicFramePr>
        <p:xfrm>
          <a:off x="7662604" y="2807535"/>
          <a:ext cx="271610" cy="273003"/>
        </p:xfrm>
        <a:graphic>
          <a:graphicData uri="http://schemas.openxmlformats.org/presentationml/2006/ole">
            <mc:AlternateContent xmlns:mc="http://schemas.openxmlformats.org/markup-compatibility/2006">
              <mc:Choice xmlns:v="urn:schemas-microsoft-com:vml" Requires="v">
                <p:oleObj spid="_x0000_s30137" name="Formula" r:id="rId7" imgW="170280" imgH="171720" progId="Equation.Ribbit">
                  <p:embed/>
                </p:oleObj>
              </mc:Choice>
              <mc:Fallback>
                <p:oleObj name="Formula" r:id="rId7" imgW="170280" imgH="171720" progId="Equation.Ribbit">
                  <p:embed/>
                  <p:pic>
                    <p:nvPicPr>
                      <p:cNvPr id="0" name=""/>
                      <p:cNvPicPr/>
                      <p:nvPr/>
                    </p:nvPicPr>
                    <p:blipFill>
                      <a:blip r:embed="rId8"/>
                      <a:stretch>
                        <a:fillRect/>
                      </a:stretch>
                    </p:blipFill>
                    <p:spPr>
                      <a:xfrm>
                        <a:off x="7662604" y="2807535"/>
                        <a:ext cx="271610" cy="27300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569871715"/>
              </p:ext>
            </p:extLst>
          </p:nvPr>
        </p:nvGraphicFramePr>
        <p:xfrm>
          <a:off x="2562138" y="3104481"/>
          <a:ext cx="252527" cy="299456"/>
        </p:xfrm>
        <a:graphic>
          <a:graphicData uri="http://schemas.openxmlformats.org/presentationml/2006/ole">
            <mc:AlternateContent xmlns:mc="http://schemas.openxmlformats.org/markup-compatibility/2006">
              <mc:Choice xmlns:v="urn:schemas-microsoft-com:vml" Requires="v">
                <p:oleObj spid="_x0000_s30138" name="Formula" r:id="rId9" imgW="113040" imgH="133560" progId="Equation.Ribbit">
                  <p:embed/>
                </p:oleObj>
              </mc:Choice>
              <mc:Fallback>
                <p:oleObj name="Formula" r:id="rId9" imgW="113040" imgH="133560" progId="Equation.Ribbit">
                  <p:embed/>
                  <p:pic>
                    <p:nvPicPr>
                      <p:cNvPr id="0" name=""/>
                      <p:cNvPicPr/>
                      <p:nvPr/>
                    </p:nvPicPr>
                    <p:blipFill>
                      <a:blip r:embed="rId10"/>
                      <a:stretch>
                        <a:fillRect/>
                      </a:stretch>
                    </p:blipFill>
                    <p:spPr>
                      <a:xfrm>
                        <a:off x="2562138" y="3104481"/>
                        <a:ext cx="252527" cy="299456"/>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284730107"/>
              </p:ext>
            </p:extLst>
          </p:nvPr>
        </p:nvGraphicFramePr>
        <p:xfrm>
          <a:off x="4852432" y="3104481"/>
          <a:ext cx="256544" cy="292384"/>
        </p:xfrm>
        <a:graphic>
          <a:graphicData uri="http://schemas.openxmlformats.org/presentationml/2006/ole">
            <mc:AlternateContent xmlns:mc="http://schemas.openxmlformats.org/markup-compatibility/2006">
              <mc:Choice xmlns:v="urn:schemas-microsoft-com:vml" Requires="v">
                <p:oleObj spid="_x0000_s30139" name="Formula" r:id="rId11" imgW="104400" imgH="119520" progId="Equation.Ribbit">
                  <p:embed/>
                </p:oleObj>
              </mc:Choice>
              <mc:Fallback>
                <p:oleObj name="Formula" r:id="rId11" imgW="104400" imgH="119520" progId="Equation.Ribbit">
                  <p:embed/>
                  <p:pic>
                    <p:nvPicPr>
                      <p:cNvPr id="0" name=""/>
                      <p:cNvPicPr/>
                      <p:nvPr/>
                    </p:nvPicPr>
                    <p:blipFill>
                      <a:blip r:embed="rId12"/>
                      <a:stretch>
                        <a:fillRect/>
                      </a:stretch>
                    </p:blipFill>
                    <p:spPr>
                      <a:xfrm>
                        <a:off x="4852432" y="3104481"/>
                        <a:ext cx="256544" cy="292384"/>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630915977"/>
              </p:ext>
            </p:extLst>
          </p:nvPr>
        </p:nvGraphicFramePr>
        <p:xfrm>
          <a:off x="3896388" y="3411736"/>
          <a:ext cx="236537" cy="287338"/>
        </p:xfrm>
        <a:graphic>
          <a:graphicData uri="http://schemas.openxmlformats.org/presentationml/2006/ole">
            <mc:AlternateContent xmlns:mc="http://schemas.openxmlformats.org/markup-compatibility/2006">
              <mc:Choice xmlns:v="urn:schemas-microsoft-com:vml" Requires="v">
                <p:oleObj spid="_x0000_s30140" name="Formula" r:id="rId13" imgW="97920" imgH="120960" progId="Equation.Ribbit">
                  <p:embed/>
                </p:oleObj>
              </mc:Choice>
              <mc:Fallback>
                <p:oleObj name="Formula" r:id="rId13" imgW="97920" imgH="120960" progId="Equation.Ribbit">
                  <p:embed/>
                  <p:pic>
                    <p:nvPicPr>
                      <p:cNvPr id="0" name=""/>
                      <p:cNvPicPr/>
                      <p:nvPr/>
                    </p:nvPicPr>
                    <p:blipFill>
                      <a:blip r:embed="rId14"/>
                      <a:stretch>
                        <a:fillRect/>
                      </a:stretch>
                    </p:blipFill>
                    <p:spPr>
                      <a:xfrm>
                        <a:off x="3896388" y="3411736"/>
                        <a:ext cx="236537" cy="2873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642896811"/>
              </p:ext>
            </p:extLst>
          </p:nvPr>
        </p:nvGraphicFramePr>
        <p:xfrm>
          <a:off x="5122942" y="3396865"/>
          <a:ext cx="256544" cy="292384"/>
        </p:xfrm>
        <a:graphic>
          <a:graphicData uri="http://schemas.openxmlformats.org/presentationml/2006/ole">
            <mc:AlternateContent xmlns:mc="http://schemas.openxmlformats.org/markup-compatibility/2006">
              <mc:Choice xmlns:v="urn:schemas-microsoft-com:vml" Requires="v">
                <p:oleObj spid="_x0000_s30141" name="Formula" r:id="rId15" imgW="104400" imgH="119520" progId="Equation.Ribbit">
                  <p:embed/>
                </p:oleObj>
              </mc:Choice>
              <mc:Fallback>
                <p:oleObj name="Formula" r:id="rId15" imgW="104400" imgH="119520" progId="Equation.Ribbit">
                  <p:embed/>
                  <p:pic>
                    <p:nvPicPr>
                      <p:cNvPr id="0" name=""/>
                      <p:cNvPicPr/>
                      <p:nvPr/>
                    </p:nvPicPr>
                    <p:blipFill>
                      <a:blip r:embed="rId12"/>
                      <a:stretch>
                        <a:fillRect/>
                      </a:stretch>
                    </p:blipFill>
                    <p:spPr>
                      <a:xfrm>
                        <a:off x="5122942" y="3396865"/>
                        <a:ext cx="256544" cy="292384"/>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117564858"/>
              </p:ext>
            </p:extLst>
          </p:nvPr>
        </p:nvGraphicFramePr>
        <p:xfrm>
          <a:off x="894838" y="3386034"/>
          <a:ext cx="1169039" cy="338741"/>
        </p:xfrm>
        <a:graphic>
          <a:graphicData uri="http://schemas.openxmlformats.org/presentationml/2006/ole">
            <mc:AlternateContent xmlns:mc="http://schemas.openxmlformats.org/markup-compatibility/2006">
              <mc:Choice xmlns:v="urn:schemas-microsoft-com:vml" Requires="v">
                <p:oleObj spid="_x0000_s30142" name="Formula" r:id="rId16" imgW="612360" imgH="177840" progId="Equation.Ribbit">
                  <p:embed/>
                </p:oleObj>
              </mc:Choice>
              <mc:Fallback>
                <p:oleObj name="Formula" r:id="rId16" imgW="612360" imgH="177840" progId="Equation.Ribbit">
                  <p:embed/>
                  <p:pic>
                    <p:nvPicPr>
                      <p:cNvPr id="0" name=""/>
                      <p:cNvPicPr/>
                      <p:nvPr/>
                    </p:nvPicPr>
                    <p:blipFill>
                      <a:blip r:embed="rId17"/>
                      <a:stretch>
                        <a:fillRect/>
                      </a:stretch>
                    </p:blipFill>
                    <p:spPr>
                      <a:xfrm>
                        <a:off x="894838" y="3386034"/>
                        <a:ext cx="1169039" cy="338741"/>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950732847"/>
              </p:ext>
            </p:extLst>
          </p:nvPr>
        </p:nvGraphicFramePr>
        <p:xfrm>
          <a:off x="4678922" y="5277171"/>
          <a:ext cx="1401127" cy="315653"/>
        </p:xfrm>
        <a:graphic>
          <a:graphicData uri="http://schemas.openxmlformats.org/presentationml/2006/ole">
            <mc:AlternateContent xmlns:mc="http://schemas.openxmlformats.org/markup-compatibility/2006">
              <mc:Choice xmlns:v="urn:schemas-microsoft-com:vml" Requires="v">
                <p:oleObj spid="_x0000_s30143" name="Formula" r:id="rId18" imgW="702360" imgH="158760" progId="Equation.Ribbit">
                  <p:embed/>
                </p:oleObj>
              </mc:Choice>
              <mc:Fallback>
                <p:oleObj name="Formula" r:id="rId18" imgW="702360" imgH="158760" progId="Equation.Ribbit">
                  <p:embed/>
                  <p:pic>
                    <p:nvPicPr>
                      <p:cNvPr id="0" name=""/>
                      <p:cNvPicPr/>
                      <p:nvPr/>
                    </p:nvPicPr>
                    <p:blipFill>
                      <a:blip r:embed="rId19"/>
                      <a:stretch>
                        <a:fillRect/>
                      </a:stretch>
                    </p:blipFill>
                    <p:spPr>
                      <a:xfrm>
                        <a:off x="4678922" y="5277171"/>
                        <a:ext cx="1401127" cy="315653"/>
                      </a:xfrm>
                      <a:prstGeom prst="rect">
                        <a:avLst/>
                      </a:prstGeom>
                    </p:spPr>
                  </p:pic>
                </p:oleObj>
              </mc:Fallback>
            </mc:AlternateContent>
          </a:graphicData>
        </a:graphic>
      </p:graphicFrame>
      <p:grpSp>
        <p:nvGrpSpPr>
          <p:cNvPr id="8" name="组合 7"/>
          <p:cNvGrpSpPr/>
          <p:nvPr/>
        </p:nvGrpSpPr>
        <p:grpSpPr>
          <a:xfrm>
            <a:off x="2347567" y="4147811"/>
            <a:ext cx="5905231" cy="1129360"/>
            <a:chOff x="2347567" y="4147811"/>
            <a:chExt cx="5905231" cy="1129360"/>
          </a:xfrm>
        </p:grpSpPr>
        <p:graphicFrame>
          <p:nvGraphicFramePr>
            <p:cNvPr id="28" name="对象 27"/>
            <p:cNvGraphicFramePr>
              <a:graphicFrameLocks noChangeAspect="1"/>
            </p:cNvGraphicFramePr>
            <p:nvPr>
              <p:extLst>
                <p:ext uri="{D42A27DB-BD31-4B8C-83A1-F6EECF244321}">
                  <p14:modId xmlns:p14="http://schemas.microsoft.com/office/powerpoint/2010/main" val="3498908906"/>
                </p:ext>
              </p:extLst>
            </p:nvPr>
          </p:nvGraphicFramePr>
          <p:xfrm>
            <a:off x="2347567" y="4147811"/>
            <a:ext cx="4148484" cy="1129360"/>
          </p:xfrm>
          <a:graphic>
            <a:graphicData uri="http://schemas.openxmlformats.org/presentationml/2006/ole">
              <mc:AlternateContent xmlns:mc="http://schemas.openxmlformats.org/markup-compatibility/2006">
                <mc:Choice xmlns:v="urn:schemas-microsoft-com:vml" Requires="v">
                  <p:oleObj spid="_x0000_s30144" name="Formula" r:id="rId20" imgW="1788480" imgH="487800" progId="Equation.Ribbit">
                    <p:embed/>
                  </p:oleObj>
                </mc:Choice>
                <mc:Fallback>
                  <p:oleObj name="Formula" r:id="rId20" imgW="1788480" imgH="487800" progId="Equation.Ribbit">
                    <p:embed/>
                    <p:pic>
                      <p:nvPicPr>
                        <p:cNvPr id="0" name=""/>
                        <p:cNvPicPr/>
                        <p:nvPr/>
                      </p:nvPicPr>
                      <p:blipFill>
                        <a:blip r:embed="rId21"/>
                        <a:stretch>
                          <a:fillRect/>
                        </a:stretch>
                      </p:blipFill>
                      <p:spPr>
                        <a:xfrm>
                          <a:off x="2347567" y="4147811"/>
                          <a:ext cx="4148484" cy="1129360"/>
                        </a:xfrm>
                        <a:prstGeom prst="rect">
                          <a:avLst/>
                        </a:prstGeom>
                      </p:spPr>
                    </p:pic>
                  </p:oleObj>
                </mc:Fallback>
              </mc:AlternateContent>
            </a:graphicData>
          </a:graphic>
        </p:graphicFrame>
        <p:pic>
          <p:nvPicPr>
            <p:cNvPr id="7" name="图片 6"/>
            <p:cNvPicPr>
              <a:picLocks noChangeAspect="1"/>
            </p:cNvPicPr>
            <p:nvPr/>
          </p:nvPicPr>
          <p:blipFill>
            <a:blip r:embed="rId22"/>
            <a:stretch>
              <a:fillRect/>
            </a:stretch>
          </p:blipFill>
          <p:spPr>
            <a:xfrm>
              <a:off x="7615630" y="4505476"/>
              <a:ext cx="637168" cy="384499"/>
            </a:xfrm>
            <a:prstGeom prst="rect">
              <a:avLst/>
            </a:prstGeom>
          </p:spPr>
        </p:pic>
      </p:grpSp>
      <p:grpSp>
        <p:nvGrpSpPr>
          <p:cNvPr id="10" name="组合 9"/>
          <p:cNvGrpSpPr/>
          <p:nvPr/>
        </p:nvGrpSpPr>
        <p:grpSpPr>
          <a:xfrm>
            <a:off x="2757249" y="5696378"/>
            <a:ext cx="5514593" cy="422275"/>
            <a:chOff x="2757249" y="5696378"/>
            <a:chExt cx="5514593" cy="422275"/>
          </a:xfrm>
        </p:grpSpPr>
        <p:graphicFrame>
          <p:nvGraphicFramePr>
            <p:cNvPr id="31" name="对象 30"/>
            <p:cNvGraphicFramePr>
              <a:graphicFrameLocks noChangeAspect="1"/>
            </p:cNvGraphicFramePr>
            <p:nvPr>
              <p:extLst>
                <p:ext uri="{D42A27DB-BD31-4B8C-83A1-F6EECF244321}">
                  <p14:modId xmlns:p14="http://schemas.microsoft.com/office/powerpoint/2010/main" val="4183382981"/>
                </p:ext>
              </p:extLst>
            </p:nvPr>
          </p:nvGraphicFramePr>
          <p:xfrm>
            <a:off x="2757249" y="5696378"/>
            <a:ext cx="3641725" cy="422275"/>
          </p:xfrm>
          <a:graphic>
            <a:graphicData uri="http://schemas.openxmlformats.org/presentationml/2006/ole">
              <mc:AlternateContent xmlns:mc="http://schemas.openxmlformats.org/markup-compatibility/2006">
                <mc:Choice xmlns:v="urn:schemas-microsoft-com:vml" Requires="v">
                  <p:oleObj spid="_x0000_s30145" name="Formula" r:id="rId23" imgW="1530360" imgH="177840" progId="Equation.Ribbit">
                    <p:embed/>
                  </p:oleObj>
                </mc:Choice>
                <mc:Fallback>
                  <p:oleObj name="Formula" r:id="rId23" imgW="1530360" imgH="177840" progId="Equation.Ribbit">
                    <p:embed/>
                    <p:pic>
                      <p:nvPicPr>
                        <p:cNvPr id="0" name=""/>
                        <p:cNvPicPr/>
                        <p:nvPr/>
                      </p:nvPicPr>
                      <p:blipFill>
                        <a:blip r:embed="rId24"/>
                        <a:stretch>
                          <a:fillRect/>
                        </a:stretch>
                      </p:blipFill>
                      <p:spPr>
                        <a:xfrm>
                          <a:off x="2757249" y="5696378"/>
                          <a:ext cx="3641725" cy="422275"/>
                        </a:xfrm>
                        <a:prstGeom prst="rect">
                          <a:avLst/>
                        </a:prstGeom>
                      </p:spPr>
                    </p:pic>
                  </p:oleObj>
                </mc:Fallback>
              </mc:AlternateContent>
            </a:graphicData>
          </a:graphic>
        </p:graphicFrame>
        <p:pic>
          <p:nvPicPr>
            <p:cNvPr id="9" name="图片 8"/>
            <p:cNvPicPr>
              <a:picLocks noChangeAspect="1"/>
            </p:cNvPicPr>
            <p:nvPr/>
          </p:nvPicPr>
          <p:blipFill>
            <a:blip r:embed="rId25"/>
            <a:stretch>
              <a:fillRect/>
            </a:stretch>
          </p:blipFill>
          <p:spPr>
            <a:xfrm>
              <a:off x="7615630" y="5734154"/>
              <a:ext cx="656212" cy="384499"/>
            </a:xfrm>
            <a:prstGeom prst="rect">
              <a:avLst/>
            </a:prstGeom>
          </p:spPr>
        </p:pic>
      </p:grpSp>
    </p:spTree>
    <p:extLst>
      <p:ext uri="{BB962C8B-B14F-4D97-AF65-F5344CB8AC3E}">
        <p14:creationId xmlns:p14="http://schemas.microsoft.com/office/powerpoint/2010/main" val="1613776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a:t>
            </a:r>
            <a:r>
              <a:rPr lang="zh-CN" altLang="en-US" dirty="0" smtClean="0"/>
              <a:t>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740148"/>
          </a:xfrm>
        </p:spPr>
        <p:txBody>
          <a:bodyPr>
            <a:normAutofit/>
          </a:bodyPr>
          <a:lstStyle/>
          <a:p>
            <a:r>
              <a:rPr lang="zh-CN" altLang="en-US" dirty="0"/>
              <a:t>显然，对每个样本   ，若    能最小化条件风险              </a:t>
            </a:r>
            <a:r>
              <a:rPr lang="zh-CN" altLang="en-US" dirty="0" smtClean="0"/>
              <a:t>     ，</a:t>
            </a:r>
            <a:r>
              <a:rPr lang="zh-CN" altLang="en-US" dirty="0"/>
              <a:t>则总体风险        </a:t>
            </a:r>
            <a:r>
              <a:rPr lang="zh-CN" altLang="en-US" dirty="0" smtClean="0"/>
              <a:t>也</a:t>
            </a:r>
            <a:r>
              <a:rPr lang="zh-CN" altLang="en-US" dirty="0"/>
              <a:t>将被最小化</a:t>
            </a:r>
            <a:r>
              <a:rPr lang="zh-CN" altLang="en-US" dirty="0" smtClean="0"/>
              <a:t>。</a:t>
            </a:r>
          </a:p>
          <a:p>
            <a:endParaRPr lang="zh-CN" altLang="en-US" dirty="0"/>
          </a:p>
          <a:p>
            <a:endParaRPr lang="en-US" altLang="zh-CN" dirty="0"/>
          </a:p>
          <a:p>
            <a:endParaRPr lang="en-US" altLang="zh-CN" dirty="0"/>
          </a:p>
        </p:txBody>
      </p:sp>
      <p:graphicFrame>
        <p:nvGraphicFramePr>
          <p:cNvPr id="12" name="对象 11"/>
          <p:cNvGraphicFramePr>
            <a:graphicFrameLocks noChangeAspect="1"/>
          </p:cNvGraphicFramePr>
          <p:nvPr>
            <p:extLst>
              <p:ext uri="{D42A27DB-BD31-4B8C-83A1-F6EECF244321}">
                <p14:modId xmlns:p14="http://schemas.microsoft.com/office/powerpoint/2010/main" val="390814068"/>
              </p:ext>
            </p:extLst>
          </p:nvPr>
        </p:nvGraphicFramePr>
        <p:xfrm>
          <a:off x="2899091" y="1125335"/>
          <a:ext cx="236537" cy="287338"/>
        </p:xfrm>
        <a:graphic>
          <a:graphicData uri="http://schemas.openxmlformats.org/presentationml/2006/ole">
            <mc:AlternateContent xmlns:mc="http://schemas.openxmlformats.org/markup-compatibility/2006">
              <mc:Choice xmlns:v="urn:schemas-microsoft-com:vml" Requires="v">
                <p:oleObj spid="_x0000_s8011" name="Formula" r:id="rId3" imgW="97920" imgH="120960" progId="Equation.Ribbit">
                  <p:embed/>
                </p:oleObj>
              </mc:Choice>
              <mc:Fallback>
                <p:oleObj name="Formula" r:id="rId3" imgW="97920" imgH="120960" progId="Equation.Ribbit">
                  <p:embed/>
                  <p:pic>
                    <p:nvPicPr>
                      <p:cNvPr id="0" name=""/>
                      <p:cNvPicPr/>
                      <p:nvPr/>
                    </p:nvPicPr>
                    <p:blipFill>
                      <a:blip r:embed="rId4"/>
                      <a:stretch>
                        <a:fillRect/>
                      </a:stretch>
                    </p:blipFill>
                    <p:spPr>
                      <a:xfrm>
                        <a:off x="2899091" y="1125335"/>
                        <a:ext cx="236537" cy="28733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43086887"/>
              </p:ext>
            </p:extLst>
          </p:nvPr>
        </p:nvGraphicFramePr>
        <p:xfrm>
          <a:off x="3805238" y="1090613"/>
          <a:ext cx="206375" cy="374650"/>
        </p:xfrm>
        <a:graphic>
          <a:graphicData uri="http://schemas.openxmlformats.org/presentationml/2006/ole">
            <mc:AlternateContent xmlns:mc="http://schemas.openxmlformats.org/markup-compatibility/2006">
              <mc:Choice xmlns:v="urn:schemas-microsoft-com:vml" Requires="v">
                <p:oleObj spid="_x0000_s8012" name="Formula" r:id="rId5" imgW="86400" imgH="157680" progId="Equation.Ribbit">
                  <p:embed/>
                </p:oleObj>
              </mc:Choice>
              <mc:Fallback>
                <p:oleObj name="Formula" r:id="rId5" imgW="86400" imgH="157680" progId="Equation.Ribbit">
                  <p:embed/>
                  <p:pic>
                    <p:nvPicPr>
                      <p:cNvPr id="0" name=""/>
                      <p:cNvPicPr/>
                      <p:nvPr/>
                    </p:nvPicPr>
                    <p:blipFill>
                      <a:blip r:embed="rId6"/>
                      <a:stretch>
                        <a:fillRect/>
                      </a:stretch>
                    </p:blipFill>
                    <p:spPr>
                      <a:xfrm>
                        <a:off x="3805238" y="1090613"/>
                        <a:ext cx="206375" cy="37465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126054077"/>
              </p:ext>
            </p:extLst>
          </p:nvPr>
        </p:nvGraphicFramePr>
        <p:xfrm>
          <a:off x="6495170" y="1086296"/>
          <a:ext cx="1566276" cy="378457"/>
        </p:xfrm>
        <a:graphic>
          <a:graphicData uri="http://schemas.openxmlformats.org/presentationml/2006/ole">
            <mc:AlternateContent xmlns:mc="http://schemas.openxmlformats.org/markup-compatibility/2006">
              <mc:Choice xmlns:v="urn:schemas-microsoft-com:vml" Requires="v">
                <p:oleObj spid="_x0000_s8013" name="Formula" r:id="rId7" imgW="729000" imgH="177840" progId="Equation.Ribbit">
                  <p:embed/>
                </p:oleObj>
              </mc:Choice>
              <mc:Fallback>
                <p:oleObj name="Formula" r:id="rId7" imgW="729000" imgH="177840" progId="Equation.Ribbit">
                  <p:embed/>
                  <p:pic>
                    <p:nvPicPr>
                      <p:cNvPr id="0" name=""/>
                      <p:cNvPicPr/>
                      <p:nvPr/>
                    </p:nvPicPr>
                    <p:blipFill>
                      <a:blip r:embed="rId8"/>
                      <a:stretch>
                        <a:fillRect/>
                      </a:stretch>
                    </p:blipFill>
                    <p:spPr>
                      <a:xfrm>
                        <a:off x="6495170" y="1086296"/>
                        <a:ext cx="1566276" cy="37845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906458432"/>
              </p:ext>
            </p:extLst>
          </p:nvPr>
        </p:nvGraphicFramePr>
        <p:xfrm>
          <a:off x="1434239" y="1403891"/>
          <a:ext cx="590907" cy="334422"/>
        </p:xfrm>
        <a:graphic>
          <a:graphicData uri="http://schemas.openxmlformats.org/presentationml/2006/ole">
            <mc:AlternateContent xmlns:mc="http://schemas.openxmlformats.org/markup-compatibility/2006">
              <mc:Choice xmlns:v="urn:schemas-microsoft-com:vml" Requires="v">
                <p:oleObj spid="_x0000_s8014" name="Formula" r:id="rId9" imgW="307440" imgH="176760" progId="Equation.Ribbit">
                  <p:embed/>
                </p:oleObj>
              </mc:Choice>
              <mc:Fallback>
                <p:oleObj name="Formula" r:id="rId9" imgW="307440" imgH="176760" progId="Equation.Ribbit">
                  <p:embed/>
                  <p:pic>
                    <p:nvPicPr>
                      <p:cNvPr id="0" name=""/>
                      <p:cNvPicPr/>
                      <p:nvPr/>
                    </p:nvPicPr>
                    <p:blipFill>
                      <a:blip r:embed="rId10"/>
                      <a:stretch>
                        <a:fillRect/>
                      </a:stretch>
                    </p:blipFill>
                    <p:spPr>
                      <a:xfrm>
                        <a:off x="1434239" y="1403891"/>
                        <a:ext cx="590907" cy="334422"/>
                      </a:xfrm>
                      <a:prstGeom prst="rect">
                        <a:avLst/>
                      </a:prstGeom>
                    </p:spPr>
                  </p:pic>
                </p:oleObj>
              </mc:Fallback>
            </mc:AlternateContent>
          </a:graphicData>
        </a:graphic>
      </p:graphicFrame>
    </p:spTree>
    <p:extLst>
      <p:ext uri="{BB962C8B-B14F-4D97-AF65-F5344CB8AC3E}">
        <p14:creationId xmlns:p14="http://schemas.microsoft.com/office/powerpoint/2010/main" val="1344219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a:t>
            </a:r>
            <a:r>
              <a:rPr lang="zh-CN" altLang="en-US" dirty="0" smtClean="0"/>
              <a:t>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740148"/>
          </a:xfrm>
        </p:spPr>
        <p:txBody>
          <a:bodyPr>
            <a:normAutofit/>
          </a:bodyPr>
          <a:lstStyle/>
          <a:p>
            <a:r>
              <a:rPr lang="zh-CN" altLang="en-US" dirty="0"/>
              <a:t>显然，对每个样本   ，若    能最小化条件风险              </a:t>
            </a:r>
            <a:r>
              <a:rPr lang="zh-CN" altLang="en-US" dirty="0" smtClean="0"/>
              <a:t>     ，</a:t>
            </a:r>
            <a:r>
              <a:rPr lang="zh-CN" altLang="en-US" dirty="0"/>
              <a:t>则总体风险        </a:t>
            </a:r>
            <a:r>
              <a:rPr lang="zh-CN" altLang="en-US" dirty="0" smtClean="0"/>
              <a:t>也</a:t>
            </a:r>
            <a:r>
              <a:rPr lang="zh-CN" altLang="en-US" dirty="0"/>
              <a:t>将被最小化</a:t>
            </a:r>
            <a:r>
              <a:rPr lang="zh-CN" altLang="en-US" dirty="0" smtClean="0"/>
              <a:t>。</a:t>
            </a:r>
          </a:p>
          <a:p>
            <a:endParaRPr lang="zh-CN" altLang="en-US" dirty="0"/>
          </a:p>
          <a:p>
            <a:r>
              <a:rPr lang="zh-CN" altLang="en-US" dirty="0" smtClean="0"/>
              <a:t>这</a:t>
            </a:r>
            <a:r>
              <a:rPr lang="zh-CN" altLang="en-US" dirty="0"/>
              <a:t>就产生了贝叶斯判定准则（</a:t>
            </a:r>
            <a:r>
              <a:rPr lang="en-US" altLang="zh-CN" dirty="0"/>
              <a:t>Bayes decision rule</a:t>
            </a:r>
            <a:r>
              <a:rPr lang="zh-CN" altLang="en-US" dirty="0"/>
              <a:t>）： 为最小化总体风险，只需在每个样本上选择那个能使条件风险             最小的类别标记，</a:t>
            </a:r>
            <a:r>
              <a:rPr lang="zh-CN" altLang="en-US" dirty="0" smtClean="0"/>
              <a:t>即</a:t>
            </a:r>
          </a:p>
          <a:p>
            <a:endParaRPr lang="zh-CN" altLang="en-US" dirty="0" smtClean="0"/>
          </a:p>
          <a:p>
            <a:endParaRPr lang="zh-CN" altLang="en-US" dirty="0"/>
          </a:p>
          <a:p>
            <a:pPr lvl="1"/>
            <a:r>
              <a:rPr lang="zh-CN" altLang="en-US" dirty="0"/>
              <a:t>此时，被称为贝叶斯最优分</a:t>
            </a:r>
            <a:r>
              <a:rPr lang="zh-CN" altLang="en-US" dirty="0" smtClean="0"/>
              <a:t>类器</a:t>
            </a:r>
            <a:r>
              <a:rPr lang="en-US" altLang="zh-CN" dirty="0" smtClean="0"/>
              <a:t>(Bayes </a:t>
            </a:r>
            <a:r>
              <a:rPr lang="en-US" altLang="zh-CN" dirty="0"/>
              <a:t>optimal </a:t>
            </a:r>
            <a:r>
              <a:rPr lang="en-US" altLang="zh-CN" dirty="0" smtClean="0"/>
              <a:t>classifier</a:t>
            </a:r>
            <a:r>
              <a:rPr lang="en-US" altLang="zh-CN" dirty="0"/>
              <a:t>)</a:t>
            </a:r>
            <a:r>
              <a:rPr lang="zh-CN" altLang="en-US" dirty="0" smtClean="0"/>
              <a:t>，与之对应的总体风险        称为贝叶斯风险 </a:t>
            </a:r>
            <a:r>
              <a:rPr lang="en-US" altLang="zh-CN" dirty="0" smtClean="0"/>
              <a:t>(Bayes</a:t>
            </a:r>
            <a:r>
              <a:rPr lang="zh-CN" altLang="en-US" dirty="0" smtClean="0"/>
              <a:t> </a:t>
            </a:r>
            <a:r>
              <a:rPr lang="en-US" altLang="zh-CN" dirty="0" smtClean="0"/>
              <a:t>risk)</a:t>
            </a:r>
            <a:endParaRPr lang="zh-CN" altLang="en-US" dirty="0" smtClean="0"/>
          </a:p>
          <a:p>
            <a:pPr lvl="1"/>
            <a:r>
              <a:rPr lang="zh-CN" altLang="en-US" dirty="0"/>
              <a:t> </a:t>
            </a:r>
            <a:r>
              <a:rPr lang="zh-CN" altLang="en-US" dirty="0" smtClean="0"/>
              <a:t>             反映了分类起所能达到的最好性能，即通过机器学习所能产生的模型精度的理论上限。</a:t>
            </a:r>
            <a:endParaRPr lang="zh-CN" altLang="en-US" dirty="0"/>
          </a:p>
          <a:p>
            <a:endParaRPr lang="en-US" altLang="zh-CN" dirty="0"/>
          </a:p>
          <a:p>
            <a:endParaRPr lang="en-US" altLang="zh-CN" dirty="0"/>
          </a:p>
        </p:txBody>
      </p:sp>
      <p:graphicFrame>
        <p:nvGraphicFramePr>
          <p:cNvPr id="12" name="对象 11"/>
          <p:cNvGraphicFramePr>
            <a:graphicFrameLocks noChangeAspect="1"/>
          </p:cNvGraphicFramePr>
          <p:nvPr>
            <p:extLst/>
          </p:nvPr>
        </p:nvGraphicFramePr>
        <p:xfrm>
          <a:off x="2899091" y="1125335"/>
          <a:ext cx="236537" cy="287338"/>
        </p:xfrm>
        <a:graphic>
          <a:graphicData uri="http://schemas.openxmlformats.org/presentationml/2006/ole">
            <mc:AlternateContent xmlns:mc="http://schemas.openxmlformats.org/markup-compatibility/2006">
              <mc:Choice xmlns:v="urn:schemas-microsoft-com:vml" Requires="v">
                <p:oleObj spid="_x0000_s46215" name="Formula" r:id="rId3" imgW="97920" imgH="120960" progId="Equation.Ribbit">
                  <p:embed/>
                </p:oleObj>
              </mc:Choice>
              <mc:Fallback>
                <p:oleObj name="Formula" r:id="rId3" imgW="97920" imgH="120960" progId="Equation.Ribbit">
                  <p:embed/>
                  <p:pic>
                    <p:nvPicPr>
                      <p:cNvPr id="0" name=""/>
                      <p:cNvPicPr/>
                      <p:nvPr/>
                    </p:nvPicPr>
                    <p:blipFill>
                      <a:blip r:embed="rId4"/>
                      <a:stretch>
                        <a:fillRect/>
                      </a:stretch>
                    </p:blipFill>
                    <p:spPr>
                      <a:xfrm>
                        <a:off x="2899091" y="1125335"/>
                        <a:ext cx="236537" cy="287338"/>
                      </a:xfrm>
                      <a:prstGeom prst="rect">
                        <a:avLst/>
                      </a:prstGeom>
                    </p:spPr>
                  </p:pic>
                </p:oleObj>
              </mc:Fallback>
            </mc:AlternateContent>
          </a:graphicData>
        </a:graphic>
      </p:graphicFrame>
      <p:graphicFrame>
        <p:nvGraphicFramePr>
          <p:cNvPr id="18" name="对象 17"/>
          <p:cNvGraphicFramePr>
            <a:graphicFrameLocks noChangeAspect="1"/>
          </p:cNvGraphicFramePr>
          <p:nvPr>
            <p:extLst/>
          </p:nvPr>
        </p:nvGraphicFramePr>
        <p:xfrm>
          <a:off x="3805238" y="1090613"/>
          <a:ext cx="206375" cy="374650"/>
        </p:xfrm>
        <a:graphic>
          <a:graphicData uri="http://schemas.openxmlformats.org/presentationml/2006/ole">
            <mc:AlternateContent xmlns:mc="http://schemas.openxmlformats.org/markup-compatibility/2006">
              <mc:Choice xmlns:v="urn:schemas-microsoft-com:vml" Requires="v">
                <p:oleObj spid="_x0000_s46216" name="Formula" r:id="rId5" imgW="86400" imgH="157680" progId="Equation.Ribbit">
                  <p:embed/>
                </p:oleObj>
              </mc:Choice>
              <mc:Fallback>
                <p:oleObj name="Formula" r:id="rId5" imgW="86400" imgH="157680" progId="Equation.Ribbit">
                  <p:embed/>
                  <p:pic>
                    <p:nvPicPr>
                      <p:cNvPr id="0" name=""/>
                      <p:cNvPicPr/>
                      <p:nvPr/>
                    </p:nvPicPr>
                    <p:blipFill>
                      <a:blip r:embed="rId6"/>
                      <a:stretch>
                        <a:fillRect/>
                      </a:stretch>
                    </p:blipFill>
                    <p:spPr>
                      <a:xfrm>
                        <a:off x="3805238" y="1090613"/>
                        <a:ext cx="206375" cy="374650"/>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6495170" y="1086296"/>
          <a:ext cx="1566276" cy="378457"/>
        </p:xfrm>
        <a:graphic>
          <a:graphicData uri="http://schemas.openxmlformats.org/presentationml/2006/ole">
            <mc:AlternateContent xmlns:mc="http://schemas.openxmlformats.org/markup-compatibility/2006">
              <mc:Choice xmlns:v="urn:schemas-microsoft-com:vml" Requires="v">
                <p:oleObj spid="_x0000_s46217" name="Formula" r:id="rId7" imgW="729000" imgH="177840" progId="Equation.Ribbit">
                  <p:embed/>
                </p:oleObj>
              </mc:Choice>
              <mc:Fallback>
                <p:oleObj name="Formula" r:id="rId7" imgW="729000" imgH="177840" progId="Equation.Ribbit">
                  <p:embed/>
                  <p:pic>
                    <p:nvPicPr>
                      <p:cNvPr id="0" name=""/>
                      <p:cNvPicPr/>
                      <p:nvPr/>
                    </p:nvPicPr>
                    <p:blipFill>
                      <a:blip r:embed="rId8"/>
                      <a:stretch>
                        <a:fillRect/>
                      </a:stretch>
                    </p:blipFill>
                    <p:spPr>
                      <a:xfrm>
                        <a:off x="6495170" y="1086296"/>
                        <a:ext cx="1566276" cy="378457"/>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1434239" y="1403891"/>
          <a:ext cx="590907" cy="334422"/>
        </p:xfrm>
        <a:graphic>
          <a:graphicData uri="http://schemas.openxmlformats.org/presentationml/2006/ole">
            <mc:AlternateContent xmlns:mc="http://schemas.openxmlformats.org/markup-compatibility/2006">
              <mc:Choice xmlns:v="urn:schemas-microsoft-com:vml" Requires="v">
                <p:oleObj spid="_x0000_s46218" name="Formula" r:id="rId9" imgW="307440" imgH="176760" progId="Equation.Ribbit">
                  <p:embed/>
                </p:oleObj>
              </mc:Choice>
              <mc:Fallback>
                <p:oleObj name="Formula" r:id="rId9" imgW="307440" imgH="176760" progId="Equation.Ribbit">
                  <p:embed/>
                  <p:pic>
                    <p:nvPicPr>
                      <p:cNvPr id="0" name=""/>
                      <p:cNvPicPr/>
                      <p:nvPr/>
                    </p:nvPicPr>
                    <p:blipFill>
                      <a:blip r:embed="rId10"/>
                      <a:stretch>
                        <a:fillRect/>
                      </a:stretch>
                    </p:blipFill>
                    <p:spPr>
                      <a:xfrm>
                        <a:off x="1434239" y="1403891"/>
                        <a:ext cx="590907" cy="334422"/>
                      </a:xfrm>
                      <a:prstGeom prst="rect">
                        <a:avLst/>
                      </a:prstGeom>
                    </p:spPr>
                  </p:pic>
                </p:oleObj>
              </mc:Fallback>
            </mc:AlternateContent>
          </a:graphicData>
        </a:graphic>
      </p:graphicFrame>
      <p:graphicFrame>
        <p:nvGraphicFramePr>
          <p:cNvPr id="21" name="对象 20"/>
          <p:cNvGraphicFramePr>
            <a:graphicFrameLocks noChangeAspect="1"/>
          </p:cNvGraphicFramePr>
          <p:nvPr>
            <p:extLst/>
          </p:nvPr>
        </p:nvGraphicFramePr>
        <p:xfrm>
          <a:off x="6795708" y="2578307"/>
          <a:ext cx="965200" cy="338138"/>
        </p:xfrm>
        <a:graphic>
          <a:graphicData uri="http://schemas.openxmlformats.org/presentationml/2006/ole">
            <mc:AlternateContent xmlns:mc="http://schemas.openxmlformats.org/markup-compatibility/2006">
              <mc:Choice xmlns:v="urn:schemas-microsoft-com:vml" Requires="v">
                <p:oleObj spid="_x0000_s46219" name="Formula" r:id="rId11" imgW="502920" imgH="177840" progId="Equation.Ribbit">
                  <p:embed/>
                </p:oleObj>
              </mc:Choice>
              <mc:Fallback>
                <p:oleObj name="Formula" r:id="rId11" imgW="502920" imgH="177840" progId="Equation.Ribbit">
                  <p:embed/>
                  <p:pic>
                    <p:nvPicPr>
                      <p:cNvPr id="0" name=""/>
                      <p:cNvPicPr/>
                      <p:nvPr/>
                    </p:nvPicPr>
                    <p:blipFill>
                      <a:blip r:embed="rId12"/>
                      <a:stretch>
                        <a:fillRect/>
                      </a:stretch>
                    </p:blipFill>
                    <p:spPr>
                      <a:xfrm>
                        <a:off x="6795708" y="2578307"/>
                        <a:ext cx="965200" cy="338138"/>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2296116" y="4371976"/>
          <a:ext cx="569574" cy="270068"/>
        </p:xfrm>
        <a:graphic>
          <a:graphicData uri="http://schemas.openxmlformats.org/presentationml/2006/ole">
            <mc:AlternateContent xmlns:mc="http://schemas.openxmlformats.org/markup-compatibility/2006">
              <mc:Choice xmlns:v="urn:schemas-microsoft-com:vml" Requires="v">
                <p:oleObj spid="_x0000_s46220" name="Formula" r:id="rId13" imgW="368640" imgH="176760" progId="Equation.Ribbit">
                  <p:embed/>
                </p:oleObj>
              </mc:Choice>
              <mc:Fallback>
                <p:oleObj name="Formula" r:id="rId13" imgW="368640" imgH="176760" progId="Equation.Ribbit">
                  <p:embed/>
                  <p:pic>
                    <p:nvPicPr>
                      <p:cNvPr id="0" name=""/>
                      <p:cNvPicPr/>
                      <p:nvPr/>
                    </p:nvPicPr>
                    <p:blipFill>
                      <a:blip r:embed="rId14"/>
                      <a:stretch>
                        <a:fillRect/>
                      </a:stretch>
                    </p:blipFill>
                    <p:spPr>
                      <a:xfrm>
                        <a:off x="2296116" y="4371976"/>
                        <a:ext cx="569574" cy="270068"/>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1138238" y="4691062"/>
          <a:ext cx="960437" cy="271463"/>
        </p:xfrm>
        <a:graphic>
          <a:graphicData uri="http://schemas.openxmlformats.org/presentationml/2006/ole">
            <mc:AlternateContent xmlns:mc="http://schemas.openxmlformats.org/markup-compatibility/2006">
              <mc:Choice xmlns:v="urn:schemas-microsoft-com:vml" Requires="v">
                <p:oleObj spid="_x0000_s46221" name="Formula" r:id="rId15" imgW="621360" imgH="176760" progId="Equation.Ribbit">
                  <p:embed/>
                </p:oleObj>
              </mc:Choice>
              <mc:Fallback>
                <p:oleObj name="Formula" r:id="rId15" imgW="621360" imgH="176760" progId="Equation.Ribbit">
                  <p:embed/>
                  <p:pic>
                    <p:nvPicPr>
                      <p:cNvPr id="0" name=""/>
                      <p:cNvPicPr/>
                      <p:nvPr/>
                    </p:nvPicPr>
                    <p:blipFill>
                      <a:blip r:embed="rId16"/>
                      <a:stretch>
                        <a:fillRect/>
                      </a:stretch>
                    </p:blipFill>
                    <p:spPr>
                      <a:xfrm>
                        <a:off x="1138238" y="4691062"/>
                        <a:ext cx="960437" cy="271463"/>
                      </a:xfrm>
                      <a:prstGeom prst="rect">
                        <a:avLst/>
                      </a:prstGeom>
                    </p:spPr>
                  </p:pic>
                </p:oleObj>
              </mc:Fallback>
            </mc:AlternateContent>
          </a:graphicData>
        </a:graphic>
      </p:graphicFrame>
      <p:grpSp>
        <p:nvGrpSpPr>
          <p:cNvPr id="6" name="组合 5"/>
          <p:cNvGrpSpPr/>
          <p:nvPr/>
        </p:nvGrpSpPr>
        <p:grpSpPr>
          <a:xfrm>
            <a:off x="2797411" y="3347892"/>
            <a:ext cx="5416948" cy="619815"/>
            <a:chOff x="2797411" y="3347892"/>
            <a:chExt cx="5416948" cy="619815"/>
          </a:xfrm>
        </p:grpSpPr>
        <p:pic>
          <p:nvPicPr>
            <p:cNvPr id="17" name="图片 16"/>
            <p:cNvPicPr>
              <a:picLocks noChangeAspect="1"/>
            </p:cNvPicPr>
            <p:nvPr/>
          </p:nvPicPr>
          <p:blipFill>
            <a:blip r:embed="rId17"/>
            <a:stretch>
              <a:fillRect/>
            </a:stretch>
          </p:blipFill>
          <p:spPr>
            <a:xfrm>
              <a:off x="2797411" y="3347892"/>
              <a:ext cx="3563938" cy="619815"/>
            </a:xfrm>
            <a:prstGeom prst="rect">
              <a:avLst/>
            </a:prstGeom>
          </p:spPr>
        </p:pic>
        <p:pic>
          <p:nvPicPr>
            <p:cNvPr id="5" name="图片 4"/>
            <p:cNvPicPr>
              <a:picLocks noChangeAspect="1"/>
            </p:cNvPicPr>
            <p:nvPr/>
          </p:nvPicPr>
          <p:blipFill>
            <a:blip r:embed="rId18"/>
            <a:stretch>
              <a:fillRect/>
            </a:stretch>
          </p:blipFill>
          <p:spPr>
            <a:xfrm>
              <a:off x="7615492" y="3370184"/>
              <a:ext cx="598867" cy="361221"/>
            </a:xfrm>
            <a:prstGeom prst="rect">
              <a:avLst/>
            </a:prstGeom>
          </p:spPr>
        </p:pic>
      </p:grpSp>
    </p:spTree>
    <p:extLst>
      <p:ext uri="{BB962C8B-B14F-4D97-AF65-F5344CB8AC3E}">
        <p14:creationId xmlns:p14="http://schemas.microsoft.com/office/powerpoint/2010/main" val="777087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smtClean="0"/>
              <a:t>具体来说，</a:t>
            </a:r>
            <a:r>
              <a:rPr lang="zh-CN" altLang="en-US" dirty="0"/>
              <a:t>若目标是最小化分类错误率，则误判损失    可写</a:t>
            </a:r>
            <a:r>
              <a:rPr lang="zh-CN" altLang="en-US" dirty="0" smtClean="0"/>
              <a:t>为</a:t>
            </a:r>
          </a:p>
          <a:p>
            <a:endParaRPr lang="zh-CN" altLang="en-US" dirty="0"/>
          </a:p>
          <a:p>
            <a:endParaRPr lang="zh-CN" altLang="en-US" dirty="0" smtClean="0"/>
          </a:p>
          <a:p>
            <a:endParaRPr lang="zh-CN" altLang="en-US" dirty="0" smtClean="0"/>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2"/>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3"/>
            <a:stretch>
              <a:fillRect/>
            </a:stretch>
          </p:blipFill>
          <p:spPr>
            <a:xfrm>
              <a:off x="2738424" y="1706846"/>
              <a:ext cx="2950254" cy="759504"/>
            </a:xfrm>
            <a:prstGeom prst="rect">
              <a:avLst/>
            </a:prstGeom>
          </p:spPr>
        </p:pic>
        <p:pic>
          <p:nvPicPr>
            <p:cNvPr id="3" name="图片 2"/>
            <p:cNvPicPr>
              <a:picLocks noChangeAspect="1"/>
            </p:cNvPicPr>
            <p:nvPr/>
          </p:nvPicPr>
          <p:blipFill>
            <a:blip r:embed="rId4"/>
            <a:stretch>
              <a:fillRect/>
            </a:stretch>
          </p:blipFill>
          <p:spPr>
            <a:xfrm>
              <a:off x="6827489" y="1910185"/>
              <a:ext cx="637047" cy="352826"/>
            </a:xfrm>
            <a:prstGeom prst="rect">
              <a:avLst/>
            </a:prstGeom>
          </p:spPr>
        </p:pic>
      </p:grpSp>
    </p:spTree>
    <p:extLst>
      <p:ext uri="{BB962C8B-B14F-4D97-AF65-F5344CB8AC3E}">
        <p14:creationId xmlns:p14="http://schemas.microsoft.com/office/powerpoint/2010/main" val="1904389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OtcgLxuw3joFn+hjA7Sgv/oVgH0=</DigestValue>
    </Reference>
    <Reference Type="http://www.w3.org/2000/09/xmldsig#Object" URI="#idOfficeObject">
      <DigestMethod Algorithm="http://www.w3.org/2000/09/xmldsig#sha1"/>
      <DigestValue>fiYGb59T1LeC23mkbTSEnuj9PT0=</DigestValue>
    </Reference>
    <Reference Type="http://uri.etsi.org/01903#SignedProperties" URI="#idSignedProperties">
      <Transforms>
        <Transform Algorithm="http://www.w3.org/TR/2001/REC-xml-c14n-20010315"/>
      </Transforms>
      <DigestMethod Algorithm="http://www.w3.org/2000/09/xmldsig#sha1"/>
      <DigestValue>kxykOMaov3LaTY35/J2Ss4OxY08=</DigestValue>
    </Reference>
  </SignedInfo>
  <SignatureValue>BdR/bkpV7dq9QnWF+pmAYRHMf9qLhyRoARRYXx498ugLWt7YhrN/dtvABKEZKvh6iM116F259ftO
+K+Bg47mUsmHmzLgGaqb1mGO0AIGwfpDStCohnSvKqSftTEFMXxwYw7XXalnV+yq/5NIm6Q0R/0R
NZ8gxmE3/oVISxgmFOQ=</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8"/>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57"/>
            <mdssi:RelationshipReference xmlns:mdssi="http://schemas.openxmlformats.org/package/2006/digital-signature" SourceId="rId61"/>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6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59"/>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Transform>
          <Transform Algorithm="http://www.w3.org/TR/2001/REC-xml-c14n-20010315"/>
        </Transforms>
        <DigestMethod Algorithm="http://www.w3.org/2000/09/xmldsig#sha1"/>
        <DigestValue>LZkrbVLsfD+GwGjGs/pohIt5qH4=</DigestValue>
      </Reference>
      <Reference URI="/ppt/drawings/_rels/vmlDrawing1.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KDDpd8bQ91v0JJ9IiFrGcRezsP0=</DigestValue>
      </Reference>
      <Reference URI="/ppt/drawings/_rels/vmlDrawing10.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eZuvwtvLiuTXGCxV7cAhpBUqXsA=</DigestValue>
      </Reference>
      <Reference URI="/ppt/drawings/_rels/vmlDrawing11.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xRvIN6aE5YDam0vPcaWzSmFft0M=</DigestValue>
      </Reference>
      <Reference URI="/ppt/drawings/_rels/vmlDrawing12.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qeXD1JJgwDw30Gz/yJ5FC4IGDw0=</DigestValue>
      </Reference>
      <Reference URI="/ppt/drawings/_rels/vmlDrawing13.v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qeXD1JJgwDw30Gz/yJ5FC4IGDw0=</DigestValue>
      </Reference>
      <Reference URI="/ppt/drawings/_rels/vmlDrawing14.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k2XgNUUlKkbhgZ0s3/nv6OHJnks=</DigestValue>
      </Reference>
      <Reference URI="/ppt/drawings/_rels/vmlDrawing15.v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LzfOiwneXoH3PjmniGzGEWBd4rk=</DigestValue>
      </Reference>
      <Reference URI="/ppt/drawings/_rels/vmlDrawing16.v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0dhtFfFA45yYhjUNzgeQqP+jgGY=</DigestValue>
      </Reference>
      <Reference URI="/ppt/drawings/_rels/vmlDrawing17.v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Ltq6EqurY/DOOCH9FP3Hcf9Ng8Y=</DigestValue>
      </Reference>
      <Reference URI="/ppt/drawings/_rels/vmlDrawing18.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EEBe0gi1+JIH2OHXp/yMz2b6cDE=</DigestValue>
      </Reference>
      <Reference URI="/ppt/drawings/_rels/vmlDrawing19.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Zr61fyLU29k0dq/cohDQPdtGnXI=</DigestValue>
      </Reference>
      <Reference URI="/ppt/drawings/_rels/vmlDrawing2.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bcY3FIC9+qygZBTMiyb3QcfQ9FU=</DigestValue>
      </Reference>
      <Reference URI="/ppt/drawings/_rels/vmlDrawing20.v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Transform>
          <Transform Algorithm="http://www.w3.org/TR/2001/REC-xml-c14n-20010315"/>
        </Transforms>
        <DigestMethod Algorithm="http://www.w3.org/2000/09/xmldsig#sha1"/>
        <DigestValue>4QkdPnQ0hyJWNpPdzUhzNud2FX0=</DigestValue>
      </Reference>
      <Reference URI="/ppt/drawings/_rels/vmlDrawing21.v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qVRekfvpwlgqgMCqSPaDm3ZIyvc=</DigestValue>
      </Reference>
      <Reference URI="/ppt/drawings/_rels/vmlDrawing22.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Cm6M4ML8F/kBrmHZdH6/qJfpjoc=</DigestValue>
      </Reference>
      <Reference URI="/ppt/drawings/_rels/vmlDrawing23.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a+VJgDCfq7EHxB/nE4wLkKjOCEo=</DigestValue>
      </Reference>
      <Reference URI="/ppt/drawings/_rels/vmlDrawing24.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+7CgWYP6TTqy0xgGp8NAfQn2SgI=</DigestValue>
      </Reference>
      <Reference URI="/ppt/drawings/_rels/vmlDrawing25.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Transform>
          <Transform Algorithm="http://www.w3.org/TR/2001/REC-xml-c14n-20010315"/>
        </Transforms>
        <DigestMethod Algorithm="http://www.w3.org/2000/09/xmldsig#sha1"/>
        <DigestValue>kUiCn9lxxE93LFhB9Osg0tf/Wm0=</DigestValue>
      </Reference>
      <Reference URI="/ppt/drawings/_rels/vmlDrawing26.v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nH+k/0GP95FnDSwWfMReVDyZ7Bw=</DigestValue>
      </Reference>
      <Reference URI="/ppt/drawings/_rels/vmlDrawing27.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fx66Px556jrwKfiY6aV9VpKOKKU=</DigestValue>
      </Reference>
      <Reference URI="/ppt/drawings/_rels/vmlDrawing28.v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tyOFyiyVP4nTUr69oxKiBXOL1PY=</DigestValue>
      </Reference>
      <Reference URI="/ppt/drawings/_rels/vmlDrawing29.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jJoq34K1JVAoaMZrnfKBsh9UKZY=</DigestValue>
      </Reference>
      <Reference URI="/ppt/drawings/_rels/vmlDrawing3.v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exDRWrMGCsSXVSlQaQhsk5EGSnU=</DigestValue>
      </Reference>
      <Reference URI="/ppt/drawings/_rels/vmlDrawing30.v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rGfCooQgvHxeBRRkF/4K58dT13M=</DigestValue>
      </Reference>
      <Reference URI="/ppt/drawings/_rels/vmlDrawing31.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6DydX72pXq8n5HlqH2uI4W+nMMc=</DigestValue>
      </Reference>
      <Reference URI="/ppt/drawings/_rels/vmlDrawing32.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vROrX+1Tg2uXaVNt0mIxUhSQDfg=</DigestValue>
      </Reference>
      <Reference URI="/ppt/drawings/_rels/vmlDrawing33.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GA5Ums8Gpv+AQD7AkjzEXjEENng=</DigestValue>
      </Reference>
      <Reference URI="/ppt/drawings/_rels/vmlDrawing34.v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POQEzcUP1VSYW7dpz278Zka1/sw=</DigestValue>
      </Reference>
      <Reference URI="/ppt/drawings/_rels/vmlDrawing35.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OId2bQW1OFO4hfeGrgQomUSDGOU=</DigestValue>
      </Reference>
      <Reference URI="/ppt/drawings/_rels/vmlDrawing4.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Z3WZL1jG/xoyB/BM0iOnbHOWrlE=</DigestValue>
      </Reference>
      <Reference URI="/ppt/drawings/_rels/vmlDrawing5.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CNdmCv/apTbhG5klI6SniYTknYs=</DigestValue>
      </Reference>
      <Reference URI="/ppt/drawings/_rels/vmlDrawing6.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3z+i8MjvdAWokMFzNB/soYfMA8c=</DigestValue>
      </Reference>
      <Reference URI="/ppt/drawings/_rels/vmlDrawing7.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acFy59cjTfBk/AMO53JSHC0RhJQ=</DigestValue>
      </Reference>
      <Reference URI="/ppt/drawings/_rels/vmlDrawing8.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eZuvwtvLiuTXGCxV7cAhpBUqXsA=</DigestValue>
      </Reference>
      <Reference URI="/ppt/drawings/_rels/vmlDrawing9.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eZuvwtvLiuTXGCxV7cAhpBUqXsA=</DigestValue>
      </Reference>
      <Reference URI="/ppt/drawings/vmlDrawing1.vml?ContentType=application/vnd.openxmlformats-officedocument.vmlDrawing">
        <DigestMethod Algorithm="http://www.w3.org/2000/09/xmldsig#sha1"/>
        <DigestValue>oDQnzUybjNczkXPYpL495yJSssg=</DigestValue>
      </Reference>
      <Reference URI="/ppt/drawings/vmlDrawing10.vml?ContentType=application/vnd.openxmlformats-officedocument.vmlDrawing">
        <DigestMethod Algorithm="http://www.w3.org/2000/09/xmldsig#sha1"/>
        <DigestValue>BmhZW06r0V+IAuFmmS/Qnt8UiPc=</DigestValue>
      </Reference>
      <Reference URI="/ppt/drawings/vmlDrawing11.vml?ContentType=application/vnd.openxmlformats-officedocument.vmlDrawing">
        <DigestMethod Algorithm="http://www.w3.org/2000/09/xmldsig#sha1"/>
        <DigestValue>SbY9VuGWrp/ka58joAqVToLiAVs=</DigestValue>
      </Reference>
      <Reference URI="/ppt/drawings/vmlDrawing12.vml?ContentType=application/vnd.openxmlformats-officedocument.vmlDrawing">
        <DigestMethod Algorithm="http://www.w3.org/2000/09/xmldsig#sha1"/>
        <DigestValue>pwIBcB7olb1d9pTS6M32c/Zd3Q0=</DigestValue>
      </Reference>
      <Reference URI="/ppt/drawings/vmlDrawing13.vml?ContentType=application/vnd.openxmlformats-officedocument.vmlDrawing">
        <DigestMethod Algorithm="http://www.w3.org/2000/09/xmldsig#sha1"/>
        <DigestValue>Soy3nkGH1uJldfmuesiCeHyAGMI=</DigestValue>
      </Reference>
      <Reference URI="/ppt/drawings/vmlDrawing14.vml?ContentType=application/vnd.openxmlformats-officedocument.vmlDrawing">
        <DigestMethod Algorithm="http://www.w3.org/2000/09/xmldsig#sha1"/>
        <DigestValue>foOmVptNnbQkgGgB0bgpX5T9slE=</DigestValue>
      </Reference>
      <Reference URI="/ppt/drawings/vmlDrawing15.vml?ContentType=application/vnd.openxmlformats-officedocument.vmlDrawing">
        <DigestMethod Algorithm="http://www.w3.org/2000/09/xmldsig#sha1"/>
        <DigestValue>OXQzgkMQvaSysSopb1bQ1PJ6fHc=</DigestValue>
      </Reference>
      <Reference URI="/ppt/drawings/vmlDrawing16.vml?ContentType=application/vnd.openxmlformats-officedocument.vmlDrawing">
        <DigestMethod Algorithm="http://www.w3.org/2000/09/xmldsig#sha1"/>
        <DigestValue>sJKhpB8dZ8a7Uoo42XXR9Edc0Es=</DigestValue>
      </Reference>
      <Reference URI="/ppt/drawings/vmlDrawing17.vml?ContentType=application/vnd.openxmlformats-officedocument.vmlDrawing">
        <DigestMethod Algorithm="http://www.w3.org/2000/09/xmldsig#sha1"/>
        <DigestValue>cVJc7mcTaEOvayOgRy8BpnsVwhE=</DigestValue>
      </Reference>
      <Reference URI="/ppt/drawings/vmlDrawing18.vml?ContentType=application/vnd.openxmlformats-officedocument.vmlDrawing">
        <DigestMethod Algorithm="http://www.w3.org/2000/09/xmldsig#sha1"/>
        <DigestValue>3EhKzRW+Vid9NN5Q5V5nEF7XfnQ=</DigestValue>
      </Reference>
      <Reference URI="/ppt/drawings/vmlDrawing19.vml?ContentType=application/vnd.openxmlformats-officedocument.vmlDrawing">
        <DigestMethod Algorithm="http://www.w3.org/2000/09/xmldsig#sha1"/>
        <DigestValue>UMEIbyuA+3Fm7iNlnfPFNorQhG0=</DigestValue>
      </Reference>
      <Reference URI="/ppt/drawings/vmlDrawing2.vml?ContentType=application/vnd.openxmlformats-officedocument.vmlDrawing">
        <DigestMethod Algorithm="http://www.w3.org/2000/09/xmldsig#sha1"/>
        <DigestValue>jh184bWKtis3oi/dp/sZpOR1D/k=</DigestValue>
      </Reference>
      <Reference URI="/ppt/drawings/vmlDrawing20.vml?ContentType=application/vnd.openxmlformats-officedocument.vmlDrawing">
        <DigestMethod Algorithm="http://www.w3.org/2000/09/xmldsig#sha1"/>
        <DigestValue>o8so54bGrn36ckWlPrlua8Lf8SQ=</DigestValue>
      </Reference>
      <Reference URI="/ppt/drawings/vmlDrawing21.vml?ContentType=application/vnd.openxmlformats-officedocument.vmlDrawing">
        <DigestMethod Algorithm="http://www.w3.org/2000/09/xmldsig#sha1"/>
        <DigestValue>E3/EEIfD8fDMaX+/F9VpUf4WluM=</DigestValue>
      </Reference>
      <Reference URI="/ppt/drawings/vmlDrawing22.vml?ContentType=application/vnd.openxmlformats-officedocument.vmlDrawing">
        <DigestMethod Algorithm="http://www.w3.org/2000/09/xmldsig#sha1"/>
        <DigestValue>nGKBOQADu3PgNeIGVMroVQfXbvE=</DigestValue>
      </Reference>
      <Reference URI="/ppt/drawings/vmlDrawing23.vml?ContentType=application/vnd.openxmlformats-officedocument.vmlDrawing">
        <DigestMethod Algorithm="http://www.w3.org/2000/09/xmldsig#sha1"/>
        <DigestValue>HtNyCWulIBA2q8jxxx5UKHgPyJg=</DigestValue>
      </Reference>
      <Reference URI="/ppt/drawings/vmlDrawing24.vml?ContentType=application/vnd.openxmlformats-officedocument.vmlDrawing">
        <DigestMethod Algorithm="http://www.w3.org/2000/09/xmldsig#sha1"/>
        <DigestValue>qEqAuJdOQz7EH/PMtNn6Uz4xSXA=</DigestValue>
      </Reference>
      <Reference URI="/ppt/drawings/vmlDrawing25.vml?ContentType=application/vnd.openxmlformats-officedocument.vmlDrawing">
        <DigestMethod Algorithm="http://www.w3.org/2000/09/xmldsig#sha1"/>
        <DigestValue>DI7TMLnVBM7Nj9JnILYOGtCgjJg=</DigestValue>
      </Reference>
      <Reference URI="/ppt/drawings/vmlDrawing26.vml?ContentType=application/vnd.openxmlformats-officedocument.vmlDrawing">
        <DigestMethod Algorithm="http://www.w3.org/2000/09/xmldsig#sha1"/>
        <DigestValue>sXzTnORS2m6z6FqLhoB3jP9iDNY=</DigestValue>
      </Reference>
      <Reference URI="/ppt/drawings/vmlDrawing27.vml?ContentType=application/vnd.openxmlformats-officedocument.vmlDrawing">
        <DigestMethod Algorithm="http://www.w3.org/2000/09/xmldsig#sha1"/>
        <DigestValue>rgRD1rnbs2cwPGMxYLPB6NrzHGU=</DigestValue>
      </Reference>
      <Reference URI="/ppt/drawings/vmlDrawing28.vml?ContentType=application/vnd.openxmlformats-officedocument.vmlDrawing">
        <DigestMethod Algorithm="http://www.w3.org/2000/09/xmldsig#sha1"/>
        <DigestValue>Kg2+UOO3qw6hLD00Oa/9qPJjvH8=</DigestValue>
      </Reference>
      <Reference URI="/ppt/drawings/vmlDrawing29.vml?ContentType=application/vnd.openxmlformats-officedocument.vmlDrawing">
        <DigestMethod Algorithm="http://www.w3.org/2000/09/xmldsig#sha1"/>
        <DigestValue>PtoEZYPLfjrXS5eZz3VkG81s5mQ=</DigestValue>
      </Reference>
      <Reference URI="/ppt/drawings/vmlDrawing3.vml?ContentType=application/vnd.openxmlformats-officedocument.vmlDrawing">
        <DigestMethod Algorithm="http://www.w3.org/2000/09/xmldsig#sha1"/>
        <DigestValue>ftc9Q1PqbRqeB7yns5Noss7ECVI=</DigestValue>
      </Reference>
      <Reference URI="/ppt/drawings/vmlDrawing30.vml?ContentType=application/vnd.openxmlformats-officedocument.vmlDrawing">
        <DigestMethod Algorithm="http://www.w3.org/2000/09/xmldsig#sha1"/>
        <DigestValue>OJx2fOgAmP6CivFIPVKxPY02134=</DigestValue>
      </Reference>
      <Reference URI="/ppt/drawings/vmlDrawing31.vml?ContentType=application/vnd.openxmlformats-officedocument.vmlDrawing">
        <DigestMethod Algorithm="http://www.w3.org/2000/09/xmldsig#sha1"/>
        <DigestValue>t3y7gf0Jtc9GTyDErNfOnbeP3ls=</DigestValue>
      </Reference>
      <Reference URI="/ppt/drawings/vmlDrawing32.vml?ContentType=application/vnd.openxmlformats-officedocument.vmlDrawing">
        <DigestMethod Algorithm="http://www.w3.org/2000/09/xmldsig#sha1"/>
        <DigestValue>qhJCxCIFkLfNVpD5RGsATIPKmfE=</DigestValue>
      </Reference>
      <Reference URI="/ppt/drawings/vmlDrawing33.vml?ContentType=application/vnd.openxmlformats-officedocument.vmlDrawing">
        <DigestMethod Algorithm="http://www.w3.org/2000/09/xmldsig#sha1"/>
        <DigestValue>+xCDHNRI/Twca2/S9PnzWpmc1bI=</DigestValue>
      </Reference>
      <Reference URI="/ppt/drawings/vmlDrawing34.vml?ContentType=application/vnd.openxmlformats-officedocument.vmlDrawing">
        <DigestMethod Algorithm="http://www.w3.org/2000/09/xmldsig#sha1"/>
        <DigestValue>VlYSRIv4fiOMvmUOs3SGsqZFCTw=</DigestValue>
      </Reference>
      <Reference URI="/ppt/drawings/vmlDrawing35.vml?ContentType=application/vnd.openxmlformats-officedocument.vmlDrawing">
        <DigestMethod Algorithm="http://www.w3.org/2000/09/xmldsig#sha1"/>
        <DigestValue>oXuOxRl87R3tIehxuFCi9xdfu78=</DigestValue>
      </Reference>
      <Reference URI="/ppt/drawings/vmlDrawing4.vml?ContentType=application/vnd.openxmlformats-officedocument.vmlDrawing">
        <DigestMethod Algorithm="http://www.w3.org/2000/09/xmldsig#sha1"/>
        <DigestValue>S8uvUMoJnXLYU17r0cQAZEoU/ds=</DigestValue>
      </Reference>
      <Reference URI="/ppt/drawings/vmlDrawing5.vml?ContentType=application/vnd.openxmlformats-officedocument.vmlDrawing">
        <DigestMethod Algorithm="http://www.w3.org/2000/09/xmldsig#sha1"/>
        <DigestValue>gnzkHyMot0sbmOjDk+YTsCmg9p0=</DigestValue>
      </Reference>
      <Reference URI="/ppt/drawings/vmlDrawing6.vml?ContentType=application/vnd.openxmlformats-officedocument.vmlDrawing">
        <DigestMethod Algorithm="http://www.w3.org/2000/09/xmldsig#sha1"/>
        <DigestValue>yVetrzdSVqMTGD/rLRK3252gMqo=</DigestValue>
      </Reference>
      <Reference URI="/ppt/drawings/vmlDrawing7.vml?ContentType=application/vnd.openxmlformats-officedocument.vmlDrawing">
        <DigestMethod Algorithm="http://www.w3.org/2000/09/xmldsig#sha1"/>
        <DigestValue>KVS2nI2SVBcbmO+gsuAS4mAemuY=</DigestValue>
      </Reference>
      <Reference URI="/ppt/drawings/vmlDrawing8.vml?ContentType=application/vnd.openxmlformats-officedocument.vmlDrawing">
        <DigestMethod Algorithm="http://www.w3.org/2000/09/xmldsig#sha1"/>
        <DigestValue>0Ih1OR8jXyaZkHhuH5hI4a3mHV4=</DigestValue>
      </Reference>
      <Reference URI="/ppt/drawings/vmlDrawing9.vml?ContentType=application/vnd.openxmlformats-officedocument.vmlDrawing">
        <DigestMethod Algorithm="http://www.w3.org/2000/09/xmldsig#sha1"/>
        <DigestValue>Y0Z0YK8UpThtZ6qWqmB6EXbf0Nw=</DigestValue>
      </Reference>
      <Reference URI="/ppt/embeddings/oleObject1.bin?ContentType=application/vnd.openxmlformats-officedocument.oleObject">
        <DigestMethod Algorithm="http://www.w3.org/2000/09/xmldsig#sha1"/>
        <DigestValue>Ei5lmRfmJ73j/J2/eNr0BU6rVSg=</DigestValue>
      </Reference>
      <Reference URI="/ppt/embeddings/oleObject10.bin?ContentType=application/vnd.openxmlformats-officedocument.oleObject">
        <DigestMethod Algorithm="http://www.w3.org/2000/09/xmldsig#sha1"/>
        <DigestValue>vMBh9/xtcsQLs6W7/wWZjhg0wPw=</DigestValue>
      </Reference>
      <Reference URI="/ppt/embeddings/oleObject100.bin?ContentType=application/vnd.openxmlformats-officedocument.oleObject">
        <DigestMethod Algorithm="http://www.w3.org/2000/09/xmldsig#sha1"/>
        <DigestValue>6IcAPSx7dZs5fbetNCP+o0fz9rQ=</DigestValue>
      </Reference>
      <Reference URI="/ppt/embeddings/oleObject101.bin?ContentType=application/vnd.openxmlformats-officedocument.oleObject">
        <DigestMethod Algorithm="http://www.w3.org/2000/09/xmldsig#sha1"/>
        <DigestValue>P2UfAosU3Fg2eY85RjxA8Zdjs6g=</DigestValue>
      </Reference>
      <Reference URI="/ppt/embeddings/oleObject102.bin?ContentType=application/vnd.openxmlformats-officedocument.oleObject">
        <DigestMethod Algorithm="http://www.w3.org/2000/09/xmldsig#sha1"/>
        <DigestValue>MqnCDl2eaPGEGLAQXpjgC8+B6Tg=</DigestValue>
      </Reference>
      <Reference URI="/ppt/embeddings/oleObject103.bin?ContentType=application/vnd.openxmlformats-officedocument.oleObject">
        <DigestMethod Algorithm="http://www.w3.org/2000/09/xmldsig#sha1"/>
        <DigestValue>avuePr33tPmT/EMQc92JKzjYEI0=</DigestValue>
      </Reference>
      <Reference URI="/ppt/embeddings/oleObject104.bin?ContentType=application/vnd.openxmlformats-officedocument.oleObject">
        <DigestMethod Algorithm="http://www.w3.org/2000/09/xmldsig#sha1"/>
        <DigestValue>ThiVtWx/clZ5gqKAwygF4gkwYIU=</DigestValue>
      </Reference>
      <Reference URI="/ppt/embeddings/oleObject105.bin?ContentType=application/vnd.openxmlformats-officedocument.oleObject">
        <DigestMethod Algorithm="http://www.w3.org/2000/09/xmldsig#sha1"/>
        <DigestValue>LwBh14hUTmwpbIjwbgw/Pi0H5Uw=</DigestValue>
      </Reference>
      <Reference URI="/ppt/embeddings/oleObject106.bin?ContentType=application/vnd.openxmlformats-officedocument.oleObject">
        <DigestMethod Algorithm="http://www.w3.org/2000/09/xmldsig#sha1"/>
        <DigestValue>QRSCbtytTMvdxi57SuatYSo8mXc=</DigestValue>
      </Reference>
      <Reference URI="/ppt/embeddings/oleObject107.bin?ContentType=application/vnd.openxmlformats-officedocument.oleObject">
        <DigestMethod Algorithm="http://www.w3.org/2000/09/xmldsig#sha1"/>
        <DigestValue>xIkDpL+LqU3p+1hfdoUQd1xl46A=</DigestValue>
      </Reference>
      <Reference URI="/ppt/embeddings/oleObject108.bin?ContentType=application/vnd.openxmlformats-officedocument.oleObject">
        <DigestMethod Algorithm="http://www.w3.org/2000/09/xmldsig#sha1"/>
        <DigestValue>wU6PCYOjP82dHjPJXuctfi2Ek1w=</DigestValue>
      </Reference>
      <Reference URI="/ppt/embeddings/oleObject109.bin?ContentType=application/vnd.openxmlformats-officedocument.oleObject">
        <DigestMethod Algorithm="http://www.w3.org/2000/09/xmldsig#sha1"/>
        <DigestValue>HhDpozqqSEadEmixAWSFp3nCdPA=</DigestValue>
      </Reference>
      <Reference URI="/ppt/embeddings/oleObject11.bin?ContentType=application/vnd.openxmlformats-officedocument.oleObject">
        <DigestMethod Algorithm="http://www.w3.org/2000/09/xmldsig#sha1"/>
        <DigestValue>oLlzaOen4Y3LGVpJDiNhhuqS1ds=</DigestValue>
      </Reference>
      <Reference URI="/ppt/embeddings/oleObject110.bin?ContentType=application/vnd.openxmlformats-officedocument.oleObject">
        <DigestMethod Algorithm="http://www.w3.org/2000/09/xmldsig#sha1"/>
        <DigestValue>G4rv4lb0/NbBG2q08A08y9xvvJs=</DigestValue>
      </Reference>
      <Reference URI="/ppt/embeddings/oleObject111.bin?ContentType=application/vnd.openxmlformats-officedocument.oleObject">
        <DigestMethod Algorithm="http://www.w3.org/2000/09/xmldsig#sha1"/>
        <DigestValue>6Wix0Z5nAqOCzyZZEr83RS49ChM=</DigestValue>
      </Reference>
      <Reference URI="/ppt/embeddings/oleObject112.bin?ContentType=application/vnd.openxmlformats-officedocument.oleObject">
        <DigestMethod Algorithm="http://www.w3.org/2000/09/xmldsig#sha1"/>
        <DigestValue>42QTbG6MaQ89U4QimsvFMfUUXiM=</DigestValue>
      </Reference>
      <Reference URI="/ppt/embeddings/oleObject113.bin?ContentType=application/vnd.openxmlformats-officedocument.oleObject">
        <DigestMethod Algorithm="http://www.w3.org/2000/09/xmldsig#sha1"/>
        <DigestValue>Ei5lmRfmJ73j/J2/eNr0BU6rVSg=</DigestValue>
      </Reference>
      <Reference URI="/ppt/embeddings/oleObject114.bin?ContentType=application/vnd.openxmlformats-officedocument.oleObject">
        <DigestMethod Algorithm="http://www.w3.org/2000/09/xmldsig#sha1"/>
        <DigestValue>PtjWuHA24Bx2Yq//7Jcp3gcML6Y=</DigestValue>
      </Reference>
      <Reference URI="/ppt/embeddings/oleObject115.bin?ContentType=application/vnd.openxmlformats-officedocument.oleObject">
        <DigestMethod Algorithm="http://www.w3.org/2000/09/xmldsig#sha1"/>
        <DigestValue>uTigVMBxi57q8POSRj1PVdAMpE4=</DigestValue>
      </Reference>
      <Reference URI="/ppt/embeddings/oleObject116.bin?ContentType=application/vnd.openxmlformats-officedocument.oleObject">
        <DigestMethod Algorithm="http://www.w3.org/2000/09/xmldsig#sha1"/>
        <DigestValue>4sEQmwJkdaS8wlMyn3X5CuhRa3I=</DigestValue>
      </Reference>
      <Reference URI="/ppt/embeddings/oleObject117.bin?ContentType=application/vnd.openxmlformats-officedocument.oleObject">
        <DigestMethod Algorithm="http://www.w3.org/2000/09/xmldsig#sha1"/>
        <DigestValue>VGLsL1sWmePmFK7egAJZQ3b8Zd4=</DigestValue>
      </Reference>
      <Reference URI="/ppt/embeddings/oleObject118.bin?ContentType=application/vnd.openxmlformats-officedocument.oleObject">
        <DigestMethod Algorithm="http://www.w3.org/2000/09/xmldsig#sha1"/>
        <DigestValue>PVzmm7YJVIhEH1kAFyv6ur6CKkI=</DigestValue>
      </Reference>
      <Reference URI="/ppt/embeddings/oleObject119.bin?ContentType=application/vnd.openxmlformats-officedocument.oleObject">
        <DigestMethod Algorithm="http://www.w3.org/2000/09/xmldsig#sha1"/>
        <DigestValue>toWpkaFP0XgOeHQ8dBZTtDXYEBY=</DigestValue>
      </Reference>
      <Reference URI="/ppt/embeddings/oleObject12.bin?ContentType=application/vnd.openxmlformats-officedocument.oleObject">
        <DigestMethod Algorithm="http://www.w3.org/2000/09/xmldsig#sha1"/>
        <DigestValue>i3cu2ZLFvTWwzXh6xDVUUjKY3LY=</DigestValue>
      </Reference>
      <Reference URI="/ppt/embeddings/oleObject120.bin?ContentType=application/vnd.openxmlformats-officedocument.oleObject">
        <DigestMethod Algorithm="http://www.w3.org/2000/09/xmldsig#sha1"/>
        <DigestValue>QhvXcvNETiiqc5sW1elx5hXB5Zs=</DigestValue>
      </Reference>
      <Reference URI="/ppt/embeddings/oleObject121.bin?ContentType=application/vnd.openxmlformats-officedocument.oleObject">
        <DigestMethod Algorithm="http://www.w3.org/2000/09/xmldsig#sha1"/>
        <DigestValue>QhvXcvNETiiqc5sW1elx5hXB5Zs=</DigestValue>
      </Reference>
      <Reference URI="/ppt/embeddings/oleObject122.bin?ContentType=application/vnd.openxmlformats-officedocument.oleObject">
        <DigestMethod Algorithm="http://www.w3.org/2000/09/xmldsig#sha1"/>
        <DigestValue>QhvXcvNETiiqc5sW1elx5hXB5Zs=</DigestValue>
      </Reference>
      <Reference URI="/ppt/embeddings/oleObject123.bin?ContentType=application/vnd.openxmlformats-officedocument.oleObject">
        <DigestMethod Algorithm="http://www.w3.org/2000/09/xmldsig#sha1"/>
        <DigestValue>toWpkaFP0XgOeHQ8dBZTtDXYEBY=</DigestValue>
      </Reference>
      <Reference URI="/ppt/embeddings/oleObject124.bin?ContentType=application/vnd.openxmlformats-officedocument.oleObject">
        <DigestMethod Algorithm="http://www.w3.org/2000/09/xmldsig#sha1"/>
        <DigestValue>Tos2NN8RZ9nPmGjxnAkutaVGbdY=</DigestValue>
      </Reference>
      <Reference URI="/ppt/embeddings/oleObject125.bin?ContentType=application/vnd.openxmlformats-officedocument.oleObject">
        <DigestMethod Algorithm="http://www.w3.org/2000/09/xmldsig#sha1"/>
        <DigestValue>JFotpcvxT1KbFcwYcbshydS6Nvw=</DigestValue>
      </Reference>
      <Reference URI="/ppt/embeddings/oleObject126.bin?ContentType=application/vnd.openxmlformats-officedocument.oleObject">
        <DigestMethod Algorithm="http://www.w3.org/2000/09/xmldsig#sha1"/>
        <DigestValue>NCRU46qooNyZgmXp8lToAF9W+o4=</DigestValue>
      </Reference>
      <Reference URI="/ppt/embeddings/oleObject127.bin?ContentType=application/vnd.openxmlformats-officedocument.oleObject">
        <DigestMethod Algorithm="http://www.w3.org/2000/09/xmldsig#sha1"/>
        <DigestValue>+sczikwc+ZKVINHxSW5e5HMeFmU=</DigestValue>
      </Reference>
      <Reference URI="/ppt/embeddings/oleObject128.bin?ContentType=application/vnd.openxmlformats-officedocument.oleObject">
        <DigestMethod Algorithm="http://www.w3.org/2000/09/xmldsig#sha1"/>
        <DigestValue>lyiEnJxRSQjljKrZehM81ZhchfA=</DigestValue>
      </Reference>
      <Reference URI="/ppt/embeddings/oleObject129.bin?ContentType=application/vnd.openxmlformats-officedocument.oleObject">
        <DigestMethod Algorithm="http://www.w3.org/2000/09/xmldsig#sha1"/>
        <DigestValue>KtPv0pcVRBShNZEowwqLQzQa/fg=</DigestValue>
      </Reference>
      <Reference URI="/ppt/embeddings/oleObject13.bin?ContentType=application/vnd.openxmlformats-officedocument.oleObject">
        <DigestMethod Algorithm="http://www.w3.org/2000/09/xmldsig#sha1"/>
        <DigestValue>eWNSf5JYBEXKaMU8iti4bgF9eyI=</DigestValue>
      </Reference>
      <Reference URI="/ppt/embeddings/oleObject130.bin?ContentType=application/vnd.openxmlformats-officedocument.oleObject">
        <DigestMethod Algorithm="http://www.w3.org/2000/09/xmldsig#sha1"/>
        <DigestValue>avuePr33tPmT/EMQc92JKzjYEI0=</DigestValue>
      </Reference>
      <Reference URI="/ppt/embeddings/oleObject131.bin?ContentType=application/vnd.openxmlformats-officedocument.oleObject">
        <DigestMethod Algorithm="http://www.w3.org/2000/09/xmldsig#sha1"/>
        <DigestValue>QhvXcvNETiiqc5sW1elx5hXB5Zs=</DigestValue>
      </Reference>
      <Reference URI="/ppt/embeddings/oleObject132.bin?ContentType=application/vnd.openxmlformats-officedocument.oleObject">
        <DigestMethod Algorithm="http://www.w3.org/2000/09/xmldsig#sha1"/>
        <DigestValue>lM//qz5vYoNaNQ8HxI1lowxFSmM=</DigestValue>
      </Reference>
      <Reference URI="/ppt/embeddings/oleObject133.bin?ContentType=application/vnd.openxmlformats-officedocument.oleObject">
        <DigestMethod Algorithm="http://www.w3.org/2000/09/xmldsig#sha1"/>
        <DigestValue>m5f42S1upMX7PHI3JCayVZQzGo4=</DigestValue>
      </Reference>
      <Reference URI="/ppt/embeddings/oleObject134.bin?ContentType=application/vnd.openxmlformats-officedocument.oleObject">
        <DigestMethod Algorithm="http://www.w3.org/2000/09/xmldsig#sha1"/>
        <DigestValue>6ujreFdPdhsZ2FNnYW+amYV6QA4=</DigestValue>
      </Reference>
      <Reference URI="/ppt/embeddings/oleObject135.bin?ContentType=application/vnd.openxmlformats-officedocument.oleObject">
        <DigestMethod Algorithm="http://www.w3.org/2000/09/xmldsig#sha1"/>
        <DigestValue>PtjWuHA24Bx2Yq//7Jcp3gcML6Y=</DigestValue>
      </Reference>
      <Reference URI="/ppt/embeddings/oleObject136.bin?ContentType=application/vnd.openxmlformats-officedocument.oleObject">
        <DigestMethod Algorithm="http://www.w3.org/2000/09/xmldsig#sha1"/>
        <DigestValue>avuePr33tPmT/EMQc92JKzjYEI0=</DigestValue>
      </Reference>
      <Reference URI="/ppt/embeddings/oleObject137.bin?ContentType=application/vnd.openxmlformats-officedocument.oleObject">
        <DigestMethod Algorithm="http://www.w3.org/2000/09/xmldsig#sha1"/>
        <DigestValue>Ma+X4lpKc1Zvi9h7phFsd57AT3s=</DigestValue>
      </Reference>
      <Reference URI="/ppt/embeddings/oleObject138.bin?ContentType=application/vnd.openxmlformats-officedocument.oleObject">
        <DigestMethod Algorithm="http://www.w3.org/2000/09/xmldsig#sha1"/>
        <DigestValue>6IcAPSx7dZs5fbetNCP+o0fz9rQ=</DigestValue>
      </Reference>
      <Reference URI="/ppt/embeddings/oleObject139.bin?ContentType=application/vnd.openxmlformats-officedocument.oleObject">
        <DigestMethod Algorithm="http://www.w3.org/2000/09/xmldsig#sha1"/>
        <DigestValue>uTigVMBxi57q8POSRj1PVdAMpE4=</DigestValue>
      </Reference>
      <Reference URI="/ppt/embeddings/oleObject14.bin?ContentType=application/vnd.openxmlformats-officedocument.oleObject">
        <DigestMethod Algorithm="http://www.w3.org/2000/09/xmldsig#sha1"/>
        <DigestValue>RmFCs3sTJrrNc3o15fU892BSRLA=</DigestValue>
      </Reference>
      <Reference URI="/ppt/embeddings/oleObject140.bin?ContentType=application/vnd.openxmlformats-officedocument.oleObject">
        <DigestMethod Algorithm="http://www.w3.org/2000/09/xmldsig#sha1"/>
        <DigestValue>h91FulMRr6F6TFtLFosnADRAprg=</DigestValue>
      </Reference>
      <Reference URI="/ppt/embeddings/oleObject141.bin?ContentType=application/vnd.openxmlformats-officedocument.oleObject">
        <DigestMethod Algorithm="http://www.w3.org/2000/09/xmldsig#sha1"/>
        <DigestValue>WWvmXFyxgqcvluw+Kgk8JJhHbMA=</DigestValue>
      </Reference>
      <Reference URI="/ppt/embeddings/oleObject142.bin?ContentType=application/vnd.openxmlformats-officedocument.oleObject">
        <DigestMethod Algorithm="http://www.w3.org/2000/09/xmldsig#sha1"/>
        <DigestValue>6FhJGW2H9RdWg1H9nCJpnWhnsE4=</DigestValue>
      </Reference>
      <Reference URI="/ppt/embeddings/oleObject143.bin?ContentType=application/vnd.openxmlformats-officedocument.oleObject">
        <DigestMethod Algorithm="http://www.w3.org/2000/09/xmldsig#sha1"/>
        <DigestValue>W0htTmnRxWHZj6e5BJaYs3BMvNg=</DigestValue>
      </Reference>
      <Reference URI="/ppt/embeddings/oleObject144.bin?ContentType=application/vnd.openxmlformats-officedocument.oleObject">
        <DigestMethod Algorithm="http://www.w3.org/2000/09/xmldsig#sha1"/>
        <DigestValue>FttXNniR5fpMWPEmNv5zjsfyq40=</DigestValue>
      </Reference>
      <Reference URI="/ppt/embeddings/oleObject145.bin?ContentType=application/vnd.openxmlformats-officedocument.oleObject">
        <DigestMethod Algorithm="http://www.w3.org/2000/09/xmldsig#sha1"/>
        <DigestValue>DT+CD7KS0xvYV+KtZWwAyD/NNUo=</DigestValue>
      </Reference>
      <Reference URI="/ppt/embeddings/oleObject146.bin?ContentType=application/vnd.openxmlformats-officedocument.oleObject">
        <DigestMethod Algorithm="http://www.w3.org/2000/09/xmldsig#sha1"/>
        <DigestValue>MtNFxqFlZ2YUXdpGH/O8LcJN0jQ=</DigestValue>
      </Reference>
      <Reference URI="/ppt/embeddings/oleObject147.bin?ContentType=application/vnd.openxmlformats-officedocument.oleObject">
        <DigestMethod Algorithm="http://www.w3.org/2000/09/xmldsig#sha1"/>
        <DigestValue>JFotpcvxT1KbFcwYcbshydS6Nvw=</DigestValue>
      </Reference>
      <Reference URI="/ppt/embeddings/oleObject148.bin?ContentType=application/vnd.openxmlformats-officedocument.oleObject">
        <DigestMethod Algorithm="http://www.w3.org/2000/09/xmldsig#sha1"/>
        <DigestValue>MtNFxqFlZ2YUXdpGH/O8LcJN0jQ=</DigestValue>
      </Reference>
      <Reference URI="/ppt/embeddings/oleObject149.bin?ContentType=application/vnd.openxmlformats-officedocument.oleObject">
        <DigestMethod Algorithm="http://www.w3.org/2000/09/xmldsig#sha1"/>
        <DigestValue>o0DmSt0ElKy+DN4wwWTRZPvTKiM=</DigestValue>
      </Reference>
      <Reference URI="/ppt/embeddings/oleObject15.bin?ContentType=application/vnd.openxmlformats-officedocument.oleObject">
        <DigestMethod Algorithm="http://www.w3.org/2000/09/xmldsig#sha1"/>
        <DigestValue>j/LyCgFdmW7MX0mRNUBf6XFudz8=</DigestValue>
      </Reference>
      <Reference URI="/ppt/embeddings/oleObject150.bin?ContentType=application/vnd.openxmlformats-officedocument.oleObject">
        <DigestMethod Algorithm="http://www.w3.org/2000/09/xmldsig#sha1"/>
        <DigestValue>6Oab0VV0Nzryjt0Nxcx3re/z8dc=</DigestValue>
      </Reference>
      <Reference URI="/ppt/embeddings/oleObject151.bin?ContentType=application/vnd.openxmlformats-officedocument.oleObject">
        <DigestMethod Algorithm="http://www.w3.org/2000/09/xmldsig#sha1"/>
        <DigestValue>CPG5D4C8FTor2slTGE0DbP/x9l8=</DigestValue>
      </Reference>
      <Reference URI="/ppt/embeddings/oleObject152.bin?ContentType=application/vnd.openxmlformats-officedocument.oleObject">
        <DigestMethod Algorithm="http://www.w3.org/2000/09/xmldsig#sha1"/>
        <DigestValue>wi7M/6xCZ7iEV4BIxV7gAxgwGhk=</DigestValue>
      </Reference>
      <Reference URI="/ppt/embeddings/oleObject153.bin?ContentType=application/vnd.openxmlformats-officedocument.oleObject">
        <DigestMethod Algorithm="http://www.w3.org/2000/09/xmldsig#sha1"/>
        <DigestValue>u99p3Kdv99DSVuqv1c2n8UwwigU=</DigestValue>
      </Reference>
      <Reference URI="/ppt/embeddings/oleObject154.bin?ContentType=application/vnd.openxmlformats-officedocument.oleObject">
        <DigestMethod Algorithm="http://www.w3.org/2000/09/xmldsig#sha1"/>
        <DigestValue>mjwxSfLqALdut5W+Grza1tUWXGA=</DigestValue>
      </Reference>
      <Reference URI="/ppt/embeddings/oleObject155.bin?ContentType=application/vnd.openxmlformats-officedocument.oleObject">
        <DigestMethod Algorithm="http://www.w3.org/2000/09/xmldsig#sha1"/>
        <DigestValue>l0mveGT/s9kbGT9nY92Wh5zQHh0=</DigestValue>
      </Reference>
      <Reference URI="/ppt/embeddings/oleObject156.bin?ContentType=application/vnd.openxmlformats-officedocument.oleObject">
        <DigestMethod Algorithm="http://www.w3.org/2000/09/xmldsig#sha1"/>
        <DigestValue>Mv8TA1v7204bhxwLejy1oQQE568=</DigestValue>
      </Reference>
      <Reference URI="/ppt/embeddings/oleObject157.bin?ContentType=application/vnd.openxmlformats-officedocument.oleObject">
        <DigestMethod Algorithm="http://www.w3.org/2000/09/xmldsig#sha1"/>
        <DigestValue>dsyHWLSylxKmHirpuuIG5Rw3YzU=</DigestValue>
      </Reference>
      <Reference URI="/ppt/embeddings/oleObject158.bin?ContentType=application/vnd.openxmlformats-officedocument.oleObject">
        <DigestMethod Algorithm="http://www.w3.org/2000/09/xmldsig#sha1"/>
        <DigestValue>uihg5GErfqKG+WwkPxzv0Iulmcw=</DigestValue>
      </Reference>
      <Reference URI="/ppt/embeddings/oleObject159.bin?ContentType=application/vnd.openxmlformats-officedocument.oleObject">
        <DigestMethod Algorithm="http://www.w3.org/2000/09/xmldsig#sha1"/>
        <DigestValue>ZRfba8u+1p49jYMylk0t9soWDRU=</DigestValue>
      </Reference>
      <Reference URI="/ppt/embeddings/oleObject16.bin?ContentType=application/vnd.openxmlformats-officedocument.oleObject">
        <DigestMethod Algorithm="http://www.w3.org/2000/09/xmldsig#sha1"/>
        <DigestValue>i3cu2ZLFvTWwzXh6xDVUUjKY3LY=</DigestValue>
      </Reference>
      <Reference URI="/ppt/embeddings/oleObject160.bin?ContentType=application/vnd.openxmlformats-officedocument.oleObject">
        <DigestMethod Algorithm="http://www.w3.org/2000/09/xmldsig#sha1"/>
        <DigestValue>OQotgzTSjOqonzAB8fnPVqXzlEM=</DigestValue>
      </Reference>
      <Reference URI="/ppt/embeddings/oleObject161.bin?ContentType=application/vnd.openxmlformats-officedocument.oleObject">
        <DigestMethod Algorithm="http://www.w3.org/2000/09/xmldsig#sha1"/>
        <DigestValue>87eRLcMGIdWTIH3XlpaC/AwB/Zc=</DigestValue>
      </Reference>
      <Reference URI="/ppt/embeddings/oleObject162.bin?ContentType=application/vnd.openxmlformats-officedocument.oleObject">
        <DigestMethod Algorithm="http://www.w3.org/2000/09/xmldsig#sha1"/>
        <DigestValue>u99p3Kdv99DSVuqv1c2n8UwwigU=</DigestValue>
      </Reference>
      <Reference URI="/ppt/embeddings/oleObject163.bin?ContentType=application/vnd.openxmlformats-officedocument.oleObject">
        <DigestMethod Algorithm="http://www.w3.org/2000/09/xmldsig#sha1"/>
        <DigestValue>mjwxSfLqALdut5W+Grza1tUWXGA=</DigestValue>
      </Reference>
      <Reference URI="/ppt/embeddings/oleObject164.bin?ContentType=application/vnd.openxmlformats-officedocument.oleObject">
        <DigestMethod Algorithm="http://www.w3.org/2000/09/xmldsig#sha1"/>
        <DigestValue>l0mveGT/s9kbGT9nY92Wh5zQHh0=</DigestValue>
      </Reference>
      <Reference URI="/ppt/embeddings/oleObject165.bin?ContentType=application/vnd.openxmlformats-officedocument.oleObject">
        <DigestMethod Algorithm="http://www.w3.org/2000/09/xmldsig#sha1"/>
        <DigestValue>Mv8TA1v7204bhxwLejy1oQQE568=</DigestValue>
      </Reference>
      <Reference URI="/ppt/embeddings/oleObject166.bin?ContentType=application/vnd.openxmlformats-officedocument.oleObject">
        <DigestMethod Algorithm="http://www.w3.org/2000/09/xmldsig#sha1"/>
        <DigestValue>dsyHWLSylxKmHirpuuIG5Rw3YzU=</DigestValue>
      </Reference>
      <Reference URI="/ppt/embeddings/oleObject167.bin?ContentType=application/vnd.openxmlformats-officedocument.oleObject">
        <DigestMethod Algorithm="http://www.w3.org/2000/09/xmldsig#sha1"/>
        <DigestValue>uihg5GErfqKG+WwkPxzv0Iulmcw=</DigestValue>
      </Reference>
      <Reference URI="/ppt/embeddings/oleObject168.bin?ContentType=application/vnd.openxmlformats-officedocument.oleObject">
        <DigestMethod Algorithm="http://www.w3.org/2000/09/xmldsig#sha1"/>
        <DigestValue>ZRfba8u+1p49jYMylk0t9soWDRU=</DigestValue>
      </Reference>
      <Reference URI="/ppt/embeddings/oleObject169.bin?ContentType=application/vnd.openxmlformats-officedocument.oleObject">
        <DigestMethod Algorithm="http://www.w3.org/2000/09/xmldsig#sha1"/>
        <DigestValue>OQotgzTSjOqonzAB8fnPVqXzlEM=</DigestValue>
      </Reference>
      <Reference URI="/ppt/embeddings/oleObject17.bin?ContentType=application/vnd.openxmlformats-officedocument.oleObject">
        <DigestMethod Algorithm="http://www.w3.org/2000/09/xmldsig#sha1"/>
        <DigestValue>eWNSf5JYBEXKaMU8iti4bgF9eyI=</DigestValue>
      </Reference>
      <Reference URI="/ppt/embeddings/oleObject170.bin?ContentType=application/vnd.openxmlformats-officedocument.oleObject">
        <DigestMethod Algorithm="http://www.w3.org/2000/09/xmldsig#sha1"/>
        <DigestValue>87eRLcMGIdWTIH3XlpaC/AwB/Zc=</DigestValue>
      </Reference>
      <Reference URI="/ppt/embeddings/oleObject171.bin?ContentType=application/vnd.openxmlformats-officedocument.oleObject">
        <DigestMethod Algorithm="http://www.w3.org/2000/09/xmldsig#sha1"/>
        <DigestValue>OHYf99v4hgPJnU1ZnBMEFFqX1eA=</DigestValue>
      </Reference>
      <Reference URI="/ppt/embeddings/oleObject172.bin?ContentType=application/vnd.openxmlformats-officedocument.oleObject">
        <DigestMethod Algorithm="http://www.w3.org/2000/09/xmldsig#sha1"/>
        <DigestValue>IkLc9hGlL4k7tNut7FJTpAyUfus=</DigestValue>
      </Reference>
      <Reference URI="/ppt/embeddings/oleObject173.bin?ContentType=application/vnd.openxmlformats-officedocument.oleObject">
        <DigestMethod Algorithm="http://www.w3.org/2000/09/xmldsig#sha1"/>
        <DigestValue>Sjh9C2p8Px2dtaCpKh3mG+NmN8A=</DigestValue>
      </Reference>
      <Reference URI="/ppt/embeddings/oleObject174.bin?ContentType=application/vnd.openxmlformats-officedocument.oleObject">
        <DigestMethod Algorithm="http://www.w3.org/2000/09/xmldsig#sha1"/>
        <DigestValue>rsMn1fyUZ1MwPaZz4BJSnl7fd8k=</DigestValue>
      </Reference>
      <Reference URI="/ppt/embeddings/oleObject175.bin?ContentType=application/vnd.openxmlformats-officedocument.oleObject">
        <DigestMethod Algorithm="http://www.w3.org/2000/09/xmldsig#sha1"/>
        <DigestValue>O3ixMPOv5CLvVEhrsl7MnZI6zDE=</DigestValue>
      </Reference>
      <Reference URI="/ppt/embeddings/oleObject176.bin?ContentType=application/vnd.openxmlformats-officedocument.oleObject">
        <DigestMethod Algorithm="http://www.w3.org/2000/09/xmldsig#sha1"/>
        <DigestValue>uWjLQrfJnYlDg/ACujSaqpRRRk4=</DigestValue>
      </Reference>
      <Reference URI="/ppt/embeddings/oleObject177.bin?ContentType=application/vnd.openxmlformats-officedocument.oleObject">
        <DigestMethod Algorithm="http://www.w3.org/2000/09/xmldsig#sha1"/>
        <DigestValue>WWvmXFyxgqcvluw+Kgk8JJhHbMA=</DigestValue>
      </Reference>
      <Reference URI="/ppt/embeddings/oleObject178.bin?ContentType=application/vnd.openxmlformats-officedocument.oleObject">
        <DigestMethod Algorithm="http://www.w3.org/2000/09/xmldsig#sha1"/>
        <DigestValue>42QTbG6MaQ89U4QimsvFMfUUXiM=</DigestValue>
      </Reference>
      <Reference URI="/ppt/embeddings/oleObject179.bin?ContentType=application/vnd.openxmlformats-officedocument.oleObject">
        <DigestMethod Algorithm="http://www.w3.org/2000/09/xmldsig#sha1"/>
        <DigestValue>8oew4jyHrvE0gQjav4jAT881WRM=</DigestValue>
      </Reference>
      <Reference URI="/ppt/embeddings/oleObject18.bin?ContentType=application/vnd.openxmlformats-officedocument.oleObject">
        <DigestMethod Algorithm="http://www.w3.org/2000/09/xmldsig#sha1"/>
        <DigestValue>RmFCs3sTJrrNc3o15fU892BSRLA=</DigestValue>
      </Reference>
      <Reference URI="/ppt/embeddings/oleObject180.bin?ContentType=application/vnd.openxmlformats-officedocument.oleObject">
        <DigestMethod Algorithm="http://www.w3.org/2000/09/xmldsig#sha1"/>
        <DigestValue>ZQARsncdR67UStJze2tfyFDsZ00=</DigestValue>
      </Reference>
      <Reference URI="/ppt/embeddings/oleObject181.bin?ContentType=application/vnd.openxmlformats-officedocument.oleObject">
        <DigestMethod Algorithm="http://www.w3.org/2000/09/xmldsig#sha1"/>
        <DigestValue>pZ3PRCRwt6bmjx8IG6Semu4SK/U=</DigestValue>
      </Reference>
      <Reference URI="/ppt/embeddings/oleObject182.bin?ContentType=application/vnd.openxmlformats-officedocument.oleObject">
        <DigestMethod Algorithm="http://www.w3.org/2000/09/xmldsig#sha1"/>
        <DigestValue>oueqzPIz8PrJmNr8opBvCY9l74k=</DigestValue>
      </Reference>
      <Reference URI="/ppt/embeddings/oleObject183.bin?ContentType=application/vnd.openxmlformats-officedocument.oleObject">
        <DigestMethod Algorithm="http://www.w3.org/2000/09/xmldsig#sha1"/>
        <DigestValue>uWPG9pXBzPdZYKUmnpwAXBZPYnY=</DigestValue>
      </Reference>
      <Reference URI="/ppt/embeddings/oleObject184.bin?ContentType=application/vnd.openxmlformats-officedocument.oleObject">
        <DigestMethod Algorithm="http://www.w3.org/2000/09/xmldsig#sha1"/>
        <DigestValue>p7EIeUvW0/Lnk/mtvbeU1TtIKSg=</DigestValue>
      </Reference>
      <Reference URI="/ppt/embeddings/oleObject185.bin?ContentType=application/vnd.openxmlformats-officedocument.oleObject">
        <DigestMethod Algorithm="http://www.w3.org/2000/09/xmldsig#sha1"/>
        <DigestValue>oRCmKJfcCGHReaUFsH+iOCVmUcs=</DigestValue>
      </Reference>
      <Reference URI="/ppt/embeddings/oleObject186.bin?ContentType=application/vnd.openxmlformats-officedocument.oleObject">
        <DigestMethod Algorithm="http://www.w3.org/2000/09/xmldsig#sha1"/>
        <DigestValue>PicySQQKFcgiFSNCFudS5sBSt4I=</DigestValue>
      </Reference>
      <Reference URI="/ppt/embeddings/oleObject187.bin?ContentType=application/vnd.openxmlformats-officedocument.oleObject">
        <DigestMethod Algorithm="http://www.w3.org/2000/09/xmldsig#sha1"/>
        <DigestValue>PJ+9YiZOM8hxdhpK8k2r2QDxG8c=</DigestValue>
      </Reference>
      <Reference URI="/ppt/embeddings/oleObject188.bin?ContentType=application/vnd.openxmlformats-officedocument.oleObject">
        <DigestMethod Algorithm="http://www.w3.org/2000/09/xmldsig#sha1"/>
        <DigestValue>iAKWI0Jnk3ImZ1368GlUthaFG44=</DigestValue>
      </Reference>
      <Reference URI="/ppt/embeddings/oleObject189.bin?ContentType=application/vnd.openxmlformats-officedocument.oleObject">
        <DigestMethod Algorithm="http://www.w3.org/2000/09/xmldsig#sha1"/>
        <DigestValue>0+aV5L7Y6R/l3nWs2OXrjc690b0=</DigestValue>
      </Reference>
      <Reference URI="/ppt/embeddings/oleObject19.bin?ContentType=application/vnd.openxmlformats-officedocument.oleObject">
        <DigestMethod Algorithm="http://www.w3.org/2000/09/xmldsig#sha1"/>
        <DigestValue>j/LyCgFdmW7MX0mRNUBf6XFudz8=</DigestValue>
      </Reference>
      <Reference URI="/ppt/embeddings/oleObject190.bin?ContentType=application/vnd.openxmlformats-officedocument.oleObject">
        <DigestMethod Algorithm="http://www.w3.org/2000/09/xmldsig#sha1"/>
        <DigestValue>prRm3wiZ+QyKZ5RAb4dT0m4lAtk=</DigestValue>
      </Reference>
      <Reference URI="/ppt/embeddings/oleObject191.bin?ContentType=application/vnd.openxmlformats-officedocument.oleObject">
        <DigestMethod Algorithm="http://www.w3.org/2000/09/xmldsig#sha1"/>
        <DigestValue>jerTEoQY9CfOG4YIuYY2stYkTWk=</DigestValue>
      </Reference>
      <Reference URI="/ppt/embeddings/oleObject192.bin?ContentType=application/vnd.openxmlformats-officedocument.oleObject">
        <DigestMethod Algorithm="http://www.w3.org/2000/09/xmldsig#sha1"/>
        <DigestValue>dGZ9pvWVgpCHrPgTPflkrgEI9FU=</DigestValue>
      </Reference>
      <Reference URI="/ppt/embeddings/oleObject193.bin?ContentType=application/vnd.openxmlformats-officedocument.oleObject">
        <DigestMethod Algorithm="http://www.w3.org/2000/09/xmldsig#sha1"/>
        <DigestValue>ndo/qkwOlmVqedPcCM03FdHWCZE=</DigestValue>
      </Reference>
      <Reference URI="/ppt/embeddings/oleObject194.bin?ContentType=application/vnd.openxmlformats-officedocument.oleObject">
        <DigestMethod Algorithm="http://www.w3.org/2000/09/xmldsig#sha1"/>
        <DigestValue>28P8TL0G+4D7/gCOPRSfLCFesjw=</DigestValue>
      </Reference>
      <Reference URI="/ppt/embeddings/oleObject195.bin?ContentType=application/vnd.openxmlformats-officedocument.oleObject">
        <DigestMethod Algorithm="http://www.w3.org/2000/09/xmldsig#sha1"/>
        <DigestValue>prRm3wiZ+QyKZ5RAb4dT0m4lAtk=</DigestValue>
      </Reference>
      <Reference URI="/ppt/embeddings/oleObject196.bin?ContentType=application/vnd.openxmlformats-officedocument.oleObject">
        <DigestMethod Algorithm="http://www.w3.org/2000/09/xmldsig#sha1"/>
        <DigestValue>jerTEoQY9CfOG4YIuYY2stYkTWk=</DigestValue>
      </Reference>
      <Reference URI="/ppt/embeddings/oleObject197.bin?ContentType=application/vnd.openxmlformats-officedocument.oleObject">
        <DigestMethod Algorithm="http://www.w3.org/2000/09/xmldsig#sha1"/>
        <DigestValue>dGZ9pvWVgpCHrPgTPflkrgEI9FU=</DigestValue>
      </Reference>
      <Reference URI="/ppt/embeddings/oleObject198.bin?ContentType=application/vnd.openxmlformats-officedocument.oleObject">
        <DigestMethod Algorithm="http://www.w3.org/2000/09/xmldsig#sha1"/>
        <DigestValue>ndo/qkwOlmVqedPcCM03FdHWCZE=</DigestValue>
      </Reference>
      <Reference URI="/ppt/embeddings/oleObject199.bin?ContentType=application/vnd.openxmlformats-officedocument.oleObject">
        <DigestMethod Algorithm="http://www.w3.org/2000/09/xmldsig#sha1"/>
        <DigestValue>dGZ9pvWVgpCHrPgTPflkrgEI9FU=</DigestValue>
      </Reference>
      <Reference URI="/ppt/embeddings/oleObject2.bin?ContentType=application/vnd.openxmlformats-officedocument.oleObject">
        <DigestMethod Algorithm="http://www.w3.org/2000/09/xmldsig#sha1"/>
        <DigestValue>A0Jz34al7K/t/rGqc6pBG4wAqdQ=</DigestValue>
      </Reference>
      <Reference URI="/ppt/embeddings/oleObject20.bin?ContentType=application/vnd.openxmlformats-officedocument.oleObject">
        <DigestMethod Algorithm="http://www.w3.org/2000/09/xmldsig#sha1"/>
        <DigestValue>jxXPvyAiXBQZb1CBKJdwITfwJCM=</DigestValue>
      </Reference>
      <Reference URI="/ppt/embeddings/oleObject200.bin?ContentType=application/vnd.openxmlformats-officedocument.oleObject">
        <DigestMethod Algorithm="http://www.w3.org/2000/09/xmldsig#sha1"/>
        <DigestValue>dGZ9pvWVgpCHrPgTPflkrgEI9FU=</DigestValue>
      </Reference>
      <Reference URI="/ppt/embeddings/oleObject201.bin?ContentType=application/vnd.openxmlformats-officedocument.oleObject">
        <DigestMethod Algorithm="http://www.w3.org/2000/09/xmldsig#sha1"/>
        <DigestValue>hpmrFxsJM3Nw77fH1AyYH4WhxlI=</DigestValue>
      </Reference>
      <Reference URI="/ppt/embeddings/oleObject202.bin?ContentType=application/vnd.openxmlformats-officedocument.oleObject">
        <DigestMethod Algorithm="http://www.w3.org/2000/09/xmldsig#sha1"/>
        <DigestValue>dGZ9pvWVgpCHrPgTPflkrgEI9FU=</DigestValue>
      </Reference>
      <Reference URI="/ppt/embeddings/oleObject203.bin?ContentType=application/vnd.openxmlformats-officedocument.oleObject">
        <DigestMethod Algorithm="http://www.w3.org/2000/09/xmldsig#sha1"/>
        <DigestValue>dGZ9pvWVgpCHrPgTPflkrgEI9FU=</DigestValue>
      </Reference>
      <Reference URI="/ppt/embeddings/oleObject204.bin?ContentType=application/vnd.openxmlformats-officedocument.oleObject">
        <DigestMethod Algorithm="http://www.w3.org/2000/09/xmldsig#sha1"/>
        <DigestValue>hpmrFxsJM3Nw77fH1AyYH4WhxlI=</DigestValue>
      </Reference>
      <Reference URI="/ppt/embeddings/oleObject205.bin?ContentType=application/vnd.openxmlformats-officedocument.oleObject">
        <DigestMethod Algorithm="http://www.w3.org/2000/09/xmldsig#sha1"/>
        <DigestValue>hpmrFxsJM3Nw77fH1AyYH4WhxlI=</DigestValue>
      </Reference>
      <Reference URI="/ppt/embeddings/oleObject206.bin?ContentType=application/vnd.openxmlformats-officedocument.oleObject">
        <DigestMethod Algorithm="http://www.w3.org/2000/09/xmldsig#sha1"/>
        <DigestValue>dGZ9pvWVgpCHrPgTPflkrgEI9FU=</DigestValue>
      </Reference>
      <Reference URI="/ppt/embeddings/oleObject207.bin?ContentType=application/vnd.openxmlformats-officedocument.oleObject">
        <DigestMethod Algorithm="http://www.w3.org/2000/09/xmldsig#sha1"/>
        <DigestValue>dGZ9pvWVgpCHrPgTPflkrgEI9FU=</DigestValue>
      </Reference>
      <Reference URI="/ppt/embeddings/oleObject208.bin?ContentType=application/vnd.openxmlformats-officedocument.oleObject">
        <DigestMethod Algorithm="http://www.w3.org/2000/09/xmldsig#sha1"/>
        <DigestValue>hpmrFxsJM3Nw77fH1AyYH4WhxlI=</DigestValue>
      </Reference>
      <Reference URI="/ppt/embeddings/oleObject209.bin?ContentType=application/vnd.openxmlformats-officedocument.oleObject">
        <DigestMethod Algorithm="http://www.w3.org/2000/09/xmldsig#sha1"/>
        <DigestValue>/R2tuzDkXgBlbXG9aroV+zW0xsU=</DigestValue>
      </Reference>
      <Reference URI="/ppt/embeddings/oleObject21.bin?ContentType=application/vnd.openxmlformats-officedocument.oleObject">
        <DigestMethod Algorithm="http://www.w3.org/2000/09/xmldsig#sha1"/>
        <DigestValue>9u06KaFZUfKgdT7c9AscxaH7KKY=</DigestValue>
      </Reference>
      <Reference URI="/ppt/embeddings/oleObject210.bin?ContentType=application/vnd.openxmlformats-officedocument.oleObject">
        <DigestMethod Algorithm="http://www.w3.org/2000/09/xmldsig#sha1"/>
        <DigestValue>6cC47aAqRdOoek6re3gsG7CMsDI=</DigestValue>
      </Reference>
      <Reference URI="/ppt/embeddings/oleObject211.bin?ContentType=application/vnd.openxmlformats-officedocument.oleObject">
        <DigestMethod Algorithm="http://www.w3.org/2000/09/xmldsig#sha1"/>
        <DigestValue>dGZ9pvWVgpCHrPgTPflkrgEI9FU=</DigestValue>
      </Reference>
      <Reference URI="/ppt/embeddings/oleObject212.bin?ContentType=application/vnd.openxmlformats-officedocument.oleObject">
        <DigestMethod Algorithm="http://www.w3.org/2000/09/xmldsig#sha1"/>
        <DigestValue>+gGSHuzpC3uM88Ws9GbgAzz2KGA=</DigestValue>
      </Reference>
      <Reference URI="/ppt/embeddings/oleObject213.bin?ContentType=application/vnd.openxmlformats-officedocument.oleObject">
        <DigestMethod Algorithm="http://www.w3.org/2000/09/xmldsig#sha1"/>
        <DigestValue>VO561vwdW89vMzI/rVxj0RAERBA=</DigestValue>
      </Reference>
      <Reference URI="/ppt/embeddings/oleObject214.bin?ContentType=application/vnd.openxmlformats-officedocument.oleObject">
        <DigestMethod Algorithm="http://www.w3.org/2000/09/xmldsig#sha1"/>
        <DigestValue>+gGSHuzpC3uM88Ws9GbgAzz2KGA=</DigestValue>
      </Reference>
      <Reference URI="/ppt/embeddings/oleObject215.bin?ContentType=application/vnd.openxmlformats-officedocument.oleObject">
        <DigestMethod Algorithm="http://www.w3.org/2000/09/xmldsig#sha1"/>
        <DigestValue>hpmrFxsJM3Nw77fH1AyYH4WhxlI=</DigestValue>
      </Reference>
      <Reference URI="/ppt/embeddings/oleObject216.bin?ContentType=application/vnd.openxmlformats-officedocument.oleObject">
        <DigestMethod Algorithm="http://www.w3.org/2000/09/xmldsig#sha1"/>
        <DigestValue>dCEfE2TrYZRBMx8AMxk9fK9uI6w=</DigestValue>
      </Reference>
      <Reference URI="/ppt/embeddings/oleObject217.bin?ContentType=application/vnd.openxmlformats-officedocument.oleObject">
        <DigestMethod Algorithm="http://www.w3.org/2000/09/xmldsig#sha1"/>
        <DigestValue>Es6YGUrESi/gw+gjrmG0SZ2w4EM=</DigestValue>
      </Reference>
      <Reference URI="/ppt/embeddings/oleObject218.bin?ContentType=application/vnd.openxmlformats-officedocument.oleObject">
        <DigestMethod Algorithm="http://www.w3.org/2000/09/xmldsig#sha1"/>
        <DigestValue>Es6YGUrESi/gw+gjrmG0SZ2w4EM=</DigestValue>
      </Reference>
      <Reference URI="/ppt/embeddings/oleObject219.bin?ContentType=application/vnd.openxmlformats-officedocument.oleObject">
        <DigestMethod Algorithm="http://www.w3.org/2000/09/xmldsig#sha1"/>
        <DigestValue>6cC47aAqRdOoek6re3gsG7CMsDI=</DigestValue>
      </Reference>
      <Reference URI="/ppt/embeddings/oleObject22.bin?ContentType=application/vnd.openxmlformats-officedocument.oleObject">
        <DigestMethod Algorithm="http://www.w3.org/2000/09/xmldsig#sha1"/>
        <DigestValue>2ML/r26BQ1BhUD8PO+fiwRdxoQs=</DigestValue>
      </Reference>
      <Reference URI="/ppt/embeddings/oleObject220.bin?ContentType=application/vnd.openxmlformats-officedocument.oleObject">
        <DigestMethod Algorithm="http://www.w3.org/2000/09/xmldsig#sha1"/>
        <DigestValue>dGZ9pvWVgpCHrPgTPflkrgEI9FU=</DigestValue>
      </Reference>
      <Reference URI="/ppt/embeddings/oleObject221.bin?ContentType=application/vnd.openxmlformats-officedocument.oleObject">
        <DigestMethod Algorithm="http://www.w3.org/2000/09/xmldsig#sha1"/>
        <DigestValue>dGZ9pvWVgpCHrPgTPflkrgEI9FU=</DigestValue>
      </Reference>
      <Reference URI="/ppt/embeddings/oleObject222.bin?ContentType=application/vnd.openxmlformats-officedocument.oleObject">
        <DigestMethod Algorithm="http://www.w3.org/2000/09/xmldsig#sha1"/>
        <DigestValue>axfC/95ZUVP4R8pYNNhwU6q2/Ks=</DigestValue>
      </Reference>
      <Reference URI="/ppt/embeddings/oleObject223.bin?ContentType=application/vnd.openxmlformats-officedocument.oleObject">
        <DigestMethod Algorithm="http://www.w3.org/2000/09/xmldsig#sha1"/>
        <DigestValue>zbBZoj9rbg+iI7zp+Qk16UangG8=</DigestValue>
      </Reference>
      <Reference URI="/ppt/embeddings/oleObject224.bin?ContentType=application/vnd.openxmlformats-officedocument.oleObject">
        <DigestMethod Algorithm="http://www.w3.org/2000/09/xmldsig#sha1"/>
        <DigestValue>5YPf9KYGLjHMUH7xP8YD//Ie308=</DigestValue>
      </Reference>
      <Reference URI="/ppt/embeddings/oleObject225.bin?ContentType=application/vnd.openxmlformats-officedocument.oleObject">
        <DigestMethod Algorithm="http://www.w3.org/2000/09/xmldsig#sha1"/>
        <DigestValue>ZrRnMnCjun06D1r4RgK8woOf2m0=</DigestValue>
      </Reference>
      <Reference URI="/ppt/embeddings/oleObject23.bin?ContentType=application/vnd.openxmlformats-officedocument.oleObject">
        <DigestMethod Algorithm="http://www.w3.org/2000/09/xmldsig#sha1"/>
        <DigestValue>7dwIS+iQO5uKUcC+joxCzWuWpxo=</DigestValue>
      </Reference>
      <Reference URI="/ppt/embeddings/oleObject24.bin?ContentType=application/vnd.openxmlformats-officedocument.oleObject">
        <DigestMethod Algorithm="http://www.w3.org/2000/09/xmldsig#sha1"/>
        <DigestValue>7dwIS+iQO5uKUcC+joxCzWuWpxo=</DigestValue>
      </Reference>
      <Reference URI="/ppt/embeddings/oleObject25.bin?ContentType=application/vnd.openxmlformats-officedocument.oleObject">
        <DigestMethod Algorithm="http://www.w3.org/2000/09/xmldsig#sha1"/>
        <DigestValue>SnFoehJX35SHFvu02BP9CgTuKmU=</DigestValue>
      </Reference>
      <Reference URI="/ppt/embeddings/oleObject26.bin?ContentType=application/vnd.openxmlformats-officedocument.oleObject">
        <DigestMethod Algorithm="http://www.w3.org/2000/09/xmldsig#sha1"/>
        <DigestValue>3fWSpUpecfF2IUI0suTdgmjo/X0=</DigestValue>
      </Reference>
      <Reference URI="/ppt/embeddings/oleObject27.bin?ContentType=application/vnd.openxmlformats-officedocument.oleObject">
        <DigestMethod Algorithm="http://www.w3.org/2000/09/xmldsig#sha1"/>
        <DigestValue>GB6hIXxUMFKYc/jnKj53qRa5GH8=</DigestValue>
      </Reference>
      <Reference URI="/ppt/embeddings/oleObject28.bin?ContentType=application/vnd.openxmlformats-officedocument.oleObject">
        <DigestMethod Algorithm="http://www.w3.org/2000/09/xmldsig#sha1"/>
        <DigestValue>GB6hIXxUMFKYc/jnKj53qRa5GH8=</DigestValue>
      </Reference>
      <Reference URI="/ppt/embeddings/oleObject29.bin?ContentType=application/vnd.openxmlformats-officedocument.oleObject">
        <DigestMethod Algorithm="http://www.w3.org/2000/09/xmldsig#sha1"/>
        <DigestValue>GB6hIXxUMFKYc/jnKj53qRa5GH8=</DigestValue>
      </Reference>
      <Reference URI="/ppt/embeddings/oleObject3.bin?ContentType=application/vnd.openxmlformats-officedocument.oleObject">
        <DigestMethod Algorithm="http://www.w3.org/2000/09/xmldsig#sha1"/>
        <DigestValue>8KHbHT+WmK/y0ZDCIhfJKH2RZVM=</DigestValue>
      </Reference>
      <Reference URI="/ppt/embeddings/oleObject30.bin?ContentType=application/vnd.openxmlformats-officedocument.oleObject">
        <DigestMethod Algorithm="http://www.w3.org/2000/09/xmldsig#sha1"/>
        <DigestValue>B7Bq4BTRFjmqxjg4y8t/3aIaweo=</DigestValue>
      </Reference>
      <Reference URI="/ppt/embeddings/oleObject31.bin?ContentType=application/vnd.openxmlformats-officedocument.oleObject">
        <DigestMethod Algorithm="http://www.w3.org/2000/09/xmldsig#sha1"/>
        <DigestValue>R+KxEg2xuoe3tz/g/9IBP5V/2iE=</DigestValue>
      </Reference>
      <Reference URI="/ppt/embeddings/oleObject32.bin?ContentType=application/vnd.openxmlformats-officedocument.oleObject">
        <DigestMethod Algorithm="http://www.w3.org/2000/09/xmldsig#sha1"/>
        <DigestValue>6AlIZ+2xmX6kzl0YrEH3DV3jV1E=</DigestValue>
      </Reference>
      <Reference URI="/ppt/embeddings/oleObject33.bin?ContentType=application/vnd.openxmlformats-officedocument.oleObject">
        <DigestMethod Algorithm="http://www.w3.org/2000/09/xmldsig#sha1"/>
        <DigestValue>GB6hIXxUMFKYc/jnKj53qRa5GH8=</DigestValue>
      </Reference>
      <Reference URI="/ppt/embeddings/oleObject34.bin?ContentType=application/vnd.openxmlformats-officedocument.oleObject">
        <DigestMethod Algorithm="http://www.w3.org/2000/09/xmldsig#sha1"/>
        <DigestValue>41zhApbB4YQHg76p+ic42KKsu2g=</DigestValue>
      </Reference>
      <Reference URI="/ppt/embeddings/oleObject35.bin?ContentType=application/vnd.openxmlformats-officedocument.oleObject">
        <DigestMethod Algorithm="http://www.w3.org/2000/09/xmldsig#sha1"/>
        <DigestValue>41zhApbB4YQHg76p+ic42KKsu2g=</DigestValue>
      </Reference>
      <Reference URI="/ppt/embeddings/oleObject36.bin?ContentType=application/vnd.openxmlformats-officedocument.oleObject">
        <DigestMethod Algorithm="http://www.w3.org/2000/09/xmldsig#sha1"/>
        <DigestValue>OO4PDVyF47BvuBLtZ/86OYwb4aY=</DigestValue>
      </Reference>
      <Reference URI="/ppt/embeddings/oleObject37.bin?ContentType=application/vnd.openxmlformats-officedocument.oleObject">
        <DigestMethod Algorithm="http://www.w3.org/2000/09/xmldsig#sha1"/>
        <DigestValue>41zhApbB4YQHg76p+ic42KKsu2g=</DigestValue>
      </Reference>
      <Reference URI="/ppt/embeddings/oleObject38.bin?ContentType=application/vnd.openxmlformats-officedocument.oleObject">
        <DigestMethod Algorithm="http://www.w3.org/2000/09/xmldsig#sha1"/>
        <DigestValue>aJu8lcwkmU0aiwJx7TBsmbbKGA8=</DigestValue>
      </Reference>
      <Reference URI="/ppt/embeddings/oleObject39.bin?ContentType=application/vnd.openxmlformats-officedocument.oleObject">
        <DigestMethod Algorithm="http://www.w3.org/2000/09/xmldsig#sha1"/>
        <DigestValue>OO4PDVyF47BvuBLtZ/86OYwb4aY=</DigestValue>
      </Reference>
      <Reference URI="/ppt/embeddings/oleObject4.bin?ContentType=application/vnd.openxmlformats-officedocument.oleObject">
        <DigestMethod Algorithm="http://www.w3.org/2000/09/xmldsig#sha1"/>
        <DigestValue>LvgOsSFzgbv2jNiCQRYyeD5rjl4=</DigestValue>
      </Reference>
      <Reference URI="/ppt/embeddings/oleObject40.bin?ContentType=application/vnd.openxmlformats-officedocument.oleObject">
        <DigestMethod Algorithm="http://www.w3.org/2000/09/xmldsig#sha1"/>
        <DigestValue>41zhApbB4YQHg76p+ic42KKsu2g=</DigestValue>
      </Reference>
      <Reference URI="/ppt/embeddings/oleObject41.bin?ContentType=application/vnd.openxmlformats-officedocument.oleObject">
        <DigestMethod Algorithm="http://www.w3.org/2000/09/xmldsig#sha1"/>
        <DigestValue>aJu8lcwkmU0aiwJx7TBsmbbKGA8=</DigestValue>
      </Reference>
      <Reference URI="/ppt/embeddings/oleObject42.bin?ContentType=application/vnd.openxmlformats-officedocument.oleObject">
        <DigestMethod Algorithm="http://www.w3.org/2000/09/xmldsig#sha1"/>
        <DigestValue>OO4PDVyF47BvuBLtZ/86OYwb4aY=</DigestValue>
      </Reference>
      <Reference URI="/ppt/embeddings/oleObject43.bin?ContentType=application/vnd.openxmlformats-officedocument.oleObject">
        <DigestMethod Algorithm="http://www.w3.org/2000/09/xmldsig#sha1"/>
        <DigestValue>41zhApbB4YQHg76p+ic42KKsu2g=</DigestValue>
      </Reference>
      <Reference URI="/ppt/embeddings/oleObject44.bin?ContentType=application/vnd.openxmlformats-officedocument.oleObject">
        <DigestMethod Algorithm="http://www.w3.org/2000/09/xmldsig#sha1"/>
        <DigestValue>aJu8lcwkmU0aiwJx7TBsmbbKGA8=</DigestValue>
      </Reference>
      <Reference URI="/ppt/embeddings/oleObject45.bin?ContentType=application/vnd.openxmlformats-officedocument.oleObject">
        <DigestMethod Algorithm="http://www.w3.org/2000/09/xmldsig#sha1"/>
        <DigestValue>OO4PDVyF47BvuBLtZ/86OYwb4aY=</DigestValue>
      </Reference>
      <Reference URI="/ppt/embeddings/oleObject46.bin?ContentType=application/vnd.openxmlformats-officedocument.oleObject">
        <DigestMethod Algorithm="http://www.w3.org/2000/09/xmldsig#sha1"/>
        <DigestValue>41zhApbB4YQHg76p+ic42KKsu2g=</DigestValue>
      </Reference>
      <Reference URI="/ppt/embeddings/oleObject47.bin?ContentType=application/vnd.openxmlformats-officedocument.oleObject">
        <DigestMethod Algorithm="http://www.w3.org/2000/09/xmldsig#sha1"/>
        <DigestValue>aJu8lcwkmU0aiwJx7TBsmbbKGA8=</DigestValue>
      </Reference>
      <Reference URI="/ppt/embeddings/oleObject48.bin?ContentType=application/vnd.openxmlformats-officedocument.oleObject">
        <DigestMethod Algorithm="http://www.w3.org/2000/09/xmldsig#sha1"/>
        <DigestValue>6IcAPSx7dZs5fbetNCP+o0fz9rQ=</DigestValue>
      </Reference>
      <Reference URI="/ppt/embeddings/oleObject49.bin?ContentType=application/vnd.openxmlformats-officedocument.oleObject">
        <DigestMethod Algorithm="http://www.w3.org/2000/09/xmldsig#sha1"/>
        <DigestValue>SnFoehJX35SHFvu02BP9CgTuKmU=</DigestValue>
      </Reference>
      <Reference URI="/ppt/embeddings/oleObject5.bin?ContentType=application/vnd.openxmlformats-officedocument.oleObject">
        <DigestMethod Algorithm="http://www.w3.org/2000/09/xmldsig#sha1"/>
        <DigestValue>XaUlUqeD/JEnWdgCde9LO0QHl0Q=</DigestValue>
      </Reference>
      <Reference URI="/ppt/embeddings/oleObject50.bin?ContentType=application/vnd.openxmlformats-officedocument.oleObject">
        <DigestMethod Algorithm="http://www.w3.org/2000/09/xmldsig#sha1"/>
        <DigestValue>6IcAPSx7dZs5fbetNCP+o0fz9rQ=</DigestValue>
      </Reference>
      <Reference URI="/ppt/embeddings/oleObject51.bin?ContentType=application/vnd.openxmlformats-officedocument.oleObject">
        <DigestMethod Algorithm="http://www.w3.org/2000/09/xmldsig#sha1"/>
        <DigestValue>PPlN0cqudGpEH+EsyXVU5nZJfn4=</DigestValue>
      </Reference>
      <Reference URI="/ppt/embeddings/oleObject52.bin?ContentType=application/vnd.openxmlformats-officedocument.oleObject">
        <DigestMethod Algorithm="http://www.w3.org/2000/09/xmldsig#sha1"/>
        <DigestValue>PPlN0cqudGpEH+EsyXVU5nZJfn4=</DigestValue>
      </Reference>
      <Reference URI="/ppt/embeddings/oleObject53.bin?ContentType=application/vnd.openxmlformats-officedocument.oleObject">
        <DigestMethod Algorithm="http://www.w3.org/2000/09/xmldsig#sha1"/>
        <DigestValue>SmNhfy+6eU7ldRN0dAGurcgTO3w=</DigestValue>
      </Reference>
      <Reference URI="/ppt/embeddings/oleObject54.bin?ContentType=application/vnd.openxmlformats-officedocument.oleObject">
        <DigestMethod Algorithm="http://www.w3.org/2000/09/xmldsig#sha1"/>
        <DigestValue>42QTbG6MaQ89U4QimsvFMfUUXiM=</DigestValue>
      </Reference>
      <Reference URI="/ppt/embeddings/oleObject55.bin?ContentType=application/vnd.openxmlformats-officedocument.oleObject">
        <DigestMethod Algorithm="http://www.w3.org/2000/09/xmldsig#sha1"/>
        <DigestValue>SmNhfy+6eU7ldRN0dAGurcgTO3w=</DigestValue>
      </Reference>
      <Reference URI="/ppt/embeddings/oleObject56.bin?ContentType=application/vnd.openxmlformats-officedocument.oleObject">
        <DigestMethod Algorithm="http://www.w3.org/2000/09/xmldsig#sha1"/>
        <DigestValue>6IcAPSx7dZs5fbetNCP+o0fz9rQ=</DigestValue>
      </Reference>
      <Reference URI="/ppt/embeddings/oleObject57.bin?ContentType=application/vnd.openxmlformats-officedocument.oleObject">
        <DigestMethod Algorithm="http://www.w3.org/2000/09/xmldsig#sha1"/>
        <DigestValue>PPlN0cqudGpEH+EsyXVU5nZJfn4=</DigestValue>
      </Reference>
      <Reference URI="/ppt/embeddings/oleObject58.bin?ContentType=application/vnd.openxmlformats-officedocument.oleObject">
        <DigestMethod Algorithm="http://www.w3.org/2000/09/xmldsig#sha1"/>
        <DigestValue>PPlN0cqudGpEH+EsyXVU5nZJfn4=</DigestValue>
      </Reference>
      <Reference URI="/ppt/embeddings/oleObject59.bin?ContentType=application/vnd.openxmlformats-officedocument.oleObject">
        <DigestMethod Algorithm="http://www.w3.org/2000/09/xmldsig#sha1"/>
        <DigestValue>SmNhfy+6eU7ldRN0dAGurcgTO3w=</DigestValue>
      </Reference>
      <Reference URI="/ppt/embeddings/oleObject6.bin?ContentType=application/vnd.openxmlformats-officedocument.oleObject">
        <DigestMethod Algorithm="http://www.w3.org/2000/09/xmldsig#sha1"/>
        <DigestValue>i3cu2ZLFvTWwzXh6xDVUUjKY3LY=</DigestValue>
      </Reference>
      <Reference URI="/ppt/embeddings/oleObject60.bin?ContentType=application/vnd.openxmlformats-officedocument.oleObject">
        <DigestMethod Algorithm="http://www.w3.org/2000/09/xmldsig#sha1"/>
        <DigestValue>42QTbG6MaQ89U4QimsvFMfUUXiM=</DigestValue>
      </Reference>
      <Reference URI="/ppt/embeddings/oleObject61.bin?ContentType=application/vnd.openxmlformats-officedocument.oleObject">
        <DigestMethod Algorithm="http://www.w3.org/2000/09/xmldsig#sha1"/>
        <DigestValue>SmNhfy+6eU7ldRN0dAGurcgTO3w=</DigestValue>
      </Reference>
      <Reference URI="/ppt/embeddings/oleObject62.bin?ContentType=application/vnd.openxmlformats-officedocument.oleObject">
        <DigestMethod Algorithm="http://www.w3.org/2000/09/xmldsig#sha1"/>
        <DigestValue>IjWnIK2aDji87jHGWNesLrNWJog=</DigestValue>
      </Reference>
      <Reference URI="/ppt/embeddings/oleObject63.bin?ContentType=application/vnd.openxmlformats-officedocument.oleObject">
        <DigestMethod Algorithm="http://www.w3.org/2000/09/xmldsig#sha1"/>
        <DigestValue>6IcAPSx7dZs5fbetNCP+o0fz9rQ=</DigestValue>
      </Reference>
      <Reference URI="/ppt/embeddings/oleObject64.bin?ContentType=application/vnd.openxmlformats-officedocument.oleObject">
        <DigestMethod Algorithm="http://www.w3.org/2000/09/xmldsig#sha1"/>
        <DigestValue>SmNhfy+6eU7ldRN0dAGurcgTO3w=</DigestValue>
      </Reference>
      <Reference URI="/ppt/embeddings/oleObject65.bin?ContentType=application/vnd.openxmlformats-officedocument.oleObject">
        <DigestMethod Algorithm="http://www.w3.org/2000/09/xmldsig#sha1"/>
        <DigestValue>IjWnIK2aDji87jHGWNesLrNWJog=</DigestValue>
      </Reference>
      <Reference URI="/ppt/embeddings/oleObject66.bin?ContentType=application/vnd.openxmlformats-officedocument.oleObject">
        <DigestMethod Algorithm="http://www.w3.org/2000/09/xmldsig#sha1"/>
        <DigestValue>wqtqMo3/k+VlERqplNQCRc2rWBc=</DigestValue>
      </Reference>
      <Reference URI="/ppt/embeddings/oleObject67.bin?ContentType=application/vnd.openxmlformats-officedocument.oleObject">
        <DigestMethod Algorithm="http://www.w3.org/2000/09/xmldsig#sha1"/>
        <DigestValue>SmNhfy+6eU7ldRN0dAGurcgTO3w=</DigestValue>
      </Reference>
      <Reference URI="/ppt/embeddings/oleObject68.bin?ContentType=application/vnd.openxmlformats-officedocument.oleObject">
        <DigestMethod Algorithm="http://www.w3.org/2000/09/xmldsig#sha1"/>
        <DigestValue>IjWnIK2aDji87jHGWNesLrNWJog=</DigestValue>
      </Reference>
      <Reference URI="/ppt/embeddings/oleObject69.bin?ContentType=application/vnd.openxmlformats-officedocument.oleObject">
        <DigestMethod Algorithm="http://www.w3.org/2000/09/xmldsig#sha1"/>
        <DigestValue>6IcAPSx7dZs5fbetNCP+o0fz9rQ=</DigestValue>
      </Reference>
      <Reference URI="/ppt/embeddings/oleObject7.bin?ContentType=application/vnd.openxmlformats-officedocument.oleObject">
        <DigestMethod Algorithm="http://www.w3.org/2000/09/xmldsig#sha1"/>
        <DigestValue>XaUlUqeD/JEnWdgCde9LO0QHl0Q=</DigestValue>
      </Reference>
      <Reference URI="/ppt/embeddings/oleObject70.bin?ContentType=application/vnd.openxmlformats-officedocument.oleObject">
        <DigestMethod Algorithm="http://www.w3.org/2000/09/xmldsig#sha1"/>
        <DigestValue>SmNhfy+6eU7ldRN0dAGurcgTO3w=</DigestValue>
      </Reference>
      <Reference URI="/ppt/embeddings/oleObject71.bin?ContentType=application/vnd.openxmlformats-officedocument.oleObject">
        <DigestMethod Algorithm="http://www.w3.org/2000/09/xmldsig#sha1"/>
        <DigestValue>IjWnIK2aDji87jHGWNesLrNWJog=</DigestValue>
      </Reference>
      <Reference URI="/ppt/embeddings/oleObject72.bin?ContentType=application/vnd.openxmlformats-officedocument.oleObject">
        <DigestMethod Algorithm="http://www.w3.org/2000/09/xmldsig#sha1"/>
        <DigestValue>wqtqMo3/k+VlERqplNQCRc2rWBc=</DigestValue>
      </Reference>
      <Reference URI="/ppt/embeddings/oleObject73.bin?ContentType=application/vnd.openxmlformats-officedocument.oleObject">
        <DigestMethod Algorithm="http://www.w3.org/2000/09/xmldsig#sha1"/>
        <DigestValue>SmNhfy+6eU7ldRN0dAGurcgTO3w=</DigestValue>
      </Reference>
      <Reference URI="/ppt/embeddings/oleObject74.bin?ContentType=application/vnd.openxmlformats-officedocument.oleObject">
        <DigestMethod Algorithm="http://www.w3.org/2000/09/xmldsig#sha1"/>
        <DigestValue>DVGArkaXNCXoMjY9yX9moUfU2+M=</DigestValue>
      </Reference>
      <Reference URI="/ppt/embeddings/oleObject75.bin?ContentType=application/vnd.openxmlformats-officedocument.oleObject">
        <DigestMethod Algorithm="http://www.w3.org/2000/09/xmldsig#sha1"/>
        <DigestValue>zfBnhJsGS/2lFaAjJNwQ/s7f1aE=</DigestValue>
      </Reference>
      <Reference URI="/ppt/embeddings/oleObject76.bin?ContentType=application/vnd.openxmlformats-officedocument.oleObject">
        <DigestMethod Algorithm="http://www.w3.org/2000/09/xmldsig#sha1"/>
        <DigestValue>SmNhfy+6eU7ldRN0dAGurcgTO3w=</DigestValue>
      </Reference>
      <Reference URI="/ppt/embeddings/oleObject77.bin?ContentType=application/vnd.openxmlformats-officedocument.oleObject">
        <DigestMethod Algorithm="http://www.w3.org/2000/09/xmldsig#sha1"/>
        <DigestValue>bUtYoDDmCStUvM8dTJxdSIWwIKI=</DigestValue>
      </Reference>
      <Reference URI="/ppt/embeddings/oleObject78.bin?ContentType=application/vnd.openxmlformats-officedocument.oleObject">
        <DigestMethod Algorithm="http://www.w3.org/2000/09/xmldsig#sha1"/>
        <DigestValue>YH2NzKbQHhOBc+IczgEQJxZK7JY=</DigestValue>
      </Reference>
      <Reference URI="/ppt/embeddings/oleObject79.bin?ContentType=application/vnd.openxmlformats-officedocument.oleObject">
        <DigestMethod Algorithm="http://www.w3.org/2000/09/xmldsig#sha1"/>
        <DigestValue>PgkyzoV2FKAiJAKrNcGIMzftsb8=</DigestValue>
      </Reference>
      <Reference URI="/ppt/embeddings/oleObject8.bin?ContentType=application/vnd.openxmlformats-officedocument.oleObject">
        <DigestMethod Algorithm="http://www.w3.org/2000/09/xmldsig#sha1"/>
        <DigestValue>ZXXizk9DzyPcpODVpTY/Z+M52RI=</DigestValue>
      </Reference>
      <Reference URI="/ppt/embeddings/oleObject80.bin?ContentType=application/vnd.openxmlformats-officedocument.oleObject">
        <DigestMethod Algorithm="http://www.w3.org/2000/09/xmldsig#sha1"/>
        <DigestValue>ZIezAzSqGC/j9uX9AbBKxlDu/cY=</DigestValue>
      </Reference>
      <Reference URI="/ppt/embeddings/oleObject81.bin?ContentType=application/vnd.openxmlformats-officedocument.oleObject">
        <DigestMethod Algorithm="http://www.w3.org/2000/09/xmldsig#sha1"/>
        <DigestValue>qwm+9dyIR0XJHFMaq2B/RYUiojo=</DigestValue>
      </Reference>
      <Reference URI="/ppt/embeddings/oleObject82.bin?ContentType=application/vnd.openxmlformats-officedocument.oleObject">
        <DigestMethod Algorithm="http://www.w3.org/2000/09/xmldsig#sha1"/>
        <DigestValue>hFTmlgcA6riUBZcZxOVpMT7J07k=</DigestValue>
      </Reference>
      <Reference URI="/ppt/embeddings/oleObject83.bin?ContentType=application/vnd.openxmlformats-officedocument.oleObject">
        <DigestMethod Algorithm="http://www.w3.org/2000/09/xmldsig#sha1"/>
        <DigestValue>3PKhfZEK7+Hdt/aOy1I4vUBDSaY=</DigestValue>
      </Reference>
      <Reference URI="/ppt/embeddings/oleObject84.bin?ContentType=application/vnd.openxmlformats-officedocument.oleObject">
        <DigestMethod Algorithm="http://www.w3.org/2000/09/xmldsig#sha1"/>
        <DigestValue>6pZf7LC76CANg1FTJqMnTyCQ4Ks=</DigestValue>
      </Reference>
      <Reference URI="/ppt/embeddings/oleObject85.bin?ContentType=application/vnd.openxmlformats-officedocument.oleObject">
        <DigestMethod Algorithm="http://www.w3.org/2000/09/xmldsig#sha1"/>
        <DigestValue>lSJl7wRgy54pirANbSe/Wbr6Qm0=</DigestValue>
      </Reference>
      <Reference URI="/ppt/embeddings/oleObject86.bin?ContentType=application/vnd.openxmlformats-officedocument.oleObject">
        <DigestMethod Algorithm="http://www.w3.org/2000/09/xmldsig#sha1"/>
        <DigestValue>wiJaWPQcrw4GY2tVviZYhBhqmyo=</DigestValue>
      </Reference>
      <Reference URI="/ppt/embeddings/oleObject87.bin?ContentType=application/vnd.openxmlformats-officedocument.oleObject">
        <DigestMethod Algorithm="http://www.w3.org/2000/09/xmldsig#sha1"/>
        <DigestValue>pWXROKpZnoJzAgdz58wJmy9qIX0=</DigestValue>
      </Reference>
      <Reference URI="/ppt/embeddings/oleObject88.bin?ContentType=application/vnd.openxmlformats-officedocument.oleObject">
        <DigestMethod Algorithm="http://www.w3.org/2000/09/xmldsig#sha1"/>
        <DigestValue>QhvXcvNETiiqc5sW1elx5hXB5Zs=</DigestValue>
      </Reference>
      <Reference URI="/ppt/embeddings/oleObject89.bin?ContentType=application/vnd.openxmlformats-officedocument.oleObject">
        <DigestMethod Algorithm="http://www.w3.org/2000/09/xmldsig#sha1"/>
        <DigestValue>SnFoehJX35SHFvu02BP9CgTuKmU=</DigestValue>
      </Reference>
      <Reference URI="/ppt/embeddings/oleObject9.bin?ContentType=application/vnd.openxmlformats-officedocument.oleObject">
        <DigestMethod Algorithm="http://www.w3.org/2000/09/xmldsig#sha1"/>
        <DigestValue>TcuinCErpYu5cGm4oxZ+pOJZTpY=</DigestValue>
      </Reference>
      <Reference URI="/ppt/embeddings/oleObject90.bin?ContentType=application/vnd.openxmlformats-officedocument.oleObject">
        <DigestMethod Algorithm="http://www.w3.org/2000/09/xmldsig#sha1"/>
        <DigestValue>avuePr33tPmT/EMQc92JKzjYEI0=</DigestValue>
      </Reference>
      <Reference URI="/ppt/embeddings/oleObject91.bin?ContentType=application/vnd.openxmlformats-officedocument.oleObject">
        <DigestMethod Algorithm="http://www.w3.org/2000/09/xmldsig#sha1"/>
        <DigestValue>u+umLZE0/yXCK5YB145GkcylY0g=</DigestValue>
      </Reference>
      <Reference URI="/ppt/embeddings/oleObject92.bin?ContentType=application/vnd.openxmlformats-officedocument.oleObject">
        <DigestMethod Algorithm="http://www.w3.org/2000/09/xmldsig#sha1"/>
        <DigestValue>u+umLZE0/yXCK5YB145GkcylY0g=</DigestValue>
      </Reference>
      <Reference URI="/ppt/embeddings/oleObject93.bin?ContentType=application/vnd.openxmlformats-officedocument.oleObject">
        <DigestMethod Algorithm="http://www.w3.org/2000/09/xmldsig#sha1"/>
        <DigestValue>Em3BFOmBN8pdawunXKK7dxj6RD4=</DigestValue>
      </Reference>
      <Reference URI="/ppt/embeddings/oleObject94.bin?ContentType=application/vnd.openxmlformats-officedocument.oleObject">
        <DigestMethod Algorithm="http://www.w3.org/2000/09/xmldsig#sha1"/>
        <DigestValue>u+umLZE0/yXCK5YB145GkcylY0g=</DigestValue>
      </Reference>
      <Reference URI="/ppt/embeddings/oleObject95.bin?ContentType=application/vnd.openxmlformats-officedocument.oleObject">
        <DigestMethod Algorithm="http://www.w3.org/2000/09/xmldsig#sha1"/>
        <DigestValue>42QTbG6MaQ89U4QimsvFMfUUXiM=</DigestValue>
      </Reference>
      <Reference URI="/ppt/embeddings/oleObject96.bin?ContentType=application/vnd.openxmlformats-officedocument.oleObject">
        <DigestMethod Algorithm="http://www.w3.org/2000/09/xmldsig#sha1"/>
        <DigestValue>yt2FooCEuQJCiSDi3T9/8o09p9Y=</DigestValue>
      </Reference>
      <Reference URI="/ppt/embeddings/oleObject97.bin?ContentType=application/vnd.openxmlformats-officedocument.oleObject">
        <DigestMethod Algorithm="http://www.w3.org/2000/09/xmldsig#sha1"/>
        <DigestValue>LwBh14hUTmwpbIjwbgw/Pi0H5Uw=</DigestValue>
      </Reference>
      <Reference URI="/ppt/embeddings/oleObject98.bin?ContentType=application/vnd.openxmlformats-officedocument.oleObject">
        <DigestMethod Algorithm="http://www.w3.org/2000/09/xmldsig#sha1"/>
        <DigestValue>42QTbG6MaQ89U4QimsvFMfUUXiM=</DigestValue>
      </Reference>
      <Reference URI="/ppt/embeddings/oleObject99.bin?ContentType=application/vnd.openxmlformats-officedocument.oleObject">
        <DigestMethod Algorithm="http://www.w3.org/2000/09/xmldsig#sha1"/>
        <DigestValue>IjWnIK2aDji87jHGWNesLrNWJog=</DigestValue>
      </Reference>
      <Reference URI="/ppt/media/image1.jpg?ContentType=image/jpeg">
        <DigestMethod Algorithm="http://www.w3.org/2000/09/xmldsig#sha1"/>
        <DigestValue>BMVbUWUuG9/Tj3kxsiTKcqG/voc=</DigestValue>
      </Reference>
      <Reference URI="/ppt/media/image10.wmf?ContentType=image/x-wmf">
        <DigestMethod Algorithm="http://www.w3.org/2000/09/xmldsig#sha1"/>
        <DigestValue>M8pdrplnLkzTyMlVOom4ovU/m7c=</DigestValue>
      </Reference>
      <Reference URI="/ppt/media/image100.wmf?ContentType=image/x-wmf">
        <DigestMethod Algorithm="http://www.w3.org/2000/09/xmldsig#sha1"/>
        <DigestValue>IyIUVw2x17yZc91VKUA3L0AfSng=</DigestValue>
      </Reference>
      <Reference URI="/ppt/media/image101.png?ContentType=image/png">
        <DigestMethod Algorithm="http://www.w3.org/2000/09/xmldsig#sha1"/>
        <DigestValue>h5D1NTNDZU91HGrgTRNmuwOQuhs=</DigestValue>
      </Reference>
      <Reference URI="/ppt/media/image102.wmf?ContentType=image/x-wmf">
        <DigestMethod Algorithm="http://www.w3.org/2000/09/xmldsig#sha1"/>
        <DigestValue>zG3gg62DzBBW3PyBYK4zsoMXZWQ=</DigestValue>
      </Reference>
      <Reference URI="/ppt/media/image103.wmf?ContentType=image/x-wmf">
        <DigestMethod Algorithm="http://www.w3.org/2000/09/xmldsig#sha1"/>
        <DigestValue>xGmEn7cWjLn9jOd62CL85c6RDJg=</DigestValue>
      </Reference>
      <Reference URI="/ppt/media/image104.wmf?ContentType=image/x-wmf">
        <DigestMethod Algorithm="http://www.w3.org/2000/09/xmldsig#sha1"/>
        <DigestValue>aQP8xIJnsNsjRJ635xbmdVSpEQs=</DigestValue>
      </Reference>
      <Reference URI="/ppt/media/image105.wmf?ContentType=image/x-wmf">
        <DigestMethod Algorithm="http://www.w3.org/2000/09/xmldsig#sha1"/>
        <DigestValue>i003mJTivFCAuHlST0UdIqSWNvo=</DigestValue>
      </Reference>
      <Reference URI="/ppt/media/image106.wmf?ContentType=image/x-wmf">
        <DigestMethod Algorithm="http://www.w3.org/2000/09/xmldsig#sha1"/>
        <DigestValue>lzAVnyUmb4S41W0CG1K1gWaTRj8=</DigestValue>
      </Reference>
      <Reference URI="/ppt/media/image107.wmf?ContentType=image/x-wmf">
        <DigestMethod Algorithm="http://www.w3.org/2000/09/xmldsig#sha1"/>
        <DigestValue>NPuuSEHeeAB0vWggkeQjwsexXms=</DigestValue>
      </Reference>
      <Reference URI="/ppt/media/image108.wmf?ContentType=image/x-wmf">
        <DigestMethod Algorithm="http://www.w3.org/2000/09/xmldsig#sha1"/>
        <DigestValue>ZZiWGkSwBdkwxRj4CVp3C/hllO8=</DigestValue>
      </Reference>
      <Reference URI="/ppt/media/image109.wmf?ContentType=image/x-wmf">
        <DigestMethod Algorithm="http://www.w3.org/2000/09/xmldsig#sha1"/>
        <DigestValue>U08W2sTRaw0tqCaFaIW2VQoNiuQ=</DigestValue>
      </Reference>
      <Reference URI="/ppt/media/image11.wmf?ContentType=image/x-wmf">
        <DigestMethod Algorithm="http://www.w3.org/2000/09/xmldsig#sha1"/>
        <DigestValue>XSrF8QtmNmWeEw2/Qzpq4+FdIuw=</DigestValue>
      </Reference>
      <Reference URI="/ppt/media/image110.wmf?ContentType=image/x-wmf">
        <DigestMethod Algorithm="http://www.w3.org/2000/09/xmldsig#sha1"/>
        <DigestValue>bTjUV2eaKMRdAsVYiCprkcSctgc=</DigestValue>
      </Reference>
      <Reference URI="/ppt/media/image111.wmf?ContentType=image/x-wmf">
        <DigestMethod Algorithm="http://www.w3.org/2000/09/xmldsig#sha1"/>
        <DigestValue>+d6NA4357LqdfHsNDf3KZEe6GLY=</DigestValue>
      </Reference>
      <Reference URI="/ppt/media/image112.png?ContentType=image/png">
        <DigestMethod Algorithm="http://www.w3.org/2000/09/xmldsig#sha1"/>
        <DigestValue>2MebvY/mgJJXCPmY9EloKPt6WeI=</DigestValue>
      </Reference>
      <Reference URI="/ppt/media/image113.wmf?ContentType=image/x-wmf">
        <DigestMethod Algorithm="http://www.w3.org/2000/09/xmldsig#sha1"/>
        <DigestValue>kpR8xmGREu3+uqSHPYSVvjej5YY=</DigestValue>
      </Reference>
      <Reference URI="/ppt/media/image114.wmf?ContentType=image/x-wmf">
        <DigestMethod Algorithm="http://www.w3.org/2000/09/xmldsig#sha1"/>
        <DigestValue>eQB2DcgG+KXiGxAuzPLWqi05etY=</DigestValue>
      </Reference>
      <Reference URI="/ppt/media/image115.wmf?ContentType=image/x-wmf">
        <DigestMethod Algorithm="http://www.w3.org/2000/09/xmldsig#sha1"/>
        <DigestValue>gkRW4bbAVD326a9SEDzZUlcYpvQ=</DigestValue>
      </Reference>
      <Reference URI="/ppt/media/image116.wmf?ContentType=image/x-wmf">
        <DigestMethod Algorithm="http://www.w3.org/2000/09/xmldsig#sha1"/>
        <DigestValue>JaloiSxqF6nWTSuOvA4ESY680dU=</DigestValue>
      </Reference>
      <Reference URI="/ppt/media/image117.wmf?ContentType=image/x-wmf">
        <DigestMethod Algorithm="http://www.w3.org/2000/09/xmldsig#sha1"/>
        <DigestValue>R8rpkypUNCBxI0+eLOQqe9X+xxg=</DigestValue>
      </Reference>
      <Reference URI="/ppt/media/image118.wmf?ContentType=image/x-wmf">
        <DigestMethod Algorithm="http://www.w3.org/2000/09/xmldsig#sha1"/>
        <DigestValue>qjwF0zYaE+ZMUKAatIekFQEFcEE=</DigestValue>
      </Reference>
      <Reference URI="/ppt/media/image119.wmf?ContentType=image/x-wmf">
        <DigestMethod Algorithm="http://www.w3.org/2000/09/xmldsig#sha1"/>
        <DigestValue>ref2bpPP5TWz5kXqw02JfnIGavY=</DigestValue>
      </Reference>
      <Reference URI="/ppt/media/image12.wmf?ContentType=image/x-wmf">
        <DigestMethod Algorithm="http://www.w3.org/2000/09/xmldsig#sha1"/>
        <DigestValue>xYKQtJOhpmY9WCGRPjW4TqYriAY=</DigestValue>
      </Reference>
      <Reference URI="/ppt/media/image120.wmf?ContentType=image/x-wmf">
        <DigestMethod Algorithm="http://www.w3.org/2000/09/xmldsig#sha1"/>
        <DigestValue>DtpDZLpRrNbN0TTCqy9ydYdpEOQ=</DigestValue>
      </Reference>
      <Reference URI="/ppt/media/image121.wmf?ContentType=image/x-wmf">
        <DigestMethod Algorithm="http://www.w3.org/2000/09/xmldsig#sha1"/>
        <DigestValue>A2daNxclwOZqUNV4yRt834DBLtw=</DigestValue>
      </Reference>
      <Reference URI="/ppt/media/image122.wmf?ContentType=image/x-wmf">
        <DigestMethod Algorithm="http://www.w3.org/2000/09/xmldsig#sha1"/>
        <DigestValue>/RI7Whw0EyqKAuZRB3MHHfqw/S0=</DigestValue>
      </Reference>
      <Reference URI="/ppt/media/image123.wmf?ContentType=image/x-wmf">
        <DigestMethod Algorithm="http://www.w3.org/2000/09/xmldsig#sha1"/>
        <DigestValue>o25vtTlKtqbC8hgbBODXnEUmfZI=</DigestValue>
      </Reference>
      <Reference URI="/ppt/media/image124.wmf?ContentType=image/x-wmf">
        <DigestMethod Algorithm="http://www.w3.org/2000/09/xmldsig#sha1"/>
        <DigestValue>6vQyJn9VXQ304HAcmUlrzeu3Y+4=</DigestValue>
      </Reference>
      <Reference URI="/ppt/media/image125.wmf?ContentType=image/x-wmf">
        <DigestMethod Algorithm="http://www.w3.org/2000/09/xmldsig#sha1"/>
        <DigestValue>2to4fpPTBbAXFLpX4dIdBFxwIa8=</DigestValue>
      </Reference>
      <Reference URI="/ppt/media/image126.wmf?ContentType=image/x-wmf">
        <DigestMethod Algorithm="http://www.w3.org/2000/09/xmldsig#sha1"/>
        <DigestValue>l0iWcA0WKDchJs4JCFRUps+eykc=</DigestValue>
      </Reference>
      <Reference URI="/ppt/media/image127.wmf?ContentType=image/x-wmf">
        <DigestMethod Algorithm="http://www.w3.org/2000/09/xmldsig#sha1"/>
        <DigestValue>Rf4I9SbVnEhajwXnE1NYQts4GeU=</DigestValue>
      </Reference>
      <Reference URI="/ppt/media/image128.wmf?ContentType=image/x-wmf">
        <DigestMethod Algorithm="http://www.w3.org/2000/09/xmldsig#sha1"/>
        <DigestValue>lXmZjBzq2LX64zfiZc9ZuH+yWCU=</DigestValue>
      </Reference>
      <Reference URI="/ppt/media/image129.wmf?ContentType=image/x-wmf">
        <DigestMethod Algorithm="http://www.w3.org/2000/09/xmldsig#sha1"/>
        <DigestValue>Wzp9Y57bSpkT2kTWrS+hETgZzdM=</DigestValue>
      </Reference>
      <Reference URI="/ppt/media/image13.wmf?ContentType=image/x-wmf">
        <DigestMethod Algorithm="http://www.w3.org/2000/09/xmldsig#sha1"/>
        <DigestValue>2t50tiV7sv73F5mBVn87BOTurUI=</DigestValue>
      </Reference>
      <Reference URI="/ppt/media/image130.wmf?ContentType=image/x-wmf">
        <DigestMethod Algorithm="http://www.w3.org/2000/09/xmldsig#sha1"/>
        <DigestValue>Zptl2SlnvwrcWJwyQdqKEwyJjhQ=</DigestValue>
      </Reference>
      <Reference URI="/ppt/media/image131.png?ContentType=image/png">
        <DigestMethod Algorithm="http://www.w3.org/2000/09/xmldsig#sha1"/>
        <DigestValue>ymt0vLG0tBgUdGh/dHzJEDvjAkU=</DigestValue>
      </Reference>
      <Reference URI="/ppt/media/image132.png?ContentType=image/png">
        <DigestMethod Algorithm="http://www.w3.org/2000/09/xmldsig#sha1"/>
        <DigestValue>QuXk2yifhYcYnWRT80XpX+aqpAs=</DigestValue>
      </Reference>
      <Reference URI="/ppt/media/image133.wmf?ContentType=image/x-wmf">
        <DigestMethod Algorithm="http://www.w3.org/2000/09/xmldsig#sha1"/>
        <DigestValue>GPPryZAGuFlj9r2pE0GfV9BJ94Y=</DigestValue>
      </Reference>
      <Reference URI="/ppt/media/image134.wmf?ContentType=image/x-wmf">
        <DigestMethod Algorithm="http://www.w3.org/2000/09/xmldsig#sha1"/>
        <DigestValue>KPR9XvEuYrVELjJsn0GOmy1wu3U=</DigestValue>
      </Reference>
      <Reference URI="/ppt/media/image135.wmf?ContentType=image/x-wmf">
        <DigestMethod Algorithm="http://www.w3.org/2000/09/xmldsig#sha1"/>
        <DigestValue>n7pplw5I0uOF34XwYkEobJqmLp4=</DigestValue>
      </Reference>
      <Reference URI="/ppt/media/image136.wmf?ContentType=image/x-wmf">
        <DigestMethod Algorithm="http://www.w3.org/2000/09/xmldsig#sha1"/>
        <DigestValue>Ke1HX46Wrt1zALz0pNBeB2aEyMI=</DigestValue>
      </Reference>
      <Reference URI="/ppt/media/image137.wmf?ContentType=image/x-wmf">
        <DigestMethod Algorithm="http://www.w3.org/2000/09/xmldsig#sha1"/>
        <DigestValue>CqAKyC+7FHPV9BgD1dhC29MyOCA=</DigestValue>
      </Reference>
      <Reference URI="/ppt/media/image138.wmf?ContentType=image/x-wmf">
        <DigestMethod Algorithm="http://www.w3.org/2000/09/xmldsig#sha1"/>
        <DigestValue>I0TfUH2AdwmZ8KLwVsyomzRU2VQ=</DigestValue>
      </Reference>
      <Reference URI="/ppt/media/image139.png?ContentType=image/png">
        <DigestMethod Algorithm="http://www.w3.org/2000/09/xmldsig#sha1"/>
        <DigestValue>gO3fVafb5Gqz4C/ivqWu+b3JZPM=</DigestValue>
      </Reference>
      <Reference URI="/ppt/media/image14.png?ContentType=image/png">
        <DigestMethod Algorithm="http://www.w3.org/2000/09/xmldsig#sha1"/>
        <DigestValue>VJO258vKGIVLZe0XuGGs3Wr5N/A=</DigestValue>
      </Reference>
      <Reference URI="/ppt/media/image140.png?ContentType=image/png">
        <DigestMethod Algorithm="http://www.w3.org/2000/09/xmldsig#sha1"/>
        <DigestValue>otf00nuDVcZtxn1DXcHC1bKIpL0=</DigestValue>
      </Reference>
      <Reference URI="/ppt/media/image141.png?ContentType=image/png">
        <DigestMethod Algorithm="http://www.w3.org/2000/09/xmldsig#sha1"/>
        <DigestValue>brfbypxuhx3gxenm+tIuCZS+K2c=</DigestValue>
      </Reference>
      <Reference URI="/ppt/media/image142.wmf?ContentType=image/x-wmf">
        <DigestMethod Algorithm="http://www.w3.org/2000/09/xmldsig#sha1"/>
        <DigestValue>VvGIpmbCRcTCBMaSau0AhhD4GPY=</DigestValue>
      </Reference>
      <Reference URI="/ppt/media/image143.wmf?ContentType=image/x-wmf">
        <DigestMethod Algorithm="http://www.w3.org/2000/09/xmldsig#sha1"/>
        <DigestValue>7MLbGNSiSVS6KS4WboMYPG9uywQ=</DigestValue>
      </Reference>
      <Reference URI="/ppt/media/image144.wmf?ContentType=image/x-wmf">
        <DigestMethod Algorithm="http://www.w3.org/2000/09/xmldsig#sha1"/>
        <DigestValue>9z8krHgn0JhPNfp/yahoLkCcQNU=</DigestValue>
      </Reference>
      <Reference URI="/ppt/media/image145.wmf?ContentType=image/x-wmf">
        <DigestMethod Algorithm="http://www.w3.org/2000/09/xmldsig#sha1"/>
        <DigestValue>BrmxfuX0q2Z7A/yxc7MKVL9Oijc=</DigestValue>
      </Reference>
      <Reference URI="/ppt/media/image146.png?ContentType=image/png">
        <DigestMethod Algorithm="http://www.w3.org/2000/09/xmldsig#sha1"/>
        <DigestValue>j7HFkXShIIi0lvzW235VlC9Ca/s=</DigestValue>
      </Reference>
      <Reference URI="/ppt/media/image147.wmf?ContentType=image/x-wmf">
        <DigestMethod Algorithm="http://www.w3.org/2000/09/xmldsig#sha1"/>
        <DigestValue>j9yp0K2/cYyWZdwMqjhA3pEQtWA=</DigestValue>
      </Reference>
      <Reference URI="/ppt/media/image148.png?ContentType=image/png">
        <DigestMethod Algorithm="http://www.w3.org/2000/09/xmldsig#sha1"/>
        <DigestValue>k6GcCsHP0zXjaYZIEVOUQllGc5M=</DigestValue>
      </Reference>
      <Reference URI="/ppt/media/image149.wmf?ContentType=image/x-wmf">
        <DigestMethod Algorithm="http://www.w3.org/2000/09/xmldsig#sha1"/>
        <DigestValue>Dn3TTNdIZwcDnzI9dh12pvf0lNE=</DigestValue>
      </Reference>
      <Reference URI="/ppt/media/image15.png?ContentType=image/png">
        <DigestMethod Algorithm="http://www.w3.org/2000/09/xmldsig#sha1"/>
        <DigestValue>PPg3UYg58Wali+r5Q96gpOaJDbE=</DigestValue>
      </Reference>
      <Reference URI="/ppt/media/image150.wmf?ContentType=image/x-wmf">
        <DigestMethod Algorithm="http://www.w3.org/2000/09/xmldsig#sha1"/>
        <DigestValue>wANAHibBOBjazlIgcAcsAn9XsNM=</DigestValue>
      </Reference>
      <Reference URI="/ppt/media/image151.wmf?ContentType=image/x-wmf">
        <DigestMethod Algorithm="http://www.w3.org/2000/09/xmldsig#sha1"/>
        <DigestValue>tef4cY/YQXuNLEot7rkNcanyFFQ=</DigestValue>
      </Reference>
      <Reference URI="/ppt/media/image152.wmf?ContentType=image/x-wmf">
        <DigestMethod Algorithm="http://www.w3.org/2000/09/xmldsig#sha1"/>
        <DigestValue>qdE6kNg3IpbQEaQVCF/tDf4BKLs=</DigestValue>
      </Reference>
      <Reference URI="/ppt/media/image153.wmf?ContentType=image/x-wmf">
        <DigestMethod Algorithm="http://www.w3.org/2000/09/xmldsig#sha1"/>
        <DigestValue>9bXOQyalJGGzRZ1WM8QS8b26A2k=</DigestValue>
      </Reference>
      <Reference URI="/ppt/media/image154.wmf?ContentType=image/x-wmf">
        <DigestMethod Algorithm="http://www.w3.org/2000/09/xmldsig#sha1"/>
        <DigestValue>9mB1i3BtH7MkJzInAXNc12ENmRY=</DigestValue>
      </Reference>
      <Reference URI="/ppt/media/image155.wmf?ContentType=image/x-wmf">
        <DigestMethod Algorithm="http://www.w3.org/2000/09/xmldsig#sha1"/>
        <DigestValue>+TDreIOhpP+ORg5Vvx1sK6O5g3I=</DigestValue>
      </Reference>
      <Reference URI="/ppt/media/image156.wmf?ContentType=image/x-wmf">
        <DigestMethod Algorithm="http://www.w3.org/2000/09/xmldsig#sha1"/>
        <DigestValue>lhGl8ZrTjdscwoPpmYijT6wSLIk=</DigestValue>
      </Reference>
      <Reference URI="/ppt/media/image157.png?ContentType=image/png">
        <DigestMethod Algorithm="http://www.w3.org/2000/09/xmldsig#sha1"/>
        <DigestValue>3NYjmLEVJfvr6OQ/F4z6n5i04zg=</DigestValue>
      </Reference>
      <Reference URI="/ppt/media/image158.png?ContentType=image/png">
        <DigestMethod Algorithm="http://www.w3.org/2000/09/xmldsig#sha1"/>
        <DigestValue>5oz0VCimZ5V3AJTtPPkgy3xdiBY=</DigestValue>
      </Reference>
      <Reference URI="/ppt/media/image16.wmf?ContentType=image/x-wmf">
        <DigestMethod Algorithm="http://www.w3.org/2000/09/xmldsig#sha1"/>
        <DigestValue>aKYqM9Shkpit88R+OQFd7c4iWO4=</DigestValue>
      </Reference>
      <Reference URI="/ppt/media/image17.wmf?ContentType=image/x-wmf">
        <DigestMethod Algorithm="http://www.w3.org/2000/09/xmldsig#sha1"/>
        <DigestValue>iXFZMot4VO7icB3qmMuvFhWEUtA=</DigestValue>
      </Reference>
      <Reference URI="/ppt/media/image18.wmf?ContentType=image/x-wmf">
        <DigestMethod Algorithm="http://www.w3.org/2000/09/xmldsig#sha1"/>
        <DigestValue>YL0GExnJx9VUzRt3B4Rn03PvEs4=</DigestValue>
      </Reference>
      <Reference URI="/ppt/media/image19.wmf?ContentType=image/x-wmf">
        <DigestMethod Algorithm="http://www.w3.org/2000/09/xmldsig#sha1"/>
        <DigestValue>PR8hlYVQBlI8UdE7xv2gdpjN7PY=</DigestValue>
      </Reference>
      <Reference URI="/ppt/media/image2.jpg?ContentType=image/jpeg">
        <DigestMethod Algorithm="http://www.w3.org/2000/09/xmldsig#sha1"/>
        <DigestValue>Wi+oLU0+MYrsjebxfNHmYIOBYi4=</DigestValue>
      </Reference>
      <Reference URI="/ppt/media/image20.wmf?ContentType=image/x-wmf">
        <DigestMethod Algorithm="http://www.w3.org/2000/09/xmldsig#sha1"/>
        <DigestValue>2X0/agGF4IoOGGgzZ1OBg02TQaA=</DigestValue>
      </Reference>
      <Reference URI="/ppt/media/image21.wmf?ContentType=image/x-wmf">
        <DigestMethod Algorithm="http://www.w3.org/2000/09/xmldsig#sha1"/>
        <DigestValue>umbQJrg5yF7SqZT4vXcjdP2v4Eg=</DigestValue>
      </Reference>
      <Reference URI="/ppt/media/image22.png?ContentType=image/png">
        <DigestMethod Algorithm="http://www.w3.org/2000/09/xmldsig#sha1"/>
        <DigestValue>EtjN3WHrvcdunENDCB1f3PWeALo=</DigestValue>
      </Reference>
      <Reference URI="/ppt/media/image23.png?ContentType=image/png">
        <DigestMethod Algorithm="http://www.w3.org/2000/09/xmldsig#sha1"/>
        <DigestValue>91YJ95zOhrir+OZTTwYcAPb34Nc=</DigestValue>
      </Reference>
      <Reference URI="/ppt/media/image24.png?ContentType=image/png">
        <DigestMethod Algorithm="http://www.w3.org/2000/09/xmldsig#sha1"/>
        <DigestValue>VTlAa5JkE7a+s90Zu+9Z1tujqtQ=</DigestValue>
      </Reference>
      <Reference URI="/ppt/media/image25.png?ContentType=image/png">
        <DigestMethod Algorithm="http://www.w3.org/2000/09/xmldsig#sha1"/>
        <DigestValue>heHeZ/rt3F5aguuEZBUEWMBn8fE=</DigestValue>
      </Reference>
      <Reference URI="/ppt/media/image26.png?ContentType=image/png">
        <DigestMethod Algorithm="http://www.w3.org/2000/09/xmldsig#sha1"/>
        <DigestValue>82DXpmNqD/daKv06A8mayvCInD8=</DigestValue>
      </Reference>
      <Reference URI="/ppt/media/image27.wmf?ContentType=image/x-wmf">
        <DigestMethod Algorithm="http://www.w3.org/2000/09/xmldsig#sha1"/>
        <DigestValue>6sCv2ofHO1LOLvIpstxuPy4Z2vY=</DigestValue>
      </Reference>
      <Reference URI="/ppt/media/image28.png?ContentType=image/png">
        <DigestMethod Algorithm="http://www.w3.org/2000/09/xmldsig#sha1"/>
        <DigestValue>+wopse24zKs1o/yx1eu+vKzmYC8=</DigestValue>
      </Reference>
      <Reference URI="/ppt/media/image29.wmf?ContentType=image/x-wmf">
        <DigestMethod Algorithm="http://www.w3.org/2000/09/xmldsig#sha1"/>
        <DigestValue>XMT5jENQ2mnGb+ygAPpwkvhUV1U=</DigestValue>
      </Reference>
      <Reference URI="/ppt/media/image3.jpg?ContentType=image/jpeg">
        <DigestMethod Algorithm="http://www.w3.org/2000/09/xmldsig#sha1"/>
        <DigestValue>SDqEtxPP+h/dR0dWkn+OM1bV3I8=</DigestValue>
      </Reference>
      <Reference URI="/ppt/media/image30.png?ContentType=image/png">
        <DigestMethod Algorithm="http://www.w3.org/2000/09/xmldsig#sha1"/>
        <DigestValue>B3gTHRN+fmyep3H3HeEBRQADcWk=</DigestValue>
      </Reference>
      <Reference URI="/ppt/media/image31.png?ContentType=image/png">
        <DigestMethod Algorithm="http://www.w3.org/2000/09/xmldsig#sha1"/>
        <DigestValue>e2js6H06Q5g5bbu5KJ5nRbDXi+M=</DigestValue>
      </Reference>
      <Reference URI="/ppt/media/image32.wmf?ContentType=image/x-wmf">
        <DigestMethod Algorithm="http://www.w3.org/2000/09/xmldsig#sha1"/>
        <DigestValue>cM2ga0efNttNgxBXDBsPupcMJSo=</DigestValue>
      </Reference>
      <Reference URI="/ppt/media/image33.wmf?ContentType=image/x-wmf">
        <DigestMethod Algorithm="http://www.w3.org/2000/09/xmldsig#sha1"/>
        <DigestValue>UrR2Ci6gcDn5Vg/rxi/7WJ9Lj1A=</DigestValue>
      </Reference>
      <Reference URI="/ppt/media/image34.wmf?ContentType=image/x-wmf">
        <DigestMethod Algorithm="http://www.w3.org/2000/09/xmldsig#sha1"/>
        <DigestValue>WxqtRIRnrhhyTu/tyjMKBJ141kg=</DigestValue>
      </Reference>
      <Reference URI="/ppt/media/image35.png?ContentType=image/png">
        <DigestMethod Algorithm="http://www.w3.org/2000/09/xmldsig#sha1"/>
        <DigestValue>By4c3tVnqBt69ZuehTETHGYN5Nw=</DigestValue>
      </Reference>
      <Reference URI="/ppt/media/image36.wmf?ContentType=image/x-wmf">
        <DigestMethod Algorithm="http://www.w3.org/2000/09/xmldsig#sha1"/>
        <DigestValue>b5i3OUmeUT9A9lIZXnGqOEr9zl0=</DigestValue>
      </Reference>
      <Reference URI="/ppt/media/image37.png?ContentType=image/png">
        <DigestMethod Algorithm="http://www.w3.org/2000/09/xmldsig#sha1"/>
        <DigestValue>qkdHVCA+Djn6qryPh/riFswHi4w=</DigestValue>
      </Reference>
      <Reference URI="/ppt/media/image38.wmf?ContentType=image/x-wmf">
        <DigestMethod Algorithm="http://www.w3.org/2000/09/xmldsig#sha1"/>
        <DigestValue>Su01M2/Gx1MdOiF+GXtE/WkKXyo=</DigestValue>
      </Reference>
      <Reference URI="/ppt/media/image39.wmf?ContentType=image/x-wmf">
        <DigestMethod Algorithm="http://www.w3.org/2000/09/xmldsig#sha1"/>
        <DigestValue>45AC2MYTvJHVyjq15nXM46SIg+4=</DigestValue>
      </Reference>
      <Reference URI="/ppt/media/image4.wmf?ContentType=image/x-wmf">
        <DigestMethod Algorithm="http://www.w3.org/2000/09/xmldsig#sha1"/>
        <DigestValue>BnOPnwi1WwUZIPez+O/rPZRbmjY=</DigestValue>
      </Reference>
      <Reference URI="/ppt/media/image40.wmf?ContentType=image/x-wmf">
        <DigestMethod Algorithm="http://www.w3.org/2000/09/xmldsig#sha1"/>
        <DigestValue>FFhzBixJKCdkCmAnONKM9pSq6MI=</DigestValue>
      </Reference>
      <Reference URI="/ppt/media/image41.wmf?ContentType=image/x-wmf">
        <DigestMethod Algorithm="http://www.w3.org/2000/09/xmldsig#sha1"/>
        <DigestValue>CoXidRcdiGqGVCn9w4UgADrNBO8=</DigestValue>
      </Reference>
      <Reference URI="/ppt/media/image42.wmf?ContentType=image/x-wmf">
        <DigestMethod Algorithm="http://www.w3.org/2000/09/xmldsig#sha1"/>
        <DigestValue>ebDSCoTuXtUO/O5cequWMmaOUCQ=</DigestValue>
      </Reference>
      <Reference URI="/ppt/media/image43.png?ContentType=image/png">
        <DigestMethod Algorithm="http://www.w3.org/2000/09/xmldsig#sha1"/>
        <DigestValue>Y+fJppUJEHlr+OZqLvrP3FI5bNY=</DigestValue>
      </Reference>
      <Reference URI="/ppt/media/image44.png?ContentType=image/png">
        <DigestMethod Algorithm="http://www.w3.org/2000/09/xmldsig#sha1"/>
        <DigestValue>QTdjtYUUpQnVY4he8iTJUmOthlI=</DigestValue>
      </Reference>
      <Reference URI="/ppt/media/image45.png?ContentType=image/png">
        <DigestMethod Algorithm="http://www.w3.org/2000/09/xmldsig#sha1"/>
        <DigestValue>fJllcEltDJp6aQtJTXtadDP+2tw=</DigestValue>
      </Reference>
      <Reference URI="/ppt/media/image46.png?ContentType=image/png">
        <DigestMethod Algorithm="http://www.w3.org/2000/09/xmldsig#sha1"/>
        <DigestValue>wBIQHPzA5gUnie7pPLQ2mh/kK14=</DigestValue>
      </Reference>
      <Reference URI="/ppt/media/image47.wmf?ContentType=image/x-wmf">
        <DigestMethod Algorithm="http://www.w3.org/2000/09/xmldsig#sha1"/>
        <DigestValue>hLeoJ6bBVJ34q5AMnvIUn0OMl14=</DigestValue>
      </Reference>
      <Reference URI="/ppt/media/image48.wmf?ContentType=image/x-wmf">
        <DigestMethod Algorithm="http://www.w3.org/2000/09/xmldsig#sha1"/>
        <DigestValue>8f0TYvvoQQxU7o4wQ1mIHnl9ApU=</DigestValue>
      </Reference>
      <Reference URI="/ppt/media/image49.wmf?ContentType=image/x-wmf">
        <DigestMethod Algorithm="http://www.w3.org/2000/09/xmldsig#sha1"/>
        <DigestValue>wT56Uu0DK8cHZ6vrFzHiBKssqEQ=</DigestValue>
      </Reference>
      <Reference URI="/ppt/media/image5.wmf?ContentType=image/x-wmf">
        <DigestMethod Algorithm="http://www.w3.org/2000/09/xmldsig#sha1"/>
        <DigestValue>6it9pizhmPT9W009m+wnIqe4FNo=</DigestValue>
      </Reference>
      <Reference URI="/ppt/media/image50.wmf?ContentType=image/x-wmf">
        <DigestMethod Algorithm="http://www.w3.org/2000/09/xmldsig#sha1"/>
        <DigestValue>HxhzR+vFF/NT6bd0+TPPu+DQ4Wk=</DigestValue>
      </Reference>
      <Reference URI="/ppt/media/image51.png?ContentType=image/png">
        <DigestMethod Algorithm="http://www.w3.org/2000/09/xmldsig#sha1"/>
        <DigestValue>Lv7i4a/Z9aVM47j643SAk9lI+8Q=</DigestValue>
      </Reference>
      <Reference URI="/ppt/media/image52.png?ContentType=image/png">
        <DigestMethod Algorithm="http://www.w3.org/2000/09/xmldsig#sha1"/>
        <DigestValue>7CZZztBbltq81v8j3M+X3JTUE28=</DigestValue>
      </Reference>
      <Reference URI="/ppt/media/image53.wmf?ContentType=image/x-wmf">
        <DigestMethod Algorithm="http://www.w3.org/2000/09/xmldsig#sha1"/>
        <DigestValue>P+1vBh40tT3MqSsAPyACitGG5FE=</DigestValue>
      </Reference>
      <Reference URI="/ppt/media/image54.wmf?ContentType=image/x-wmf">
        <DigestMethod Algorithm="http://www.w3.org/2000/09/xmldsig#sha1"/>
        <DigestValue>YnwwGiYFxo4bwLJLRLejb8UZxLs=</DigestValue>
      </Reference>
      <Reference URI="/ppt/media/image55.wmf?ContentType=image/x-wmf">
        <DigestMethod Algorithm="http://www.w3.org/2000/09/xmldsig#sha1"/>
        <DigestValue>cNDu2oCMC+ooSvFpJ8nW1rdgwsA=</DigestValue>
      </Reference>
      <Reference URI="/ppt/media/image56.wmf?ContentType=image/x-wmf">
        <DigestMethod Algorithm="http://www.w3.org/2000/09/xmldsig#sha1"/>
        <DigestValue>fvrJzIllaot6U2ek8F8wFP+rkm0=</DigestValue>
      </Reference>
      <Reference URI="/ppt/media/image57.wmf?ContentType=image/x-wmf">
        <DigestMethod Algorithm="http://www.w3.org/2000/09/xmldsig#sha1"/>
        <DigestValue>5IbQf7t+CNYRdSO3mXwDMcrxRjI=</DigestValue>
      </Reference>
      <Reference URI="/ppt/media/image58.wmf?ContentType=image/x-wmf">
        <DigestMethod Algorithm="http://www.w3.org/2000/09/xmldsig#sha1"/>
        <DigestValue>4/5ylEY1tYbgqx5ZOD2NUrdMEdo=</DigestValue>
      </Reference>
      <Reference URI="/ppt/media/image59.png?ContentType=image/png">
        <DigestMethod Algorithm="http://www.w3.org/2000/09/xmldsig#sha1"/>
        <DigestValue>DF/Hs46d84IFzJbJVEXi0to7jEs=</DigestValue>
      </Reference>
      <Reference URI="/ppt/media/image6.wmf?ContentType=image/x-wmf">
        <DigestMethod Algorithm="http://www.w3.org/2000/09/xmldsig#sha1"/>
        <DigestValue>0KRA2hossO5NAhmgPwEPdyKnuZo=</DigestValue>
      </Reference>
      <Reference URI="/ppt/media/image60.png?ContentType=image/png">
        <DigestMethod Algorithm="http://www.w3.org/2000/09/xmldsig#sha1"/>
        <DigestValue>BUv6wJE/OO/LM3KoCixe4KPKKQQ=</DigestValue>
      </Reference>
      <Reference URI="/ppt/media/image61.wmf?ContentType=image/x-wmf">
        <DigestMethod Algorithm="http://www.w3.org/2000/09/xmldsig#sha1"/>
        <DigestValue>LMtFx0Qk2jGK5eV62uFz0lN1kbg=</DigestValue>
      </Reference>
      <Reference URI="/ppt/media/image62.wmf?ContentType=image/x-wmf">
        <DigestMethod Algorithm="http://www.w3.org/2000/09/xmldsig#sha1"/>
        <DigestValue>qhrvWsvs5Cq3/lq+dEIdfal8KIE=</DigestValue>
      </Reference>
      <Reference URI="/ppt/media/image63.wmf?ContentType=image/x-wmf">
        <DigestMethod Algorithm="http://www.w3.org/2000/09/xmldsig#sha1"/>
        <DigestValue>aWzFFM0/dxu2VKAE6wIkyNG9nZo=</DigestValue>
      </Reference>
      <Reference URI="/ppt/media/image64.wmf?ContentType=image/x-wmf">
        <DigestMethod Algorithm="http://www.w3.org/2000/09/xmldsig#sha1"/>
        <DigestValue>H8NFeR1yf/jXH+2vIDqu7wyCDBQ=</DigestValue>
      </Reference>
      <Reference URI="/ppt/media/image65.png?ContentType=image/png">
        <DigestMethod Algorithm="http://www.w3.org/2000/09/xmldsig#sha1"/>
        <DigestValue>QLzeVW4NL3xv07kC1yOvuEPeyR4=</DigestValue>
      </Reference>
      <Reference URI="/ppt/media/image66.wmf?ContentType=image/x-wmf">
        <DigestMethod Algorithm="http://www.w3.org/2000/09/xmldsig#sha1"/>
        <DigestValue>X+ZfyXg+aOvja3HJG6J6pn9adw4=</DigestValue>
      </Reference>
      <Reference URI="/ppt/media/image67.png?ContentType=image/png">
        <DigestMethod Algorithm="http://www.w3.org/2000/09/xmldsig#sha1"/>
        <DigestValue>JOe5dYoCCcKogZ0YFYK10gGs7MI=</DigestValue>
      </Reference>
      <Reference URI="/ppt/media/image68.png?ContentType=image/png">
        <DigestMethod Algorithm="http://www.w3.org/2000/09/xmldsig#sha1"/>
        <DigestValue>1fG9bluk/fvJEIA+d5FuKYZ3HO0=</DigestValue>
      </Reference>
      <Reference URI="/ppt/media/image69.wmf?ContentType=image/x-wmf">
        <DigestMethod Algorithm="http://www.w3.org/2000/09/xmldsig#sha1"/>
        <DigestValue>gXSPy4968fJxMdGDuaEQ0ZDhLD8=</DigestValue>
      </Reference>
      <Reference URI="/ppt/media/image7.wmf?ContentType=image/x-wmf">
        <DigestMethod Algorithm="http://www.w3.org/2000/09/xmldsig#sha1"/>
        <DigestValue>Pg7G13ury+GlrLUGYHIB7CDCz7I=</DigestValue>
      </Reference>
      <Reference URI="/ppt/media/image70.wmf?ContentType=image/x-wmf">
        <DigestMethod Algorithm="http://www.w3.org/2000/09/xmldsig#sha1"/>
        <DigestValue>NXMFItGx2t6J3OhLQeniurthPBM=</DigestValue>
      </Reference>
      <Reference URI="/ppt/media/image71.wmf?ContentType=image/x-wmf">
        <DigestMethod Algorithm="http://www.w3.org/2000/09/xmldsig#sha1"/>
        <DigestValue>2ivnRdSS9BT9ee0H5QydcBXevSE=</DigestValue>
      </Reference>
      <Reference URI="/ppt/media/image72.wmf?ContentType=image/x-wmf">
        <DigestMethod Algorithm="http://www.w3.org/2000/09/xmldsig#sha1"/>
        <DigestValue>4nPPKHbHEv9rRZGr4pb0U6bFwLw=</DigestValue>
      </Reference>
      <Reference URI="/ppt/media/image73.wmf?ContentType=image/x-wmf">
        <DigestMethod Algorithm="http://www.w3.org/2000/09/xmldsig#sha1"/>
        <DigestValue>AS7OX1XDLmvb/yx4EhzOevKR1JU=</DigestValue>
      </Reference>
      <Reference URI="/ppt/media/image74.wmf?ContentType=image/x-wmf">
        <DigestMethod Algorithm="http://www.w3.org/2000/09/xmldsig#sha1"/>
        <DigestValue>YQA1dtDDgGjGuv2pVKpoArObqhI=</DigestValue>
      </Reference>
      <Reference URI="/ppt/media/image75.wmf?ContentType=image/x-wmf">
        <DigestMethod Algorithm="http://www.w3.org/2000/09/xmldsig#sha1"/>
        <DigestValue>AcShS5cUmL+IbodOMzuK0V7gBSI=</DigestValue>
      </Reference>
      <Reference URI="/ppt/media/image76.wmf?ContentType=image/x-wmf">
        <DigestMethod Algorithm="http://www.w3.org/2000/09/xmldsig#sha1"/>
        <DigestValue>NYD81IK437kIQ4rotlUAEqbf+F0=</DigestValue>
      </Reference>
      <Reference URI="/ppt/media/image77.wmf?ContentType=image/x-wmf">
        <DigestMethod Algorithm="http://www.w3.org/2000/09/xmldsig#sha1"/>
        <DigestValue>XDWa++40uRsAYe+6JvgIDJL38Nw=</DigestValue>
      </Reference>
      <Reference URI="/ppt/media/image78.png?ContentType=image/png">
        <DigestMethod Algorithm="http://www.w3.org/2000/09/xmldsig#sha1"/>
        <DigestValue>M99T0TTDBFMjnuS/u1bTD62SW9U=</DigestValue>
      </Reference>
      <Reference URI="/ppt/media/image79.png?ContentType=image/png">
        <DigestMethod Algorithm="http://www.w3.org/2000/09/xmldsig#sha1"/>
        <DigestValue>ncQEIoIOvNi4UH0MFy8njG3PbW4=</DigestValue>
      </Reference>
      <Reference URI="/ppt/media/image8.wmf?ContentType=image/x-wmf">
        <DigestMethod Algorithm="http://www.w3.org/2000/09/xmldsig#sha1"/>
        <DigestValue>SEyu/uwLoad6npB2Ik9gHl8yFX4=</DigestValue>
      </Reference>
      <Reference URI="/ppt/media/image80.png?ContentType=image/png">
        <DigestMethod Algorithm="http://www.w3.org/2000/09/xmldsig#sha1"/>
        <DigestValue>wbHj67uu99+7gUI4WKkI/8DifMg=</DigestValue>
      </Reference>
      <Reference URI="/ppt/media/image81.png?ContentType=image/png">
        <DigestMethod Algorithm="http://www.w3.org/2000/09/xmldsig#sha1"/>
        <DigestValue>3cDYxaeu1iKps1jKnOwryomn518=</DigestValue>
      </Reference>
      <Reference URI="/ppt/media/image82.png?ContentType=image/png">
        <DigestMethod Algorithm="http://www.w3.org/2000/09/xmldsig#sha1"/>
        <DigestValue>1uRQshqfJ3Z/xKBQeFd3ODAfEyU=</DigestValue>
      </Reference>
      <Reference URI="/ppt/media/image83.png?ContentType=image/png">
        <DigestMethod Algorithm="http://www.w3.org/2000/09/xmldsig#sha1"/>
        <DigestValue>a2qmhyzEhsvRnQztR/Yj/teuudc=</DigestValue>
      </Reference>
      <Reference URI="/ppt/media/image84.wmf?ContentType=image/x-wmf">
        <DigestMethod Algorithm="http://www.w3.org/2000/09/xmldsig#sha1"/>
        <DigestValue>eTgitZdYfyVZdlYjN7lHNoRqZMU=</DigestValue>
      </Reference>
      <Reference URI="/ppt/media/image85.wmf?ContentType=image/x-wmf">
        <DigestMethod Algorithm="http://www.w3.org/2000/09/xmldsig#sha1"/>
        <DigestValue>3t2nNUkz7TMYB6QS6W2hBAhtLLw=</DigestValue>
      </Reference>
      <Reference URI="/ppt/media/image86.wmf?ContentType=image/x-wmf">
        <DigestMethod Algorithm="http://www.w3.org/2000/09/xmldsig#sha1"/>
        <DigestValue>MjyxMpvMCjOlhS8zqs7tue6fsrE=</DigestValue>
      </Reference>
      <Reference URI="/ppt/media/image87.png?ContentType=image/png">
        <DigestMethod Algorithm="http://www.w3.org/2000/09/xmldsig#sha1"/>
        <DigestValue>V59OmsfEWikngcI+gma38wEDRnQ=</DigestValue>
      </Reference>
      <Reference URI="/ppt/media/image88.png?ContentType=image/png">
        <DigestMethod Algorithm="http://www.w3.org/2000/09/xmldsig#sha1"/>
        <DigestValue>ypSlQ2oZw2BlSHrQL9rcF3EaDNU=</DigestValue>
      </Reference>
      <Reference URI="/ppt/media/image89.wmf?ContentType=image/x-wmf">
        <DigestMethod Algorithm="http://www.w3.org/2000/09/xmldsig#sha1"/>
        <DigestValue>aMoJEIJIlhxW9PBBAlPWjd0CZwE=</DigestValue>
      </Reference>
      <Reference URI="/ppt/media/image9.wmf?ContentType=image/x-wmf">
        <DigestMethod Algorithm="http://www.w3.org/2000/09/xmldsig#sha1"/>
        <DigestValue>1/6dBoqDYPoRzMDz/sTsede8PtU=</DigestValue>
      </Reference>
      <Reference URI="/ppt/media/image90.wmf?ContentType=image/x-wmf">
        <DigestMethod Algorithm="http://www.w3.org/2000/09/xmldsig#sha1"/>
        <DigestValue>oth/EIYh/PedqYP9Ku6xisWEGYc=</DigestValue>
      </Reference>
      <Reference URI="/ppt/media/image91.wmf?ContentType=image/x-wmf">
        <DigestMethod Algorithm="http://www.w3.org/2000/09/xmldsig#sha1"/>
        <DigestValue>hz9N6ZZ8Z0vLU3TV0Vk/xkLQ4h0=</DigestValue>
      </Reference>
      <Reference URI="/ppt/media/image92.wmf?ContentType=image/x-wmf">
        <DigestMethod Algorithm="http://www.w3.org/2000/09/xmldsig#sha1"/>
        <DigestValue>5PtkBS0Ku8kICY3XChnWFyr4BnM=</DigestValue>
      </Reference>
      <Reference URI="/ppt/media/image93.png?ContentType=image/png">
        <DigestMethod Algorithm="http://www.w3.org/2000/09/xmldsig#sha1"/>
        <DigestValue>dBcsmxU7tQ0lewP6Q8z7gSe8LAU=</DigestValue>
      </Reference>
      <Reference URI="/ppt/media/image94.wmf?ContentType=image/x-wmf">
        <DigestMethod Algorithm="http://www.w3.org/2000/09/xmldsig#sha1"/>
        <DigestValue>/6l8aHe3R9VUXvsP6PN2zywOAiE=</DigestValue>
      </Reference>
      <Reference URI="/ppt/media/image95.wmf?ContentType=image/x-wmf">
        <DigestMethod Algorithm="http://www.w3.org/2000/09/xmldsig#sha1"/>
        <DigestValue>UColIDLeJJWXa1YZb/bGWpdhvRo=</DigestValue>
      </Reference>
      <Reference URI="/ppt/media/image96.wmf?ContentType=image/x-wmf">
        <DigestMethod Algorithm="http://www.w3.org/2000/09/xmldsig#sha1"/>
        <DigestValue>PbzjUovEqpytovDRtrK8vEyVxas=</DigestValue>
      </Reference>
      <Reference URI="/ppt/media/image97.wmf?ContentType=image/x-wmf">
        <DigestMethod Algorithm="http://www.w3.org/2000/09/xmldsig#sha1"/>
        <DigestValue>0alJqe3QsnPWmKiJrK6WA8sD1AQ=</DigestValue>
      </Reference>
      <Reference URI="/ppt/media/image98.wmf?ContentType=image/x-wmf">
        <DigestMethod Algorithm="http://www.w3.org/2000/09/xmldsig#sha1"/>
        <DigestValue>R+QPJRwzm1GRvJUlU64tl/9jqJ4=</DigestValue>
      </Reference>
      <Reference URI="/ppt/media/image99.wmf?ContentType=image/x-wmf">
        <DigestMethod Algorithm="http://www.w3.org/2000/09/xmldsig#sha1"/>
        <DigestValue>uKyoPlraLMnJJhukwDuBnjplUIw=</DigestValue>
      </Reference>
      <Reference URI="/ppt/presentation.xml?ContentType=application/vnd.openxmlformats-officedocument.presentationml.presentation.main+xml">
        <DigestMethod Algorithm="http://www.w3.org/2000/09/xmldsig#sha1"/>
        <DigestValue>p+PnZaEdUHoC2Ce6+LeCxazXKSE=</DigestValue>
      </Reference>
      <Reference URI="/ppt/presProps.xml?ContentType=application/vnd.openxmlformats-officedocument.presentationml.presProps+xml">
        <DigestMethod Algorithm="http://www.w3.org/2000/09/xmldsig#sha1"/>
        <DigestValue>2kEMzWrzzM0VBMB0iRHnXsGb0Rs=</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3Y2qbe4SyViV4w4EVTTCm2Dw8Go=</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QsH69bocS3AV0KATb+o9BZ1MTrA=</DigestValue>
      </Reference>
      <Reference URI="/ppt/slideLayouts/slideLayout1.xml?ContentType=application/vnd.openxmlformats-officedocument.presentationml.slideLayout+xml">
        <DigestMethod Algorithm="http://www.w3.org/2000/09/xmldsig#sha1"/>
        <DigestValue>//IYUcs0FNZQmI880KFCiFojxEI=</DigestValue>
      </Reference>
      <Reference URI="/ppt/slideLayouts/slideLayout2.xml?ContentType=application/vnd.openxmlformats-officedocument.presentationml.slideLayout+xml">
        <DigestMethod Algorithm="http://www.w3.org/2000/09/xmldsig#sha1"/>
        <DigestValue>5wzPHmURbgO2aspVNAAyYUV66Hc=</DigestValue>
      </Reference>
      <Reference URI="/ppt/slideLayouts/slideLayout3.xml?ContentType=application/vnd.openxmlformats-officedocument.presentationml.slideLayout+xml">
        <DigestMethod Algorithm="http://www.w3.org/2000/09/xmldsig#sha1"/>
        <DigestValue>ymJxaCCDfzvb2YgNjoDnMqNZZ8A=</DigestValue>
      </Reference>
      <Reference URI="/ppt/slideLayouts/slideLayout4.xml?ContentType=application/vnd.openxmlformats-officedocument.presentationml.slideLayout+xml">
        <DigestMethod Algorithm="http://www.w3.org/2000/09/xmldsig#sha1"/>
        <DigestValue>DAdsGSNXN+H96oXlcPJMLxCT+jw=</DigestValue>
      </Reference>
      <Reference URI="/ppt/slideLayouts/slideLayout5.xml?ContentType=application/vnd.openxmlformats-officedocument.presentationml.slideLayout+xml">
        <DigestMethod Algorithm="http://www.w3.org/2000/09/xmldsig#sha1"/>
        <DigestValue>cn+CTmP4S5UiKA9GdxFCcbSqrwI=</DigestValue>
      </Reference>
      <Reference URI="/ppt/slideLayouts/slideLayout6.xml?ContentType=application/vnd.openxmlformats-officedocument.presentationml.slideLayout+xml">
        <DigestMethod Algorithm="http://www.w3.org/2000/09/xmldsig#sha1"/>
        <DigestValue>6NSJoubXDPdLiJ5QCAX11k1DtCA=</DigestValue>
      </Reference>
      <Reference URI="/ppt/slideLayouts/slideLayout7.xml?ContentType=application/vnd.openxmlformats-officedocument.presentationml.slideLayout+xml">
        <DigestMethod Algorithm="http://www.w3.org/2000/09/xmldsig#sha1"/>
        <DigestValue>YhaQAbEu5y4sMwY1Sg8EzdNR6RA=</DigestValue>
      </Reference>
      <Reference URI="/ppt/slideLayouts/slideLayout8.xml?ContentType=application/vnd.openxmlformats-officedocument.presentationml.slideLayout+xml">
        <DigestMethod Algorithm="http://www.w3.org/2000/09/xmldsig#sha1"/>
        <DigestValue>CXHr5w+eOkTqa3tK3SIDSGzrbjk=</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00nvi4KfRp/JvSbUALPuonpN7Ak=</DigestValue>
      </Reference>
      <Reference URI="/ppt/slideMasters/slideMaster1.xml?ContentType=application/vnd.openxmlformats-officedocument.presentationml.slideMaster+xml">
        <DigestMethod Algorithm="http://www.w3.org/2000/09/xmldsig#sha1"/>
        <DigestValue>FJoaiQXJiDszUbu1VaUoLywEPe8=</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y3qFKp1G6ZSHBvdSYxaXG4iKljo=</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Transform>
          <Transform Algorithm="http://www.w3.org/TR/2001/REC-xml-c14n-20010315"/>
        </Transforms>
        <DigestMethod Algorithm="http://www.w3.org/2000/09/xmldsig#sha1"/>
        <DigestValue>yDtki/wQPoCHnq0MBTclUVZld2I=</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orDrHrUw1G9mOewGCcZIzRTAlaw=</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1CwYhKN+eBp31/n5nUk52cg49tY=</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Jj5ZkR9guxufuxriPwswdOBCtW0=</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Transform>
          <Transform Algorithm="http://www.w3.org/TR/2001/REC-xml-c14n-20010315"/>
        </Transforms>
        <DigestMethod Algorithm="http://www.w3.org/2000/09/xmldsig#sha1"/>
        <DigestValue>r5zKmlH5HWdRgTUJwnfql4gskFE=</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Transform>
          <Transform Algorithm="http://www.w3.org/TR/2001/REC-xml-c14n-20010315"/>
        </Transforms>
        <DigestMethod Algorithm="http://www.w3.org/2000/09/xmldsig#sha1"/>
        <DigestValue>xprs3aefFK4uWhL0ev8MC6wg/Sk=</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iM71wgJGkD46reWUpTWrcoJ7xVk=</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3xd4rj9xqFfsQvEMpu3c86+lG9o=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0/09/xmldsig#sha1"/>
        <DigestValue>9JnrA+rfKOMnYYl/lnd3DnoNk/M=</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0/09/xmldsig#sha1"/>
        <DigestValue>STFZz0ChGoILPGUXuv19HG9y12Q=</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Transform>
          <Transform Algorithm="http://www.w3.org/TR/2001/REC-xml-c14n-20010315"/>
        </Transforms>
        <DigestMethod Algorithm="http://www.w3.org/2000/09/xmldsig#sha1"/>
        <DigestValue>mI2np+mZyRak7Q4dpY5t473M1ds=</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Transform>
          <Transform Algorithm="http://www.w3.org/TR/2001/REC-xml-c14n-20010315"/>
        </Transforms>
        <DigestMethod Algorithm="http://www.w3.org/2000/09/xmldsig#sha1"/>
        <DigestValue>4dFhLHKX6rL9oqx6MTblA5q1lak=</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Transform>
          <Transform Algorithm="http://www.w3.org/TR/2001/REC-xml-c14n-20010315"/>
        </Transforms>
        <DigestMethod Algorithm="http://www.w3.org/2000/09/xmldsig#sha1"/>
        <DigestValue>u07tPvEy8iZOezcwNbJX1EnN+4Q=</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V7zYP9MvvPJI5iFTrYp7xvBOEV4=</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hj9z0MLjPCKAayADrTJ8y4IONGQ=</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0/09/xmldsig#sha1"/>
        <DigestValue>7IJa6K8Rl5iUfRWxdu7lCgYtvqc=</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EzMKcK1DE+yeFbD5KFbX5dNK/nc=</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Transform>
          <Transform Algorithm="http://www.w3.org/TR/2001/REC-xml-c14n-20010315"/>
        </Transforms>
        <DigestMethod Algorithm="http://www.w3.org/2000/09/xmldsig#sha1"/>
        <DigestValue>3oy0x/erjeXncCp5t2mps78MOvE=</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Transform>
          <Transform Algorithm="http://www.w3.org/TR/2001/REC-xml-c14n-20010315"/>
        </Transforms>
        <DigestMethod Algorithm="http://www.w3.org/2000/09/xmldsig#sha1"/>
        <DigestValue>ZSIf9OMpbKFD6xfxv72ltq8+4A8=</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79yN3MUUi/DfW4wAtUkAl0xRK7o=</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Dpl3yQwBnH/6cP3OXg+VqmQJLfs=</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Transform>
          <Transform Algorithm="http://www.w3.org/TR/2001/REC-xml-c14n-20010315"/>
        </Transforms>
        <DigestMethod Algorithm="http://www.w3.org/2000/09/xmldsig#sha1"/>
        <DigestValue>OXmAqV5rhCNpSPyZY+E4/ZfkLNc=</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wVZ7qpJEs4dke5+2UW7vsMNUId0=</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Transform>
          <Transform Algorithm="http://www.w3.org/TR/2001/REC-xml-c14n-20010315"/>
        </Transforms>
        <DigestMethod Algorithm="http://www.w3.org/2000/09/xmldsig#sha1"/>
        <DigestValue>U+mz3fbwJElE/+IquD2LReuJUEY=</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Transform>
          <Transform Algorithm="http://www.w3.org/TR/2001/REC-xml-c14n-20010315"/>
        </Transforms>
        <DigestMethod Algorithm="http://www.w3.org/2000/09/xmldsig#sha1"/>
        <DigestValue>Ln9w2/uu7CsX4EDWSKfSMMNTrHg=</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Transform>
          <Transform Algorithm="http://www.w3.org/TR/2001/REC-xml-c14n-20010315"/>
        </Transforms>
        <DigestMethod Algorithm="http://www.w3.org/2000/09/xmldsig#sha1"/>
        <DigestValue>MV22ETog9MhribAwbeIR+qxhcY8=</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0/09/xmldsig#sha1"/>
        <DigestValue>nAOTX8IlNaATRo2IAZ6CCXJCQUc=</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Transform>
          <Transform Algorithm="http://www.w3.org/TR/2001/REC-xml-c14n-20010315"/>
        </Transforms>
        <DigestMethod Algorithm="http://www.w3.org/2000/09/xmldsig#sha1"/>
        <DigestValue>YGHmJ3hRO1Bin4FS2zZ2p54AUNM=</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RDbIBqeypFNPzkPrwN6EpEKnhPA=</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5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zqS+nphdzlZXtqf+gVDatXrPlHQ=</DigestValue>
      </Reference>
      <Reference URI="/ppt/slides/_rels/slide5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ICLsb9vKIgSeqw0ebdi5KYbVbvU=</DigestValue>
      </Reference>
      <Reference URI="/ppt/slides/_rels/slide5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Transform>
          <Transform Algorithm="http://www.w3.org/TR/2001/REC-xml-c14n-20010315"/>
        </Transforms>
        <DigestMethod Algorithm="http://www.w3.org/2000/09/xmldsig#sha1"/>
        <DigestValue>IT76sGPbbI28Byf/fBMBLByGq9k=</DigestValue>
      </Reference>
      <Reference URI="/ppt/slides/_rels/slide53.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PsK7orCKvpE/mpiWAavmS5oG6GQ=</DigestValue>
      </Reference>
      <Reference URI="/ppt/slides/_rels/slide54.xml.rels?ContentType=application/vnd.openxmlformats-package.relationships+xml">
        <Transforms>
          <Transform Algorithm="http://schemas.openxmlformats.org/package/2006/RelationshipTransform">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Transform>
          <Transform Algorithm="http://www.w3.org/TR/2001/REC-xml-c14n-20010315"/>
        </Transforms>
        <DigestMethod Algorithm="http://www.w3.org/2000/09/xmldsig#sha1"/>
        <DigestValue>uQEHpLlosZ/iKMGMGbXhLMbNyR4=</DigestValue>
      </Reference>
      <Reference URI="/ppt/slides/_rels/slide55.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Transform>
          <Transform Algorithm="http://www.w3.org/TR/2001/REC-xml-c14n-20010315"/>
        </Transforms>
        <DigestMethod Algorithm="http://www.w3.org/2000/09/xmldsig#sha1"/>
        <DigestValue>k1ojlgwQFw+Gyc/HQuKLVgMg2mc=</DigestValue>
      </Reference>
      <Reference URI="/ppt/slides/_rels/slide5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Transform>
          <Transform Algorithm="http://www.w3.org/TR/2001/REC-xml-c14n-20010315"/>
        </Transforms>
        <DigestMethod Algorithm="http://www.w3.org/2000/09/xmldsig#sha1"/>
        <DigestValue>Vyme3wBqk6yAw+310CnywT8jWZk=</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gDHJ9Td+hV4ljJdFtljXzjO5hKI=</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075gDyhnFTvEUwDfXFvGekYYDcc=</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gT2tBCc41E+U+RGeXN+p93mDJ+I=</DigestValue>
      </Reference>
      <Reference URI="/ppt/slides/slide1.xml?ContentType=application/vnd.openxmlformats-officedocument.presentationml.slide+xml">
        <DigestMethod Algorithm="http://www.w3.org/2000/09/xmldsig#sha1"/>
        <DigestValue>2yprE+ZtRt18noAyTNXfyW3GOqg=</DigestValue>
      </Reference>
      <Reference URI="/ppt/slides/slide10.xml?ContentType=application/vnd.openxmlformats-officedocument.presentationml.slide+xml">
        <DigestMethod Algorithm="http://www.w3.org/2000/09/xmldsig#sha1"/>
        <DigestValue>xCTYiGzbZdd6syo0waEGAwnWfRc=</DigestValue>
      </Reference>
      <Reference URI="/ppt/slides/slide11.xml?ContentType=application/vnd.openxmlformats-officedocument.presentationml.slide+xml">
        <DigestMethod Algorithm="http://www.w3.org/2000/09/xmldsig#sha1"/>
        <DigestValue>39Qytd2WOffaJBwsUp6jVnxGyko=</DigestValue>
      </Reference>
      <Reference URI="/ppt/slides/slide12.xml?ContentType=application/vnd.openxmlformats-officedocument.presentationml.slide+xml">
        <DigestMethod Algorithm="http://www.w3.org/2000/09/xmldsig#sha1"/>
        <DigestValue>bwdUO/VqpJFvnoSInJXJOpKuN2k=</DigestValue>
      </Reference>
      <Reference URI="/ppt/slides/slide13.xml?ContentType=application/vnd.openxmlformats-officedocument.presentationml.slide+xml">
        <DigestMethod Algorithm="http://www.w3.org/2000/09/xmldsig#sha1"/>
        <DigestValue>9Ut1zR79Da2+UrUxJwRLfJjOME0=</DigestValue>
      </Reference>
      <Reference URI="/ppt/slides/slide14.xml?ContentType=application/vnd.openxmlformats-officedocument.presentationml.slide+xml">
        <DigestMethod Algorithm="http://www.w3.org/2000/09/xmldsig#sha1"/>
        <DigestValue>cvYehmtRYEduoKivAvJuIetHxb8=</DigestValue>
      </Reference>
      <Reference URI="/ppt/slides/slide15.xml?ContentType=application/vnd.openxmlformats-officedocument.presentationml.slide+xml">
        <DigestMethod Algorithm="http://www.w3.org/2000/09/xmldsig#sha1"/>
        <DigestValue>AUecfPSauRq/FF7Zv689ovmGDJY=</DigestValue>
      </Reference>
      <Reference URI="/ppt/slides/slide16.xml?ContentType=application/vnd.openxmlformats-officedocument.presentationml.slide+xml">
        <DigestMethod Algorithm="http://www.w3.org/2000/09/xmldsig#sha1"/>
        <DigestValue>O2av7C0f9ov0VAdMAqA7YaHb0aI=</DigestValue>
      </Reference>
      <Reference URI="/ppt/slides/slide17.xml?ContentType=application/vnd.openxmlformats-officedocument.presentationml.slide+xml">
        <DigestMethod Algorithm="http://www.w3.org/2000/09/xmldsig#sha1"/>
        <DigestValue>8vVEB9W39V4KqgfHeIQdbpAAXNA=</DigestValue>
      </Reference>
      <Reference URI="/ppt/slides/slide18.xml?ContentType=application/vnd.openxmlformats-officedocument.presentationml.slide+xml">
        <DigestMethod Algorithm="http://www.w3.org/2000/09/xmldsig#sha1"/>
        <DigestValue>MoU7zQ69CdkD6WQsPtbsuyPtdjU=</DigestValue>
      </Reference>
      <Reference URI="/ppt/slides/slide19.xml?ContentType=application/vnd.openxmlformats-officedocument.presentationml.slide+xml">
        <DigestMethod Algorithm="http://www.w3.org/2000/09/xmldsig#sha1"/>
        <DigestValue>DBsf4/eqORpnkdat3Ybv7aSdU2Q=</DigestValue>
      </Reference>
      <Reference URI="/ppt/slides/slide2.xml?ContentType=application/vnd.openxmlformats-officedocument.presentationml.slide+xml">
        <DigestMethod Algorithm="http://www.w3.org/2000/09/xmldsig#sha1"/>
        <DigestValue>DzDhKMXDPAUN88GEZpxtS5tJ7zU=</DigestValue>
      </Reference>
      <Reference URI="/ppt/slides/slide20.xml?ContentType=application/vnd.openxmlformats-officedocument.presentationml.slide+xml">
        <DigestMethod Algorithm="http://www.w3.org/2000/09/xmldsig#sha1"/>
        <DigestValue>FQbTrLfEo04uBQbWbnSfEtn6g0c=</DigestValue>
      </Reference>
      <Reference URI="/ppt/slides/slide21.xml?ContentType=application/vnd.openxmlformats-officedocument.presentationml.slide+xml">
        <DigestMethod Algorithm="http://www.w3.org/2000/09/xmldsig#sha1"/>
        <DigestValue>GD3NpfXawji+mIOpK852jECMsJI=</DigestValue>
      </Reference>
      <Reference URI="/ppt/slides/slide22.xml?ContentType=application/vnd.openxmlformats-officedocument.presentationml.slide+xml">
        <DigestMethod Algorithm="http://www.w3.org/2000/09/xmldsig#sha1"/>
        <DigestValue>j51zTccdQRRrj23S+8Fh2ZFNCpg=</DigestValue>
      </Reference>
      <Reference URI="/ppt/slides/slide23.xml?ContentType=application/vnd.openxmlformats-officedocument.presentationml.slide+xml">
        <DigestMethod Algorithm="http://www.w3.org/2000/09/xmldsig#sha1"/>
        <DigestValue>Rl6WehPPyGeNiJU2cEW+1Wr0YrI=</DigestValue>
      </Reference>
      <Reference URI="/ppt/slides/slide24.xml?ContentType=application/vnd.openxmlformats-officedocument.presentationml.slide+xml">
        <DigestMethod Algorithm="http://www.w3.org/2000/09/xmldsig#sha1"/>
        <DigestValue>OZXpkJKkDnuFwuICL+YmQLaSRgU=</DigestValue>
      </Reference>
      <Reference URI="/ppt/slides/slide25.xml?ContentType=application/vnd.openxmlformats-officedocument.presentationml.slide+xml">
        <DigestMethod Algorithm="http://www.w3.org/2000/09/xmldsig#sha1"/>
        <DigestValue>ozCVPfKGpHF64Hg3M9N87njFDP8=</DigestValue>
      </Reference>
      <Reference URI="/ppt/slides/slide26.xml?ContentType=application/vnd.openxmlformats-officedocument.presentationml.slide+xml">
        <DigestMethod Algorithm="http://www.w3.org/2000/09/xmldsig#sha1"/>
        <DigestValue>yhL+rJo3WYvMXq64fIkajZfgktA=</DigestValue>
      </Reference>
      <Reference URI="/ppt/slides/slide27.xml?ContentType=application/vnd.openxmlformats-officedocument.presentationml.slide+xml">
        <DigestMethod Algorithm="http://www.w3.org/2000/09/xmldsig#sha1"/>
        <DigestValue>4+eu66yBbccrhmlypEX1ZvgvzCc=</DigestValue>
      </Reference>
      <Reference URI="/ppt/slides/slide28.xml?ContentType=application/vnd.openxmlformats-officedocument.presentationml.slide+xml">
        <DigestMethod Algorithm="http://www.w3.org/2000/09/xmldsig#sha1"/>
        <DigestValue>HQDWy4SNFzLvBr3sBKkpaKLPJ4s=</DigestValue>
      </Reference>
      <Reference URI="/ppt/slides/slide29.xml?ContentType=application/vnd.openxmlformats-officedocument.presentationml.slide+xml">
        <DigestMethod Algorithm="http://www.w3.org/2000/09/xmldsig#sha1"/>
        <DigestValue>pJrssjQhMi3mYfJPhSvTU14nAuk=</DigestValue>
      </Reference>
      <Reference URI="/ppt/slides/slide3.xml?ContentType=application/vnd.openxmlformats-officedocument.presentationml.slide+xml">
        <DigestMethod Algorithm="http://www.w3.org/2000/09/xmldsig#sha1"/>
        <DigestValue>615btYPfMYdjyo+3n90nrdwTpgQ=</DigestValue>
      </Reference>
      <Reference URI="/ppt/slides/slide30.xml?ContentType=application/vnd.openxmlformats-officedocument.presentationml.slide+xml">
        <DigestMethod Algorithm="http://www.w3.org/2000/09/xmldsig#sha1"/>
        <DigestValue>cBiNZ3w5FdJw9oDqFLkxG4PJfDA=</DigestValue>
      </Reference>
      <Reference URI="/ppt/slides/slide31.xml?ContentType=application/vnd.openxmlformats-officedocument.presentationml.slide+xml">
        <DigestMethod Algorithm="http://www.w3.org/2000/09/xmldsig#sha1"/>
        <DigestValue>tEyUU07WEj7Awojx8M/F5j+w73A=</DigestValue>
      </Reference>
      <Reference URI="/ppt/slides/slide32.xml?ContentType=application/vnd.openxmlformats-officedocument.presentationml.slide+xml">
        <DigestMethod Algorithm="http://www.w3.org/2000/09/xmldsig#sha1"/>
        <DigestValue>67D3EDcqwfK2M+HkUpOwQUgw2S0=</DigestValue>
      </Reference>
      <Reference URI="/ppt/slides/slide33.xml?ContentType=application/vnd.openxmlformats-officedocument.presentationml.slide+xml">
        <DigestMethod Algorithm="http://www.w3.org/2000/09/xmldsig#sha1"/>
        <DigestValue>KIb+tOqFFAtriu0WOefGdoaU87E=</DigestValue>
      </Reference>
      <Reference URI="/ppt/slides/slide34.xml?ContentType=application/vnd.openxmlformats-officedocument.presentationml.slide+xml">
        <DigestMethod Algorithm="http://www.w3.org/2000/09/xmldsig#sha1"/>
        <DigestValue>TsUEhzvKqFkuCK+YoM+41zPRLAM=</DigestValue>
      </Reference>
      <Reference URI="/ppt/slides/slide35.xml?ContentType=application/vnd.openxmlformats-officedocument.presentationml.slide+xml">
        <DigestMethod Algorithm="http://www.w3.org/2000/09/xmldsig#sha1"/>
        <DigestValue>azh6VmXm9C/tdjxEukf61iKXs+4=</DigestValue>
      </Reference>
      <Reference URI="/ppt/slides/slide36.xml?ContentType=application/vnd.openxmlformats-officedocument.presentationml.slide+xml">
        <DigestMethod Algorithm="http://www.w3.org/2000/09/xmldsig#sha1"/>
        <DigestValue>9bDy0ERxjFuXln7laq5Cr0XP2b0=</DigestValue>
      </Reference>
      <Reference URI="/ppt/slides/slide37.xml?ContentType=application/vnd.openxmlformats-officedocument.presentationml.slide+xml">
        <DigestMethod Algorithm="http://www.w3.org/2000/09/xmldsig#sha1"/>
        <DigestValue>Jf8V9RbNrVFVHuDgFFY0ndLfZQo=</DigestValue>
      </Reference>
      <Reference URI="/ppt/slides/slide38.xml?ContentType=application/vnd.openxmlformats-officedocument.presentationml.slide+xml">
        <DigestMethod Algorithm="http://www.w3.org/2000/09/xmldsig#sha1"/>
        <DigestValue>ekPsJphrmdC6b4ERaa3neIrOw+o=</DigestValue>
      </Reference>
      <Reference URI="/ppt/slides/slide39.xml?ContentType=application/vnd.openxmlformats-officedocument.presentationml.slide+xml">
        <DigestMethod Algorithm="http://www.w3.org/2000/09/xmldsig#sha1"/>
        <DigestValue>jr5ZPNhRhECLuVXbPTucVusNcZg=</DigestValue>
      </Reference>
      <Reference URI="/ppt/slides/slide4.xml?ContentType=application/vnd.openxmlformats-officedocument.presentationml.slide+xml">
        <DigestMethod Algorithm="http://www.w3.org/2000/09/xmldsig#sha1"/>
        <DigestValue>rjXZ/MhL9E9wYsc7QTxQBfpWRr8=</DigestValue>
      </Reference>
      <Reference URI="/ppt/slides/slide40.xml?ContentType=application/vnd.openxmlformats-officedocument.presentationml.slide+xml">
        <DigestMethod Algorithm="http://www.w3.org/2000/09/xmldsig#sha1"/>
        <DigestValue>X7nwJr0v3TH6Pf257imxXt5wpdk=</DigestValue>
      </Reference>
      <Reference URI="/ppt/slides/slide41.xml?ContentType=application/vnd.openxmlformats-officedocument.presentationml.slide+xml">
        <DigestMethod Algorithm="http://www.w3.org/2000/09/xmldsig#sha1"/>
        <DigestValue>oCWxa1PO7n04ZWQyE8mwyZb38H8=</DigestValue>
      </Reference>
      <Reference URI="/ppt/slides/slide42.xml?ContentType=application/vnd.openxmlformats-officedocument.presentationml.slide+xml">
        <DigestMethod Algorithm="http://www.w3.org/2000/09/xmldsig#sha1"/>
        <DigestValue>bLDXD2ipDG1tuA5bhTdhM8bwpxg=</DigestValue>
      </Reference>
      <Reference URI="/ppt/slides/slide43.xml?ContentType=application/vnd.openxmlformats-officedocument.presentationml.slide+xml">
        <DigestMethod Algorithm="http://www.w3.org/2000/09/xmldsig#sha1"/>
        <DigestValue>tOg6aD6+7QTd9KyFhxA0fkD5uMI=</DigestValue>
      </Reference>
      <Reference URI="/ppt/slides/slide44.xml?ContentType=application/vnd.openxmlformats-officedocument.presentationml.slide+xml">
        <DigestMethod Algorithm="http://www.w3.org/2000/09/xmldsig#sha1"/>
        <DigestValue>dlHO3Z13kP2ZFYhxGHY0C7Qbq9c=</DigestValue>
      </Reference>
      <Reference URI="/ppt/slides/slide45.xml?ContentType=application/vnd.openxmlformats-officedocument.presentationml.slide+xml">
        <DigestMethod Algorithm="http://www.w3.org/2000/09/xmldsig#sha1"/>
        <DigestValue>CPAC7gXEK/z9d0QeZx6mLWLR3cI=</DigestValue>
      </Reference>
      <Reference URI="/ppt/slides/slide46.xml?ContentType=application/vnd.openxmlformats-officedocument.presentationml.slide+xml">
        <DigestMethod Algorithm="http://www.w3.org/2000/09/xmldsig#sha1"/>
        <DigestValue>9oVjJtAqxJ+McXfwVlAK4EmHpUc=</DigestValue>
      </Reference>
      <Reference URI="/ppt/slides/slide47.xml?ContentType=application/vnd.openxmlformats-officedocument.presentationml.slide+xml">
        <DigestMethod Algorithm="http://www.w3.org/2000/09/xmldsig#sha1"/>
        <DigestValue>Un/T455FREJ/qxQA3dAlqxowiME=</DigestValue>
      </Reference>
      <Reference URI="/ppt/slides/slide48.xml?ContentType=application/vnd.openxmlformats-officedocument.presentationml.slide+xml">
        <DigestMethod Algorithm="http://www.w3.org/2000/09/xmldsig#sha1"/>
        <DigestValue>Q6NmfZrDdRcfzlHCMCOB+Oe0c/o=</DigestValue>
      </Reference>
      <Reference URI="/ppt/slides/slide49.xml?ContentType=application/vnd.openxmlformats-officedocument.presentationml.slide+xml">
        <DigestMethod Algorithm="http://www.w3.org/2000/09/xmldsig#sha1"/>
        <DigestValue>pBTXJGLHxfvDZGkiZ8NMJ0y7fPY=</DigestValue>
      </Reference>
      <Reference URI="/ppt/slides/slide5.xml?ContentType=application/vnd.openxmlformats-officedocument.presentationml.slide+xml">
        <DigestMethod Algorithm="http://www.w3.org/2000/09/xmldsig#sha1"/>
        <DigestValue>6yzA027b2pddHACxXasRsoVVmFw=</DigestValue>
      </Reference>
      <Reference URI="/ppt/slides/slide50.xml?ContentType=application/vnd.openxmlformats-officedocument.presentationml.slide+xml">
        <DigestMethod Algorithm="http://www.w3.org/2000/09/xmldsig#sha1"/>
        <DigestValue>sYbk2+lmOtSU+YdaS/U0L9jnH1M=</DigestValue>
      </Reference>
      <Reference URI="/ppt/slides/slide51.xml?ContentType=application/vnd.openxmlformats-officedocument.presentationml.slide+xml">
        <DigestMethod Algorithm="http://www.w3.org/2000/09/xmldsig#sha1"/>
        <DigestValue>X0qhP8FfZH8dF3rEZUMqiL38X0c=</DigestValue>
      </Reference>
      <Reference URI="/ppt/slides/slide52.xml?ContentType=application/vnd.openxmlformats-officedocument.presentationml.slide+xml">
        <DigestMethod Algorithm="http://www.w3.org/2000/09/xmldsig#sha1"/>
        <DigestValue>vt3xD6JZVmpE5tIekBoiOZRaMvc=</DigestValue>
      </Reference>
      <Reference URI="/ppt/slides/slide53.xml?ContentType=application/vnd.openxmlformats-officedocument.presentationml.slide+xml">
        <DigestMethod Algorithm="http://www.w3.org/2000/09/xmldsig#sha1"/>
        <DigestValue>m8k6A0sq1RoKoYDsXSjW2dRZCp4=</DigestValue>
      </Reference>
      <Reference URI="/ppt/slides/slide54.xml?ContentType=application/vnd.openxmlformats-officedocument.presentationml.slide+xml">
        <DigestMethod Algorithm="http://www.w3.org/2000/09/xmldsig#sha1"/>
        <DigestValue>fyUsEMbfwvBgkfuxhM2JXFs4IuA=</DigestValue>
      </Reference>
      <Reference URI="/ppt/slides/slide55.xml?ContentType=application/vnd.openxmlformats-officedocument.presentationml.slide+xml">
        <DigestMethod Algorithm="http://www.w3.org/2000/09/xmldsig#sha1"/>
        <DigestValue>bY+xaz8iwBP05o0fEiJNSgtY2BQ=</DigestValue>
      </Reference>
      <Reference URI="/ppt/slides/slide56.xml?ContentType=application/vnd.openxmlformats-officedocument.presentationml.slide+xml">
        <DigestMethod Algorithm="http://www.w3.org/2000/09/xmldsig#sha1"/>
        <DigestValue>DIWWuRbQmaIAvqB6kcXbpi2OD28=</DigestValue>
      </Reference>
      <Reference URI="/ppt/slides/slide6.xml?ContentType=application/vnd.openxmlformats-officedocument.presentationml.slide+xml">
        <DigestMethod Algorithm="http://www.w3.org/2000/09/xmldsig#sha1"/>
        <DigestValue>GNVJkC4YAuPuVkF9w1hRxj0lNW8=</DigestValue>
      </Reference>
      <Reference URI="/ppt/slides/slide7.xml?ContentType=application/vnd.openxmlformats-officedocument.presentationml.slide+xml">
        <DigestMethod Algorithm="http://www.w3.org/2000/09/xmldsig#sha1"/>
        <DigestValue>6E37IJPAFoBLSYzxRXJHlIxVXew=</DigestValue>
      </Reference>
      <Reference URI="/ppt/slides/slide8.xml?ContentType=application/vnd.openxmlformats-officedocument.presentationml.slide+xml">
        <DigestMethod Algorithm="http://www.w3.org/2000/09/xmldsig#sha1"/>
        <DigestValue>MB8QkcbrTzgqpfnu0zHwthA6l5s=</DigestValue>
      </Reference>
      <Reference URI="/ppt/slides/slide9.xml?ContentType=application/vnd.openxmlformats-officedocument.presentationml.slide+xml">
        <DigestMethod Algorithm="http://www.w3.org/2000/09/xmldsig#sha1"/>
        <DigestValue>IRuzUqDm5ZI3NHocmSBNAlibs/A=</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viewProps.xml?ContentType=application/vnd.openxmlformats-officedocument.presentationml.viewProps+xml">
        <DigestMethod Algorithm="http://www.w3.org/2000/09/xmldsig#sha1"/>
        <DigestValue>jhQevyrOTe1wXhw9830LCMMNPD0=</DigestValue>
      </Reference>
    </Manifest>
    <SignatureProperties>
      <SignatureProperty Id="idSignatureTime" Target="#idPackageSignature">
        <mdssi:SignatureTime xmlns:mdssi="http://schemas.openxmlformats.org/package/2006/digital-signature">
          <mdssi:Format>YYYY-MM-DDThh:mm:ssTZD</mdssi:Format>
          <mdssi:Value>2016-06-18T01:54:29Z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2016-06-18T01:54:29Z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2276</TotalTime>
  <Words>3284</Words>
  <Application>Microsoft Office PowerPoint</Application>
  <PresentationFormat>全屏显示(4:3)</PresentationFormat>
  <Paragraphs>441</Paragraphs>
  <Slides>56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9" baseType="lpstr">
      <vt:lpstr>黑体</vt:lpstr>
      <vt:lpstr>华文仿宋</vt:lpstr>
      <vt:lpstr>楷体</vt:lpstr>
      <vt:lpstr>宋体</vt:lpstr>
      <vt:lpstr>微软雅黑</vt:lpstr>
      <vt:lpstr>幼圆</vt:lpstr>
      <vt:lpstr>Arial</vt:lpstr>
      <vt:lpstr>Times</vt:lpstr>
      <vt:lpstr>Times New Roman</vt:lpstr>
      <vt:lpstr>Verdana</vt:lpstr>
      <vt:lpstr>Wingdings</vt:lpstr>
      <vt:lpstr>机器学习v2.1rgb</vt:lpstr>
      <vt:lpstr>Formula</vt:lpstr>
      <vt:lpstr>PowerPoint 演示文稿</vt:lpstr>
      <vt:lpstr>第七章：贝叶斯分类器</vt:lpstr>
      <vt:lpstr>章节目录</vt:lpstr>
      <vt:lpstr>章节目录</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章节目录</vt:lpstr>
      <vt:lpstr>极大似然估计</vt:lpstr>
      <vt:lpstr>极大似然估计</vt:lpstr>
      <vt:lpstr>极大似然估计</vt:lpstr>
      <vt:lpstr>极大似然估计</vt:lpstr>
      <vt:lpstr>极大似然估计</vt:lpstr>
      <vt:lpstr>章节目录</vt:lpstr>
      <vt:lpstr>朴素贝叶斯分类器</vt:lpstr>
      <vt:lpstr>朴素贝叶斯分类器</vt:lpstr>
      <vt:lpstr>朴素贝叶斯分类器</vt:lpstr>
      <vt:lpstr>朴素贝叶斯分类器</vt:lpstr>
      <vt:lpstr>朴素贝叶斯分类器</vt:lpstr>
      <vt:lpstr>拉普拉斯修正</vt:lpstr>
      <vt:lpstr>拉普拉斯修正</vt:lpstr>
      <vt:lpstr>章节目录</vt:lpstr>
      <vt:lpstr>半朴素贝叶斯分类器</vt:lpstr>
      <vt:lpstr>半朴素贝叶斯分类器</vt:lpstr>
      <vt:lpstr>SPODE</vt:lpstr>
      <vt:lpstr>TAN</vt:lpstr>
      <vt:lpstr>AODE</vt:lpstr>
      <vt:lpstr>章节目录</vt:lpstr>
      <vt:lpstr>贝叶斯网</vt:lpstr>
      <vt:lpstr>贝叶斯网</vt:lpstr>
      <vt:lpstr>贝叶斯网：结构</vt:lpstr>
      <vt:lpstr>贝叶斯网：结构</vt:lpstr>
      <vt:lpstr>贝叶斯网：结构</vt:lpstr>
      <vt:lpstr>贝叶斯网：学习</vt:lpstr>
      <vt:lpstr>贝叶斯网：学习</vt:lpstr>
      <vt:lpstr>贝叶斯网：推断</vt:lpstr>
      <vt:lpstr>贝叶斯网：推断</vt:lpstr>
      <vt:lpstr>PowerPoint 演示文稿</vt:lpstr>
      <vt:lpstr>章节目录</vt:lpstr>
      <vt:lpstr>EM算法</vt:lpstr>
      <vt:lpstr>EM算法</vt:lpstr>
      <vt:lpstr>EM算法</vt:lpstr>
      <vt:lpstr>EM算法</vt:lpstr>
      <vt:lpstr>EM算法</vt:lpstr>
      <vt:lpstr>EM算法</vt:lpstr>
      <vt:lpstr>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机器学习-第七章</dc:title>
  <dc:creator/>
  <cp:lastModifiedBy>De-Chuan Zhan</cp:lastModifiedBy>
  <cp:revision>380</cp:revision>
  <dcterms:created xsi:type="dcterms:W3CDTF">2016-01-02T06:13:38Z</dcterms:created>
  <dcterms:modified xsi:type="dcterms:W3CDTF">2016-06-18T01:54:27Z</dcterms:modified>
</cp:coreProperties>
</file>