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37"/>
  </p:notesMasterIdLst>
  <p:sldIdLst>
    <p:sldId id="259" r:id="rId2"/>
    <p:sldId id="422" r:id="rId3"/>
    <p:sldId id="557" r:id="rId4"/>
    <p:sldId id="423" r:id="rId5"/>
    <p:sldId id="424" r:id="rId6"/>
    <p:sldId id="425" r:id="rId7"/>
    <p:sldId id="402" r:id="rId8"/>
    <p:sldId id="429" r:id="rId9"/>
    <p:sldId id="430" r:id="rId10"/>
    <p:sldId id="403" r:id="rId11"/>
    <p:sldId id="431" r:id="rId12"/>
    <p:sldId id="432" r:id="rId13"/>
    <p:sldId id="559" r:id="rId14"/>
    <p:sldId id="433" r:id="rId15"/>
    <p:sldId id="434" r:id="rId16"/>
    <p:sldId id="435" r:id="rId17"/>
    <p:sldId id="436" r:id="rId18"/>
    <p:sldId id="437" r:id="rId19"/>
    <p:sldId id="438" r:id="rId20"/>
    <p:sldId id="442" r:id="rId21"/>
    <p:sldId id="443" r:id="rId22"/>
    <p:sldId id="444" r:id="rId23"/>
    <p:sldId id="445" r:id="rId24"/>
    <p:sldId id="560" r:id="rId25"/>
    <p:sldId id="406" r:id="rId26"/>
    <p:sldId id="452" r:id="rId27"/>
    <p:sldId id="453" r:id="rId28"/>
    <p:sldId id="454" r:id="rId29"/>
    <p:sldId id="455" r:id="rId30"/>
    <p:sldId id="456" r:id="rId31"/>
    <p:sldId id="407" r:id="rId32"/>
    <p:sldId id="457" r:id="rId33"/>
    <p:sldId id="458" r:id="rId34"/>
    <p:sldId id="459" r:id="rId35"/>
    <p:sldId id="460" r:id="rId36"/>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400" kern="1200">
        <a:solidFill>
          <a:schemeClr val="tx1"/>
        </a:solidFill>
        <a:latin typeface="Times New Roman" pitchFamily="18" charset="0"/>
        <a:ea typeface="宋体" pitchFamily="2" charset="-122"/>
        <a:cs typeface="+mn-cs"/>
      </a:defRPr>
    </a:lvl5pPr>
    <a:lvl6pPr marL="2286000" algn="l" defTabSz="914400" rtl="0" eaLnBrk="1" latinLnBrk="0" hangingPunct="1">
      <a:defRPr sz="2400" kern="1200">
        <a:solidFill>
          <a:schemeClr val="tx1"/>
        </a:solidFill>
        <a:latin typeface="Times New Roman" pitchFamily="18" charset="0"/>
        <a:ea typeface="宋体" pitchFamily="2" charset="-122"/>
        <a:cs typeface="+mn-cs"/>
      </a:defRPr>
    </a:lvl6pPr>
    <a:lvl7pPr marL="2743200" algn="l" defTabSz="914400" rtl="0" eaLnBrk="1" latinLnBrk="0" hangingPunct="1">
      <a:defRPr sz="2400" kern="1200">
        <a:solidFill>
          <a:schemeClr val="tx1"/>
        </a:solidFill>
        <a:latin typeface="Times New Roman" pitchFamily="18" charset="0"/>
        <a:ea typeface="宋体" pitchFamily="2" charset="-122"/>
        <a:cs typeface="+mn-cs"/>
      </a:defRPr>
    </a:lvl7pPr>
    <a:lvl8pPr marL="3200400" algn="l" defTabSz="914400" rtl="0" eaLnBrk="1" latinLnBrk="0" hangingPunct="1">
      <a:defRPr sz="2400" kern="1200">
        <a:solidFill>
          <a:schemeClr val="tx1"/>
        </a:solidFill>
        <a:latin typeface="Times New Roman" pitchFamily="18" charset="0"/>
        <a:ea typeface="宋体" pitchFamily="2" charset="-122"/>
        <a:cs typeface="+mn-cs"/>
      </a:defRPr>
    </a:lvl8pPr>
    <a:lvl9pPr marL="3657600" algn="l" defTabSz="914400" rtl="0" eaLnBrk="1" latinLnBrk="0" hangingPunct="1">
      <a:defRPr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52" autoAdjust="0"/>
    <p:restoredTop sz="94648" autoAdjust="0"/>
  </p:normalViewPr>
  <p:slideViewPr>
    <p:cSldViewPr>
      <p:cViewPr varScale="1">
        <p:scale>
          <a:sx n="117" d="100"/>
          <a:sy n="117" d="100"/>
        </p:scale>
        <p:origin x="1512"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zh-CN" altLang="en-US"/>
          </a:p>
        </p:txBody>
      </p:sp>
      <p:sp>
        <p:nvSpPr>
          <p:cNvPr id="1229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419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29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229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1229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03A347DF-CF9B-424A-8F6A-9C75D39B6BD7}" type="slidenum">
              <a:rPr lang="zh-CN" altLang="en-US"/>
              <a:pPr>
                <a:defRPr/>
              </a:pPr>
              <a:t>‹#›</a:t>
            </a:fld>
            <a:endParaRPr lang="en-US" altLang="zh-CN"/>
          </a:p>
        </p:txBody>
      </p:sp>
    </p:spTree>
    <p:extLst>
      <p:ext uri="{BB962C8B-B14F-4D97-AF65-F5344CB8AC3E}">
        <p14:creationId xmlns:p14="http://schemas.microsoft.com/office/powerpoint/2010/main" val="33802026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59DA23C1-743B-429C-B29D-74D13B8880C0}" type="slidenum">
              <a:rPr lang="zh-CN" altLang="en-US" sz="1200" smtClean="0"/>
              <a:pPr eaLnBrk="1" hangingPunct="1"/>
              <a:t>2</a:t>
            </a:fld>
            <a:endParaRPr lang="en-US" altLang="zh-CN" sz="1200"/>
          </a:p>
        </p:txBody>
      </p:sp>
      <p:sp>
        <p:nvSpPr>
          <p:cNvPr id="43011" name="Rectangle 2"/>
          <p:cNvSpPr>
            <a:spLocks noGrp="1" noRot="1" noChangeAspect="1" noChangeArrowheads="1" noTextEdit="1"/>
          </p:cNvSpPr>
          <p:nvPr>
            <p:ph type="sldImg"/>
          </p:nvPr>
        </p:nvSpPr>
        <p:spPr>
          <a:xfrm>
            <a:off x="3429000" y="2400300"/>
            <a:ext cx="0" cy="0"/>
          </a:xfrm>
          <a:solidFill>
            <a:srgbClr val="FFFFFF"/>
          </a:solidFill>
          <a:ln/>
        </p:spPr>
      </p:sp>
      <p:sp>
        <p:nvSpPr>
          <p:cNvPr id="43012"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08284785-78F5-4903-8870-F87A888433DA}" type="slidenum">
              <a:rPr lang="zh-CN" altLang="en-US" sz="1200" smtClean="0"/>
              <a:pPr eaLnBrk="1" hangingPunct="1"/>
              <a:t>11</a:t>
            </a:fld>
            <a:endParaRPr lang="en-US" altLang="zh-CN" sz="1200"/>
          </a:p>
        </p:txBody>
      </p:sp>
      <p:sp>
        <p:nvSpPr>
          <p:cNvPr id="56323" name="Rectangle 2"/>
          <p:cNvSpPr>
            <a:spLocks noGrp="1" noRot="1" noChangeAspect="1" noChangeArrowheads="1" noTextEdit="1"/>
          </p:cNvSpPr>
          <p:nvPr>
            <p:ph type="sldImg"/>
          </p:nvPr>
        </p:nvSpPr>
        <p:spPr>
          <a:xfrm>
            <a:off x="3429000" y="2400300"/>
            <a:ext cx="0" cy="0"/>
          </a:xfrm>
          <a:solidFill>
            <a:srgbClr val="FFFFFF"/>
          </a:solidFill>
          <a:ln/>
        </p:spPr>
      </p:sp>
      <p:sp>
        <p:nvSpPr>
          <p:cNvPr id="56324"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AEAD9A7B-C97B-47D8-B33D-94A40F74BFDD}" type="slidenum">
              <a:rPr lang="zh-CN" altLang="en-US" sz="1200" smtClean="0"/>
              <a:pPr eaLnBrk="1" hangingPunct="1"/>
              <a:t>12</a:t>
            </a:fld>
            <a:endParaRPr lang="en-US" altLang="zh-CN" sz="1200"/>
          </a:p>
        </p:txBody>
      </p:sp>
      <p:sp>
        <p:nvSpPr>
          <p:cNvPr id="57347" name="Rectangle 2"/>
          <p:cNvSpPr>
            <a:spLocks noGrp="1" noRot="1" noChangeAspect="1" noChangeArrowheads="1" noTextEdit="1"/>
          </p:cNvSpPr>
          <p:nvPr>
            <p:ph type="sldImg"/>
          </p:nvPr>
        </p:nvSpPr>
        <p:spPr>
          <a:xfrm>
            <a:off x="3429000" y="2400300"/>
            <a:ext cx="0" cy="0"/>
          </a:xfrm>
          <a:solidFill>
            <a:srgbClr val="FFFFFF"/>
          </a:solidFill>
          <a:ln/>
        </p:spPr>
      </p:sp>
      <p:sp>
        <p:nvSpPr>
          <p:cNvPr id="57348"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0B100347-B49C-4DF0-B8F1-F6BC642B025E}" type="slidenum">
              <a:rPr lang="zh-CN" altLang="en-US" sz="1200" smtClean="0"/>
              <a:pPr eaLnBrk="1" hangingPunct="1"/>
              <a:t>13</a:t>
            </a:fld>
            <a:endParaRPr lang="en-US" altLang="zh-CN" sz="1200"/>
          </a:p>
        </p:txBody>
      </p:sp>
      <p:sp>
        <p:nvSpPr>
          <p:cNvPr id="58371" name="Rectangle 2"/>
          <p:cNvSpPr>
            <a:spLocks noGrp="1" noRot="1" noChangeAspect="1" noChangeArrowheads="1" noTextEdit="1"/>
          </p:cNvSpPr>
          <p:nvPr>
            <p:ph type="sldImg"/>
          </p:nvPr>
        </p:nvSpPr>
        <p:spPr>
          <a:xfrm>
            <a:off x="3429000" y="2400300"/>
            <a:ext cx="0" cy="0"/>
          </a:xfrm>
          <a:ln/>
        </p:spPr>
      </p:sp>
      <p:sp>
        <p:nvSpPr>
          <p:cNvPr id="58372" name="Rectangle 3"/>
          <p:cNvSpPr>
            <a:spLocks noGrp="1" noChangeArrowheads="1"/>
          </p:cNvSpPr>
          <p:nvPr>
            <p:ph type="body" idx="1"/>
          </p:nvPr>
        </p:nvSpPr>
        <p:spPr>
          <a:xfrm>
            <a:off x="914400" y="6262688"/>
            <a:ext cx="1403350" cy="274637"/>
          </a:xfrm>
          <a:noFill/>
        </p:spPr>
        <p:txBody>
          <a:bodyPr/>
          <a:lstStyle/>
          <a:p>
            <a:pPr eaLnBrk="1" hangingPunct="1"/>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E4B6E578-F00E-47C4-BB9E-CBDC157B2930}" type="slidenum">
              <a:rPr lang="zh-CN" altLang="en-US" sz="1200" smtClean="0"/>
              <a:pPr eaLnBrk="1" hangingPunct="1"/>
              <a:t>14</a:t>
            </a:fld>
            <a:endParaRPr lang="en-US" altLang="zh-CN" sz="1200"/>
          </a:p>
        </p:txBody>
      </p:sp>
      <p:sp>
        <p:nvSpPr>
          <p:cNvPr id="59395" name="Rectangle 2"/>
          <p:cNvSpPr>
            <a:spLocks noGrp="1" noRot="1" noChangeAspect="1" noChangeArrowheads="1" noTextEdit="1"/>
          </p:cNvSpPr>
          <p:nvPr>
            <p:ph type="sldImg"/>
          </p:nvPr>
        </p:nvSpPr>
        <p:spPr>
          <a:xfrm>
            <a:off x="3429000" y="2400300"/>
            <a:ext cx="0" cy="0"/>
          </a:xfrm>
          <a:solidFill>
            <a:srgbClr val="FFFFFF"/>
          </a:solidFill>
          <a:ln/>
        </p:spPr>
      </p:sp>
      <p:sp>
        <p:nvSpPr>
          <p:cNvPr id="59396"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89B3FE5A-C291-4050-9D25-A8B39A3A4B99}" type="slidenum">
              <a:rPr lang="zh-CN" altLang="en-US" sz="1200" smtClean="0"/>
              <a:pPr eaLnBrk="1" hangingPunct="1"/>
              <a:t>15</a:t>
            </a:fld>
            <a:endParaRPr lang="en-US" altLang="zh-CN" sz="1200"/>
          </a:p>
        </p:txBody>
      </p:sp>
      <p:sp>
        <p:nvSpPr>
          <p:cNvPr id="60419" name="Rectangle 2"/>
          <p:cNvSpPr>
            <a:spLocks noGrp="1" noRot="1" noChangeAspect="1" noChangeArrowheads="1" noTextEdit="1"/>
          </p:cNvSpPr>
          <p:nvPr>
            <p:ph type="sldImg"/>
          </p:nvPr>
        </p:nvSpPr>
        <p:spPr>
          <a:xfrm>
            <a:off x="3429000" y="2400300"/>
            <a:ext cx="0" cy="0"/>
          </a:xfrm>
          <a:solidFill>
            <a:srgbClr val="FFFFFF"/>
          </a:solidFill>
          <a:ln/>
        </p:spPr>
      </p:sp>
      <p:sp>
        <p:nvSpPr>
          <p:cNvPr id="60420"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492C7A67-6108-493B-A7B5-5B1084EC252D}" type="slidenum">
              <a:rPr lang="zh-CN" altLang="en-US" sz="1200" smtClean="0"/>
              <a:pPr eaLnBrk="1" hangingPunct="1"/>
              <a:t>16</a:t>
            </a:fld>
            <a:endParaRPr lang="en-US" altLang="zh-CN" sz="1200"/>
          </a:p>
        </p:txBody>
      </p:sp>
      <p:sp>
        <p:nvSpPr>
          <p:cNvPr id="61443" name="Rectangle 2"/>
          <p:cNvSpPr>
            <a:spLocks noGrp="1" noRot="1" noChangeAspect="1" noChangeArrowheads="1" noTextEdit="1"/>
          </p:cNvSpPr>
          <p:nvPr>
            <p:ph type="sldImg"/>
          </p:nvPr>
        </p:nvSpPr>
        <p:spPr>
          <a:xfrm>
            <a:off x="3429000" y="2400300"/>
            <a:ext cx="0" cy="0"/>
          </a:xfrm>
          <a:solidFill>
            <a:srgbClr val="FFFFFF"/>
          </a:solidFill>
          <a:ln/>
        </p:spPr>
      </p:sp>
      <p:sp>
        <p:nvSpPr>
          <p:cNvPr id="61444"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4C140661-FDD8-4C13-B554-F651E155C18F}" type="slidenum">
              <a:rPr lang="zh-CN" altLang="en-US" sz="1200" smtClean="0"/>
              <a:pPr eaLnBrk="1" hangingPunct="1"/>
              <a:t>17</a:t>
            </a:fld>
            <a:endParaRPr lang="en-US" altLang="zh-CN" sz="1200"/>
          </a:p>
        </p:txBody>
      </p:sp>
      <p:sp>
        <p:nvSpPr>
          <p:cNvPr id="62467" name="Rectangle 2"/>
          <p:cNvSpPr>
            <a:spLocks noGrp="1" noRot="1" noChangeAspect="1" noChangeArrowheads="1" noTextEdit="1"/>
          </p:cNvSpPr>
          <p:nvPr>
            <p:ph type="sldImg"/>
          </p:nvPr>
        </p:nvSpPr>
        <p:spPr>
          <a:xfrm>
            <a:off x="3429000" y="2400300"/>
            <a:ext cx="0" cy="0"/>
          </a:xfrm>
          <a:solidFill>
            <a:srgbClr val="FFFFFF"/>
          </a:solidFill>
          <a:ln/>
        </p:spPr>
      </p:sp>
      <p:sp>
        <p:nvSpPr>
          <p:cNvPr id="62468"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ADDB9E3D-40E2-435C-B4FB-D2EE44ED4D94}" type="slidenum">
              <a:rPr lang="zh-CN" altLang="en-US" sz="1200" smtClean="0"/>
              <a:pPr eaLnBrk="1" hangingPunct="1"/>
              <a:t>18</a:t>
            </a:fld>
            <a:endParaRPr lang="en-US" altLang="zh-CN" sz="1200"/>
          </a:p>
        </p:txBody>
      </p:sp>
      <p:sp>
        <p:nvSpPr>
          <p:cNvPr id="63491" name="Rectangle 2"/>
          <p:cNvSpPr>
            <a:spLocks noGrp="1" noRot="1" noChangeAspect="1" noChangeArrowheads="1" noTextEdit="1"/>
          </p:cNvSpPr>
          <p:nvPr>
            <p:ph type="sldImg"/>
          </p:nvPr>
        </p:nvSpPr>
        <p:spPr>
          <a:xfrm>
            <a:off x="3429000" y="2400300"/>
            <a:ext cx="0" cy="0"/>
          </a:xfrm>
          <a:solidFill>
            <a:srgbClr val="FFFFFF"/>
          </a:solidFill>
          <a:ln/>
        </p:spPr>
      </p:sp>
      <p:sp>
        <p:nvSpPr>
          <p:cNvPr id="63492"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CDE0B182-8E01-4BA9-A15E-6E7BD7E67FFD}" type="slidenum">
              <a:rPr lang="zh-CN" altLang="en-US" sz="1200" smtClean="0"/>
              <a:pPr eaLnBrk="1" hangingPunct="1"/>
              <a:t>19</a:t>
            </a:fld>
            <a:endParaRPr lang="en-US" altLang="zh-CN" sz="1200"/>
          </a:p>
        </p:txBody>
      </p:sp>
      <p:sp>
        <p:nvSpPr>
          <p:cNvPr id="64515" name="Rectangle 2"/>
          <p:cNvSpPr>
            <a:spLocks noGrp="1" noRot="1" noChangeAspect="1" noChangeArrowheads="1" noTextEdit="1"/>
          </p:cNvSpPr>
          <p:nvPr>
            <p:ph type="sldImg"/>
          </p:nvPr>
        </p:nvSpPr>
        <p:spPr>
          <a:xfrm>
            <a:off x="3429000" y="2400300"/>
            <a:ext cx="0" cy="0"/>
          </a:xfrm>
          <a:solidFill>
            <a:srgbClr val="FFFFFF"/>
          </a:solidFill>
          <a:ln/>
        </p:spPr>
      </p:sp>
      <p:sp>
        <p:nvSpPr>
          <p:cNvPr id="64516"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10C5E432-FD00-4CE1-BFDE-53807D8ACA31}" type="slidenum">
              <a:rPr lang="zh-CN" altLang="en-US" sz="1200" smtClean="0"/>
              <a:pPr eaLnBrk="1" hangingPunct="1"/>
              <a:t>20</a:t>
            </a:fld>
            <a:endParaRPr lang="en-US" altLang="zh-CN" sz="1200"/>
          </a:p>
        </p:txBody>
      </p:sp>
      <p:sp>
        <p:nvSpPr>
          <p:cNvPr id="65539" name="Rectangle 2"/>
          <p:cNvSpPr>
            <a:spLocks noGrp="1" noRot="1" noChangeAspect="1" noChangeArrowheads="1" noTextEdit="1"/>
          </p:cNvSpPr>
          <p:nvPr>
            <p:ph type="sldImg"/>
          </p:nvPr>
        </p:nvSpPr>
        <p:spPr>
          <a:xfrm>
            <a:off x="3429000" y="2400300"/>
            <a:ext cx="0" cy="0"/>
          </a:xfrm>
          <a:solidFill>
            <a:srgbClr val="FFFFFF"/>
          </a:solidFill>
          <a:ln/>
        </p:spPr>
      </p:sp>
      <p:sp>
        <p:nvSpPr>
          <p:cNvPr id="65540"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E3E1086D-1BA0-49D3-BC3D-3E4656EC7BA4}" type="slidenum">
              <a:rPr lang="zh-CN" altLang="en-US" sz="1200" smtClean="0"/>
              <a:pPr eaLnBrk="1" hangingPunct="1"/>
              <a:t>3</a:t>
            </a:fld>
            <a:endParaRPr lang="en-US" altLang="zh-CN" sz="1200"/>
          </a:p>
        </p:txBody>
      </p:sp>
      <p:sp>
        <p:nvSpPr>
          <p:cNvPr id="44035" name="Rectangle 2"/>
          <p:cNvSpPr>
            <a:spLocks noGrp="1" noRot="1" noChangeAspect="1" noChangeArrowheads="1" noTextEdit="1"/>
          </p:cNvSpPr>
          <p:nvPr>
            <p:ph type="sldImg"/>
          </p:nvPr>
        </p:nvSpPr>
        <p:spPr>
          <a:xfrm>
            <a:off x="3429000" y="2400300"/>
            <a:ext cx="0" cy="0"/>
          </a:xfrm>
          <a:ln/>
        </p:spPr>
      </p:sp>
      <p:sp>
        <p:nvSpPr>
          <p:cNvPr id="44036" name="Rectangle 3"/>
          <p:cNvSpPr>
            <a:spLocks noGrp="1" noChangeArrowheads="1"/>
          </p:cNvSpPr>
          <p:nvPr>
            <p:ph type="body" idx="1"/>
          </p:nvPr>
        </p:nvSpPr>
        <p:spPr>
          <a:xfrm>
            <a:off x="914400" y="6262688"/>
            <a:ext cx="1403350" cy="274637"/>
          </a:xfrm>
          <a:noFill/>
        </p:spPr>
        <p:txBody>
          <a:bodyPr/>
          <a:lstStyle/>
          <a:p>
            <a:pPr eaLnBrk="1" hangingPunct="1"/>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2BF7A0F4-4C6C-4DC6-B94C-3E23E50D5596}" type="slidenum">
              <a:rPr lang="zh-CN" altLang="en-US" sz="1200" smtClean="0"/>
              <a:pPr eaLnBrk="1" hangingPunct="1"/>
              <a:t>21</a:t>
            </a:fld>
            <a:endParaRPr lang="en-US" altLang="zh-CN" sz="1200"/>
          </a:p>
        </p:txBody>
      </p:sp>
      <p:sp>
        <p:nvSpPr>
          <p:cNvPr id="66563" name="Rectangle 2"/>
          <p:cNvSpPr>
            <a:spLocks noGrp="1" noRot="1" noChangeAspect="1" noChangeArrowheads="1" noTextEdit="1"/>
          </p:cNvSpPr>
          <p:nvPr>
            <p:ph type="sldImg"/>
          </p:nvPr>
        </p:nvSpPr>
        <p:spPr>
          <a:xfrm>
            <a:off x="3429000" y="2400300"/>
            <a:ext cx="0" cy="0"/>
          </a:xfrm>
          <a:solidFill>
            <a:srgbClr val="FFFFFF"/>
          </a:solidFill>
          <a:ln/>
        </p:spPr>
      </p:sp>
      <p:sp>
        <p:nvSpPr>
          <p:cNvPr id="66564"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15E255F8-72FB-434D-828C-367D6675F2EB}" type="slidenum">
              <a:rPr lang="zh-CN" altLang="en-US" sz="1200" smtClean="0"/>
              <a:pPr eaLnBrk="1" hangingPunct="1"/>
              <a:t>22</a:t>
            </a:fld>
            <a:endParaRPr lang="en-US" altLang="zh-CN" sz="1200"/>
          </a:p>
        </p:txBody>
      </p:sp>
      <p:sp>
        <p:nvSpPr>
          <p:cNvPr id="67587" name="Rectangle 2"/>
          <p:cNvSpPr>
            <a:spLocks noGrp="1" noRot="1" noChangeAspect="1" noChangeArrowheads="1" noTextEdit="1"/>
          </p:cNvSpPr>
          <p:nvPr>
            <p:ph type="sldImg"/>
          </p:nvPr>
        </p:nvSpPr>
        <p:spPr>
          <a:xfrm>
            <a:off x="3429000" y="2400300"/>
            <a:ext cx="0" cy="0"/>
          </a:xfrm>
          <a:solidFill>
            <a:srgbClr val="FFFFFF"/>
          </a:solidFill>
          <a:ln/>
        </p:spPr>
      </p:sp>
      <p:sp>
        <p:nvSpPr>
          <p:cNvPr id="67588"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B4C61309-6AF8-423B-B029-4FBD4DA797E8}" type="slidenum">
              <a:rPr lang="zh-CN" altLang="en-US" sz="1200" smtClean="0"/>
              <a:pPr eaLnBrk="1" hangingPunct="1"/>
              <a:t>23</a:t>
            </a:fld>
            <a:endParaRPr lang="en-US" altLang="zh-CN" sz="1200"/>
          </a:p>
        </p:txBody>
      </p:sp>
      <p:sp>
        <p:nvSpPr>
          <p:cNvPr id="68611" name="Rectangle 2"/>
          <p:cNvSpPr>
            <a:spLocks noGrp="1" noRot="1" noChangeAspect="1" noChangeArrowheads="1" noTextEdit="1"/>
          </p:cNvSpPr>
          <p:nvPr>
            <p:ph type="sldImg"/>
          </p:nvPr>
        </p:nvSpPr>
        <p:spPr>
          <a:xfrm>
            <a:off x="3429000" y="2400300"/>
            <a:ext cx="0" cy="0"/>
          </a:xfrm>
          <a:solidFill>
            <a:srgbClr val="FFFFFF"/>
          </a:solidFill>
          <a:ln/>
        </p:spPr>
      </p:sp>
      <p:sp>
        <p:nvSpPr>
          <p:cNvPr id="68612"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DF3F44CF-7007-4B41-A912-DECC189E5B96}" type="slidenum">
              <a:rPr lang="zh-CN" altLang="en-US" sz="1200" smtClean="0"/>
              <a:pPr eaLnBrk="1" hangingPunct="1"/>
              <a:t>24</a:t>
            </a:fld>
            <a:endParaRPr lang="en-US" altLang="zh-CN" sz="1200"/>
          </a:p>
        </p:txBody>
      </p:sp>
      <p:sp>
        <p:nvSpPr>
          <p:cNvPr id="69635" name="Rectangle 2"/>
          <p:cNvSpPr>
            <a:spLocks noGrp="1" noRot="1" noChangeAspect="1" noChangeArrowheads="1" noTextEdit="1"/>
          </p:cNvSpPr>
          <p:nvPr>
            <p:ph type="sldImg"/>
          </p:nvPr>
        </p:nvSpPr>
        <p:spPr>
          <a:xfrm>
            <a:off x="3429000" y="2400300"/>
            <a:ext cx="0" cy="0"/>
          </a:xfrm>
          <a:ln/>
        </p:spPr>
      </p:sp>
      <p:sp>
        <p:nvSpPr>
          <p:cNvPr id="69636" name="Rectangle 3"/>
          <p:cNvSpPr>
            <a:spLocks noGrp="1" noChangeArrowheads="1"/>
          </p:cNvSpPr>
          <p:nvPr>
            <p:ph type="body" idx="1"/>
          </p:nvPr>
        </p:nvSpPr>
        <p:spPr>
          <a:xfrm>
            <a:off x="914400" y="6262688"/>
            <a:ext cx="1403350" cy="274637"/>
          </a:xfrm>
          <a:noFill/>
        </p:spPr>
        <p:txBody>
          <a:bodyPr/>
          <a:lstStyle/>
          <a:p>
            <a:pPr eaLnBrk="1" hangingPunct="1"/>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2DCF9A3E-FE72-436D-96DB-0B7C1613E7ED}" type="slidenum">
              <a:rPr lang="zh-CN" altLang="en-US" sz="1200" smtClean="0"/>
              <a:pPr eaLnBrk="1" hangingPunct="1"/>
              <a:t>25</a:t>
            </a:fld>
            <a:endParaRPr lang="en-US" altLang="zh-CN" sz="1200"/>
          </a:p>
        </p:txBody>
      </p:sp>
      <p:sp>
        <p:nvSpPr>
          <p:cNvPr id="70659" name="Rectangle 2"/>
          <p:cNvSpPr>
            <a:spLocks noGrp="1" noRot="1" noChangeAspect="1" noChangeArrowheads="1" noTextEdit="1"/>
          </p:cNvSpPr>
          <p:nvPr>
            <p:ph type="sldImg"/>
          </p:nvPr>
        </p:nvSpPr>
        <p:spPr>
          <a:xfrm>
            <a:off x="3429000" y="2400300"/>
            <a:ext cx="0" cy="0"/>
          </a:xfrm>
          <a:solidFill>
            <a:srgbClr val="FFFFFF"/>
          </a:solidFill>
          <a:ln/>
        </p:spPr>
      </p:sp>
      <p:sp>
        <p:nvSpPr>
          <p:cNvPr id="70660"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23467A76-9FDC-4A75-BE11-3FFAFB35EC0E}" type="slidenum">
              <a:rPr lang="zh-CN" altLang="en-US" sz="1200" smtClean="0"/>
              <a:pPr eaLnBrk="1" hangingPunct="1"/>
              <a:t>26</a:t>
            </a:fld>
            <a:endParaRPr lang="en-US" altLang="zh-CN" sz="1200"/>
          </a:p>
        </p:txBody>
      </p:sp>
      <p:sp>
        <p:nvSpPr>
          <p:cNvPr id="71683" name="Rectangle 2"/>
          <p:cNvSpPr>
            <a:spLocks noGrp="1" noRot="1" noChangeAspect="1" noChangeArrowheads="1" noTextEdit="1"/>
          </p:cNvSpPr>
          <p:nvPr>
            <p:ph type="sldImg"/>
          </p:nvPr>
        </p:nvSpPr>
        <p:spPr>
          <a:xfrm>
            <a:off x="3429000" y="2400300"/>
            <a:ext cx="0" cy="0"/>
          </a:xfrm>
          <a:solidFill>
            <a:srgbClr val="FFFFFF"/>
          </a:solidFill>
          <a:ln/>
        </p:spPr>
      </p:sp>
      <p:sp>
        <p:nvSpPr>
          <p:cNvPr id="71684"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6E39E21A-7364-4FD4-9F4E-B9295A78B582}" type="slidenum">
              <a:rPr lang="zh-CN" altLang="en-US" sz="1200" smtClean="0"/>
              <a:pPr eaLnBrk="1" hangingPunct="1"/>
              <a:t>27</a:t>
            </a:fld>
            <a:endParaRPr lang="en-US" altLang="zh-CN" sz="1200"/>
          </a:p>
        </p:txBody>
      </p:sp>
      <p:sp>
        <p:nvSpPr>
          <p:cNvPr id="72707" name="Rectangle 2"/>
          <p:cNvSpPr>
            <a:spLocks noGrp="1" noRot="1" noChangeAspect="1" noChangeArrowheads="1" noTextEdit="1"/>
          </p:cNvSpPr>
          <p:nvPr>
            <p:ph type="sldImg"/>
          </p:nvPr>
        </p:nvSpPr>
        <p:spPr>
          <a:xfrm>
            <a:off x="3429000" y="2400300"/>
            <a:ext cx="0" cy="0"/>
          </a:xfrm>
          <a:solidFill>
            <a:srgbClr val="FFFFFF"/>
          </a:solidFill>
          <a:ln/>
        </p:spPr>
      </p:sp>
      <p:sp>
        <p:nvSpPr>
          <p:cNvPr id="72708"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7103C458-9D91-4E90-AA35-1F5937723671}" type="slidenum">
              <a:rPr lang="zh-CN" altLang="en-US" sz="1200" smtClean="0"/>
              <a:pPr eaLnBrk="1" hangingPunct="1"/>
              <a:t>28</a:t>
            </a:fld>
            <a:endParaRPr lang="en-US" altLang="zh-CN" sz="1200"/>
          </a:p>
        </p:txBody>
      </p:sp>
      <p:sp>
        <p:nvSpPr>
          <p:cNvPr id="73731" name="Rectangle 2"/>
          <p:cNvSpPr>
            <a:spLocks noGrp="1" noRot="1" noChangeAspect="1" noChangeArrowheads="1" noTextEdit="1"/>
          </p:cNvSpPr>
          <p:nvPr>
            <p:ph type="sldImg"/>
          </p:nvPr>
        </p:nvSpPr>
        <p:spPr>
          <a:xfrm>
            <a:off x="3429000" y="2400300"/>
            <a:ext cx="0" cy="0"/>
          </a:xfrm>
          <a:solidFill>
            <a:srgbClr val="FFFFFF"/>
          </a:solidFill>
          <a:ln/>
        </p:spPr>
      </p:sp>
      <p:sp>
        <p:nvSpPr>
          <p:cNvPr id="73732"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2BA0105A-D694-47C1-805E-88771F80F2D2}" type="slidenum">
              <a:rPr lang="zh-CN" altLang="en-US" sz="1200" smtClean="0"/>
              <a:pPr eaLnBrk="1" hangingPunct="1"/>
              <a:t>29</a:t>
            </a:fld>
            <a:endParaRPr lang="en-US" altLang="zh-CN" sz="1200"/>
          </a:p>
        </p:txBody>
      </p:sp>
      <p:sp>
        <p:nvSpPr>
          <p:cNvPr id="74755" name="Rectangle 2"/>
          <p:cNvSpPr>
            <a:spLocks noGrp="1" noRot="1" noChangeAspect="1" noChangeArrowheads="1" noTextEdit="1"/>
          </p:cNvSpPr>
          <p:nvPr>
            <p:ph type="sldImg"/>
          </p:nvPr>
        </p:nvSpPr>
        <p:spPr>
          <a:xfrm>
            <a:off x="3429000" y="2400300"/>
            <a:ext cx="0" cy="0"/>
          </a:xfrm>
          <a:solidFill>
            <a:srgbClr val="FFFFFF"/>
          </a:solidFill>
          <a:ln/>
        </p:spPr>
      </p:sp>
      <p:sp>
        <p:nvSpPr>
          <p:cNvPr id="74756"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9388D279-DF4D-4A34-8A29-6B096C7764FE}" type="slidenum">
              <a:rPr lang="zh-CN" altLang="en-US" sz="1200" smtClean="0"/>
              <a:pPr eaLnBrk="1" hangingPunct="1"/>
              <a:t>30</a:t>
            </a:fld>
            <a:endParaRPr lang="en-US" altLang="zh-CN" sz="1200"/>
          </a:p>
        </p:txBody>
      </p:sp>
      <p:sp>
        <p:nvSpPr>
          <p:cNvPr id="75779" name="Rectangle 2"/>
          <p:cNvSpPr>
            <a:spLocks noGrp="1" noRot="1" noChangeAspect="1" noChangeArrowheads="1" noTextEdit="1"/>
          </p:cNvSpPr>
          <p:nvPr>
            <p:ph type="sldImg"/>
          </p:nvPr>
        </p:nvSpPr>
        <p:spPr>
          <a:xfrm>
            <a:off x="3429000" y="2400300"/>
            <a:ext cx="0" cy="0"/>
          </a:xfrm>
          <a:solidFill>
            <a:srgbClr val="FFFFFF"/>
          </a:solidFill>
          <a:ln/>
        </p:spPr>
      </p:sp>
      <p:sp>
        <p:nvSpPr>
          <p:cNvPr id="75780"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AE6D6214-87AE-4342-9F92-C8699C4E0BC6}" type="slidenum">
              <a:rPr lang="zh-CN" altLang="en-US" sz="1200" smtClean="0"/>
              <a:pPr eaLnBrk="1" hangingPunct="1"/>
              <a:t>4</a:t>
            </a:fld>
            <a:endParaRPr lang="en-US" altLang="zh-CN" sz="1200"/>
          </a:p>
        </p:txBody>
      </p:sp>
      <p:sp>
        <p:nvSpPr>
          <p:cNvPr id="45059" name="Rectangle 2"/>
          <p:cNvSpPr>
            <a:spLocks noGrp="1" noRot="1" noChangeAspect="1" noChangeArrowheads="1" noTextEdit="1"/>
          </p:cNvSpPr>
          <p:nvPr>
            <p:ph type="sldImg"/>
          </p:nvPr>
        </p:nvSpPr>
        <p:spPr>
          <a:xfrm>
            <a:off x="3429000" y="2400300"/>
            <a:ext cx="0" cy="0"/>
          </a:xfrm>
          <a:solidFill>
            <a:srgbClr val="FFFFFF"/>
          </a:solidFill>
          <a:ln/>
        </p:spPr>
      </p:sp>
      <p:sp>
        <p:nvSpPr>
          <p:cNvPr id="45060"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F7C87C85-2726-4C84-B238-F063B0DCE363}" type="slidenum">
              <a:rPr lang="zh-CN" altLang="en-US" sz="1200" smtClean="0"/>
              <a:pPr eaLnBrk="1" hangingPunct="1"/>
              <a:t>31</a:t>
            </a:fld>
            <a:endParaRPr lang="en-US" altLang="zh-CN" sz="1200"/>
          </a:p>
        </p:txBody>
      </p:sp>
      <p:sp>
        <p:nvSpPr>
          <p:cNvPr id="76803" name="Rectangle 2"/>
          <p:cNvSpPr>
            <a:spLocks noGrp="1" noRot="1" noChangeAspect="1" noChangeArrowheads="1" noTextEdit="1"/>
          </p:cNvSpPr>
          <p:nvPr>
            <p:ph type="sldImg"/>
          </p:nvPr>
        </p:nvSpPr>
        <p:spPr>
          <a:xfrm>
            <a:off x="3429000" y="2400300"/>
            <a:ext cx="0" cy="0"/>
          </a:xfrm>
          <a:solidFill>
            <a:srgbClr val="FFFFFF"/>
          </a:solidFill>
          <a:ln/>
        </p:spPr>
      </p:sp>
      <p:sp>
        <p:nvSpPr>
          <p:cNvPr id="76804"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5A4E21F4-F106-43A7-AD2E-179E0F44A53A}" type="slidenum">
              <a:rPr lang="zh-CN" altLang="en-US" sz="1200" smtClean="0"/>
              <a:pPr eaLnBrk="1" hangingPunct="1"/>
              <a:t>32</a:t>
            </a:fld>
            <a:endParaRPr lang="en-US" altLang="zh-CN" sz="1200"/>
          </a:p>
        </p:txBody>
      </p:sp>
      <p:sp>
        <p:nvSpPr>
          <p:cNvPr id="77827" name="Rectangle 2"/>
          <p:cNvSpPr>
            <a:spLocks noGrp="1" noRot="1" noChangeAspect="1" noChangeArrowheads="1" noTextEdit="1"/>
          </p:cNvSpPr>
          <p:nvPr>
            <p:ph type="sldImg"/>
          </p:nvPr>
        </p:nvSpPr>
        <p:spPr>
          <a:xfrm>
            <a:off x="3429000" y="2400300"/>
            <a:ext cx="0" cy="0"/>
          </a:xfrm>
          <a:solidFill>
            <a:srgbClr val="FFFFFF"/>
          </a:solidFill>
          <a:ln/>
        </p:spPr>
      </p:sp>
      <p:sp>
        <p:nvSpPr>
          <p:cNvPr id="77828"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E92FBD41-9FDC-4256-BC9B-3421258BFF8A}" type="slidenum">
              <a:rPr lang="zh-CN" altLang="en-US" sz="1200" smtClean="0"/>
              <a:pPr eaLnBrk="1" hangingPunct="1"/>
              <a:t>33</a:t>
            </a:fld>
            <a:endParaRPr lang="en-US" altLang="zh-CN" sz="1200"/>
          </a:p>
        </p:txBody>
      </p:sp>
      <p:sp>
        <p:nvSpPr>
          <p:cNvPr id="78851" name="Rectangle 2"/>
          <p:cNvSpPr>
            <a:spLocks noGrp="1" noRot="1" noChangeAspect="1" noChangeArrowheads="1" noTextEdit="1"/>
          </p:cNvSpPr>
          <p:nvPr>
            <p:ph type="sldImg"/>
          </p:nvPr>
        </p:nvSpPr>
        <p:spPr>
          <a:xfrm>
            <a:off x="3429000" y="2400300"/>
            <a:ext cx="0" cy="0"/>
          </a:xfrm>
          <a:solidFill>
            <a:srgbClr val="FFFFFF"/>
          </a:solidFill>
          <a:ln/>
        </p:spPr>
      </p:sp>
      <p:sp>
        <p:nvSpPr>
          <p:cNvPr id="78852"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7692B83E-4958-47F9-9D29-964EF13CE3DD}" type="slidenum">
              <a:rPr lang="zh-CN" altLang="en-US" sz="1200" smtClean="0"/>
              <a:pPr eaLnBrk="1" hangingPunct="1"/>
              <a:t>34</a:t>
            </a:fld>
            <a:endParaRPr lang="en-US" altLang="zh-CN" sz="1200"/>
          </a:p>
        </p:txBody>
      </p:sp>
      <p:sp>
        <p:nvSpPr>
          <p:cNvPr id="79875" name="Rectangle 2"/>
          <p:cNvSpPr>
            <a:spLocks noGrp="1" noRot="1" noChangeAspect="1" noChangeArrowheads="1" noTextEdit="1"/>
          </p:cNvSpPr>
          <p:nvPr>
            <p:ph type="sldImg"/>
          </p:nvPr>
        </p:nvSpPr>
        <p:spPr>
          <a:xfrm>
            <a:off x="3429000" y="2400300"/>
            <a:ext cx="0" cy="0"/>
          </a:xfrm>
          <a:solidFill>
            <a:srgbClr val="FFFFFF"/>
          </a:solidFill>
          <a:ln/>
        </p:spPr>
      </p:sp>
      <p:sp>
        <p:nvSpPr>
          <p:cNvPr id="79876"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54A802FC-06D7-4624-B464-FB7C45980DA7}" type="slidenum">
              <a:rPr lang="zh-CN" altLang="en-US" sz="1200" smtClean="0"/>
              <a:pPr eaLnBrk="1" hangingPunct="1"/>
              <a:t>35</a:t>
            </a:fld>
            <a:endParaRPr lang="en-US" altLang="zh-CN" sz="1200"/>
          </a:p>
        </p:txBody>
      </p:sp>
      <p:sp>
        <p:nvSpPr>
          <p:cNvPr id="80899" name="Rectangle 2"/>
          <p:cNvSpPr>
            <a:spLocks noGrp="1" noRot="1" noChangeAspect="1" noChangeArrowheads="1" noTextEdit="1"/>
          </p:cNvSpPr>
          <p:nvPr>
            <p:ph type="sldImg"/>
          </p:nvPr>
        </p:nvSpPr>
        <p:spPr>
          <a:xfrm>
            <a:off x="3429000" y="2400300"/>
            <a:ext cx="0" cy="0"/>
          </a:xfrm>
          <a:solidFill>
            <a:srgbClr val="FFFFFF"/>
          </a:solidFill>
          <a:ln/>
        </p:spPr>
      </p:sp>
      <p:sp>
        <p:nvSpPr>
          <p:cNvPr id="80900"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66911995-3A40-45A6-BED7-9C5FE65F8FE6}" type="slidenum">
              <a:rPr lang="zh-CN" altLang="en-US" sz="1200" smtClean="0"/>
              <a:pPr eaLnBrk="1" hangingPunct="1"/>
              <a:t>5</a:t>
            </a:fld>
            <a:endParaRPr lang="en-US" altLang="zh-CN" sz="1200"/>
          </a:p>
        </p:txBody>
      </p:sp>
      <p:sp>
        <p:nvSpPr>
          <p:cNvPr id="46083" name="Rectangle 2"/>
          <p:cNvSpPr>
            <a:spLocks noGrp="1" noRot="1" noChangeAspect="1" noChangeArrowheads="1" noTextEdit="1"/>
          </p:cNvSpPr>
          <p:nvPr>
            <p:ph type="sldImg"/>
          </p:nvPr>
        </p:nvSpPr>
        <p:spPr>
          <a:xfrm>
            <a:off x="3429000" y="2400300"/>
            <a:ext cx="0" cy="0"/>
          </a:xfrm>
          <a:solidFill>
            <a:srgbClr val="FFFFFF"/>
          </a:solidFill>
          <a:ln/>
        </p:spPr>
      </p:sp>
      <p:sp>
        <p:nvSpPr>
          <p:cNvPr id="46084"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1F8A5ABA-89EA-4A56-8AC9-3D3C252FC95C}" type="slidenum">
              <a:rPr lang="zh-CN" altLang="en-US" sz="1200" smtClean="0"/>
              <a:pPr eaLnBrk="1" hangingPunct="1"/>
              <a:t>6</a:t>
            </a:fld>
            <a:endParaRPr lang="en-US" altLang="zh-CN" sz="1200"/>
          </a:p>
        </p:txBody>
      </p:sp>
      <p:sp>
        <p:nvSpPr>
          <p:cNvPr id="47107" name="Rectangle 2"/>
          <p:cNvSpPr>
            <a:spLocks noGrp="1" noRot="1" noChangeAspect="1" noChangeArrowheads="1" noTextEdit="1"/>
          </p:cNvSpPr>
          <p:nvPr>
            <p:ph type="sldImg"/>
          </p:nvPr>
        </p:nvSpPr>
        <p:spPr>
          <a:xfrm>
            <a:off x="3429000" y="2400300"/>
            <a:ext cx="0" cy="0"/>
          </a:xfrm>
          <a:solidFill>
            <a:srgbClr val="FFFFFF"/>
          </a:solidFill>
          <a:ln/>
        </p:spPr>
      </p:sp>
      <p:sp>
        <p:nvSpPr>
          <p:cNvPr id="47108"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FC5A87D3-0638-4FC6-A1A7-C4429BC2DEA4}" type="slidenum">
              <a:rPr lang="zh-CN" altLang="en-US" sz="1200" smtClean="0"/>
              <a:pPr eaLnBrk="1" hangingPunct="1"/>
              <a:t>7</a:t>
            </a:fld>
            <a:endParaRPr lang="en-US" altLang="zh-CN" sz="1200"/>
          </a:p>
        </p:txBody>
      </p:sp>
      <p:sp>
        <p:nvSpPr>
          <p:cNvPr id="52227" name="Rectangle 2"/>
          <p:cNvSpPr>
            <a:spLocks noGrp="1" noRot="1" noChangeAspect="1" noChangeArrowheads="1" noTextEdit="1"/>
          </p:cNvSpPr>
          <p:nvPr>
            <p:ph type="sldImg"/>
          </p:nvPr>
        </p:nvSpPr>
        <p:spPr>
          <a:xfrm>
            <a:off x="3429000" y="2400300"/>
            <a:ext cx="0" cy="0"/>
          </a:xfrm>
          <a:solidFill>
            <a:srgbClr val="FFFFFF"/>
          </a:solidFill>
          <a:ln/>
        </p:spPr>
      </p:sp>
      <p:sp>
        <p:nvSpPr>
          <p:cNvPr id="52228"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375ACCF9-8B23-4C96-8A1A-8EEA6D648862}" type="slidenum">
              <a:rPr lang="zh-CN" altLang="en-US" sz="1200" smtClean="0"/>
              <a:pPr eaLnBrk="1" hangingPunct="1"/>
              <a:t>8</a:t>
            </a:fld>
            <a:endParaRPr lang="en-US" altLang="zh-CN" sz="1200"/>
          </a:p>
        </p:txBody>
      </p:sp>
      <p:sp>
        <p:nvSpPr>
          <p:cNvPr id="53251" name="Rectangle 2"/>
          <p:cNvSpPr>
            <a:spLocks noGrp="1" noRot="1" noChangeAspect="1" noChangeArrowheads="1" noTextEdit="1"/>
          </p:cNvSpPr>
          <p:nvPr>
            <p:ph type="sldImg"/>
          </p:nvPr>
        </p:nvSpPr>
        <p:spPr>
          <a:xfrm>
            <a:off x="3429000" y="2400300"/>
            <a:ext cx="0" cy="0"/>
          </a:xfrm>
          <a:solidFill>
            <a:srgbClr val="FFFFFF"/>
          </a:solidFill>
          <a:ln/>
        </p:spPr>
      </p:sp>
      <p:sp>
        <p:nvSpPr>
          <p:cNvPr id="53252"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92BC2576-4A24-47C6-B782-94B0D3F61A33}" type="slidenum">
              <a:rPr lang="zh-CN" altLang="en-US" sz="1200" smtClean="0"/>
              <a:pPr eaLnBrk="1" hangingPunct="1"/>
              <a:t>9</a:t>
            </a:fld>
            <a:endParaRPr lang="en-US" altLang="zh-CN" sz="1200"/>
          </a:p>
        </p:txBody>
      </p:sp>
      <p:sp>
        <p:nvSpPr>
          <p:cNvPr id="54275" name="Rectangle 2"/>
          <p:cNvSpPr>
            <a:spLocks noGrp="1" noRot="1" noChangeAspect="1" noChangeArrowheads="1" noTextEdit="1"/>
          </p:cNvSpPr>
          <p:nvPr>
            <p:ph type="sldImg"/>
          </p:nvPr>
        </p:nvSpPr>
        <p:spPr>
          <a:xfrm>
            <a:off x="3429000" y="2400300"/>
            <a:ext cx="0" cy="0"/>
          </a:xfrm>
          <a:solidFill>
            <a:srgbClr val="FFFFFF"/>
          </a:solidFill>
          <a:ln/>
        </p:spPr>
      </p:sp>
      <p:sp>
        <p:nvSpPr>
          <p:cNvPr id="54276"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06BD0FEB-D9E4-4A09-A46B-DE2681E55807}" type="slidenum">
              <a:rPr lang="zh-CN" altLang="en-US" sz="1200" smtClean="0"/>
              <a:pPr eaLnBrk="1" hangingPunct="1"/>
              <a:t>10</a:t>
            </a:fld>
            <a:endParaRPr lang="en-US" altLang="zh-CN" sz="1200"/>
          </a:p>
        </p:txBody>
      </p:sp>
      <p:sp>
        <p:nvSpPr>
          <p:cNvPr id="55299" name="Rectangle 2"/>
          <p:cNvSpPr>
            <a:spLocks noGrp="1" noRot="1" noChangeAspect="1" noChangeArrowheads="1" noTextEdit="1"/>
          </p:cNvSpPr>
          <p:nvPr>
            <p:ph type="sldImg"/>
          </p:nvPr>
        </p:nvSpPr>
        <p:spPr>
          <a:xfrm>
            <a:off x="3429000" y="2400300"/>
            <a:ext cx="0" cy="0"/>
          </a:xfrm>
          <a:solidFill>
            <a:srgbClr val="FFFFFF"/>
          </a:solidFill>
          <a:ln/>
        </p:spPr>
      </p:sp>
      <p:sp>
        <p:nvSpPr>
          <p:cNvPr id="55300"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bwMode="auto">
          <a:xfrm>
            <a:off x="533400" y="914400"/>
            <a:ext cx="7772400" cy="11430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a:lvl1pPr>
          </a:lstStyle>
          <a:p>
            <a:pPr lvl="0"/>
            <a:r>
              <a:rPr lang="zh-CN" altLang="en-US" noProof="0"/>
              <a:t>单击此处编辑母版标题样式</a:t>
            </a:r>
          </a:p>
        </p:txBody>
      </p:sp>
      <p:sp>
        <p:nvSpPr>
          <p:cNvPr id="7171" name="Rectangle 3"/>
          <p:cNvSpPr>
            <a:spLocks noGrp="1" noChangeArrowheads="1"/>
          </p:cNvSpPr>
          <p:nvPr>
            <p:ph type="subTitle" idx="1"/>
          </p:nvPr>
        </p:nvSpPr>
        <p:spPr bwMode="auto">
          <a:xfrm>
            <a:off x="609600" y="2286000"/>
            <a:ext cx="7924800" cy="426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87338" indent="-287338">
              <a:defRPr/>
            </a:lvl1pPr>
          </a:lstStyle>
          <a:p>
            <a:pPr lvl="0"/>
            <a:r>
              <a:rPr lang="zh-CN" altLang="en-US" noProof="0"/>
              <a:t>单击此处编辑母版副标题样式</a:t>
            </a:r>
          </a:p>
        </p:txBody>
      </p:sp>
    </p:spTree>
    <p:extLst>
      <p:ext uri="{BB962C8B-B14F-4D97-AF65-F5344CB8AC3E}">
        <p14:creationId xmlns:p14="http://schemas.microsoft.com/office/powerpoint/2010/main" val="3967640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68885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94759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86978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873866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74859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76960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081230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534807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80671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067587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ChangeArrowheads="1"/>
          </p:cNvSpPr>
          <p:nvPr userDrawn="1"/>
        </p:nvSpPr>
        <p:spPr bwMode="auto">
          <a:xfrm>
            <a:off x="533400" y="7620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3200" b="1">
                <a:solidFill>
                  <a:srgbClr val="800000"/>
                </a:solidFill>
              </a:rPr>
              <a:t>单击此处编辑母版标题样式</a:t>
            </a:r>
          </a:p>
        </p:txBody>
      </p:sp>
      <p:sp>
        <p:nvSpPr>
          <p:cNvPr id="1027" name="Rectangle 3"/>
          <p:cNvSpPr>
            <a:spLocks noChangeArrowheads="1"/>
          </p:cNvSpPr>
          <p:nvPr userDrawn="1"/>
        </p:nvSpPr>
        <p:spPr bwMode="auto">
          <a:xfrm>
            <a:off x="457200" y="2514600"/>
            <a:ext cx="82296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7338" indent="-287338">
              <a:spcBef>
                <a:spcPct val="20000"/>
              </a:spcBef>
              <a:buFontTx/>
              <a:buChar char="•"/>
            </a:pPr>
            <a:r>
              <a:rPr lang="zh-CN" altLang="en-US" sz="2800" b="1"/>
              <a:t>单击此处编辑母版副标题样式</a:t>
            </a:r>
          </a:p>
        </p:txBody>
      </p:sp>
    </p:spTree>
  </p:cSld>
  <p:clrMap bg1="lt1" tx1="dk1" bg2="lt2" tx2="dk2" accent1="accent1" accent2="accent2" accent3="accent3" accent4="accent4" accent5="accent5" accent6="accent6" hlink="hlink" folHlink="folHlink"/>
  <p:sldLayoutIdLst>
    <p:sldLayoutId id="2147483696"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0" fontAlgn="base" hangingPunct="0">
        <a:spcBef>
          <a:spcPct val="0"/>
        </a:spcBef>
        <a:spcAft>
          <a:spcPct val="0"/>
        </a:spcAft>
        <a:defRPr sz="3200" b="1">
          <a:solidFill>
            <a:srgbClr val="800000"/>
          </a:solidFill>
          <a:latin typeface="+mj-lt"/>
          <a:ea typeface="+mj-ea"/>
          <a:cs typeface="+mj-cs"/>
        </a:defRPr>
      </a:lvl1pPr>
      <a:lvl2pPr algn="l" rtl="0" eaLnBrk="0" fontAlgn="base" hangingPunct="0">
        <a:spcBef>
          <a:spcPct val="0"/>
        </a:spcBef>
        <a:spcAft>
          <a:spcPct val="0"/>
        </a:spcAft>
        <a:defRPr sz="3200" b="1">
          <a:solidFill>
            <a:srgbClr val="800000"/>
          </a:solidFill>
          <a:latin typeface="Times New Roman" pitchFamily="18" charset="0"/>
          <a:ea typeface="宋体" pitchFamily="2" charset="-122"/>
        </a:defRPr>
      </a:lvl2pPr>
      <a:lvl3pPr algn="l" rtl="0" eaLnBrk="0" fontAlgn="base" hangingPunct="0">
        <a:spcBef>
          <a:spcPct val="0"/>
        </a:spcBef>
        <a:spcAft>
          <a:spcPct val="0"/>
        </a:spcAft>
        <a:defRPr sz="3200" b="1">
          <a:solidFill>
            <a:srgbClr val="800000"/>
          </a:solidFill>
          <a:latin typeface="Times New Roman" pitchFamily="18" charset="0"/>
          <a:ea typeface="宋体" pitchFamily="2" charset="-122"/>
        </a:defRPr>
      </a:lvl3pPr>
      <a:lvl4pPr algn="l" rtl="0" eaLnBrk="0" fontAlgn="base" hangingPunct="0">
        <a:spcBef>
          <a:spcPct val="0"/>
        </a:spcBef>
        <a:spcAft>
          <a:spcPct val="0"/>
        </a:spcAft>
        <a:defRPr sz="3200" b="1">
          <a:solidFill>
            <a:srgbClr val="800000"/>
          </a:solidFill>
          <a:latin typeface="Times New Roman" pitchFamily="18" charset="0"/>
          <a:ea typeface="宋体" pitchFamily="2" charset="-122"/>
        </a:defRPr>
      </a:lvl4pPr>
      <a:lvl5pPr algn="l" rtl="0" eaLnBrk="0" fontAlgn="base" hangingPunct="0">
        <a:spcBef>
          <a:spcPct val="0"/>
        </a:spcBef>
        <a:spcAft>
          <a:spcPct val="0"/>
        </a:spcAft>
        <a:defRPr sz="3200" b="1">
          <a:solidFill>
            <a:srgbClr val="800000"/>
          </a:solidFill>
          <a:latin typeface="Times New Roman" pitchFamily="18" charset="0"/>
          <a:ea typeface="宋体" pitchFamily="2" charset="-122"/>
        </a:defRPr>
      </a:lvl5pPr>
      <a:lvl6pPr marL="457200" algn="l" rtl="0" fontAlgn="base">
        <a:spcBef>
          <a:spcPct val="0"/>
        </a:spcBef>
        <a:spcAft>
          <a:spcPct val="0"/>
        </a:spcAft>
        <a:defRPr sz="3200" b="1">
          <a:solidFill>
            <a:srgbClr val="800000"/>
          </a:solidFill>
          <a:latin typeface="Times New Roman" pitchFamily="18" charset="0"/>
          <a:ea typeface="宋体" pitchFamily="2" charset="-122"/>
        </a:defRPr>
      </a:lvl6pPr>
      <a:lvl7pPr marL="914400" algn="l" rtl="0" fontAlgn="base">
        <a:spcBef>
          <a:spcPct val="0"/>
        </a:spcBef>
        <a:spcAft>
          <a:spcPct val="0"/>
        </a:spcAft>
        <a:defRPr sz="3200" b="1">
          <a:solidFill>
            <a:srgbClr val="800000"/>
          </a:solidFill>
          <a:latin typeface="Times New Roman" pitchFamily="18" charset="0"/>
          <a:ea typeface="宋体" pitchFamily="2" charset="-122"/>
        </a:defRPr>
      </a:lvl7pPr>
      <a:lvl8pPr marL="1371600" algn="l" rtl="0" fontAlgn="base">
        <a:spcBef>
          <a:spcPct val="0"/>
        </a:spcBef>
        <a:spcAft>
          <a:spcPct val="0"/>
        </a:spcAft>
        <a:defRPr sz="3200" b="1">
          <a:solidFill>
            <a:srgbClr val="800000"/>
          </a:solidFill>
          <a:latin typeface="Times New Roman" pitchFamily="18" charset="0"/>
          <a:ea typeface="宋体" pitchFamily="2" charset="-122"/>
        </a:defRPr>
      </a:lvl8pPr>
      <a:lvl9pPr marL="1828800" algn="l" rtl="0" fontAlgn="base">
        <a:spcBef>
          <a:spcPct val="0"/>
        </a:spcBef>
        <a:spcAft>
          <a:spcPct val="0"/>
        </a:spcAft>
        <a:defRPr sz="3200" b="1">
          <a:solidFill>
            <a:srgbClr val="800000"/>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fontAlgn="base">
        <a:spcBef>
          <a:spcPct val="20000"/>
        </a:spcBef>
        <a:spcAft>
          <a:spcPct val="0"/>
        </a:spcAft>
        <a:buChar char="»"/>
        <a:defRPr sz="2800" b="1">
          <a:solidFill>
            <a:schemeClr val="tx1"/>
          </a:solidFill>
          <a:latin typeface="+mn-lt"/>
          <a:ea typeface="+mn-ea"/>
        </a:defRPr>
      </a:lvl6pPr>
      <a:lvl7pPr marL="2971800" indent="-228600" algn="l" rtl="0" fontAlgn="base">
        <a:spcBef>
          <a:spcPct val="20000"/>
        </a:spcBef>
        <a:spcAft>
          <a:spcPct val="0"/>
        </a:spcAft>
        <a:buChar char="»"/>
        <a:defRPr sz="2800" b="1">
          <a:solidFill>
            <a:schemeClr val="tx1"/>
          </a:solidFill>
          <a:latin typeface="+mn-lt"/>
          <a:ea typeface="+mn-ea"/>
        </a:defRPr>
      </a:lvl7pPr>
      <a:lvl8pPr marL="3429000" indent="-228600" algn="l" rtl="0" fontAlgn="base">
        <a:spcBef>
          <a:spcPct val="20000"/>
        </a:spcBef>
        <a:spcAft>
          <a:spcPct val="0"/>
        </a:spcAft>
        <a:buChar char="»"/>
        <a:defRPr sz="2800" b="1">
          <a:solidFill>
            <a:schemeClr val="tx1"/>
          </a:solidFill>
          <a:latin typeface="+mn-lt"/>
          <a:ea typeface="+mn-ea"/>
        </a:defRPr>
      </a:lvl8pPr>
      <a:lvl9pPr marL="3886200" indent="-228600" algn="l" rtl="0" fontAlgn="base">
        <a:spcBef>
          <a:spcPct val="20000"/>
        </a:spcBef>
        <a:spcAft>
          <a:spcPct val="0"/>
        </a:spcAft>
        <a:buChar char="»"/>
        <a:defRPr sz="28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533400" y="609600"/>
            <a:ext cx="8153400" cy="1524000"/>
          </a:xfrm>
          <a:noFill/>
          <a:ln>
            <a:solidFill>
              <a:srgbClr val="800000"/>
            </a:solidFill>
            <a:miter lim="800000"/>
            <a:headEnd/>
            <a:tailEnd/>
          </a:ln>
        </p:spPr>
        <p:txBody>
          <a:bodyPr/>
          <a:lstStyle/>
          <a:p>
            <a:pPr algn="ctr" eaLnBrk="1" hangingPunct="1">
              <a:lnSpc>
                <a:spcPct val="150000"/>
              </a:lnSpc>
              <a:spcBef>
                <a:spcPct val="50000"/>
              </a:spcBef>
            </a:pPr>
            <a:r>
              <a:rPr lang="zh-CN" altLang="en-US" sz="3000">
                <a:latin typeface="Arial" charset="0"/>
                <a:ea typeface="黑体" pitchFamily="2" charset="-122"/>
              </a:rPr>
              <a:t>第</a:t>
            </a:r>
            <a:r>
              <a:rPr lang="en-US" altLang="zh-CN" sz="3000">
                <a:latin typeface="Arial" charset="0"/>
                <a:ea typeface="黑体" pitchFamily="2" charset="-122"/>
              </a:rPr>
              <a:t>8</a:t>
            </a:r>
            <a:r>
              <a:rPr lang="zh-CN" altLang="en-US" sz="3000">
                <a:latin typeface="Arial" charset="0"/>
                <a:ea typeface="黑体" pitchFamily="2" charset="-122"/>
              </a:rPr>
              <a:t>章  维护</a:t>
            </a:r>
            <a:endParaRPr lang="en-US" altLang="zh-CN" sz="3000">
              <a:latin typeface="Arial" charset="0"/>
              <a:ea typeface="黑体" pitchFamily="2" charset="-122"/>
            </a:endParaRPr>
          </a:p>
        </p:txBody>
      </p:sp>
      <p:sp>
        <p:nvSpPr>
          <p:cNvPr id="2051" name="Rectangle 3"/>
          <p:cNvSpPr>
            <a:spLocks noGrp="1" noChangeArrowheads="1"/>
          </p:cNvSpPr>
          <p:nvPr>
            <p:ph type="subTitle" idx="1"/>
          </p:nvPr>
        </p:nvSpPr>
        <p:spPr>
          <a:xfrm>
            <a:off x="900113" y="2492375"/>
            <a:ext cx="7543800" cy="3960813"/>
          </a:xfrm>
          <a:noFill/>
        </p:spPr>
        <p:txBody>
          <a:bodyPr/>
          <a:lstStyle/>
          <a:p>
            <a:pPr eaLnBrk="1" hangingPunct="1">
              <a:buFontTx/>
              <a:buNone/>
            </a:pPr>
            <a:r>
              <a:rPr lang="en-US" altLang="zh-CN">
                <a:latin typeface="Arial" charset="0"/>
                <a:ea typeface="楷体_GB2312" pitchFamily="49" charset="-122"/>
              </a:rPr>
              <a:t>8.1  </a:t>
            </a:r>
            <a:r>
              <a:rPr lang="zh-CN" altLang="en-US">
                <a:latin typeface="Arial" charset="0"/>
                <a:ea typeface="楷体_GB2312" pitchFamily="49" charset="-122"/>
              </a:rPr>
              <a:t>软件维护的定义</a:t>
            </a:r>
            <a:endParaRPr lang="en-US" altLang="zh-CN">
              <a:latin typeface="Arial" charset="0"/>
              <a:ea typeface="楷体_GB2312" pitchFamily="49" charset="-122"/>
            </a:endParaRPr>
          </a:p>
          <a:p>
            <a:pPr eaLnBrk="1" hangingPunct="1">
              <a:buFontTx/>
              <a:buNone/>
            </a:pPr>
            <a:r>
              <a:rPr lang="en-US" altLang="zh-CN">
                <a:latin typeface="Arial" charset="0"/>
                <a:ea typeface="楷体_GB2312" pitchFamily="49" charset="-122"/>
              </a:rPr>
              <a:t>8.2  </a:t>
            </a:r>
            <a:r>
              <a:rPr lang="zh-CN" altLang="en-US">
                <a:latin typeface="Arial" charset="0"/>
                <a:ea typeface="楷体_GB2312" pitchFamily="49" charset="-122"/>
              </a:rPr>
              <a:t>软件维护的特点</a:t>
            </a:r>
          </a:p>
          <a:p>
            <a:pPr eaLnBrk="1" hangingPunct="1">
              <a:buFontTx/>
              <a:buNone/>
            </a:pPr>
            <a:r>
              <a:rPr lang="en-US" altLang="zh-CN">
                <a:latin typeface="Arial" charset="0"/>
                <a:ea typeface="楷体_GB2312" pitchFamily="49" charset="-122"/>
              </a:rPr>
              <a:t>8.3  </a:t>
            </a:r>
            <a:r>
              <a:rPr lang="zh-CN" altLang="en-US">
                <a:latin typeface="Arial" charset="0"/>
                <a:ea typeface="楷体_GB2312" pitchFamily="49" charset="-122"/>
              </a:rPr>
              <a:t>软件维护过程</a:t>
            </a:r>
          </a:p>
          <a:p>
            <a:pPr eaLnBrk="1" hangingPunct="1">
              <a:buFontTx/>
              <a:buNone/>
            </a:pPr>
            <a:r>
              <a:rPr lang="en-US" altLang="zh-CN">
                <a:latin typeface="Arial" charset="0"/>
                <a:ea typeface="楷体_GB2312" pitchFamily="49" charset="-122"/>
              </a:rPr>
              <a:t>8.4  </a:t>
            </a:r>
            <a:r>
              <a:rPr lang="zh-CN" altLang="en-US">
                <a:latin typeface="Arial" charset="0"/>
                <a:ea typeface="楷体_GB2312" pitchFamily="49" charset="-122"/>
              </a:rPr>
              <a:t>软件的可维护性</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subTitle" idx="1"/>
          </p:nvPr>
        </p:nvSpPr>
        <p:spPr>
          <a:xfrm>
            <a:off x="304800" y="1447800"/>
            <a:ext cx="8382000" cy="5076825"/>
          </a:xfrm>
          <a:noFill/>
        </p:spPr>
        <p:txBody>
          <a:bodyPr/>
          <a:lstStyle/>
          <a:p>
            <a:pPr indent="-6350" eaLnBrk="1" hangingPunct="1">
              <a:buFontTx/>
              <a:buNone/>
            </a:pPr>
            <a:r>
              <a:rPr lang="zh-CN" altLang="en-US"/>
              <a:t>		与软件维护有关的绝大多数问题，都可归因于软件定义和软件开发的方法有缺点。在软件生命周期的头两个时期没有严格而又科学的管理和规划，几乎必然会导致在最后阶段出现问题。下面列出和软件维护有关的部分问题：</a:t>
            </a:r>
          </a:p>
          <a:p>
            <a:pPr indent="-6350" eaLnBrk="1" hangingPunct="1">
              <a:buFontTx/>
              <a:buNone/>
            </a:pPr>
            <a:r>
              <a:rPr lang="zh-CN" altLang="en-US"/>
              <a:t>		（</a:t>
            </a:r>
            <a:r>
              <a:rPr lang="en-US" altLang="zh-CN"/>
              <a:t>1</a:t>
            </a:r>
            <a:r>
              <a:rPr lang="zh-CN" altLang="en-US"/>
              <a:t>） 理解别人写的程序通常非常困难，而且困难程度随着软件配置成分的减少而迅速增加。如果仅有程序代码没有说明文档，则会出现严重的问题。</a:t>
            </a:r>
          </a:p>
        </p:txBody>
      </p:sp>
      <p:sp>
        <p:nvSpPr>
          <p:cNvPr id="15363" name="Rectangle 3"/>
          <p:cNvSpPr>
            <a:spLocks noGrp="1" noChangeArrowheads="1"/>
          </p:cNvSpPr>
          <p:nvPr>
            <p:ph type="ctrTitle"/>
          </p:nvPr>
        </p:nvSpPr>
        <p:spPr>
          <a:xfrm>
            <a:off x="609600" y="609600"/>
            <a:ext cx="8077200" cy="685800"/>
          </a:xfrm>
          <a:noFill/>
          <a:extLst>
            <a:ext uri="{91240B29-F687-4F45-9708-019B960494DF}">
              <a14:hiddenLine xmlns:a14="http://schemas.microsoft.com/office/drawing/2010/main" w="9525">
                <a:solidFill>
                  <a:srgbClr val="800000"/>
                </a:solidFill>
                <a:miter lim="800000"/>
                <a:headEnd/>
                <a:tailEnd/>
              </a14:hiddenLine>
            </a:ext>
          </a:extLst>
        </p:spPr>
        <p:txBody>
          <a:bodyPr/>
          <a:lstStyle/>
          <a:p>
            <a:pPr eaLnBrk="1" hangingPunct="1">
              <a:lnSpc>
                <a:spcPct val="150000"/>
              </a:lnSpc>
              <a:spcBef>
                <a:spcPct val="50000"/>
              </a:spcBef>
            </a:pPr>
            <a:r>
              <a:rPr lang="en-US" altLang="zh-CN" sz="3000" dirty="0"/>
              <a:t>8.2.2  </a:t>
            </a:r>
            <a:r>
              <a:rPr lang="zh-CN" altLang="en-US" sz="3000" dirty="0"/>
              <a:t>维护的问题很多</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subTitle" idx="1"/>
          </p:nvPr>
        </p:nvSpPr>
        <p:spPr>
          <a:xfrm>
            <a:off x="304800" y="533400"/>
            <a:ext cx="8382000" cy="5991225"/>
          </a:xfrm>
          <a:noFill/>
        </p:spPr>
        <p:txBody>
          <a:bodyPr/>
          <a:lstStyle/>
          <a:p>
            <a:pPr indent="-6350" eaLnBrk="1" hangingPunct="1">
              <a:buFontTx/>
              <a:buNone/>
            </a:pPr>
            <a:r>
              <a:rPr lang="zh-CN" altLang="en-US"/>
              <a:t>		（</a:t>
            </a:r>
            <a:r>
              <a:rPr lang="en-US" altLang="zh-CN"/>
              <a:t>2</a:t>
            </a:r>
            <a:r>
              <a:rPr lang="zh-CN" altLang="en-US"/>
              <a:t>） 需要维护的软件往往没有合格的文档，或者文档资料显著不足。认识到软件必须有文档仅仅是第一步，容易理解的并且和程序代码完全一致的文档才真正有价值。</a:t>
            </a:r>
          </a:p>
          <a:p>
            <a:pPr indent="-6350" eaLnBrk="1" hangingPunct="1">
              <a:buFontTx/>
              <a:buNone/>
            </a:pPr>
            <a:r>
              <a:rPr lang="zh-CN" altLang="en-US"/>
              <a:t>		（</a:t>
            </a:r>
            <a:r>
              <a:rPr lang="en-US" altLang="zh-CN"/>
              <a:t>3</a:t>
            </a:r>
            <a:r>
              <a:rPr lang="zh-CN" altLang="en-US"/>
              <a:t>） 当要求对软件进行维护时，不能指望由开发人员给我们仔细说明软件。由于维护阶段持续的时间很长，因此，当需要解释软件时，往往原来写程序的人已经不在附近了。</a:t>
            </a:r>
          </a:p>
          <a:p>
            <a:pPr indent="-6350" eaLnBrk="1" hangingPunct="1">
              <a:buFontTx/>
              <a:buNone/>
            </a:pPr>
            <a:r>
              <a:rPr lang="zh-CN" altLang="en-US"/>
              <a:t>		（</a:t>
            </a:r>
            <a:r>
              <a:rPr lang="en-US" altLang="zh-CN"/>
              <a:t>4</a:t>
            </a:r>
            <a:r>
              <a:rPr lang="zh-CN" altLang="en-US"/>
              <a:t>） 绝大多数软件在设计时没有考虑将来的修改。除非使用强调模块独立原理的设计方法学，否则修改软件既困难又容易发生差错。</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subTitle" idx="1"/>
          </p:nvPr>
        </p:nvSpPr>
        <p:spPr>
          <a:xfrm>
            <a:off x="304800" y="533400"/>
            <a:ext cx="8382000" cy="5991225"/>
          </a:xfrm>
          <a:noFill/>
        </p:spPr>
        <p:txBody>
          <a:bodyPr/>
          <a:lstStyle/>
          <a:p>
            <a:pPr indent="-6350" eaLnBrk="1" hangingPunct="1">
              <a:buFontTx/>
              <a:buNone/>
            </a:pPr>
            <a:r>
              <a:rPr lang="zh-CN" altLang="en-US" dirty="0"/>
              <a:t>		（</a:t>
            </a:r>
            <a:r>
              <a:rPr lang="en-US" altLang="zh-CN" dirty="0"/>
              <a:t>5</a:t>
            </a:r>
            <a:r>
              <a:rPr lang="zh-CN" altLang="en-US" dirty="0"/>
              <a:t>）  软件维护不是一项吸引人的工作。形成这种观念很大程度上是因为维护工作经常遭受挫折。</a:t>
            </a:r>
          </a:p>
          <a:p>
            <a:pPr indent="-6350" eaLnBrk="1" hangingPunct="1">
              <a:buFontTx/>
              <a:buNone/>
            </a:pPr>
            <a:r>
              <a:rPr lang="zh-CN" altLang="en-US" dirty="0"/>
              <a:t>		上述种种问题在现有的没采用软件工程思想开发出来的软件中，都或多或少地存在着。不应该把一种科学的方法学看做万应灵药，但是，软件工程至少部分地解决了与维护有关的每一个问题。</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subTitle" idx="1"/>
          </p:nvPr>
        </p:nvSpPr>
        <p:spPr>
          <a:xfrm>
            <a:off x="304800" y="1524000"/>
            <a:ext cx="8382000" cy="5029200"/>
          </a:xfrm>
          <a:noFill/>
        </p:spPr>
        <p:txBody>
          <a:bodyPr/>
          <a:lstStyle/>
          <a:p>
            <a:pPr indent="-6350" eaLnBrk="1" hangingPunct="1">
              <a:buFontTx/>
              <a:buNone/>
            </a:pPr>
            <a:r>
              <a:rPr lang="zh-CN" altLang="en-US" dirty="0"/>
              <a:t>		维护过程本质上是修改和压缩了的软件定义和开发过程，而且事实上远在提出一项维护要求之前，与软件维护有关的工作已经开始了。首先必须建立一个维护组织，随后必须确定报告和评价的过程，而且必须为每个维护要求规定一个标准化的事件序列。此外，还应该建立一个适用于维护活动的记录保管过程，并且规定复审标准。</a:t>
            </a:r>
          </a:p>
        </p:txBody>
      </p:sp>
      <p:sp>
        <p:nvSpPr>
          <p:cNvPr id="18435" name="Rectangle 3"/>
          <p:cNvSpPr>
            <a:spLocks noGrp="1" noChangeArrowheads="1"/>
          </p:cNvSpPr>
          <p:nvPr>
            <p:ph type="ctrTitle"/>
          </p:nvPr>
        </p:nvSpPr>
        <p:spPr>
          <a:xfrm>
            <a:off x="533400" y="609600"/>
            <a:ext cx="8153400" cy="685800"/>
          </a:xfrm>
          <a:noFill/>
          <a:extLst>
            <a:ext uri="{91240B29-F687-4F45-9708-019B960494DF}">
              <a14:hiddenLine xmlns:a14="http://schemas.microsoft.com/office/drawing/2010/main" w="9525">
                <a:solidFill>
                  <a:srgbClr val="800000"/>
                </a:solidFill>
                <a:miter lim="800000"/>
                <a:headEnd/>
                <a:tailEnd/>
              </a14:hiddenLine>
            </a:ext>
          </a:extLst>
        </p:spPr>
        <p:txBody>
          <a:bodyPr anchor="t"/>
          <a:lstStyle/>
          <a:p>
            <a:pPr eaLnBrk="1" hangingPunct="1">
              <a:lnSpc>
                <a:spcPct val="150000"/>
              </a:lnSpc>
              <a:spcBef>
                <a:spcPct val="50000"/>
              </a:spcBef>
            </a:pPr>
            <a:r>
              <a:rPr lang="en-US" altLang="zh-CN" sz="3400"/>
              <a:t>8.3  </a:t>
            </a:r>
            <a:r>
              <a:rPr lang="zh-CN" altLang="en-US" sz="3400"/>
              <a:t>软件维护过程</a:t>
            </a:r>
            <a:endParaRPr lang="zh-CN" altLang="en-US" sz="3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subTitle" idx="1"/>
          </p:nvPr>
        </p:nvSpPr>
        <p:spPr>
          <a:xfrm>
            <a:off x="304800" y="533400"/>
            <a:ext cx="8382000" cy="5991225"/>
          </a:xfrm>
          <a:noFill/>
        </p:spPr>
        <p:txBody>
          <a:bodyPr/>
          <a:lstStyle/>
          <a:p>
            <a:pPr indent="-6350" eaLnBrk="1" hangingPunct="1">
              <a:buFontTx/>
              <a:buNone/>
            </a:pPr>
            <a:r>
              <a:rPr lang="en-US" altLang="zh-CN" dirty="0">
                <a:solidFill>
                  <a:srgbClr val="800000"/>
                </a:solidFill>
              </a:rPr>
              <a:t>1. </a:t>
            </a:r>
            <a:r>
              <a:rPr lang="zh-CN" altLang="en-US" dirty="0">
                <a:solidFill>
                  <a:srgbClr val="800000"/>
                </a:solidFill>
              </a:rPr>
              <a:t>维护组织</a:t>
            </a:r>
          </a:p>
          <a:p>
            <a:pPr indent="-6350" eaLnBrk="1" hangingPunct="1">
              <a:buFontTx/>
              <a:buNone/>
            </a:pPr>
            <a:r>
              <a:rPr lang="zh-CN" altLang="en-US" dirty="0"/>
              <a:t>		虽然通常并不需要建立正式的维护组织，但是，即使对于一个小的软件开发团体而言，非正式地委托责任也是绝对必要的。每个维护要求都通过维护管理员转交给相应的系统管理员去评价。系统管理员是被指定去熟悉一小部分产品程序的技术人员。系统管理员对维护任务做出评价之后，由变化授权人决定应该进行的活动。图</a:t>
            </a:r>
            <a:r>
              <a:rPr lang="en-US" altLang="zh-CN" dirty="0"/>
              <a:t>8.1</a:t>
            </a:r>
            <a:r>
              <a:rPr lang="zh-CN" altLang="en-US" dirty="0"/>
              <a:t>描绘了上述组织方式。</a:t>
            </a:r>
          </a:p>
          <a:p>
            <a:pPr indent="-6350" eaLnBrk="1" hangingPunct="1">
              <a:buFontTx/>
              <a:buNone/>
            </a:pPr>
            <a:r>
              <a:rPr lang="zh-CN" altLang="en-US" dirty="0"/>
              <a:t>		在维护活动开始之前就明确维护责任是十分必要的，这样做可以大大减少维护过程中可能出现的混乱。</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subTitle" idx="1"/>
          </p:nvPr>
        </p:nvSpPr>
        <p:spPr>
          <a:xfrm>
            <a:off x="304800" y="533400"/>
            <a:ext cx="8382000" cy="5991225"/>
          </a:xfrm>
          <a:noFill/>
        </p:spPr>
        <p:txBody>
          <a:bodyPr/>
          <a:lstStyle/>
          <a:p>
            <a:pPr indent="-6350" algn="ctr" eaLnBrk="1" hangingPunct="1">
              <a:buFontTx/>
              <a:buNone/>
            </a:pPr>
            <a:endParaRPr lang="zh-CN" altLang="en-US"/>
          </a:p>
          <a:p>
            <a:pPr indent="-6350" algn="ctr" eaLnBrk="1" hangingPunct="1">
              <a:buFontTx/>
              <a:buNone/>
            </a:pPr>
            <a:endParaRPr lang="zh-CN" altLang="en-US"/>
          </a:p>
          <a:p>
            <a:pPr indent="-6350" algn="ctr" eaLnBrk="1" hangingPunct="1">
              <a:buFontTx/>
              <a:buNone/>
            </a:pPr>
            <a:endParaRPr lang="zh-CN" altLang="en-US"/>
          </a:p>
          <a:p>
            <a:pPr indent="-6350" algn="ctr" eaLnBrk="1" hangingPunct="1">
              <a:buFontTx/>
              <a:buNone/>
            </a:pPr>
            <a:endParaRPr lang="zh-CN" altLang="en-US"/>
          </a:p>
          <a:p>
            <a:pPr indent="-6350" algn="ctr" eaLnBrk="1" hangingPunct="1">
              <a:buFontTx/>
              <a:buNone/>
            </a:pPr>
            <a:endParaRPr lang="zh-CN" altLang="en-US"/>
          </a:p>
          <a:p>
            <a:pPr indent="-6350" algn="ctr" eaLnBrk="1" hangingPunct="1">
              <a:buFontTx/>
              <a:buNone/>
            </a:pPr>
            <a:endParaRPr lang="zh-CN" altLang="en-US"/>
          </a:p>
          <a:p>
            <a:pPr indent="-6350" algn="ctr" eaLnBrk="1" hangingPunct="1">
              <a:buFontTx/>
              <a:buNone/>
            </a:pPr>
            <a:endParaRPr lang="zh-CN" altLang="en-US"/>
          </a:p>
          <a:p>
            <a:pPr indent="-6350" algn="ctr" eaLnBrk="1" hangingPunct="1">
              <a:buFontTx/>
              <a:buNone/>
            </a:pPr>
            <a:endParaRPr lang="zh-CN" altLang="en-US"/>
          </a:p>
          <a:p>
            <a:pPr indent="-6350" algn="ctr" eaLnBrk="1" hangingPunct="1">
              <a:buFontTx/>
              <a:buNone/>
            </a:pPr>
            <a:endParaRPr lang="zh-CN" altLang="en-US"/>
          </a:p>
          <a:p>
            <a:pPr indent="-6350" algn="ctr" eaLnBrk="1" hangingPunct="1">
              <a:buFontTx/>
              <a:buNone/>
            </a:pPr>
            <a:endParaRPr lang="zh-CN" altLang="en-US"/>
          </a:p>
          <a:p>
            <a:pPr indent="-6350" algn="ctr" eaLnBrk="1" hangingPunct="1">
              <a:buFontTx/>
              <a:buNone/>
            </a:pPr>
            <a:r>
              <a:rPr lang="zh-CN" altLang="en-US"/>
              <a:t>图</a:t>
            </a:r>
            <a:r>
              <a:rPr lang="en-US" altLang="zh-CN"/>
              <a:t>8.1 </a:t>
            </a:r>
            <a:r>
              <a:rPr lang="zh-CN" altLang="en-US"/>
              <a:t>维护组织</a:t>
            </a:r>
          </a:p>
        </p:txBody>
      </p:sp>
      <p:pic>
        <p:nvPicPr>
          <p:cNvPr id="20483" name="Picture 3" descr="rj8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765175"/>
            <a:ext cx="7848600" cy="475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subTitle" idx="1"/>
          </p:nvPr>
        </p:nvSpPr>
        <p:spPr>
          <a:xfrm>
            <a:off x="304800" y="533400"/>
            <a:ext cx="8382000" cy="5991225"/>
          </a:xfrm>
          <a:noFill/>
        </p:spPr>
        <p:txBody>
          <a:bodyPr/>
          <a:lstStyle/>
          <a:p>
            <a:pPr indent="-6350" eaLnBrk="1" hangingPunct="1">
              <a:buFontTx/>
              <a:buNone/>
            </a:pPr>
            <a:r>
              <a:rPr lang="en-US" altLang="zh-CN">
                <a:solidFill>
                  <a:srgbClr val="800000"/>
                </a:solidFill>
              </a:rPr>
              <a:t>2. </a:t>
            </a:r>
            <a:r>
              <a:rPr lang="zh-CN" altLang="en-US">
                <a:solidFill>
                  <a:srgbClr val="800000"/>
                </a:solidFill>
              </a:rPr>
              <a:t>维护报告</a:t>
            </a:r>
          </a:p>
          <a:p>
            <a:pPr indent="-6350" eaLnBrk="1" hangingPunct="1">
              <a:buFontTx/>
              <a:buNone/>
            </a:pPr>
            <a:r>
              <a:rPr lang="zh-CN" altLang="en-US"/>
              <a:t>		应该用标准化的格式表达所有软件维护要求。软件维护人员通常给用户提供空白的维护要求表</a:t>
            </a:r>
            <a:r>
              <a:rPr lang="en-US" altLang="zh-CN">
                <a:latin typeface="Arial" charset="0"/>
              </a:rPr>
              <a:t>——</a:t>
            </a:r>
            <a:r>
              <a:rPr lang="zh-CN" altLang="en-US"/>
              <a:t>有时称为软件问题报告表，这个表格由要求一项维护活动的用户填写。如果遇到了一个错误，那么必须完整描述导致出现错误的环境</a:t>
            </a:r>
            <a:r>
              <a:rPr lang="en-US" altLang="zh-CN"/>
              <a:t>(</a:t>
            </a:r>
            <a:r>
              <a:rPr lang="zh-CN" altLang="en-US"/>
              <a:t>包括输入数据、全部输出数据以及其他有关信息</a:t>
            </a:r>
            <a:r>
              <a:rPr lang="en-US" altLang="zh-CN"/>
              <a:t>)</a:t>
            </a:r>
            <a:r>
              <a:rPr lang="zh-CN" altLang="en-US"/>
              <a:t>。对于适应性或完善性的维护要求，应该提出一个简短的需求说明书。如前所述，由维护管理员和系统管理员评价用户提交的维护要求表。</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subTitle" idx="1"/>
          </p:nvPr>
        </p:nvSpPr>
        <p:spPr>
          <a:xfrm>
            <a:off x="304800" y="533400"/>
            <a:ext cx="8382000" cy="5991225"/>
          </a:xfrm>
          <a:noFill/>
        </p:spPr>
        <p:txBody>
          <a:bodyPr/>
          <a:lstStyle/>
          <a:p>
            <a:pPr indent="-6350" eaLnBrk="1" hangingPunct="1">
              <a:buFontTx/>
              <a:buNone/>
            </a:pPr>
            <a:r>
              <a:rPr lang="zh-CN" altLang="en-US"/>
              <a:t>		维护要求表是一个外部产生的文件，它是计划维护活动的基础。软件组织内部应该制定出一个软件修改报告，它给出下述信息：</a:t>
            </a:r>
          </a:p>
          <a:p>
            <a:pPr indent="-6350" eaLnBrk="1" hangingPunct="1">
              <a:buFontTx/>
              <a:buNone/>
            </a:pPr>
            <a:r>
              <a:rPr lang="en-US" altLang="zh-CN"/>
              <a:t>		(1) </a:t>
            </a:r>
            <a:r>
              <a:rPr lang="zh-CN" altLang="en-US"/>
              <a:t>满足维护要求表中提出的要求所需要的工作量；</a:t>
            </a:r>
          </a:p>
          <a:p>
            <a:pPr indent="-6350" eaLnBrk="1" hangingPunct="1">
              <a:buFontTx/>
              <a:buNone/>
            </a:pPr>
            <a:r>
              <a:rPr lang="en-US" altLang="zh-CN"/>
              <a:t>		(2) </a:t>
            </a:r>
            <a:r>
              <a:rPr lang="zh-CN" altLang="en-US"/>
              <a:t>维护要求的性质；</a:t>
            </a:r>
          </a:p>
          <a:p>
            <a:pPr indent="-6350" eaLnBrk="1" hangingPunct="1">
              <a:buFontTx/>
              <a:buNone/>
            </a:pPr>
            <a:r>
              <a:rPr lang="en-US" altLang="zh-CN"/>
              <a:t>		(3) </a:t>
            </a:r>
            <a:r>
              <a:rPr lang="zh-CN" altLang="en-US"/>
              <a:t>这项要求的优先次序；</a:t>
            </a:r>
          </a:p>
          <a:p>
            <a:pPr indent="-6350" eaLnBrk="1" hangingPunct="1">
              <a:buFontTx/>
              <a:buNone/>
            </a:pPr>
            <a:r>
              <a:rPr lang="en-US" altLang="zh-CN"/>
              <a:t>		(4) </a:t>
            </a:r>
            <a:r>
              <a:rPr lang="zh-CN" altLang="en-US"/>
              <a:t>与修改有关的事后数据。</a:t>
            </a:r>
          </a:p>
          <a:p>
            <a:pPr indent="-6350" eaLnBrk="1" hangingPunct="1">
              <a:buFontTx/>
              <a:buNone/>
            </a:pPr>
            <a:r>
              <a:rPr lang="zh-CN" altLang="en-US"/>
              <a:t>		在拟定进一步的维护计划之前，把软件修改报告提交给变化授权人审查批准。</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subTitle" idx="1"/>
          </p:nvPr>
        </p:nvSpPr>
        <p:spPr>
          <a:xfrm>
            <a:off x="304800" y="533400"/>
            <a:ext cx="8382000" cy="5991225"/>
          </a:xfrm>
          <a:noFill/>
        </p:spPr>
        <p:txBody>
          <a:bodyPr/>
          <a:lstStyle/>
          <a:p>
            <a:pPr indent="-6350" eaLnBrk="1" hangingPunct="1">
              <a:buFontTx/>
              <a:buNone/>
            </a:pPr>
            <a:r>
              <a:rPr lang="en-US" altLang="zh-CN">
                <a:solidFill>
                  <a:srgbClr val="800000"/>
                </a:solidFill>
              </a:rPr>
              <a:t>3. </a:t>
            </a:r>
            <a:r>
              <a:rPr lang="zh-CN" altLang="en-US">
                <a:solidFill>
                  <a:srgbClr val="800000"/>
                </a:solidFill>
              </a:rPr>
              <a:t>维护的事件流</a:t>
            </a:r>
          </a:p>
          <a:p>
            <a:pPr indent="-6350" eaLnBrk="1" hangingPunct="1">
              <a:buFontTx/>
              <a:buNone/>
            </a:pPr>
            <a:r>
              <a:rPr lang="zh-CN" altLang="en-US"/>
              <a:t>		图</a:t>
            </a:r>
            <a:r>
              <a:rPr lang="en-US" altLang="zh-CN"/>
              <a:t>8.2</a:t>
            </a:r>
            <a:r>
              <a:rPr lang="zh-CN" altLang="en-US"/>
              <a:t>描绘了由一项维护要求而引出的一串事件。首先应该确定要求进行的维护的类型。用户常常把一项要求看作是为了改正软件的错误</a:t>
            </a:r>
            <a:r>
              <a:rPr lang="en-US" altLang="zh-CN"/>
              <a:t>(</a:t>
            </a:r>
            <a:r>
              <a:rPr lang="zh-CN" altLang="en-US"/>
              <a:t>改正性维护</a:t>
            </a:r>
            <a:r>
              <a:rPr lang="en-US" altLang="zh-CN"/>
              <a:t>)</a:t>
            </a:r>
            <a:r>
              <a:rPr lang="zh-CN" altLang="en-US"/>
              <a:t>，而开发人员可能把同一项要求看作是适应性或完善性维护。当存在不同意见时必须协商解决。</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subTitle" idx="1"/>
          </p:nvPr>
        </p:nvSpPr>
        <p:spPr>
          <a:xfrm>
            <a:off x="304800" y="533400"/>
            <a:ext cx="8382000" cy="5991225"/>
          </a:xfrm>
          <a:noFill/>
        </p:spPr>
        <p:txBody>
          <a:bodyPr/>
          <a:lstStyle/>
          <a:p>
            <a:pPr indent="-6350" algn="ctr" eaLnBrk="1" hangingPunct="1">
              <a:lnSpc>
                <a:spcPct val="90000"/>
              </a:lnSpc>
              <a:buFontTx/>
              <a:buNone/>
            </a:pPr>
            <a:endParaRPr lang="zh-CN" altLang="en-US"/>
          </a:p>
          <a:p>
            <a:pPr indent="-6350" algn="ctr" eaLnBrk="1" hangingPunct="1">
              <a:lnSpc>
                <a:spcPct val="90000"/>
              </a:lnSpc>
              <a:buFontTx/>
              <a:buNone/>
            </a:pPr>
            <a:endParaRPr lang="zh-CN" altLang="en-US"/>
          </a:p>
          <a:p>
            <a:pPr indent="-6350" algn="ctr" eaLnBrk="1" hangingPunct="1">
              <a:lnSpc>
                <a:spcPct val="90000"/>
              </a:lnSpc>
              <a:buFontTx/>
              <a:buNone/>
            </a:pPr>
            <a:endParaRPr lang="zh-CN" altLang="en-US"/>
          </a:p>
          <a:p>
            <a:pPr indent="-6350" algn="ctr" eaLnBrk="1" hangingPunct="1">
              <a:lnSpc>
                <a:spcPct val="90000"/>
              </a:lnSpc>
              <a:buFontTx/>
              <a:buNone/>
            </a:pPr>
            <a:endParaRPr lang="zh-CN" altLang="en-US"/>
          </a:p>
          <a:p>
            <a:pPr indent="-6350" algn="ctr" eaLnBrk="1" hangingPunct="1">
              <a:lnSpc>
                <a:spcPct val="90000"/>
              </a:lnSpc>
              <a:buFontTx/>
              <a:buNone/>
            </a:pPr>
            <a:endParaRPr lang="zh-CN" altLang="en-US"/>
          </a:p>
          <a:p>
            <a:pPr indent="-6350" algn="ctr" eaLnBrk="1" hangingPunct="1">
              <a:lnSpc>
                <a:spcPct val="90000"/>
              </a:lnSpc>
              <a:buFontTx/>
              <a:buNone/>
            </a:pPr>
            <a:endParaRPr lang="zh-CN" altLang="en-US"/>
          </a:p>
          <a:p>
            <a:pPr indent="-6350" algn="ctr" eaLnBrk="1" hangingPunct="1">
              <a:lnSpc>
                <a:spcPct val="90000"/>
              </a:lnSpc>
              <a:buFontTx/>
              <a:buNone/>
            </a:pPr>
            <a:endParaRPr lang="zh-CN" altLang="en-US"/>
          </a:p>
          <a:p>
            <a:pPr indent="-6350" algn="ctr" eaLnBrk="1" hangingPunct="1">
              <a:lnSpc>
                <a:spcPct val="90000"/>
              </a:lnSpc>
              <a:buFontTx/>
              <a:buNone/>
            </a:pPr>
            <a:endParaRPr lang="zh-CN" altLang="en-US"/>
          </a:p>
          <a:p>
            <a:pPr indent="-6350" algn="ctr" eaLnBrk="1" hangingPunct="1">
              <a:lnSpc>
                <a:spcPct val="90000"/>
              </a:lnSpc>
              <a:buFontTx/>
              <a:buNone/>
            </a:pPr>
            <a:endParaRPr lang="zh-CN" altLang="en-US"/>
          </a:p>
          <a:p>
            <a:pPr indent="-6350" algn="ctr" eaLnBrk="1" hangingPunct="1">
              <a:lnSpc>
                <a:spcPct val="90000"/>
              </a:lnSpc>
              <a:buFontTx/>
              <a:buNone/>
            </a:pPr>
            <a:endParaRPr lang="zh-CN" altLang="en-US"/>
          </a:p>
          <a:p>
            <a:pPr indent="-6350" algn="ctr" eaLnBrk="1" hangingPunct="1">
              <a:lnSpc>
                <a:spcPct val="90000"/>
              </a:lnSpc>
              <a:buFontTx/>
              <a:buNone/>
            </a:pPr>
            <a:endParaRPr lang="zh-CN" altLang="en-US"/>
          </a:p>
          <a:p>
            <a:pPr indent="-6350" algn="ctr" eaLnBrk="1" hangingPunct="1">
              <a:lnSpc>
                <a:spcPct val="90000"/>
              </a:lnSpc>
              <a:buFontTx/>
              <a:buNone/>
            </a:pPr>
            <a:r>
              <a:rPr lang="zh-CN" altLang="en-US"/>
              <a:t>图</a:t>
            </a:r>
            <a:r>
              <a:rPr lang="en-US" altLang="zh-CN"/>
              <a:t>8.2 </a:t>
            </a:r>
            <a:r>
              <a:rPr lang="zh-CN" altLang="en-US"/>
              <a:t>维护阶段的事件流</a:t>
            </a:r>
          </a:p>
        </p:txBody>
      </p:sp>
      <p:pic>
        <p:nvPicPr>
          <p:cNvPr id="24579" name="Picture 3" descr="rj8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692150"/>
            <a:ext cx="7489825" cy="495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subTitle" idx="1"/>
          </p:nvPr>
        </p:nvSpPr>
        <p:spPr>
          <a:xfrm>
            <a:off x="304800" y="533400"/>
            <a:ext cx="8382000" cy="5991225"/>
          </a:xfrm>
          <a:noFill/>
        </p:spPr>
        <p:txBody>
          <a:bodyPr/>
          <a:lstStyle/>
          <a:p>
            <a:pPr indent="-6350" eaLnBrk="1" hangingPunct="1">
              <a:lnSpc>
                <a:spcPct val="90000"/>
              </a:lnSpc>
              <a:buFontTx/>
              <a:buNone/>
            </a:pPr>
            <a:r>
              <a:rPr lang="zh-CN" altLang="en-US" dirty="0"/>
              <a:t>		在软件产品被开发出来并交付用户使用之后，就进入了软件的运行维护阶段。这个阶段是软件生命周期的最后一个阶段，其基本任务是保证软件在一个相当长的时期能够正常运行。</a:t>
            </a:r>
          </a:p>
          <a:p>
            <a:pPr indent="-6350" eaLnBrk="1" hangingPunct="1">
              <a:lnSpc>
                <a:spcPct val="90000"/>
              </a:lnSpc>
              <a:buFontTx/>
              <a:buNone/>
            </a:pPr>
            <a:r>
              <a:rPr lang="zh-CN" altLang="en-US" dirty="0"/>
              <a:t>		软件维护需要的工作量很大，平均说来，大型软件的维护成本高达开发成本的</a:t>
            </a:r>
            <a:r>
              <a:rPr lang="en-US" altLang="zh-CN" dirty="0"/>
              <a:t>4</a:t>
            </a:r>
            <a:r>
              <a:rPr lang="zh-CN" altLang="en-US" dirty="0"/>
              <a:t>倍左右。目前国外许多软件开发组织把</a:t>
            </a:r>
            <a:r>
              <a:rPr lang="en-US" altLang="zh-CN" dirty="0"/>
              <a:t>60%</a:t>
            </a:r>
            <a:r>
              <a:rPr lang="zh-CN" altLang="en-US" dirty="0"/>
              <a:t>以上的人力用于维护已有的软件，而且随着软件数量增多和使用寿命延长，这个百分比还在持续上升。将来维护工作甚至可能会束缚住软件开发组织的手脚，使他们没有余力开发新的软件。</a:t>
            </a:r>
          </a:p>
          <a:p>
            <a:pPr indent="-6350" eaLnBrk="1" hangingPunct="1">
              <a:lnSpc>
                <a:spcPct val="90000"/>
              </a:lnSpc>
              <a:buFontTx/>
              <a:buNone/>
            </a:pPr>
            <a:r>
              <a:rPr lang="zh-CN" altLang="en-US" dirty="0"/>
              <a:t>		软件工程的目的是要</a:t>
            </a:r>
            <a:r>
              <a:rPr lang="zh-CN" altLang="en-US" dirty="0">
                <a:solidFill>
                  <a:srgbClr val="FF0000"/>
                </a:solidFill>
              </a:rPr>
              <a:t>提高软件的可维护性，减少软件维护所需要的工作量，降低软件系统的总成本。</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subTitle" idx="1"/>
          </p:nvPr>
        </p:nvSpPr>
        <p:spPr>
          <a:xfrm>
            <a:off x="304800" y="533400"/>
            <a:ext cx="8382000" cy="5991225"/>
          </a:xfrm>
          <a:noFill/>
        </p:spPr>
        <p:txBody>
          <a:bodyPr/>
          <a:lstStyle/>
          <a:p>
            <a:pPr indent="-6350" eaLnBrk="1" hangingPunct="1">
              <a:buFontTx/>
              <a:buNone/>
            </a:pPr>
            <a:r>
              <a:rPr lang="en-US" altLang="zh-CN">
                <a:solidFill>
                  <a:srgbClr val="800000"/>
                </a:solidFill>
              </a:rPr>
              <a:t>4. </a:t>
            </a:r>
            <a:r>
              <a:rPr lang="zh-CN" altLang="en-US">
                <a:solidFill>
                  <a:srgbClr val="800000"/>
                </a:solidFill>
              </a:rPr>
              <a:t>保存维护记录</a:t>
            </a:r>
          </a:p>
          <a:p>
            <a:pPr indent="-6350" eaLnBrk="1" hangingPunct="1">
              <a:buFontTx/>
              <a:buNone/>
            </a:pPr>
            <a:r>
              <a:rPr lang="zh-CN" altLang="en-US"/>
              <a:t>		对于软件生命周期的所有阶段而言，以前记录保存都是不充分的，而软件维护则根本没有记录保存下来。由于这个原因，往往不能估价维护技术的有效性，不能确定一个产品程序的</a:t>
            </a:r>
            <a:r>
              <a:rPr lang="zh-CN" altLang="en-US">
                <a:latin typeface="Arial" charset="0"/>
              </a:rPr>
              <a:t>“</a:t>
            </a:r>
            <a:r>
              <a:rPr lang="zh-CN" altLang="en-US"/>
              <a:t>优良</a:t>
            </a:r>
            <a:r>
              <a:rPr lang="zh-CN" altLang="en-US">
                <a:latin typeface="Arial" charset="0"/>
              </a:rPr>
              <a:t>”</a:t>
            </a:r>
            <a:r>
              <a:rPr lang="zh-CN" altLang="en-US"/>
              <a:t>程度，而且很难确定维护的实际代价是什么。</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subTitle" idx="1"/>
          </p:nvPr>
        </p:nvSpPr>
        <p:spPr>
          <a:xfrm>
            <a:off x="304800" y="533400"/>
            <a:ext cx="8382000" cy="5991225"/>
          </a:xfrm>
          <a:noFill/>
        </p:spPr>
        <p:txBody>
          <a:bodyPr/>
          <a:lstStyle/>
          <a:p>
            <a:pPr indent="-6350" eaLnBrk="1" hangingPunct="1">
              <a:buFontTx/>
              <a:buNone/>
            </a:pPr>
            <a:r>
              <a:rPr lang="zh-CN" altLang="en-US"/>
              <a:t>		保存维护记录遇到的第一个问题就是，哪些数据是值得记录的</a:t>
            </a:r>
            <a:r>
              <a:rPr lang="en-US" altLang="zh-CN"/>
              <a:t>?Swanson</a:t>
            </a:r>
            <a:r>
              <a:rPr lang="zh-CN" altLang="en-US"/>
              <a:t>提出了下述内容： </a:t>
            </a:r>
            <a:r>
              <a:rPr lang="en-US" altLang="zh-CN"/>
              <a:t>①</a:t>
            </a:r>
            <a:r>
              <a:rPr lang="zh-CN" altLang="en-US"/>
              <a:t>程序标识； </a:t>
            </a:r>
            <a:r>
              <a:rPr lang="en-US" altLang="zh-CN"/>
              <a:t>②</a:t>
            </a:r>
            <a:r>
              <a:rPr lang="zh-CN" altLang="en-US"/>
              <a:t>源语句数； </a:t>
            </a:r>
            <a:r>
              <a:rPr lang="en-US" altLang="zh-CN"/>
              <a:t>③</a:t>
            </a:r>
            <a:r>
              <a:rPr lang="zh-CN" altLang="en-US"/>
              <a:t>机器指令条数； </a:t>
            </a:r>
            <a:r>
              <a:rPr lang="en-US" altLang="zh-CN"/>
              <a:t>④</a:t>
            </a:r>
            <a:r>
              <a:rPr lang="zh-CN" altLang="en-US"/>
              <a:t>使用的程序设计语言； </a:t>
            </a:r>
            <a:r>
              <a:rPr lang="en-US" altLang="zh-CN"/>
              <a:t>⑤</a:t>
            </a:r>
            <a:r>
              <a:rPr lang="zh-CN" altLang="en-US"/>
              <a:t>程序安装的日期； </a:t>
            </a:r>
            <a:r>
              <a:rPr lang="en-US" altLang="zh-CN"/>
              <a:t>⑥</a:t>
            </a:r>
            <a:r>
              <a:rPr lang="zh-CN" altLang="en-US"/>
              <a:t>自从安装以来程序运行的次数； </a:t>
            </a:r>
            <a:r>
              <a:rPr lang="en-US" altLang="zh-CN"/>
              <a:t>⑦</a:t>
            </a:r>
            <a:r>
              <a:rPr lang="zh-CN" altLang="en-US"/>
              <a:t>自从安装以来程序失效的次数； </a:t>
            </a:r>
            <a:r>
              <a:rPr lang="en-US" altLang="zh-CN"/>
              <a:t>⑧</a:t>
            </a:r>
            <a:r>
              <a:rPr lang="zh-CN" altLang="en-US"/>
              <a:t>程序变动的层次和标识； </a:t>
            </a:r>
            <a:r>
              <a:rPr lang="en-US" altLang="zh-CN"/>
              <a:t>⑨</a:t>
            </a:r>
            <a:r>
              <a:rPr lang="zh-CN" altLang="en-US"/>
              <a:t>因程序变动而增加的源语句数； 因程序变动而删除的源语句数； 每个改动耗费的人时数； 程序改动的日期； 软件工程师的名字； 维护要求表的标识； 维护类型； 维护开始和完成的日期； 累计用于维护的人时数； 与完成的维护相联系的纯效益。</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subTitle" idx="1"/>
          </p:nvPr>
        </p:nvSpPr>
        <p:spPr>
          <a:xfrm>
            <a:off x="304800" y="533400"/>
            <a:ext cx="8382000" cy="5991225"/>
          </a:xfrm>
          <a:noFill/>
        </p:spPr>
        <p:txBody>
          <a:bodyPr/>
          <a:lstStyle/>
          <a:p>
            <a:pPr indent="-6350" eaLnBrk="1" hangingPunct="1">
              <a:buFontTx/>
              <a:buNone/>
            </a:pPr>
            <a:r>
              <a:rPr lang="zh-CN" altLang="en-US"/>
              <a:t>		应该为每项维护工作都收集上述数据。可以利用这些数据构成一个维护数据库的基础，并且像下面介绍的那样对它们进行评价。</a:t>
            </a:r>
          </a:p>
          <a:p>
            <a:pPr indent="-6350" eaLnBrk="1" hangingPunct="1">
              <a:buFontTx/>
              <a:buNone/>
            </a:pPr>
            <a:r>
              <a:rPr lang="en-US" altLang="zh-CN">
                <a:solidFill>
                  <a:srgbClr val="800000"/>
                </a:solidFill>
              </a:rPr>
              <a:t>5. </a:t>
            </a:r>
            <a:r>
              <a:rPr lang="zh-CN" altLang="en-US">
                <a:solidFill>
                  <a:srgbClr val="800000"/>
                </a:solidFill>
              </a:rPr>
              <a:t>评价维护活动</a:t>
            </a:r>
          </a:p>
          <a:p>
            <a:pPr indent="-6350" eaLnBrk="1" hangingPunct="1">
              <a:buFontTx/>
              <a:buNone/>
            </a:pPr>
            <a:r>
              <a:rPr lang="zh-CN" altLang="en-US"/>
              <a:t>		缺乏有效的数据就无法评价维护活动。如果已经开始保存维护记录了，则可以对维护工作做一些定量度量。至少可以从下述</a:t>
            </a:r>
            <a:r>
              <a:rPr lang="en-US" altLang="zh-CN"/>
              <a:t>7</a:t>
            </a:r>
            <a:r>
              <a:rPr lang="zh-CN" altLang="en-US"/>
              <a:t>个方面度量维护工作：</a:t>
            </a:r>
          </a:p>
          <a:p>
            <a:pPr indent="-6350" eaLnBrk="1" hangingPunct="1">
              <a:buFontTx/>
              <a:buNone/>
            </a:pPr>
            <a:r>
              <a:rPr lang="en-US" altLang="zh-CN"/>
              <a:t>		(1) </a:t>
            </a:r>
            <a:r>
              <a:rPr lang="zh-CN" altLang="en-US"/>
              <a:t>每次程序运行平均失效的次数；</a:t>
            </a:r>
          </a:p>
          <a:p>
            <a:pPr indent="-6350" eaLnBrk="1" hangingPunct="1">
              <a:buFontTx/>
              <a:buNone/>
            </a:pPr>
            <a:r>
              <a:rPr lang="en-US" altLang="zh-CN"/>
              <a:t>		(2) </a:t>
            </a:r>
            <a:r>
              <a:rPr lang="zh-CN" altLang="en-US"/>
              <a:t>用于每一类维护活动的总人时数；</a:t>
            </a:r>
          </a:p>
          <a:p>
            <a:pPr indent="-6350" eaLnBrk="1" hangingPunct="1">
              <a:buFontTx/>
              <a:buNone/>
            </a:pPr>
            <a:r>
              <a:rPr lang="en-US" altLang="zh-CN"/>
              <a:t>		(3) </a:t>
            </a:r>
            <a:r>
              <a:rPr lang="zh-CN" altLang="en-US"/>
              <a:t>平均每个程序、每种语言、每种维护类型所做的程序变动数；</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subTitle" idx="1"/>
          </p:nvPr>
        </p:nvSpPr>
        <p:spPr>
          <a:xfrm>
            <a:off x="304800" y="533400"/>
            <a:ext cx="8382000" cy="5991225"/>
          </a:xfrm>
          <a:noFill/>
        </p:spPr>
        <p:txBody>
          <a:bodyPr/>
          <a:lstStyle/>
          <a:p>
            <a:pPr indent="-6350" eaLnBrk="1" hangingPunct="1">
              <a:buFontTx/>
              <a:buNone/>
            </a:pPr>
            <a:r>
              <a:rPr lang="en-US" altLang="zh-CN"/>
              <a:t>		(4) </a:t>
            </a:r>
            <a:r>
              <a:rPr lang="zh-CN" altLang="en-US"/>
              <a:t>维护过程中增加或删除一个源语句平均花费的人时数；</a:t>
            </a:r>
          </a:p>
          <a:p>
            <a:pPr indent="-6350" eaLnBrk="1" hangingPunct="1">
              <a:buFontTx/>
              <a:buNone/>
            </a:pPr>
            <a:r>
              <a:rPr lang="en-US" altLang="zh-CN"/>
              <a:t>		(5) </a:t>
            </a:r>
            <a:r>
              <a:rPr lang="zh-CN" altLang="en-US"/>
              <a:t>维护每种语言平均花费的人时数；</a:t>
            </a:r>
          </a:p>
          <a:p>
            <a:pPr indent="-6350" eaLnBrk="1" hangingPunct="1">
              <a:buFontTx/>
              <a:buNone/>
            </a:pPr>
            <a:r>
              <a:rPr lang="en-US" altLang="zh-CN"/>
              <a:t>		(6) </a:t>
            </a:r>
            <a:r>
              <a:rPr lang="zh-CN" altLang="en-US"/>
              <a:t>一张维护要求表的平均周转时间；</a:t>
            </a:r>
          </a:p>
          <a:p>
            <a:pPr indent="-6350" eaLnBrk="1" hangingPunct="1">
              <a:buFontTx/>
              <a:buNone/>
            </a:pPr>
            <a:r>
              <a:rPr lang="en-US" altLang="zh-CN"/>
              <a:t>		(7) </a:t>
            </a:r>
            <a:r>
              <a:rPr lang="zh-CN" altLang="en-US"/>
              <a:t>不同维护类型所占的百分比。</a:t>
            </a:r>
          </a:p>
          <a:p>
            <a:pPr indent="-6350" eaLnBrk="1" hangingPunct="1">
              <a:buFontTx/>
              <a:buNone/>
            </a:pPr>
            <a:r>
              <a:rPr lang="zh-CN" altLang="en-US"/>
              <a:t>		根据对维护工作定量度量的结果，可以做出关于开发技术、语言选择、维护工作量规划、资源分配及其他许多方面的决定，而且可以利用这样的数据去分析评价维护任务。</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subTitle" idx="1"/>
          </p:nvPr>
        </p:nvSpPr>
        <p:spPr>
          <a:xfrm>
            <a:off x="304800" y="1524000"/>
            <a:ext cx="8382000" cy="5029200"/>
          </a:xfrm>
          <a:noFill/>
        </p:spPr>
        <p:txBody>
          <a:bodyPr/>
          <a:lstStyle/>
          <a:p>
            <a:pPr indent="-6350" eaLnBrk="1" hangingPunct="1">
              <a:buFontTx/>
              <a:buNone/>
            </a:pPr>
            <a:r>
              <a:rPr lang="zh-CN" altLang="en-US"/>
              <a:t>		可以把软件的可维护性定性地定义为： 维护人员理解、改正、改动或改进这个软件的难易程度。在前面的章节中曾经多次强调，提高可维护性是支配软件工程方法学所有步骤的关键目标。</a:t>
            </a:r>
          </a:p>
        </p:txBody>
      </p:sp>
      <p:sp>
        <p:nvSpPr>
          <p:cNvPr id="29699" name="Rectangle 3"/>
          <p:cNvSpPr>
            <a:spLocks noGrp="1" noChangeArrowheads="1"/>
          </p:cNvSpPr>
          <p:nvPr>
            <p:ph type="ctrTitle"/>
          </p:nvPr>
        </p:nvSpPr>
        <p:spPr>
          <a:xfrm>
            <a:off x="533400" y="609600"/>
            <a:ext cx="8153400" cy="685800"/>
          </a:xfrm>
          <a:noFill/>
          <a:extLst>
            <a:ext uri="{91240B29-F687-4F45-9708-019B960494DF}">
              <a14:hiddenLine xmlns:a14="http://schemas.microsoft.com/office/drawing/2010/main" w="9525">
                <a:solidFill>
                  <a:srgbClr val="800000"/>
                </a:solidFill>
                <a:miter lim="800000"/>
                <a:headEnd/>
                <a:tailEnd/>
              </a14:hiddenLine>
            </a:ext>
          </a:extLst>
        </p:spPr>
        <p:txBody>
          <a:bodyPr anchor="t"/>
          <a:lstStyle/>
          <a:p>
            <a:pPr eaLnBrk="1" hangingPunct="1">
              <a:lnSpc>
                <a:spcPct val="150000"/>
              </a:lnSpc>
              <a:spcBef>
                <a:spcPct val="50000"/>
              </a:spcBef>
            </a:pPr>
            <a:r>
              <a:rPr lang="en-US" altLang="zh-CN" sz="3400"/>
              <a:t>8.4  </a:t>
            </a:r>
            <a:r>
              <a:rPr lang="zh-CN" altLang="en-US" sz="3400"/>
              <a:t>软件的可维护性</a:t>
            </a:r>
            <a:endParaRPr lang="zh-CN" altLang="en-US" sz="30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subTitle" idx="1"/>
          </p:nvPr>
        </p:nvSpPr>
        <p:spPr>
          <a:xfrm>
            <a:off x="304800" y="1447800"/>
            <a:ext cx="8382000" cy="5076825"/>
          </a:xfrm>
          <a:noFill/>
        </p:spPr>
        <p:txBody>
          <a:bodyPr/>
          <a:lstStyle/>
          <a:p>
            <a:pPr indent="-6350" eaLnBrk="1" hangingPunct="1">
              <a:buFontTx/>
              <a:buNone/>
            </a:pPr>
            <a:r>
              <a:rPr lang="zh-CN" altLang="en-US"/>
              <a:t>		维护就是在软件交付使用后进行的修改，修改之前必须理解待修改的对象，修改之后应该进行必要的测试，以保证所做的修改是正确的。如果是改正性维护，还必须预先进行调试以确定错误的具体位置。因此，决定软件可维护性的因素主要有下述</a:t>
            </a:r>
            <a:r>
              <a:rPr lang="en-US" altLang="zh-CN"/>
              <a:t>5</a:t>
            </a:r>
            <a:r>
              <a:rPr lang="zh-CN" altLang="en-US"/>
              <a:t>个：</a:t>
            </a:r>
          </a:p>
        </p:txBody>
      </p:sp>
      <p:sp>
        <p:nvSpPr>
          <p:cNvPr id="30723" name="Rectangle 3"/>
          <p:cNvSpPr>
            <a:spLocks noGrp="1" noChangeArrowheads="1"/>
          </p:cNvSpPr>
          <p:nvPr>
            <p:ph type="ctrTitle"/>
          </p:nvPr>
        </p:nvSpPr>
        <p:spPr>
          <a:xfrm>
            <a:off x="609600" y="609600"/>
            <a:ext cx="8077200" cy="685800"/>
          </a:xfrm>
          <a:noFill/>
          <a:extLst>
            <a:ext uri="{91240B29-F687-4F45-9708-019B960494DF}">
              <a14:hiddenLine xmlns:a14="http://schemas.microsoft.com/office/drawing/2010/main" w="9525">
                <a:solidFill>
                  <a:srgbClr val="800000"/>
                </a:solidFill>
                <a:miter lim="800000"/>
                <a:headEnd/>
                <a:tailEnd/>
              </a14:hiddenLine>
            </a:ext>
          </a:extLst>
        </p:spPr>
        <p:txBody>
          <a:bodyPr/>
          <a:lstStyle/>
          <a:p>
            <a:pPr eaLnBrk="1" hangingPunct="1">
              <a:lnSpc>
                <a:spcPct val="150000"/>
              </a:lnSpc>
              <a:spcBef>
                <a:spcPct val="50000"/>
              </a:spcBef>
            </a:pPr>
            <a:r>
              <a:rPr lang="en-US" altLang="zh-CN" sz="3000"/>
              <a:t>8.4.1  </a:t>
            </a:r>
            <a:r>
              <a:rPr lang="zh-CN" altLang="en-US" sz="3000"/>
              <a:t>决定软件可维护性的因素</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subTitle" idx="1"/>
          </p:nvPr>
        </p:nvSpPr>
        <p:spPr>
          <a:xfrm>
            <a:off x="304800" y="533400"/>
            <a:ext cx="8382000" cy="5991225"/>
          </a:xfrm>
          <a:noFill/>
        </p:spPr>
        <p:txBody>
          <a:bodyPr/>
          <a:lstStyle/>
          <a:p>
            <a:pPr indent="-6350" eaLnBrk="1" hangingPunct="1">
              <a:buFontTx/>
              <a:buNone/>
            </a:pPr>
            <a:r>
              <a:rPr lang="en-US" altLang="zh-CN">
                <a:solidFill>
                  <a:srgbClr val="800000"/>
                </a:solidFill>
              </a:rPr>
              <a:t>1. </a:t>
            </a:r>
            <a:r>
              <a:rPr lang="zh-CN" altLang="en-US">
                <a:solidFill>
                  <a:srgbClr val="800000"/>
                </a:solidFill>
              </a:rPr>
              <a:t>可理解性</a:t>
            </a:r>
          </a:p>
          <a:p>
            <a:pPr indent="-6350" eaLnBrk="1" hangingPunct="1">
              <a:buFontTx/>
              <a:buNone/>
            </a:pPr>
            <a:r>
              <a:rPr lang="zh-CN" altLang="en-US"/>
              <a:t>		软件可理解性表现为外来读者理解软件的结构、功能、接口和内部处理过程的难易程度。模块化（模块结构良好，高内聚，松耦合）、详细的设计文档、结构化设计、程序内部的文档和良好的高级程序设计语言等等，都对提高软件的可理解性有重要贡献。</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subTitle" idx="1"/>
          </p:nvPr>
        </p:nvSpPr>
        <p:spPr>
          <a:xfrm>
            <a:off x="304800" y="533400"/>
            <a:ext cx="8382000" cy="5991225"/>
          </a:xfrm>
          <a:noFill/>
        </p:spPr>
        <p:txBody>
          <a:bodyPr/>
          <a:lstStyle/>
          <a:p>
            <a:pPr indent="-6350" eaLnBrk="1" hangingPunct="1">
              <a:buFontTx/>
              <a:buNone/>
            </a:pPr>
            <a:r>
              <a:rPr lang="en-US" altLang="zh-CN">
                <a:solidFill>
                  <a:srgbClr val="800000"/>
                </a:solidFill>
              </a:rPr>
              <a:t>2. </a:t>
            </a:r>
            <a:r>
              <a:rPr lang="zh-CN" altLang="en-US">
                <a:solidFill>
                  <a:srgbClr val="800000"/>
                </a:solidFill>
              </a:rPr>
              <a:t>可测试性</a:t>
            </a:r>
          </a:p>
          <a:p>
            <a:pPr indent="-6350" eaLnBrk="1" hangingPunct="1">
              <a:buFontTx/>
              <a:buNone/>
            </a:pPr>
            <a:r>
              <a:rPr lang="zh-CN" altLang="en-US"/>
              <a:t>		诊断和测试的容易程度取决于软件容易理解的程度。良好的文档对诊断和测试是至关重要的，此外，软件结构、可用的测试工具和调试工具，以及以前设计的测试过程也都是非常重要的。维护人员应该能够得到在开发阶段用过的测试方案，以便进行回归测试。在设计阶段应该尽力把软件设计成容易测试和容易诊断的。</a:t>
            </a:r>
          </a:p>
          <a:p>
            <a:pPr indent="-6350" eaLnBrk="1" hangingPunct="1">
              <a:buFontTx/>
              <a:buNone/>
            </a:pPr>
            <a:r>
              <a:rPr lang="zh-CN" altLang="en-US"/>
              <a:t>		对于程序模块来说，可以用程序复杂度来度量它的可测试性。模块的环形复杂度越大，可执行的路径就越多，因此，全面测试它的难度就越高。</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subTitle" idx="1"/>
          </p:nvPr>
        </p:nvSpPr>
        <p:spPr>
          <a:xfrm>
            <a:off x="304800" y="533400"/>
            <a:ext cx="8382000" cy="5991225"/>
          </a:xfrm>
          <a:noFill/>
        </p:spPr>
        <p:txBody>
          <a:bodyPr/>
          <a:lstStyle/>
          <a:p>
            <a:pPr indent="-6350" eaLnBrk="1" hangingPunct="1">
              <a:buFontTx/>
              <a:buNone/>
            </a:pPr>
            <a:r>
              <a:rPr lang="en-US" altLang="zh-CN">
                <a:solidFill>
                  <a:srgbClr val="800000"/>
                </a:solidFill>
              </a:rPr>
              <a:t>3. </a:t>
            </a:r>
            <a:r>
              <a:rPr lang="zh-CN" altLang="en-US">
                <a:solidFill>
                  <a:srgbClr val="800000"/>
                </a:solidFill>
              </a:rPr>
              <a:t>可修改性</a:t>
            </a:r>
          </a:p>
          <a:p>
            <a:pPr indent="-6350" eaLnBrk="1" hangingPunct="1">
              <a:buFontTx/>
              <a:buNone/>
            </a:pPr>
            <a:r>
              <a:rPr lang="zh-CN" altLang="en-US"/>
              <a:t>		软件容易修改的程度和本书第</a:t>
            </a:r>
            <a:r>
              <a:rPr lang="en-US" altLang="zh-CN"/>
              <a:t>5</a:t>
            </a:r>
            <a:r>
              <a:rPr lang="zh-CN" altLang="en-US"/>
              <a:t>章讲过的设计原理和启发规则直接有关。耦合、内聚、信息隐藏、局部化、控制域与作用域的关系等等，都影响软件的可修改性。</a:t>
            </a:r>
          </a:p>
          <a:p>
            <a:pPr indent="-6350" eaLnBrk="1" hangingPunct="1">
              <a:buFontTx/>
              <a:buNone/>
            </a:pPr>
            <a:r>
              <a:rPr lang="en-US" altLang="zh-CN">
                <a:solidFill>
                  <a:srgbClr val="800000"/>
                </a:solidFill>
              </a:rPr>
              <a:t>4. </a:t>
            </a:r>
            <a:r>
              <a:rPr lang="zh-CN" altLang="en-US">
                <a:solidFill>
                  <a:srgbClr val="800000"/>
                </a:solidFill>
              </a:rPr>
              <a:t>可移植性</a:t>
            </a:r>
          </a:p>
          <a:p>
            <a:pPr indent="-6350" eaLnBrk="1" hangingPunct="1">
              <a:buFontTx/>
              <a:buNone/>
            </a:pPr>
            <a:r>
              <a:rPr lang="zh-CN" altLang="en-US"/>
              <a:t>		软件可移植性指的是，把程序从一种计算环境（硬件配置和操作系统）转移到另一种计算环境的难易程度。把与硬件、操作系统以及其他外部设备有关的程序代码集中放到特定的程序模块中，可以把因环境变化而必须修改的程序局限在少数程序模块中，从而降低修改的难度。</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subTitle" idx="1"/>
          </p:nvPr>
        </p:nvSpPr>
        <p:spPr>
          <a:xfrm>
            <a:off x="304800" y="533400"/>
            <a:ext cx="8382000" cy="5991225"/>
          </a:xfrm>
          <a:noFill/>
        </p:spPr>
        <p:txBody>
          <a:bodyPr/>
          <a:lstStyle/>
          <a:p>
            <a:pPr indent="-6350" eaLnBrk="1" hangingPunct="1">
              <a:buFontTx/>
              <a:buNone/>
            </a:pPr>
            <a:r>
              <a:rPr lang="en-US" altLang="zh-CN">
                <a:solidFill>
                  <a:srgbClr val="800000"/>
                </a:solidFill>
              </a:rPr>
              <a:t>5. </a:t>
            </a:r>
            <a:r>
              <a:rPr lang="zh-CN" altLang="en-US">
                <a:solidFill>
                  <a:srgbClr val="800000"/>
                </a:solidFill>
              </a:rPr>
              <a:t>可重用性</a:t>
            </a:r>
          </a:p>
          <a:p>
            <a:pPr indent="-6350" eaLnBrk="1" hangingPunct="1">
              <a:buFontTx/>
              <a:buNone/>
            </a:pPr>
            <a:r>
              <a:rPr lang="zh-CN" altLang="en-US"/>
              <a:t>		所谓重用（</a:t>
            </a:r>
            <a:r>
              <a:rPr lang="en-US" altLang="zh-CN"/>
              <a:t>reuse</a:t>
            </a:r>
            <a:r>
              <a:rPr lang="zh-CN" altLang="en-US"/>
              <a:t>）是指同一事物不做修改或稍加改动就在不同环境中多次重复使用。大量使用可重用的软件构件来开发软件，可以从下述两个方面提高软件的可维护性：</a:t>
            </a:r>
          </a:p>
          <a:p>
            <a:pPr indent="-6350" eaLnBrk="1" hangingPunct="1">
              <a:buFontTx/>
              <a:buNone/>
            </a:pPr>
            <a:r>
              <a:rPr lang="en-US" altLang="zh-CN"/>
              <a:t>		(1) </a:t>
            </a:r>
            <a:r>
              <a:rPr lang="zh-CN" altLang="en-US"/>
              <a:t>通常，可重用的软件构件在开发时经过很严格的测试，可靠性比较高，且在每次重用过程中都会发现并清除一些错误，随着时间推移，这样的构件将变成实质上无错误的。因此，软件中使用的可重用构件越多，软件的可靠性越高，改正性维护需求越少。</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subTitle" idx="1"/>
          </p:nvPr>
        </p:nvSpPr>
        <p:spPr>
          <a:xfrm>
            <a:off x="304800" y="1524000"/>
            <a:ext cx="8382000" cy="5029200"/>
          </a:xfrm>
          <a:noFill/>
        </p:spPr>
        <p:txBody>
          <a:bodyPr/>
          <a:lstStyle/>
          <a:p>
            <a:pPr indent="-6350" eaLnBrk="1" hangingPunct="1">
              <a:buFontTx/>
              <a:buNone/>
            </a:pPr>
            <a:r>
              <a:rPr lang="zh-CN" altLang="en-US" dirty="0"/>
              <a:t>		</a:t>
            </a:r>
            <a:r>
              <a:rPr lang="zh-CN" altLang="en-US" sz="3400" dirty="0">
                <a:solidFill>
                  <a:srgbClr val="800000"/>
                </a:solidFill>
                <a:ea typeface="隶书" pitchFamily="49" charset="-122"/>
              </a:rPr>
              <a:t>所谓软件维护就是在软件已经交付使用之后，为了改正错误或满足新的需要而修改软件的过程。</a:t>
            </a:r>
            <a:r>
              <a:rPr lang="zh-CN" altLang="en-US" dirty="0"/>
              <a:t>可以通过描述软件交付使用后可能进行的</a:t>
            </a:r>
            <a:r>
              <a:rPr lang="en-US" altLang="zh-CN" dirty="0"/>
              <a:t>4</a:t>
            </a:r>
            <a:r>
              <a:rPr lang="zh-CN" altLang="en-US" dirty="0"/>
              <a:t>项活动，具体地定义软件维护。</a:t>
            </a:r>
          </a:p>
          <a:p>
            <a:pPr indent="-6350" eaLnBrk="1" hangingPunct="1">
              <a:lnSpc>
                <a:spcPts val="3900"/>
              </a:lnSpc>
              <a:buFontTx/>
              <a:buNone/>
            </a:pPr>
            <a:r>
              <a:rPr lang="zh-CN" altLang="en-US" dirty="0"/>
              <a:t>		因为软件测试不可能暴露出一个大型软件系统中所有潜藏的错误，所以必然会有第一项维护活动：在任何大型程序的使用期间，用户必然会发现程序错误，并且把他们遇到的问题报告给维护人员。把诊断和改正错误的过程称为</a:t>
            </a:r>
            <a:r>
              <a:rPr lang="zh-CN" altLang="en-US" dirty="0">
                <a:solidFill>
                  <a:srgbClr val="FF0000"/>
                </a:solidFill>
              </a:rPr>
              <a:t>改正性维护</a:t>
            </a:r>
            <a:r>
              <a:rPr lang="zh-CN" altLang="en-US" dirty="0"/>
              <a:t>。</a:t>
            </a:r>
          </a:p>
        </p:txBody>
      </p:sp>
      <p:sp>
        <p:nvSpPr>
          <p:cNvPr id="4099" name="Rectangle 3"/>
          <p:cNvSpPr>
            <a:spLocks noGrp="1" noChangeArrowheads="1"/>
          </p:cNvSpPr>
          <p:nvPr>
            <p:ph type="ctrTitle"/>
          </p:nvPr>
        </p:nvSpPr>
        <p:spPr>
          <a:xfrm>
            <a:off x="533400" y="609600"/>
            <a:ext cx="8153400" cy="685800"/>
          </a:xfrm>
          <a:noFill/>
          <a:extLst>
            <a:ext uri="{91240B29-F687-4F45-9708-019B960494DF}">
              <a14:hiddenLine xmlns:a14="http://schemas.microsoft.com/office/drawing/2010/main" w="9525">
                <a:solidFill>
                  <a:srgbClr val="800000"/>
                </a:solidFill>
                <a:miter lim="800000"/>
                <a:headEnd/>
                <a:tailEnd/>
              </a14:hiddenLine>
            </a:ext>
          </a:extLst>
        </p:spPr>
        <p:txBody>
          <a:bodyPr anchor="t"/>
          <a:lstStyle/>
          <a:p>
            <a:pPr eaLnBrk="1" hangingPunct="1">
              <a:lnSpc>
                <a:spcPct val="150000"/>
              </a:lnSpc>
              <a:spcBef>
                <a:spcPct val="50000"/>
              </a:spcBef>
            </a:pPr>
            <a:r>
              <a:rPr lang="en-US" altLang="zh-CN" sz="3400"/>
              <a:t>8.1  </a:t>
            </a:r>
            <a:r>
              <a:rPr lang="zh-CN" altLang="en-US" sz="3400"/>
              <a:t>软件维护的定义</a:t>
            </a:r>
            <a:endParaRPr lang="zh-CN" altLang="en-US" sz="30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subTitle" idx="1"/>
          </p:nvPr>
        </p:nvSpPr>
        <p:spPr>
          <a:xfrm>
            <a:off x="304800" y="533400"/>
            <a:ext cx="8382000" cy="5991225"/>
          </a:xfrm>
          <a:noFill/>
        </p:spPr>
        <p:txBody>
          <a:bodyPr/>
          <a:lstStyle/>
          <a:p>
            <a:pPr indent="-6350" eaLnBrk="1" hangingPunct="1">
              <a:buFontTx/>
              <a:buNone/>
            </a:pPr>
            <a:r>
              <a:rPr lang="zh-CN" altLang="en-US"/>
              <a:t>		（</a:t>
            </a:r>
            <a:r>
              <a:rPr lang="en-US" altLang="zh-CN"/>
              <a:t>2</a:t>
            </a:r>
            <a:r>
              <a:rPr lang="zh-CN" altLang="en-US"/>
              <a:t>） 很容易修改可重用的软件构件使之再次应用在新环境中，因此，软件中使用的可重用构件越多，适应性和完善性维护也就越容易。</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subTitle" idx="1"/>
          </p:nvPr>
        </p:nvSpPr>
        <p:spPr>
          <a:xfrm>
            <a:off x="304800" y="1447800"/>
            <a:ext cx="8382000" cy="5076825"/>
          </a:xfrm>
          <a:noFill/>
        </p:spPr>
        <p:txBody>
          <a:bodyPr/>
          <a:lstStyle/>
          <a:p>
            <a:pPr indent="-6350" eaLnBrk="1" hangingPunct="1">
              <a:buFontTx/>
              <a:buNone/>
            </a:pPr>
            <a:r>
              <a:rPr lang="zh-CN" altLang="en-US" dirty="0"/>
              <a:t>		文档是影响软件可维护性的决定因素。由于长期使用的大型软件系统在使用过程中必然会经受多次修改，所以文档比程序代码更重要。</a:t>
            </a:r>
          </a:p>
          <a:p>
            <a:pPr indent="-6350" eaLnBrk="1" hangingPunct="1">
              <a:buFontTx/>
              <a:buNone/>
            </a:pPr>
            <a:r>
              <a:rPr lang="zh-CN" altLang="en-US" dirty="0"/>
              <a:t>		软件系统的文档可以分为用户文档和系统文档两类。用户文档主要描述系统功能和使用方法，并不关心这些功能是怎样实现的；系统文档描述系统设计、实现和测试等各方面的内容。</a:t>
            </a:r>
          </a:p>
          <a:p>
            <a:pPr indent="-6350" eaLnBrk="1" hangingPunct="1">
              <a:buFontTx/>
              <a:buNone/>
            </a:pPr>
            <a:r>
              <a:rPr lang="zh-CN" altLang="en-US" dirty="0"/>
              <a:t>		总的说来，软件文档应该满足下述要求：</a:t>
            </a:r>
          </a:p>
        </p:txBody>
      </p:sp>
      <p:sp>
        <p:nvSpPr>
          <p:cNvPr id="36867" name="Rectangle 3"/>
          <p:cNvSpPr>
            <a:spLocks noGrp="1" noChangeArrowheads="1"/>
          </p:cNvSpPr>
          <p:nvPr>
            <p:ph type="ctrTitle"/>
          </p:nvPr>
        </p:nvSpPr>
        <p:spPr>
          <a:xfrm>
            <a:off x="609600" y="609600"/>
            <a:ext cx="8077200" cy="685800"/>
          </a:xfrm>
          <a:noFill/>
          <a:extLst>
            <a:ext uri="{91240B29-F687-4F45-9708-019B960494DF}">
              <a14:hiddenLine xmlns:a14="http://schemas.microsoft.com/office/drawing/2010/main" w="9525">
                <a:solidFill>
                  <a:srgbClr val="800000"/>
                </a:solidFill>
                <a:miter lim="800000"/>
                <a:headEnd/>
                <a:tailEnd/>
              </a14:hiddenLine>
            </a:ext>
          </a:extLst>
        </p:spPr>
        <p:txBody>
          <a:bodyPr/>
          <a:lstStyle/>
          <a:p>
            <a:pPr eaLnBrk="1" hangingPunct="1">
              <a:lnSpc>
                <a:spcPct val="150000"/>
              </a:lnSpc>
              <a:spcBef>
                <a:spcPct val="50000"/>
              </a:spcBef>
            </a:pPr>
            <a:r>
              <a:rPr lang="en-US" altLang="zh-CN" sz="3000"/>
              <a:t>8.4.2  </a:t>
            </a:r>
            <a:r>
              <a:rPr lang="zh-CN" altLang="en-US" sz="3000"/>
              <a:t>文档</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subTitle" idx="1"/>
          </p:nvPr>
        </p:nvSpPr>
        <p:spPr>
          <a:xfrm>
            <a:off x="304800" y="533400"/>
            <a:ext cx="8382000" cy="5991225"/>
          </a:xfrm>
          <a:noFill/>
        </p:spPr>
        <p:txBody>
          <a:bodyPr/>
          <a:lstStyle/>
          <a:p>
            <a:pPr indent="-6350" eaLnBrk="1" hangingPunct="1">
              <a:buFontTx/>
              <a:buNone/>
            </a:pPr>
            <a:r>
              <a:rPr lang="en-US" altLang="zh-CN" dirty="0"/>
              <a:t>		(1) </a:t>
            </a:r>
            <a:r>
              <a:rPr lang="zh-CN" altLang="en-US" dirty="0"/>
              <a:t>必须描述如何使用这个系统，没有这种描述时即使是最简单的系统也无法使用；</a:t>
            </a:r>
          </a:p>
          <a:p>
            <a:pPr indent="-6350" eaLnBrk="1" hangingPunct="1">
              <a:buFontTx/>
              <a:buNone/>
            </a:pPr>
            <a:r>
              <a:rPr lang="en-US" altLang="zh-CN" dirty="0"/>
              <a:t>		(2) </a:t>
            </a:r>
            <a:r>
              <a:rPr lang="zh-CN" altLang="en-US" dirty="0"/>
              <a:t>必须描述怎样安装和管理这个系统；</a:t>
            </a:r>
          </a:p>
          <a:p>
            <a:pPr indent="-6350" eaLnBrk="1" hangingPunct="1">
              <a:buFontTx/>
              <a:buNone/>
            </a:pPr>
            <a:r>
              <a:rPr lang="en-US" altLang="zh-CN" dirty="0"/>
              <a:t>		(3) </a:t>
            </a:r>
            <a:r>
              <a:rPr lang="zh-CN" altLang="en-US" dirty="0"/>
              <a:t>必须描述系统需求和设计；</a:t>
            </a:r>
          </a:p>
          <a:p>
            <a:pPr indent="-6350" eaLnBrk="1" hangingPunct="1">
              <a:buFontTx/>
              <a:buNone/>
            </a:pPr>
            <a:r>
              <a:rPr lang="en-US" altLang="zh-CN" dirty="0"/>
              <a:t>		(4) </a:t>
            </a:r>
            <a:r>
              <a:rPr lang="zh-CN" altLang="en-US" dirty="0"/>
              <a:t>必须描述系统的实现和测试，以便使系统成为可维护的。</a:t>
            </a:r>
          </a:p>
          <a:p>
            <a:pPr indent="-6350" eaLnBrk="1" hangingPunct="1">
              <a:buFontTx/>
              <a:buNone/>
            </a:pPr>
            <a:r>
              <a:rPr lang="zh-CN" altLang="en-US" dirty="0"/>
              <a:t>		下面分别讨论用户文档和系统文档。</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subTitle" idx="1"/>
          </p:nvPr>
        </p:nvSpPr>
        <p:spPr>
          <a:xfrm>
            <a:off x="304800" y="533400"/>
            <a:ext cx="8382000" cy="5991225"/>
          </a:xfrm>
          <a:noFill/>
        </p:spPr>
        <p:txBody>
          <a:bodyPr/>
          <a:lstStyle/>
          <a:p>
            <a:pPr indent="-6350" eaLnBrk="1" hangingPunct="1">
              <a:lnSpc>
                <a:spcPct val="90000"/>
              </a:lnSpc>
              <a:buFontTx/>
              <a:buNone/>
            </a:pPr>
            <a:r>
              <a:rPr lang="en-US" altLang="zh-CN">
                <a:solidFill>
                  <a:srgbClr val="800000"/>
                </a:solidFill>
              </a:rPr>
              <a:t>1. </a:t>
            </a:r>
            <a:r>
              <a:rPr lang="zh-CN" altLang="en-US">
                <a:solidFill>
                  <a:srgbClr val="800000"/>
                </a:solidFill>
              </a:rPr>
              <a:t>用户文档</a:t>
            </a:r>
          </a:p>
          <a:p>
            <a:pPr indent="-6350" eaLnBrk="1" hangingPunct="1">
              <a:lnSpc>
                <a:spcPct val="90000"/>
              </a:lnSpc>
              <a:buFontTx/>
              <a:buNone/>
            </a:pPr>
            <a:r>
              <a:rPr lang="zh-CN" altLang="en-US"/>
              <a:t>		用户文档是用户了解系统的第一步，它应该能使用户获得对系统的准确的初步印象。文档的结构方式应该使用户能够方便地根据需要阅读有关的内容。</a:t>
            </a:r>
          </a:p>
          <a:p>
            <a:pPr indent="-6350" eaLnBrk="1" hangingPunct="1">
              <a:lnSpc>
                <a:spcPct val="90000"/>
              </a:lnSpc>
              <a:buFontTx/>
              <a:buNone/>
            </a:pPr>
            <a:r>
              <a:rPr lang="zh-CN" altLang="en-US"/>
              <a:t>		用户文档至少应该包括下述</a:t>
            </a:r>
            <a:r>
              <a:rPr lang="en-US" altLang="zh-CN"/>
              <a:t>5</a:t>
            </a:r>
            <a:r>
              <a:rPr lang="zh-CN" altLang="en-US"/>
              <a:t>方面的内容：</a:t>
            </a:r>
          </a:p>
          <a:p>
            <a:pPr indent="-6350" eaLnBrk="1" hangingPunct="1">
              <a:lnSpc>
                <a:spcPct val="90000"/>
              </a:lnSpc>
              <a:buFontTx/>
              <a:buNone/>
            </a:pPr>
            <a:r>
              <a:rPr lang="en-US" altLang="zh-CN"/>
              <a:t>		(1) </a:t>
            </a:r>
            <a:r>
              <a:rPr lang="zh-CN" altLang="en-US"/>
              <a:t>功能描述，说明系统能做什么；</a:t>
            </a:r>
          </a:p>
          <a:p>
            <a:pPr indent="-6350" eaLnBrk="1" hangingPunct="1">
              <a:lnSpc>
                <a:spcPct val="90000"/>
              </a:lnSpc>
              <a:buFontTx/>
              <a:buNone/>
            </a:pPr>
            <a:r>
              <a:rPr lang="en-US" altLang="zh-CN"/>
              <a:t>		(2) </a:t>
            </a:r>
            <a:r>
              <a:rPr lang="zh-CN" altLang="en-US"/>
              <a:t>安装文档，说明怎样安装这个系统以及怎样使系统适应特定的硬件配置；</a:t>
            </a:r>
          </a:p>
          <a:p>
            <a:pPr indent="-6350" eaLnBrk="1" hangingPunct="1">
              <a:lnSpc>
                <a:spcPct val="90000"/>
              </a:lnSpc>
              <a:buFontTx/>
              <a:buNone/>
            </a:pPr>
            <a:r>
              <a:rPr lang="en-US" altLang="zh-CN"/>
              <a:t>		(3) </a:t>
            </a:r>
            <a:r>
              <a:rPr lang="zh-CN" altLang="en-US"/>
              <a:t>使用手册，简要说明如何着手使用这个系统</a:t>
            </a:r>
            <a:r>
              <a:rPr lang="en-US" altLang="zh-CN"/>
              <a:t>(</a:t>
            </a:r>
            <a:r>
              <a:rPr lang="zh-CN" altLang="en-US"/>
              <a:t>应该通过丰富例子说明怎样使用常用的系统功能，还应该说明用户操作错误时怎样恢复和重新启动</a:t>
            </a:r>
            <a:r>
              <a:rPr lang="en-US" altLang="zh-CN"/>
              <a:t>)</a:t>
            </a:r>
            <a:r>
              <a:rPr lang="zh-CN" altLang="en-US"/>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subTitle" idx="1"/>
          </p:nvPr>
        </p:nvSpPr>
        <p:spPr>
          <a:xfrm>
            <a:off x="304800" y="533400"/>
            <a:ext cx="8382000" cy="5991225"/>
          </a:xfrm>
          <a:noFill/>
        </p:spPr>
        <p:txBody>
          <a:bodyPr/>
          <a:lstStyle/>
          <a:p>
            <a:pPr indent="-6350" eaLnBrk="1" hangingPunct="1">
              <a:buFontTx/>
              <a:buNone/>
            </a:pPr>
            <a:r>
              <a:rPr lang="en-US" altLang="zh-CN"/>
              <a:t>		(4) </a:t>
            </a:r>
            <a:r>
              <a:rPr lang="zh-CN" altLang="en-US"/>
              <a:t>参考手册，详尽描述用户可以使用的所有系统设施以及它们的使用方法，还应该解释系统可能产生的各种出错信息的含义</a:t>
            </a:r>
            <a:r>
              <a:rPr lang="en-US" altLang="zh-CN"/>
              <a:t>(</a:t>
            </a:r>
            <a:r>
              <a:rPr lang="zh-CN" altLang="en-US"/>
              <a:t>对参考手册最主要的要求是完整，因此通常使用形式化的描述技术</a:t>
            </a:r>
            <a:r>
              <a:rPr lang="en-US" altLang="zh-CN"/>
              <a:t>)</a:t>
            </a:r>
            <a:r>
              <a:rPr lang="zh-CN" altLang="en-US"/>
              <a:t>；</a:t>
            </a:r>
          </a:p>
          <a:p>
            <a:pPr indent="-6350" eaLnBrk="1" hangingPunct="1">
              <a:buFontTx/>
              <a:buNone/>
            </a:pPr>
            <a:r>
              <a:rPr lang="en-US" altLang="zh-CN"/>
              <a:t>		(5) </a:t>
            </a:r>
            <a:r>
              <a:rPr lang="zh-CN" altLang="en-US"/>
              <a:t>操作员指南</a:t>
            </a:r>
            <a:r>
              <a:rPr lang="en-US" altLang="zh-CN"/>
              <a:t>(</a:t>
            </a:r>
            <a:r>
              <a:rPr lang="zh-CN" altLang="en-US"/>
              <a:t>如果需要有系统操作员的话</a:t>
            </a:r>
            <a:r>
              <a:rPr lang="en-US" altLang="zh-CN"/>
              <a:t>)</a:t>
            </a:r>
            <a:r>
              <a:rPr lang="zh-CN" altLang="en-US"/>
              <a:t>，说明操作员应该如何处理使用中出现的各种情况。</a:t>
            </a:r>
          </a:p>
          <a:p>
            <a:pPr indent="-6350" eaLnBrk="1" hangingPunct="1">
              <a:buFontTx/>
              <a:buNone/>
            </a:pPr>
            <a:r>
              <a:rPr lang="zh-CN" altLang="en-US"/>
              <a:t>上述内容可以分别作为独立的文档，也可以作为一个文档的不同分册，具体做法应该由系统规模决定。</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subTitle" idx="1"/>
          </p:nvPr>
        </p:nvSpPr>
        <p:spPr>
          <a:xfrm>
            <a:off x="304800" y="533400"/>
            <a:ext cx="8382000" cy="5991225"/>
          </a:xfrm>
          <a:noFill/>
        </p:spPr>
        <p:txBody>
          <a:bodyPr/>
          <a:lstStyle/>
          <a:p>
            <a:pPr indent="-6350" eaLnBrk="1" hangingPunct="1">
              <a:buFontTx/>
              <a:buNone/>
            </a:pPr>
            <a:r>
              <a:rPr lang="en-US" altLang="zh-CN" dirty="0">
                <a:solidFill>
                  <a:srgbClr val="800000"/>
                </a:solidFill>
              </a:rPr>
              <a:t>2. </a:t>
            </a:r>
            <a:r>
              <a:rPr lang="zh-CN" altLang="en-US" dirty="0">
                <a:solidFill>
                  <a:srgbClr val="800000"/>
                </a:solidFill>
              </a:rPr>
              <a:t>系统文档</a:t>
            </a:r>
          </a:p>
          <a:p>
            <a:pPr indent="-6350" eaLnBrk="1" hangingPunct="1">
              <a:buFontTx/>
              <a:buNone/>
            </a:pPr>
            <a:r>
              <a:rPr lang="zh-CN" altLang="en-US" dirty="0"/>
              <a:t>		所谓系统文档指从问题定义、需求说明到验收测试计划这样一系列和系统实现有关的文档。描述系统设计、实现和测试的文档对于理解程序和维护程序来说是极端重要的。和用户文档类似，系统文档的结构也应该能把读者从对系统概貌的了解，引导到对系统每个方面每个特点的更形式化更具体的认识。本书前面各章已经较详细地介绍了各个阶段应该产生的文档，此处不再重复。</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subTitle" idx="1"/>
          </p:nvPr>
        </p:nvSpPr>
        <p:spPr>
          <a:xfrm>
            <a:off x="304800" y="533400"/>
            <a:ext cx="8382000" cy="5991225"/>
          </a:xfrm>
          <a:noFill/>
        </p:spPr>
        <p:txBody>
          <a:bodyPr/>
          <a:lstStyle/>
          <a:p>
            <a:pPr indent="-6350" eaLnBrk="1" hangingPunct="1">
              <a:lnSpc>
                <a:spcPts val="3900"/>
              </a:lnSpc>
              <a:buFontTx/>
              <a:buNone/>
            </a:pPr>
            <a:r>
              <a:rPr lang="zh-CN" altLang="en-US" dirty="0"/>
              <a:t>		计算机科学技术领域的各个方面都在迅速进步，大约每过</a:t>
            </a:r>
            <a:r>
              <a:rPr lang="en-US" altLang="zh-CN" dirty="0"/>
              <a:t>36</a:t>
            </a:r>
            <a:r>
              <a:rPr lang="zh-CN" altLang="en-US" dirty="0"/>
              <a:t>个月就有新一代的硬件宣告出现，经常推出新操作系统或旧系统的修改版本，时常增加或修改外部设备和其他系统部件；另一方面，应用软件的使用寿命却很容易超过</a:t>
            </a:r>
            <a:r>
              <a:rPr lang="en-US" altLang="zh-CN" dirty="0"/>
              <a:t>10</a:t>
            </a:r>
            <a:r>
              <a:rPr lang="zh-CN" altLang="en-US" dirty="0"/>
              <a:t>年，远远长于最初开发这个软件时的运行环境的寿命。因此，</a:t>
            </a:r>
            <a:r>
              <a:rPr lang="zh-CN" altLang="en-US" dirty="0">
                <a:solidFill>
                  <a:srgbClr val="FF0000"/>
                </a:solidFill>
              </a:rPr>
              <a:t>适应性维护</a:t>
            </a:r>
            <a:r>
              <a:rPr lang="zh-CN" altLang="en-US" dirty="0"/>
              <a:t>，也就是为了和变化了的环境适当地配合而进行的修改软件的活动，是既必要又经常的维护活动。</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subTitle" idx="1"/>
          </p:nvPr>
        </p:nvSpPr>
        <p:spPr>
          <a:xfrm>
            <a:off x="304800" y="533400"/>
            <a:ext cx="8382000" cy="5991225"/>
          </a:xfrm>
          <a:noFill/>
        </p:spPr>
        <p:txBody>
          <a:bodyPr/>
          <a:lstStyle/>
          <a:p>
            <a:pPr indent="-6350" eaLnBrk="1" hangingPunct="1">
              <a:lnSpc>
                <a:spcPts val="3900"/>
              </a:lnSpc>
              <a:buFontTx/>
              <a:buNone/>
            </a:pPr>
            <a:r>
              <a:rPr lang="zh-CN" altLang="en-US" dirty="0"/>
              <a:t>		当一个软件系统顺利地运行时，常常出现第三项维护活动：在使用软件的过程中用户往往提出增加新功能或修改已有功能的建议，还可能提出一般性的改进意见。为了满足这类要求，需要进行</a:t>
            </a:r>
            <a:r>
              <a:rPr lang="zh-CN" altLang="en-US" dirty="0">
                <a:solidFill>
                  <a:srgbClr val="FF0000"/>
                </a:solidFill>
              </a:rPr>
              <a:t>完善性维护</a:t>
            </a:r>
            <a:r>
              <a:rPr lang="zh-CN" altLang="en-US" dirty="0"/>
              <a:t>。这项维护活动通常占软件维护工作的大部分。</a:t>
            </a:r>
          </a:p>
          <a:p>
            <a:pPr indent="-6350" eaLnBrk="1" hangingPunct="1">
              <a:lnSpc>
                <a:spcPts val="3900"/>
              </a:lnSpc>
              <a:buFontTx/>
              <a:buNone/>
            </a:pPr>
            <a:r>
              <a:rPr lang="zh-CN" altLang="en-US" dirty="0"/>
              <a:t>		当为了改进未来的可维护性或可靠性，或为了给未来的改进奠定更好的基础而修改软件时，出现了第四项维护活动。这项维护活动通常称为</a:t>
            </a:r>
            <a:r>
              <a:rPr lang="zh-CN" altLang="en-US" dirty="0">
                <a:solidFill>
                  <a:srgbClr val="FF0000"/>
                </a:solidFill>
              </a:rPr>
              <a:t>预防性维护</a:t>
            </a:r>
            <a:r>
              <a:rPr lang="zh-CN" altLang="en-US" dirty="0"/>
              <a:t>，这项维护活动相对比较少。</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subTitle" idx="1"/>
          </p:nvPr>
        </p:nvSpPr>
        <p:spPr>
          <a:xfrm>
            <a:off x="304800" y="533400"/>
            <a:ext cx="8382000" cy="5991225"/>
          </a:xfrm>
          <a:noFill/>
        </p:spPr>
        <p:txBody>
          <a:bodyPr/>
          <a:lstStyle/>
          <a:p>
            <a:pPr indent="-6350" eaLnBrk="1" hangingPunct="1">
              <a:lnSpc>
                <a:spcPts val="4000"/>
              </a:lnSpc>
              <a:buFontTx/>
              <a:buNone/>
            </a:pPr>
            <a:r>
              <a:rPr lang="zh-CN" altLang="en-US" dirty="0"/>
              <a:t>		从上述关于软件维护的定义不难看出，软件维护绝不仅限于纠正使用中发现的错误，事实上在全部维护活动中一半以上是完善性维护。国外的统计数字表明，完善性维护占全部维护活动的</a:t>
            </a:r>
            <a:r>
              <a:rPr lang="en-US" altLang="zh-CN" dirty="0"/>
              <a:t>50%</a:t>
            </a:r>
            <a:r>
              <a:rPr lang="zh-CN" altLang="en-US" dirty="0"/>
              <a:t>～</a:t>
            </a:r>
            <a:r>
              <a:rPr lang="en-US" altLang="zh-CN" dirty="0"/>
              <a:t>66%</a:t>
            </a:r>
            <a:r>
              <a:rPr lang="zh-CN" altLang="en-US" dirty="0"/>
              <a:t>，改正性维护占</a:t>
            </a:r>
            <a:r>
              <a:rPr lang="en-US" altLang="zh-CN" dirty="0"/>
              <a:t>17%</a:t>
            </a:r>
            <a:r>
              <a:rPr lang="zh-CN" altLang="en-US" dirty="0"/>
              <a:t>～</a:t>
            </a:r>
            <a:r>
              <a:rPr lang="en-US" altLang="zh-CN" dirty="0"/>
              <a:t>21%</a:t>
            </a:r>
            <a:r>
              <a:rPr lang="zh-CN" altLang="en-US" dirty="0"/>
              <a:t>，适应性维护占</a:t>
            </a:r>
            <a:r>
              <a:rPr lang="en-US" altLang="zh-CN" dirty="0"/>
              <a:t>18%</a:t>
            </a:r>
            <a:r>
              <a:rPr lang="zh-CN" altLang="en-US" dirty="0"/>
              <a:t>～</a:t>
            </a:r>
            <a:r>
              <a:rPr lang="en-US" altLang="zh-CN" dirty="0"/>
              <a:t>25%</a:t>
            </a:r>
            <a:r>
              <a:rPr lang="zh-CN" altLang="en-US" dirty="0"/>
              <a:t>，其他维护活动只占</a:t>
            </a:r>
            <a:r>
              <a:rPr lang="en-US" altLang="zh-CN" dirty="0"/>
              <a:t>4%</a:t>
            </a:r>
            <a:r>
              <a:rPr lang="zh-CN" altLang="en-US" dirty="0"/>
              <a:t>左右。</a:t>
            </a:r>
          </a:p>
          <a:p>
            <a:pPr indent="-6350" eaLnBrk="1" hangingPunct="1">
              <a:lnSpc>
                <a:spcPts val="4000"/>
              </a:lnSpc>
              <a:buFontTx/>
              <a:buNone/>
            </a:pPr>
            <a:r>
              <a:rPr lang="zh-CN" altLang="en-US" dirty="0"/>
              <a:t>		应该注意，上述</a:t>
            </a:r>
            <a:r>
              <a:rPr lang="en-US" altLang="zh-CN" dirty="0"/>
              <a:t>4</a:t>
            </a:r>
            <a:r>
              <a:rPr lang="zh-CN" altLang="en-US" dirty="0"/>
              <a:t>类维护活动都必须应用于整个软件配置，维护软件文档和维护软件的可执行代码是同样重要的。</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subTitle" idx="1"/>
          </p:nvPr>
        </p:nvSpPr>
        <p:spPr>
          <a:xfrm>
            <a:off x="304800" y="2239888"/>
            <a:ext cx="8382000" cy="4285456"/>
          </a:xfrm>
          <a:noFill/>
        </p:spPr>
        <p:txBody>
          <a:bodyPr/>
          <a:lstStyle/>
          <a:p>
            <a:pPr indent="-6350" eaLnBrk="1" hangingPunct="1">
              <a:lnSpc>
                <a:spcPts val="3600"/>
              </a:lnSpc>
              <a:buFontTx/>
              <a:buNone/>
            </a:pPr>
            <a:r>
              <a:rPr lang="zh-CN" altLang="en-US" dirty="0"/>
              <a:t>		在过去的几十年中，软件维护的费用稳步上升。</a:t>
            </a:r>
            <a:r>
              <a:rPr lang="en-US" altLang="zh-CN" dirty="0"/>
              <a:t>1970</a:t>
            </a:r>
            <a:r>
              <a:rPr lang="zh-CN" altLang="en-US" dirty="0"/>
              <a:t>年用于维护已有软件的费用只占软件总预算的</a:t>
            </a:r>
            <a:r>
              <a:rPr lang="en-US" altLang="zh-CN" dirty="0"/>
              <a:t>35%</a:t>
            </a:r>
            <a:r>
              <a:rPr lang="zh-CN" altLang="en-US" dirty="0"/>
              <a:t>～</a:t>
            </a:r>
            <a:r>
              <a:rPr lang="en-US" altLang="zh-CN" dirty="0"/>
              <a:t>40%</a:t>
            </a:r>
            <a:r>
              <a:rPr lang="zh-CN" altLang="en-US" dirty="0"/>
              <a:t>，</a:t>
            </a:r>
            <a:r>
              <a:rPr lang="en-US" altLang="zh-CN" dirty="0"/>
              <a:t>1980</a:t>
            </a:r>
            <a:r>
              <a:rPr lang="zh-CN" altLang="en-US" dirty="0"/>
              <a:t>年上升为</a:t>
            </a:r>
            <a:r>
              <a:rPr lang="en-US" altLang="zh-CN" dirty="0"/>
              <a:t>40%</a:t>
            </a:r>
            <a:r>
              <a:rPr lang="zh-CN" altLang="en-US" dirty="0"/>
              <a:t>～</a:t>
            </a:r>
            <a:r>
              <a:rPr lang="en-US" altLang="zh-CN" dirty="0"/>
              <a:t>60%</a:t>
            </a:r>
            <a:r>
              <a:rPr lang="zh-CN" altLang="en-US" dirty="0"/>
              <a:t>，</a:t>
            </a:r>
            <a:r>
              <a:rPr lang="en-US" altLang="zh-CN" dirty="0"/>
              <a:t>1990</a:t>
            </a:r>
            <a:r>
              <a:rPr lang="zh-CN" altLang="en-US" dirty="0"/>
              <a:t>年上升为</a:t>
            </a:r>
            <a:r>
              <a:rPr lang="en-US" altLang="zh-CN" dirty="0"/>
              <a:t>70%</a:t>
            </a:r>
            <a:r>
              <a:rPr lang="zh-CN" altLang="en-US" dirty="0"/>
              <a:t>～</a:t>
            </a:r>
            <a:r>
              <a:rPr lang="en-US" altLang="zh-CN" dirty="0"/>
              <a:t>80%</a:t>
            </a:r>
            <a:r>
              <a:rPr lang="zh-CN" altLang="en-US" dirty="0"/>
              <a:t>。</a:t>
            </a:r>
          </a:p>
          <a:p>
            <a:pPr indent="-6350" eaLnBrk="1" hangingPunct="1">
              <a:lnSpc>
                <a:spcPts val="3600"/>
              </a:lnSpc>
              <a:buFontTx/>
              <a:buNone/>
            </a:pPr>
            <a:r>
              <a:rPr lang="zh-CN" altLang="en-US" dirty="0"/>
              <a:t>		维护费用只不过是软件维护的最明显的代价，其他一些现在还不明显的代价将来可能更为人们所关注。因为可用的资源必须供维护任务使用，以致耽误甚至丧失了开发的良机，这是软件维护的一个无形的代价。其他无形的代价还有：</a:t>
            </a:r>
          </a:p>
        </p:txBody>
      </p:sp>
      <p:sp>
        <p:nvSpPr>
          <p:cNvPr id="12291" name="Rectangle 3"/>
          <p:cNvSpPr>
            <a:spLocks noGrp="1" noChangeArrowheads="1"/>
          </p:cNvSpPr>
          <p:nvPr>
            <p:ph type="ctrTitle"/>
          </p:nvPr>
        </p:nvSpPr>
        <p:spPr>
          <a:xfrm>
            <a:off x="609600" y="1375048"/>
            <a:ext cx="8077200" cy="685800"/>
          </a:xfrm>
          <a:noFill/>
          <a:extLst>
            <a:ext uri="{91240B29-F687-4F45-9708-019B960494DF}">
              <a14:hiddenLine xmlns:a14="http://schemas.microsoft.com/office/drawing/2010/main" w="9525">
                <a:solidFill>
                  <a:srgbClr val="800000"/>
                </a:solidFill>
                <a:miter lim="800000"/>
                <a:headEnd/>
                <a:tailEnd/>
              </a14:hiddenLine>
            </a:ext>
          </a:extLst>
        </p:spPr>
        <p:txBody>
          <a:bodyPr/>
          <a:lstStyle/>
          <a:p>
            <a:pPr eaLnBrk="1" hangingPunct="1">
              <a:lnSpc>
                <a:spcPct val="150000"/>
              </a:lnSpc>
              <a:spcBef>
                <a:spcPct val="50000"/>
              </a:spcBef>
            </a:pPr>
            <a:r>
              <a:rPr lang="en-US" altLang="zh-CN" sz="3000" dirty="0"/>
              <a:t>8.2.1  </a:t>
            </a:r>
            <a:r>
              <a:rPr lang="zh-CN" altLang="en-US" sz="3000" dirty="0"/>
              <a:t>维护的代价高昂</a:t>
            </a:r>
          </a:p>
        </p:txBody>
      </p:sp>
      <p:sp>
        <p:nvSpPr>
          <p:cNvPr id="4" name="Rectangle 3"/>
          <p:cNvSpPr txBox="1">
            <a:spLocks noChangeArrowheads="1"/>
          </p:cNvSpPr>
          <p:nvPr/>
        </p:nvSpPr>
        <p:spPr bwMode="auto">
          <a:xfrm>
            <a:off x="533400" y="609600"/>
            <a:ext cx="8153400" cy="685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3200" b="1">
                <a:solidFill>
                  <a:srgbClr val="800000"/>
                </a:solidFill>
                <a:latin typeface="+mj-lt"/>
                <a:ea typeface="+mj-ea"/>
                <a:cs typeface="+mj-cs"/>
              </a:defRPr>
            </a:lvl1pPr>
            <a:lvl2pPr algn="l" rtl="0" eaLnBrk="0" fontAlgn="base" hangingPunct="0">
              <a:spcBef>
                <a:spcPct val="0"/>
              </a:spcBef>
              <a:spcAft>
                <a:spcPct val="0"/>
              </a:spcAft>
              <a:defRPr sz="3200" b="1">
                <a:solidFill>
                  <a:srgbClr val="800000"/>
                </a:solidFill>
                <a:latin typeface="Times New Roman" pitchFamily="18" charset="0"/>
                <a:ea typeface="宋体" pitchFamily="2" charset="-122"/>
              </a:defRPr>
            </a:lvl2pPr>
            <a:lvl3pPr algn="l" rtl="0" eaLnBrk="0" fontAlgn="base" hangingPunct="0">
              <a:spcBef>
                <a:spcPct val="0"/>
              </a:spcBef>
              <a:spcAft>
                <a:spcPct val="0"/>
              </a:spcAft>
              <a:defRPr sz="3200" b="1">
                <a:solidFill>
                  <a:srgbClr val="800000"/>
                </a:solidFill>
                <a:latin typeface="Times New Roman" pitchFamily="18" charset="0"/>
                <a:ea typeface="宋体" pitchFamily="2" charset="-122"/>
              </a:defRPr>
            </a:lvl3pPr>
            <a:lvl4pPr algn="l" rtl="0" eaLnBrk="0" fontAlgn="base" hangingPunct="0">
              <a:spcBef>
                <a:spcPct val="0"/>
              </a:spcBef>
              <a:spcAft>
                <a:spcPct val="0"/>
              </a:spcAft>
              <a:defRPr sz="3200" b="1">
                <a:solidFill>
                  <a:srgbClr val="800000"/>
                </a:solidFill>
                <a:latin typeface="Times New Roman" pitchFamily="18" charset="0"/>
                <a:ea typeface="宋体" pitchFamily="2" charset="-122"/>
              </a:defRPr>
            </a:lvl4pPr>
            <a:lvl5pPr algn="l" rtl="0" eaLnBrk="0" fontAlgn="base" hangingPunct="0">
              <a:spcBef>
                <a:spcPct val="0"/>
              </a:spcBef>
              <a:spcAft>
                <a:spcPct val="0"/>
              </a:spcAft>
              <a:defRPr sz="3200" b="1">
                <a:solidFill>
                  <a:srgbClr val="800000"/>
                </a:solidFill>
                <a:latin typeface="Times New Roman" pitchFamily="18" charset="0"/>
                <a:ea typeface="宋体" pitchFamily="2" charset="-122"/>
              </a:defRPr>
            </a:lvl5pPr>
            <a:lvl6pPr marL="457200" algn="l" rtl="0" fontAlgn="base">
              <a:spcBef>
                <a:spcPct val="0"/>
              </a:spcBef>
              <a:spcAft>
                <a:spcPct val="0"/>
              </a:spcAft>
              <a:defRPr sz="3200" b="1">
                <a:solidFill>
                  <a:srgbClr val="800000"/>
                </a:solidFill>
                <a:latin typeface="Times New Roman" pitchFamily="18" charset="0"/>
                <a:ea typeface="宋体" pitchFamily="2" charset="-122"/>
              </a:defRPr>
            </a:lvl6pPr>
            <a:lvl7pPr marL="914400" algn="l" rtl="0" fontAlgn="base">
              <a:spcBef>
                <a:spcPct val="0"/>
              </a:spcBef>
              <a:spcAft>
                <a:spcPct val="0"/>
              </a:spcAft>
              <a:defRPr sz="3200" b="1">
                <a:solidFill>
                  <a:srgbClr val="800000"/>
                </a:solidFill>
                <a:latin typeface="Times New Roman" pitchFamily="18" charset="0"/>
                <a:ea typeface="宋体" pitchFamily="2" charset="-122"/>
              </a:defRPr>
            </a:lvl7pPr>
            <a:lvl8pPr marL="1371600" algn="l" rtl="0" fontAlgn="base">
              <a:spcBef>
                <a:spcPct val="0"/>
              </a:spcBef>
              <a:spcAft>
                <a:spcPct val="0"/>
              </a:spcAft>
              <a:defRPr sz="3200" b="1">
                <a:solidFill>
                  <a:srgbClr val="800000"/>
                </a:solidFill>
                <a:latin typeface="Times New Roman" pitchFamily="18" charset="0"/>
                <a:ea typeface="宋体" pitchFamily="2" charset="-122"/>
              </a:defRPr>
            </a:lvl8pPr>
            <a:lvl9pPr marL="1828800" algn="l" rtl="0" fontAlgn="base">
              <a:spcBef>
                <a:spcPct val="0"/>
              </a:spcBef>
              <a:spcAft>
                <a:spcPct val="0"/>
              </a:spcAft>
              <a:defRPr sz="3200" b="1">
                <a:solidFill>
                  <a:srgbClr val="800000"/>
                </a:solidFill>
                <a:latin typeface="Times New Roman" pitchFamily="18" charset="0"/>
                <a:ea typeface="宋体" pitchFamily="2" charset="-122"/>
              </a:defRPr>
            </a:lvl9pPr>
          </a:lstStyle>
          <a:p>
            <a:pPr algn="ctr" eaLnBrk="1" hangingPunct="1">
              <a:lnSpc>
                <a:spcPct val="150000"/>
              </a:lnSpc>
              <a:spcBef>
                <a:spcPct val="50000"/>
              </a:spcBef>
            </a:pPr>
            <a:r>
              <a:rPr lang="en-US" altLang="zh-CN" sz="3400" kern="0" dirty="0"/>
              <a:t>8.2  </a:t>
            </a:r>
            <a:r>
              <a:rPr lang="zh-CN" altLang="en-US" sz="3400" kern="0" dirty="0"/>
              <a:t>软件维护的特点</a:t>
            </a:r>
            <a:br>
              <a:rPr lang="zh-CN" altLang="en-US" sz="3400" kern="0" dirty="0"/>
            </a:br>
            <a:r>
              <a:rPr lang="zh-CN" altLang="en-US" sz="3400" kern="0" dirty="0"/>
              <a:t> </a:t>
            </a:r>
            <a:endParaRPr lang="zh-CN" altLang="en-US" sz="3000" kern="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subTitle" idx="1"/>
          </p:nvPr>
        </p:nvSpPr>
        <p:spPr>
          <a:xfrm>
            <a:off x="304800" y="533400"/>
            <a:ext cx="8382000" cy="5991225"/>
          </a:xfrm>
          <a:noFill/>
        </p:spPr>
        <p:txBody>
          <a:bodyPr/>
          <a:lstStyle/>
          <a:p>
            <a:pPr indent="-6350" eaLnBrk="1" hangingPunct="1">
              <a:buFontTx/>
              <a:buNone/>
            </a:pPr>
            <a:r>
              <a:rPr lang="zh-CN" altLang="en-US" dirty="0"/>
              <a:t>		当看来合理的有关改错或修改的要求不能及时满足时将引起用户不满；</a:t>
            </a:r>
          </a:p>
          <a:p>
            <a:pPr indent="-6350" eaLnBrk="1" hangingPunct="1">
              <a:buFontTx/>
              <a:buNone/>
            </a:pPr>
            <a:r>
              <a:rPr lang="zh-CN" altLang="en-US" dirty="0"/>
              <a:t>		由于维护时的改动，在软件中引入了潜伏的错误，从而降低了软件的质量；</a:t>
            </a:r>
          </a:p>
          <a:p>
            <a:pPr indent="-6350" eaLnBrk="1" hangingPunct="1">
              <a:buFontTx/>
              <a:buNone/>
            </a:pPr>
            <a:r>
              <a:rPr lang="zh-CN" altLang="en-US" dirty="0"/>
              <a:t>		当必须把软件工程师调去从事维护工作时，将在开发过程中造成混乱。</a:t>
            </a:r>
          </a:p>
          <a:p>
            <a:pPr indent="-6350" eaLnBrk="1" hangingPunct="1">
              <a:buFontTx/>
              <a:buNone/>
            </a:pPr>
            <a:r>
              <a:rPr lang="zh-CN" altLang="en-US" dirty="0"/>
              <a:t>		软件维护的最后一个代价是生产率的大幅度下降，这种情况在维护旧程序时常常遇到。</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subTitle" idx="1"/>
          </p:nvPr>
        </p:nvSpPr>
        <p:spPr>
          <a:xfrm>
            <a:off x="304800" y="533400"/>
            <a:ext cx="8382000" cy="6135960"/>
          </a:xfrm>
          <a:noFill/>
        </p:spPr>
        <p:txBody>
          <a:bodyPr/>
          <a:lstStyle/>
          <a:p>
            <a:pPr indent="-6350" eaLnBrk="1" hangingPunct="1">
              <a:lnSpc>
                <a:spcPts val="3600"/>
              </a:lnSpc>
              <a:buFontTx/>
              <a:buNone/>
            </a:pPr>
            <a:r>
              <a:rPr lang="zh-CN" altLang="en-US" dirty="0"/>
              <a:t>		用于维护工作的劳动可以分成</a:t>
            </a:r>
            <a:r>
              <a:rPr lang="zh-CN" altLang="en-US" dirty="0">
                <a:solidFill>
                  <a:srgbClr val="FF0000"/>
                </a:solidFill>
              </a:rPr>
              <a:t>生产性活动</a:t>
            </a:r>
            <a:r>
              <a:rPr lang="en-US" altLang="zh-CN" dirty="0"/>
              <a:t>(</a:t>
            </a:r>
            <a:r>
              <a:rPr lang="zh-CN" altLang="en-US" dirty="0"/>
              <a:t>例如，分析评价，修改设计和编写程序代码等</a:t>
            </a:r>
            <a:r>
              <a:rPr lang="en-US" altLang="zh-CN" dirty="0"/>
              <a:t>)</a:t>
            </a:r>
            <a:r>
              <a:rPr lang="zh-CN" altLang="en-US" dirty="0"/>
              <a:t>和</a:t>
            </a:r>
            <a:r>
              <a:rPr lang="zh-CN" altLang="en-US" dirty="0">
                <a:solidFill>
                  <a:srgbClr val="FF0000"/>
                </a:solidFill>
              </a:rPr>
              <a:t>非生产性活动</a:t>
            </a:r>
            <a:r>
              <a:rPr lang="en-US" altLang="zh-CN" dirty="0"/>
              <a:t>(</a:t>
            </a:r>
            <a:r>
              <a:rPr lang="zh-CN" altLang="en-US" dirty="0"/>
              <a:t>例如，理解程序代码的功能，解释数据结构、接口特点和性能限度等</a:t>
            </a:r>
            <a:r>
              <a:rPr lang="en-US" altLang="zh-CN" dirty="0"/>
              <a:t>)</a:t>
            </a:r>
            <a:r>
              <a:rPr lang="zh-CN" altLang="en-US" dirty="0"/>
              <a:t>。下述表达式给出维护工作量的一个模型：</a:t>
            </a:r>
            <a:endParaRPr lang="en-US" altLang="zh-CN" dirty="0"/>
          </a:p>
          <a:p>
            <a:pPr indent="-6350" eaLnBrk="1" hangingPunct="1">
              <a:lnSpc>
                <a:spcPts val="3600"/>
              </a:lnSpc>
              <a:buFontTx/>
              <a:buNone/>
            </a:pPr>
            <a:r>
              <a:rPr lang="zh-CN" altLang="en-US" dirty="0"/>
              <a:t>		其中： </a:t>
            </a:r>
            <a:r>
              <a:rPr lang="en-US" altLang="zh-CN" dirty="0"/>
              <a:t>M</a:t>
            </a:r>
            <a:r>
              <a:rPr lang="zh-CN" altLang="en-US" dirty="0"/>
              <a:t>是维护用的总工作量，</a:t>
            </a:r>
            <a:r>
              <a:rPr lang="en-US" altLang="zh-CN" dirty="0"/>
              <a:t>P</a:t>
            </a:r>
            <a:r>
              <a:rPr lang="zh-CN" altLang="en-US" dirty="0"/>
              <a:t>是生产性工作量，</a:t>
            </a:r>
            <a:r>
              <a:rPr lang="en-US" altLang="zh-CN" dirty="0"/>
              <a:t>K</a:t>
            </a:r>
            <a:r>
              <a:rPr lang="zh-CN" altLang="en-US" dirty="0"/>
              <a:t>是经验常数，</a:t>
            </a:r>
            <a:r>
              <a:rPr lang="en-US" altLang="zh-CN" dirty="0"/>
              <a:t>c</a:t>
            </a:r>
            <a:r>
              <a:rPr lang="zh-CN" altLang="en-US" dirty="0"/>
              <a:t>是复杂程度</a:t>
            </a:r>
            <a:r>
              <a:rPr lang="en-US" altLang="zh-CN" dirty="0"/>
              <a:t>(</a:t>
            </a:r>
            <a:r>
              <a:rPr lang="zh-CN" altLang="en-US" dirty="0"/>
              <a:t>非结构化设计和缺少文档都会增加软件的复杂程度</a:t>
            </a:r>
            <a:r>
              <a:rPr lang="en-US" altLang="zh-CN" dirty="0"/>
              <a:t>)</a:t>
            </a:r>
            <a:r>
              <a:rPr lang="zh-CN" altLang="en-US" dirty="0"/>
              <a:t>，</a:t>
            </a:r>
            <a:r>
              <a:rPr lang="en-US" altLang="zh-CN" dirty="0"/>
              <a:t>d</a:t>
            </a:r>
            <a:r>
              <a:rPr lang="zh-CN" altLang="en-US" dirty="0"/>
              <a:t>是维护人员对软件的熟悉程度。</a:t>
            </a:r>
          </a:p>
          <a:p>
            <a:pPr indent="-6350" eaLnBrk="1" hangingPunct="1">
              <a:lnSpc>
                <a:spcPts val="3600"/>
              </a:lnSpc>
              <a:buFontTx/>
              <a:buNone/>
            </a:pPr>
            <a:r>
              <a:rPr lang="zh-CN" altLang="en-US" dirty="0"/>
              <a:t>		上面的模型表明，如果软件的开发途径不好</a:t>
            </a:r>
            <a:r>
              <a:rPr lang="en-US" altLang="zh-CN" dirty="0"/>
              <a:t>(</a:t>
            </a:r>
            <a:r>
              <a:rPr lang="zh-CN" altLang="en-US" dirty="0"/>
              <a:t>即，没有使用软件工程方法学</a:t>
            </a:r>
            <a:r>
              <a:rPr lang="en-US" altLang="zh-CN" dirty="0"/>
              <a:t>)</a:t>
            </a:r>
            <a:r>
              <a:rPr lang="zh-CN" altLang="en-US" dirty="0"/>
              <a:t>，而且原来的开发人员不能参加维护工作，那么维护工作量和费用将指数地增加。</a:t>
            </a: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53453" y="2348880"/>
            <a:ext cx="2362763" cy="504056"/>
          </a:xfrm>
          <a:prstGeom prst="rect">
            <a:avLst/>
          </a:prstGeom>
        </p:spPr>
      </p:pic>
    </p:spTree>
  </p:cSld>
  <p:clrMapOvr>
    <a:masterClrMapping/>
  </p:clrMapOvr>
</p:sld>
</file>

<file path=ppt/theme/theme1.xml><?xml version="1.0" encoding="utf-8"?>
<a:theme xmlns:a="http://schemas.openxmlformats.org/drawingml/2006/main" name="教材母版">
  <a:themeElements>
    <a:clrScheme name="教材母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教材母版">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教材母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教材母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教材母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教材母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教材母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教材母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教材母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328</TotalTime>
  <Words>3611</Words>
  <Application>Microsoft Macintosh PowerPoint</Application>
  <PresentationFormat>全屏显示(4:3)</PresentationFormat>
  <Paragraphs>158</Paragraphs>
  <Slides>35</Slides>
  <Notes>34</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35</vt:i4>
      </vt:variant>
    </vt:vector>
  </HeadingPairs>
  <TitlesOfParts>
    <vt:vector size="38" baseType="lpstr">
      <vt:lpstr>Arial</vt:lpstr>
      <vt:lpstr>Times New Roman</vt:lpstr>
      <vt:lpstr>教材母版</vt:lpstr>
      <vt:lpstr>第8章  维护</vt:lpstr>
      <vt:lpstr>PowerPoint 演示文稿</vt:lpstr>
      <vt:lpstr>8.1  软件维护的定义</vt:lpstr>
      <vt:lpstr>PowerPoint 演示文稿</vt:lpstr>
      <vt:lpstr>PowerPoint 演示文稿</vt:lpstr>
      <vt:lpstr>PowerPoint 演示文稿</vt:lpstr>
      <vt:lpstr>8.2.1  维护的代价高昂</vt:lpstr>
      <vt:lpstr>PowerPoint 演示文稿</vt:lpstr>
      <vt:lpstr>PowerPoint 演示文稿</vt:lpstr>
      <vt:lpstr>8.2.2  维护的问题很多</vt:lpstr>
      <vt:lpstr>PowerPoint 演示文稿</vt:lpstr>
      <vt:lpstr>PowerPoint 演示文稿</vt:lpstr>
      <vt:lpstr>8.3  软件维护过程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8.4  软件的可维护性</vt:lpstr>
      <vt:lpstr>8.4.1  决定软件可维护性的因素</vt:lpstr>
      <vt:lpstr>PowerPoint 演示文稿</vt:lpstr>
      <vt:lpstr>PowerPoint 演示文稿</vt:lpstr>
      <vt:lpstr>PowerPoint 演示文稿</vt:lpstr>
      <vt:lpstr>PowerPoint 演示文稿</vt:lpstr>
      <vt:lpstr>PowerPoint 演示文稿</vt:lpstr>
      <vt:lpstr>8.4.2  文档</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lx</dc:creator>
  <cp:lastModifiedBy>龙威旭</cp:lastModifiedBy>
  <cp:revision>232</cp:revision>
  <dcterms:created xsi:type="dcterms:W3CDTF">1601-01-01T00:00:00Z</dcterms:created>
  <dcterms:modified xsi:type="dcterms:W3CDTF">2023-11-13T00:27:32Z</dcterms:modified>
</cp:coreProperties>
</file>