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81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660DD-5B17-4AA3-B8A1-B6C8D28FF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D245EB-98AC-4B77-B674-5A155C561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7B1B9-60CF-462B-96BA-501631D4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6D472-70B8-4CB2-8F16-390C7564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E7434-B041-4798-9CB1-1B8988D3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4D144-22EC-42DF-BE6A-4F8FA66B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1F789-D9BA-4511-AD24-90103247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1B477-5A66-4324-9C03-D8D5C56C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19690-5823-486B-8DF2-4226A5A3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ACC51-0FA6-4288-8342-017F7CCC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1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7676B9-693B-4D80-986D-0FF6FEA2F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64EB5-F087-4A3B-AD2C-57BA06DCD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B99C1-68DB-4268-BA8C-B0939B5E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4D47A-0A70-4A90-BB48-C12B7F3D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EBF3C-186A-4E95-9022-EE5E0513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7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3A6C8-C629-4B17-9DE9-7C50F20B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EADD0-C0D2-4335-A8BC-38F4F26B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F5BD2-9934-4EAA-84D2-0C3D80B2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7F51E-FBD5-4030-B375-43249C8F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ABD01-AEE1-4FDD-811A-CB4B2F3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3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D1E11-D58F-43EA-8CF6-189C4D16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7EC7E-F6AA-4CD5-B82E-2C5B27D6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1D541-4BCA-4FD6-AA38-7A701997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24EDE-BE5C-48FE-89A9-4C423ADA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125CC-C151-4CE7-AA19-100ED921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5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AC565-A586-4803-897F-CB5176DF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18619-1BF3-475B-A863-286596D56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C5A57-D3BB-47A0-819D-D939C87F2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361C7-FCDD-48C3-816D-56423742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725E4-8B60-4C91-A5FF-914BF401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FBA72-9E5F-4A2F-ACE0-0503BAC8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2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372BE-0049-46A1-9D2F-E58F2C7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A6AA9-B9F0-4C77-A0FA-DA28B0AC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E6EB5-08D5-4A0C-876E-EB9BC324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160DB-D0A8-4B6B-836A-8D518D185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A9953A-9904-471C-8804-CC69698D8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9C6A5-B22C-4545-B0E3-AAC4C985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E49AB-FFAA-4832-8B49-0D85C840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1F2030-67B1-4EAF-AAA5-D3DB3DD3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3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845F-D416-4C78-AC11-FF3B5A3D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56DDC0-6686-4ED2-9810-EB9A5BCF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6E722C-A18C-4B19-83BA-6545BFAB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6D8B1-A4A4-4E67-B7BC-8159E189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D757A-9FF1-477A-8973-5CE619B1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290F2D-961A-4DC1-8ABA-BE4C7307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42E63-2247-4139-9E7F-AC397F43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2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5B4BA-A166-4AFA-B31F-3C28F9E1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13A1D-9872-454D-9AC1-54C3A5BF8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B215F-ECB6-4164-A99C-490A7330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C549E-9CA3-4233-8205-1521687B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9CA42-68D4-46B6-AC8D-6080BD85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3198E-03D6-44DF-9905-5D35154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0DDF-0D21-4B46-817C-655F9BF3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702E66-1074-439D-A81D-BF42C74C0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98215-310A-420F-86EF-030830253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E60B0-0184-4E6F-8019-105028B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ACCBE-0B1B-4CA7-A139-7FDCBE09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380CA-B7F5-4664-AC1E-BA25DB5E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20789A-53E5-464C-8D55-6E2FBBAA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47171-8480-4CB7-B4D6-6A2FB8AA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B49B2-6B6A-4683-A883-453ADD31B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A83E-3C20-4565-BFB6-D5D6315F826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99FDC-4B49-451D-86BE-999F5B0B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65F0C-A352-4B35-BCDA-0925FC1C0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D872-B7A0-4E94-8DFA-1857F4F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2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25245A-7811-49C1-BCBA-5DAB0F3B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1555973"/>
            <a:ext cx="4265228" cy="357482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9BC8E9-D74C-4713-901A-A3C3A4D8F970}"/>
              </a:ext>
            </a:extLst>
          </p:cNvPr>
          <p:cNvCxnSpPr/>
          <p:nvPr/>
        </p:nvCxnSpPr>
        <p:spPr>
          <a:xfrm flipH="1">
            <a:off x="4440283" y="3354977"/>
            <a:ext cx="2307772" cy="0"/>
          </a:xfrm>
          <a:prstGeom prst="straightConnector1">
            <a:avLst/>
          </a:prstGeom>
          <a:ln w="15875"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6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申华</dc:creator>
  <cp:lastModifiedBy>胡 申华</cp:lastModifiedBy>
  <cp:revision>1</cp:revision>
  <dcterms:created xsi:type="dcterms:W3CDTF">2022-02-21T09:21:56Z</dcterms:created>
  <dcterms:modified xsi:type="dcterms:W3CDTF">2022-02-21T09:38:29Z</dcterms:modified>
</cp:coreProperties>
</file>