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2"/>
  </p:notesMasterIdLst>
  <p:handoutMasterIdLst>
    <p:handoutMasterId r:id="rId23"/>
  </p:handoutMasterIdLst>
  <p:sldIdLst>
    <p:sldId id="361" r:id="rId3"/>
    <p:sldId id="432" r:id="rId4"/>
    <p:sldId id="363" r:id="rId5"/>
    <p:sldId id="434" r:id="rId6"/>
    <p:sldId id="435" r:id="rId7"/>
    <p:sldId id="436" r:id="rId8"/>
    <p:sldId id="293" r:id="rId9"/>
    <p:sldId id="437" r:id="rId10"/>
    <p:sldId id="438" r:id="rId11"/>
    <p:sldId id="443" r:id="rId12"/>
    <p:sldId id="444" r:id="rId13"/>
    <p:sldId id="445" r:id="rId14"/>
    <p:sldId id="446" r:id="rId15"/>
    <p:sldId id="447" r:id="rId16"/>
    <p:sldId id="449" r:id="rId17"/>
    <p:sldId id="450" r:id="rId18"/>
    <p:sldId id="451" r:id="rId19"/>
    <p:sldId id="452" r:id="rId20"/>
    <p:sldId id="453"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p:scale>
          <a:sx n="155" d="100"/>
          <a:sy n="155" d="100"/>
        </p:scale>
        <p:origin x="-636" y="-30"/>
      </p:cViewPr>
      <p:guideLst>
        <p:guide orient="horz" pos="3094"/>
        <p:guide orient="horz" pos="146"/>
        <p:guide orient="horz" pos="1620"/>
        <p:guide pos="317"/>
        <p:guide pos="288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spPr>
              <a:solidFill>
                <a:srgbClr val="27506E"/>
              </a:solidFill>
              <a:ln w="18999">
                <a:noFill/>
              </a:ln>
              <a:effectLst>
                <a:outerShdw blurRad="50800" dist="38100" dir="5400000" algn="t" rotWithShape="0">
                  <a:prstClr val="black">
                    <a:alpha val="40000"/>
                  </a:prstClr>
                </a:outerShdw>
              </a:effectLst>
            </c:spPr>
          </c:dPt>
          <c:dPt>
            <c:idx val="1"/>
            <c:bubble3D val="0"/>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2017/6/19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2017/6/19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26056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161342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17571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2017/6/19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11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2017/6/19</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设计</a:t>
            </a:r>
            <a:r>
              <a:rPr lang="zh-CN" altLang="en-US" sz="2400" b="1" dirty="0" smtClean="0">
                <a:solidFill>
                  <a:srgbClr val="2E4864"/>
                </a:solidFill>
                <a:latin typeface="+mn-ea"/>
                <a:ea typeface="+mn-ea"/>
              </a:rPr>
              <a:t>部半年终总结</a:t>
            </a:r>
            <a:endParaRPr lang="zh-CN" altLang="en-US" sz="2400" b="1" dirty="0">
              <a:solidFill>
                <a:srgbClr val="2E4864"/>
              </a:solidFill>
              <a:latin typeface="+mn-ea"/>
              <a:ea typeface="+mn-ea"/>
            </a:endParaRPr>
          </a:p>
        </p:txBody>
      </p:sp>
      <p:sp>
        <p:nvSpPr>
          <p:cNvPr id="6" name="文本框 6"/>
          <p:cNvSpPr txBox="1">
            <a:spLocks noChangeArrowheads="1"/>
          </p:cNvSpPr>
          <p:nvPr/>
        </p:nvSpPr>
        <p:spPr bwMode="auto">
          <a:xfrm>
            <a:off x="3716403" y="3656033"/>
            <a:ext cx="1569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800" dirty="0" smtClean="0">
                <a:solidFill>
                  <a:schemeClr val="accent1"/>
                </a:solidFill>
                <a:latin typeface="+mn-lt"/>
                <a:ea typeface="方正兰亭黑_GBK"/>
              </a:rPr>
              <a:t>姓名：尹晓龙</a:t>
            </a:r>
            <a:endParaRPr lang="en-US" altLang="zh-CN" sz="1800" dirty="0">
              <a:solidFill>
                <a:schemeClr val="accent1"/>
              </a:solidFill>
              <a:latin typeface="+mn-lt"/>
              <a:ea typeface="方正兰亭黑_GBK"/>
            </a:endParaRPr>
          </a:p>
        </p:txBody>
      </p:sp>
      <p:grpSp>
        <p:nvGrpSpPr>
          <p:cNvPr id="44" name="组合 43"/>
          <p:cNvGrpSpPr/>
          <p:nvPr/>
        </p:nvGrpSpPr>
        <p:grpSpPr>
          <a:xfrm>
            <a:off x="2305546" y="1486112"/>
            <a:ext cx="4532909" cy="1457055"/>
            <a:chOff x="317432" y="-161667"/>
            <a:chExt cx="5338763" cy="1716088"/>
          </a:xfrm>
        </p:grpSpPr>
        <p:sp>
          <p:nvSpPr>
            <p:cNvPr id="37"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0"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1788220"/>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1788220"/>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1788220"/>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1788220"/>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2434486"/>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3" y="1429922"/>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3" y="376998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69"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1788220"/>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5" y="155514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384058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6" y="3607510"/>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38845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1788220"/>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5" y="1555148"/>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1581022"/>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156684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363338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359302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3826093"/>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3" y="359302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38700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2725321"/>
            <a:ext cx="521462" cy="521462"/>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0" y="2854750"/>
            <a:ext cx="1514475" cy="1516063"/>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7" y="1340275"/>
            <a:ext cx="1516063" cy="1514475"/>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1680000"/>
            <a:ext cx="1514475" cy="1516063"/>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5" y="2510629"/>
            <a:ext cx="1514475" cy="1514475"/>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7" y="195860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168161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197977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7" y="242330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5" y="3271872"/>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2994873"/>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32930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5" y="373656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8" y="1954212"/>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1677213"/>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197538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8" y="2418903"/>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0" y="3266345"/>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2989346"/>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328751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0" y="3731036"/>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037447"/>
            <a:ext cx="420688" cy="354013"/>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3346892"/>
            <a:ext cx="438150" cy="404813"/>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143946"/>
            <a:ext cx="388938" cy="446088"/>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1" y="3071462"/>
            <a:ext cx="307975" cy="488950"/>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7" y="2279235"/>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278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1778384"/>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20734" r="20734"/>
          <a:stretch>
            <a:fillRect/>
          </a:stretch>
        </p:blipFill>
        <p:spPr/>
      </p:pic>
      <p:cxnSp>
        <p:nvCxnSpPr>
          <p:cNvPr id="39" name="直接连接符 38"/>
          <p:cNvCxnSpPr/>
          <p:nvPr/>
        </p:nvCxnSpPr>
        <p:spPr>
          <a:xfrm>
            <a:off x="1032788" y="174503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1" y="244010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1" y="3101830"/>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1" y="3763553"/>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8"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184866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0" y="1543065"/>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8" y="184866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1844732"/>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8" y="1523719"/>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69" y="1844732"/>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2" y="299420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0"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7" y="2279235"/>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0"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8" y="1590040"/>
            <a:ext cx="1679575" cy="16827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8" y="2658428"/>
            <a:ext cx="1679575" cy="167957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0" y="1590040"/>
            <a:ext cx="1679575" cy="16827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0" y="2658428"/>
            <a:ext cx="1679575" cy="167957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0" y="1823403"/>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3310890"/>
            <a:ext cx="0" cy="74930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3" y="4060190"/>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1823403"/>
            <a:ext cx="0" cy="78898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186017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3" y="1591544"/>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5" y="189116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1658438"/>
            <a:ext cx="336211" cy="277287"/>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1861655"/>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1" y="1542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4" y="187313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1" y="2850824"/>
            <a:ext cx="338961" cy="289400"/>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3748668"/>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6" y="34800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3779653"/>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2833553"/>
            <a:ext cx="273304" cy="2721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3779653"/>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7" y="348818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0" y="3787809"/>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3873287"/>
            <a:ext cx="358784" cy="31721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344913"/>
          <a:ext cx="4811913" cy="320842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1809289"/>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5" y="2163232"/>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2982081"/>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092092" y="2487461"/>
            <a:ext cx="3853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2978840"/>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81521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582275" y="2169074"/>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sp>
        <p:nvSpPr>
          <p:cNvPr id="29" name="矩形 28"/>
          <p:cNvSpPr/>
          <p:nvPr/>
        </p:nvSpPr>
        <p:spPr>
          <a:xfrm>
            <a:off x="582275" y="2642294"/>
            <a:ext cx="3374000"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zh-CN" altLang="en-US" sz="110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7845" y="774156"/>
            <a:ext cx="1157689" cy="307777"/>
          </a:xfrm>
          <a:prstGeom prst="rect">
            <a:avLst/>
          </a:prstGeom>
        </p:spPr>
        <p:txBody>
          <a:bodyPr wrap="none">
            <a:spAutoFit/>
          </a:bodyPr>
          <a:lstStyle/>
          <a:p>
            <a:r>
              <a:rPr lang="en-US" altLang="zh-CN" sz="1400" smtClean="0">
                <a:solidFill>
                  <a:schemeClr val="accent1"/>
                </a:solidFill>
                <a:latin typeface="+mj-ea"/>
                <a:ea typeface="+mj-ea"/>
              </a:rPr>
              <a:t>01.</a:t>
            </a:r>
            <a:r>
              <a:rPr lang="zh-CN" altLang="en-US" sz="1400" smtClean="0">
                <a:solidFill>
                  <a:schemeClr val="accent1"/>
                </a:solidFill>
                <a:latin typeface="+mj-ea"/>
                <a:ea typeface="+mj-ea"/>
              </a:rPr>
              <a:t>项目介绍</a:t>
            </a:r>
            <a:endParaRPr lang="zh-CN" altLang="en-US" sz="1800">
              <a:solidFill>
                <a:schemeClr val="accent1"/>
              </a:solidFill>
              <a:latin typeface="+mj-ea"/>
              <a:ea typeface="+mj-ea"/>
            </a:endParaRPr>
          </a:p>
        </p:txBody>
      </p:sp>
      <p:sp>
        <p:nvSpPr>
          <p:cNvPr id="43" name="矩形 42"/>
          <p:cNvSpPr/>
          <p:nvPr/>
        </p:nvSpPr>
        <p:spPr>
          <a:xfrm>
            <a:off x="5448304" y="1004459"/>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5" name="矩形 44"/>
          <p:cNvSpPr/>
          <p:nvPr/>
        </p:nvSpPr>
        <p:spPr>
          <a:xfrm>
            <a:off x="5447845" y="1823355"/>
            <a:ext cx="1157689" cy="307777"/>
          </a:xfrm>
          <a:prstGeom prst="rect">
            <a:avLst/>
          </a:prstGeom>
        </p:spPr>
        <p:txBody>
          <a:bodyPr wrap="none">
            <a:spAutoFit/>
          </a:bodyPr>
          <a:lstStyle/>
          <a:p>
            <a:r>
              <a:rPr lang="en-US" altLang="zh-CN" sz="1400" smtClean="0">
                <a:solidFill>
                  <a:schemeClr val="accent1"/>
                </a:solidFill>
                <a:latin typeface="+mj-ea"/>
                <a:ea typeface="+mj-ea"/>
              </a:rPr>
              <a:t>02.</a:t>
            </a:r>
            <a:r>
              <a:rPr lang="zh-CN" altLang="en-US" sz="1400" smtClean="0">
                <a:solidFill>
                  <a:schemeClr val="accent1"/>
                </a:solidFill>
                <a:latin typeface="+mj-ea"/>
                <a:ea typeface="+mj-ea"/>
              </a:rPr>
              <a:t>市场分析</a:t>
            </a:r>
            <a:endParaRPr lang="zh-CN" altLang="en-US" sz="1800">
              <a:solidFill>
                <a:schemeClr val="accent1"/>
              </a:solidFill>
              <a:latin typeface="+mj-ea"/>
              <a:ea typeface="+mj-ea"/>
            </a:endParaRPr>
          </a:p>
        </p:txBody>
      </p:sp>
      <p:sp>
        <p:nvSpPr>
          <p:cNvPr id="46" name="矩形 45"/>
          <p:cNvSpPr/>
          <p:nvPr/>
        </p:nvSpPr>
        <p:spPr>
          <a:xfrm>
            <a:off x="5448304" y="20536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830655"/>
            <a:ext cx="1157689" cy="307777"/>
          </a:xfrm>
          <a:prstGeom prst="rect">
            <a:avLst/>
          </a:prstGeom>
        </p:spPr>
        <p:txBody>
          <a:bodyPr wrap="none">
            <a:spAutoFit/>
          </a:bodyPr>
          <a:lstStyle/>
          <a:p>
            <a:r>
              <a:rPr lang="en-US" altLang="zh-CN" sz="1400" smtClean="0">
                <a:solidFill>
                  <a:schemeClr val="accent1"/>
                </a:solidFill>
                <a:latin typeface="+mj-ea"/>
                <a:ea typeface="+mj-ea"/>
              </a:rPr>
              <a:t>03.</a:t>
            </a:r>
            <a:r>
              <a:rPr lang="zh-CN" altLang="en-US" sz="1400" smtClean="0">
                <a:solidFill>
                  <a:schemeClr val="accent1"/>
                </a:solidFill>
                <a:latin typeface="+mj-ea"/>
                <a:ea typeface="+mj-ea"/>
              </a:rPr>
              <a:t>项目计划</a:t>
            </a:r>
            <a:endParaRPr lang="zh-CN" altLang="en-US" sz="1800">
              <a:solidFill>
                <a:schemeClr val="accent1"/>
              </a:solidFill>
              <a:latin typeface="+mj-ea"/>
              <a:ea typeface="+mj-ea"/>
            </a:endParaRPr>
          </a:p>
        </p:txBody>
      </p:sp>
      <p:sp>
        <p:nvSpPr>
          <p:cNvPr id="50" name="矩形 49"/>
          <p:cNvSpPr/>
          <p:nvPr/>
        </p:nvSpPr>
        <p:spPr>
          <a:xfrm>
            <a:off x="5448304" y="30609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809015"/>
            <a:ext cx="1157689" cy="307777"/>
          </a:xfrm>
          <a:prstGeom prst="rect">
            <a:avLst/>
          </a:prstGeom>
        </p:spPr>
        <p:txBody>
          <a:bodyPr wrap="none">
            <a:spAutoFit/>
          </a:bodyPr>
          <a:lstStyle/>
          <a:p>
            <a:r>
              <a:rPr lang="en-US" altLang="zh-CN" sz="1400" smtClean="0">
                <a:solidFill>
                  <a:schemeClr val="accent1"/>
                </a:solidFill>
                <a:latin typeface="+mj-ea"/>
                <a:ea typeface="+mj-ea"/>
              </a:rPr>
              <a:t>04.</a:t>
            </a:r>
            <a:r>
              <a:rPr lang="zh-CN" altLang="en-US" sz="1400" smtClean="0">
                <a:solidFill>
                  <a:schemeClr val="accent1"/>
                </a:solidFill>
                <a:latin typeface="+mj-ea"/>
                <a:ea typeface="+mj-ea"/>
              </a:rPr>
              <a:t>投资回报</a:t>
            </a:r>
            <a:endParaRPr lang="zh-CN" altLang="en-US" sz="1800">
              <a:solidFill>
                <a:schemeClr val="accent1"/>
              </a:solidFill>
              <a:latin typeface="+mj-ea"/>
              <a:ea typeface="+mj-ea"/>
            </a:endParaRPr>
          </a:p>
        </p:txBody>
      </p:sp>
      <p:sp>
        <p:nvSpPr>
          <p:cNvPr id="54" name="矩形 53"/>
          <p:cNvSpPr/>
          <p:nvPr/>
        </p:nvSpPr>
        <p:spPr>
          <a:xfrm>
            <a:off x="5448304" y="403931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chemeClr val="accent1"/>
                </a:solidFill>
                <a:latin typeface="方正兰亭黑_GBK"/>
                <a:ea typeface="方正兰亭黑_GBK"/>
              </a:rPr>
              <a:t>项目介绍</a:t>
            </a:r>
            <a:endParaRPr lang="zh-CN" altLang="en-US" sz="2000">
              <a:solidFill>
                <a:schemeClr val="accent1"/>
              </a:solidFill>
              <a:latin typeface="方正兰亭黑_GBK"/>
              <a:ea typeface="方正兰亭黑_GBK"/>
            </a:endParaRPr>
          </a:p>
        </p:txBody>
      </p:sp>
      <p:sp>
        <p:nvSpPr>
          <p:cNvPr id="20" name="矩形 19"/>
          <p:cNvSpPr/>
          <p:nvPr/>
        </p:nvSpPr>
        <p:spPr>
          <a:xfrm>
            <a:off x="3363608" y="2279235"/>
            <a:ext cx="2654894" cy="307777"/>
          </a:xfrm>
          <a:prstGeom prst="rect">
            <a:avLst/>
          </a:prstGeom>
        </p:spPr>
        <p:txBody>
          <a:bodyPr wrap="none">
            <a:spAutoFit/>
          </a:bodyPr>
          <a:lstStyle/>
          <a:p>
            <a:pPr algn="ctr"/>
            <a:r>
              <a:rPr lang="en-US" altLang="zh-CN" sz="1400" smtClean="0">
                <a:solidFill>
                  <a:schemeClr val="accent1"/>
                </a:solidFill>
                <a:latin typeface="+mj-ea"/>
                <a:ea typeface="+mj-ea"/>
              </a:rPr>
              <a:t>PROJECT INTRODUCTION</a:t>
            </a:r>
            <a:endParaRPr lang="zh-CN" altLang="en-US" sz="140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35112" y="2687909"/>
            <a:ext cx="4551974" cy="1061829"/>
          </a:xfrm>
          <a:prstGeom prst="rect">
            <a:avLst/>
          </a:prstGeom>
        </p:spPr>
        <p:txBody>
          <a:bodyPr wrap="square">
            <a:spAutoFit/>
          </a:bodyPr>
          <a:lstStyle/>
          <a:p>
            <a:pPr>
              <a:lnSpc>
                <a:spcPct val="150000"/>
              </a:lnSpc>
            </a:pPr>
            <a:r>
              <a:rPr lang="en-US" altLang="zh-CN" sz="1050">
                <a:solidFill>
                  <a:schemeClr val="tx1">
                    <a:lumMod val="95000"/>
                    <a:lumOff val="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项目简介</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235112" y="2262576"/>
            <a:ext cx="3373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solidFill>
                <a:latin typeface="方正兰亭黑_GBK"/>
                <a:ea typeface="方正兰亭黑_GBK"/>
              </a:rPr>
              <a:t>PROJECT INTRODUCTION</a:t>
            </a:r>
          </a:p>
        </p:txBody>
      </p:sp>
      <p:cxnSp>
        <p:nvCxnSpPr>
          <p:cNvPr id="28" name="直接连接符 27"/>
          <p:cNvCxnSpPr/>
          <p:nvPr/>
        </p:nvCxnSpPr>
        <p:spPr>
          <a:xfrm>
            <a:off x="338335" y="26599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团队介绍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圆角矩形 4"/>
          <p:cNvSpPr/>
          <p:nvPr/>
        </p:nvSpPr>
        <p:spPr>
          <a:xfrm>
            <a:off x="842416"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16729" r="16729"/>
          <a:stretch>
            <a:fillRect/>
          </a:stretch>
        </p:blipFill>
        <p:spPr>
          <a:xfrm>
            <a:off x="1220277" y="1808779"/>
            <a:ext cx="993436" cy="993436"/>
          </a:xfrm>
          <a:prstGeom prst="ellipse">
            <a:avLst/>
          </a:prstGeom>
          <a:effectLst>
            <a:outerShdw blurRad="127000" dist="76200" dir="5400000" algn="t" rotWithShape="0">
              <a:prstClr val="black">
                <a:alpha val="40000"/>
              </a:prstClr>
            </a:outerShdw>
          </a:effectLst>
        </p:spPr>
      </p:pic>
      <p:sp>
        <p:nvSpPr>
          <p:cNvPr id="26" name="圆角矩形 25"/>
          <p:cNvSpPr/>
          <p:nvPr/>
        </p:nvSpPr>
        <p:spPr>
          <a:xfrm>
            <a:off x="2763461"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16729" r="16729"/>
          <a:stretch>
            <a:fillRect/>
          </a:stretch>
        </p:blipFill>
        <p:spPr>
          <a:xfrm>
            <a:off x="3141322" y="1808779"/>
            <a:ext cx="993436" cy="993436"/>
          </a:xfrm>
          <a:prstGeom prst="ellipse">
            <a:avLst/>
          </a:prstGeom>
          <a:effectLst>
            <a:outerShdw blurRad="127000" dist="76200" dir="5400000" algn="t" rotWithShape="0">
              <a:prstClr val="black">
                <a:alpha val="40000"/>
              </a:prstClr>
            </a:outerShdw>
          </a:effectLst>
        </p:spPr>
      </p:pic>
      <p:sp>
        <p:nvSpPr>
          <p:cNvPr id="27" name="圆角矩形 26"/>
          <p:cNvSpPr/>
          <p:nvPr/>
        </p:nvSpPr>
        <p:spPr>
          <a:xfrm>
            <a:off x="4660239"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5" cstate="print">
            <a:extLst>
              <a:ext uri="{28A0092B-C50C-407E-A947-70E740481C1C}">
                <a14:useLocalDpi xmlns:a14="http://schemas.microsoft.com/office/drawing/2010/main" val="0"/>
              </a:ext>
            </a:extLst>
          </a:blip>
          <a:srcRect l="23347" r="10111"/>
          <a:stretch>
            <a:fillRect/>
          </a:stretch>
        </p:blipFill>
        <p:spPr>
          <a:xfrm>
            <a:off x="4974769" y="1808779"/>
            <a:ext cx="993436" cy="993436"/>
          </a:xfrm>
          <a:prstGeom prst="ellipse">
            <a:avLst/>
          </a:prstGeom>
          <a:effectLst>
            <a:outerShdw blurRad="127000" dist="76200" dir="5400000" algn="t" rotWithShape="0">
              <a:prstClr val="black">
                <a:alpha val="40000"/>
              </a:prstClr>
            </a:outerShdw>
          </a:effectLst>
        </p:spPr>
      </p:pic>
      <p:sp>
        <p:nvSpPr>
          <p:cNvPr id="29" name="圆角矩形 28"/>
          <p:cNvSpPr/>
          <p:nvPr/>
        </p:nvSpPr>
        <p:spPr>
          <a:xfrm>
            <a:off x="6557017"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6630" r="16630"/>
          <a:stretch>
            <a:fillRect/>
          </a:stretch>
        </p:blipFill>
        <p:spPr>
          <a:xfrm>
            <a:off x="6940009" y="1808779"/>
            <a:ext cx="993436" cy="993436"/>
          </a:xfrm>
          <a:prstGeom prst="ellipse">
            <a:avLst/>
          </a:prstGeom>
          <a:effectLst>
            <a:outerShdw blurRad="127000" dist="76200" dir="5400000" algn="t" rotWithShape="0">
              <a:prstClr val="black">
                <a:alpha val="40000"/>
              </a:prstClr>
            </a:outerShdw>
          </a:effectLst>
        </p:spPr>
      </p:pic>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426297" y="3125619"/>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2877364"/>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761406" y="3422230"/>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4" name="直接连接符 33"/>
          <p:cNvCxnSpPr/>
          <p:nvPr/>
        </p:nvCxnSpPr>
        <p:spPr>
          <a:xfrm>
            <a:off x="1629788" y="3433396"/>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54542" y="3136785"/>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05088" y="2888530"/>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2689651" y="3433396"/>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8" name="直接连接符 37"/>
          <p:cNvCxnSpPr/>
          <p:nvPr/>
        </p:nvCxnSpPr>
        <p:spPr>
          <a:xfrm>
            <a:off x="3558033" y="3444562"/>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19853" y="3147951"/>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70399" y="2899696"/>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554962" y="3444562"/>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2" name="直接连接符 41"/>
          <p:cNvCxnSpPr/>
          <p:nvPr/>
        </p:nvCxnSpPr>
        <p:spPr>
          <a:xfrm>
            <a:off x="5423344" y="3455728"/>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74288" y="3159117"/>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24834" y="2910862"/>
            <a:ext cx="1273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6409397" y="3455728"/>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6" name="直接连接符 45"/>
          <p:cNvCxnSpPr/>
          <p:nvPr/>
        </p:nvCxnSpPr>
        <p:spPr>
          <a:xfrm>
            <a:off x="7277779" y="3466894"/>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t="24527" b="15048"/>
          <a:stretch>
            <a:fillRect/>
          </a:stretch>
        </p:blipFill>
        <p:spPr>
          <a:xfrm>
            <a:off x="337511" y="1241210"/>
            <a:ext cx="8499413" cy="2490718"/>
          </a:xfrm>
        </p:spPr>
      </p:pic>
      <p:sp>
        <p:nvSpPr>
          <p:cNvPr id="50" name="文本框 5"/>
          <p:cNvSpPr txBox="1">
            <a:spLocks noChangeArrowheads="1"/>
          </p:cNvSpPr>
          <p:nvPr/>
        </p:nvSpPr>
        <p:spPr bwMode="auto">
          <a:xfrm>
            <a:off x="323850" y="3892814"/>
            <a:ext cx="2154757"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4243037"/>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1" y="1629646"/>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1508077"/>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2597343"/>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4"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1"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7"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6"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0"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5"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8" y="2212844"/>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2260961"/>
            <a:ext cx="383712" cy="336383"/>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0" y="2212844"/>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1" y="2212844"/>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39" y="2229345"/>
            <a:ext cx="392489" cy="39248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6"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7"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0"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3"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7" y="2279235"/>
            <a:ext cx="1818125"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1836093"/>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188803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165495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19319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1931957"/>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1828082"/>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3723729"/>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377566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381959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3715718"/>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7</TotalTime>
  <Words>1251</Words>
  <Application>Microsoft Office PowerPoint</Application>
  <PresentationFormat>全屏显示(16:9)</PresentationFormat>
  <Paragraphs>176</Paragraphs>
  <Slides>19</Slides>
  <Notes>16</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yxl</cp:lastModifiedBy>
  <cp:revision>1229</cp:revision>
  <dcterms:created xsi:type="dcterms:W3CDTF">2016-04-24T15:52:00Z</dcterms:created>
  <dcterms:modified xsi:type="dcterms:W3CDTF">2017-06-19T09:39:21Z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