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8E587-03B8-4C89-86A7-44C576589F35}" v="9" dt="2020-11-17T15:27:07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den Long" userId="2d2b97ae-41f3-443d-9909-0f2fad41ae8e" providerId="ADAL" clId="{3B98E587-03B8-4C89-86A7-44C576589F35}"/>
    <pc:docChg chg="undo custSel addSld modSld">
      <pc:chgData name="Jaden Long" userId="2d2b97ae-41f3-443d-9909-0f2fad41ae8e" providerId="ADAL" clId="{3B98E587-03B8-4C89-86A7-44C576589F35}" dt="2020-11-17T15:35:50.096" v="2542" actId="20577"/>
      <pc:docMkLst>
        <pc:docMk/>
      </pc:docMkLst>
      <pc:sldChg chg="modSp mod">
        <pc:chgData name="Jaden Long" userId="2d2b97ae-41f3-443d-9909-0f2fad41ae8e" providerId="ADAL" clId="{3B98E587-03B8-4C89-86A7-44C576589F35}" dt="2020-11-17T14:08:12.707" v="73" actId="20577"/>
        <pc:sldMkLst>
          <pc:docMk/>
          <pc:sldMk cId="2998999939" sldId="256"/>
        </pc:sldMkLst>
        <pc:spChg chg="mod">
          <ac:chgData name="Jaden Long" userId="2d2b97ae-41f3-443d-9909-0f2fad41ae8e" providerId="ADAL" clId="{3B98E587-03B8-4C89-86A7-44C576589F35}" dt="2020-11-17T14:08:04.555" v="63" actId="20577"/>
          <ac:spMkLst>
            <pc:docMk/>
            <pc:sldMk cId="2998999939" sldId="256"/>
            <ac:spMk id="2" creationId="{AC830C56-E05E-46CA-9F36-3052BCE7B9B4}"/>
          </ac:spMkLst>
        </pc:spChg>
        <pc:spChg chg="mod">
          <ac:chgData name="Jaden Long" userId="2d2b97ae-41f3-443d-9909-0f2fad41ae8e" providerId="ADAL" clId="{3B98E587-03B8-4C89-86A7-44C576589F35}" dt="2020-11-17T14:08:12.707" v="73" actId="20577"/>
          <ac:spMkLst>
            <pc:docMk/>
            <pc:sldMk cId="2998999939" sldId="256"/>
            <ac:spMk id="3" creationId="{994EF7A9-31D7-4B01-AC50-69C89DFC1DDE}"/>
          </ac:spMkLst>
        </pc:spChg>
      </pc:sldChg>
      <pc:sldChg chg="addSp modSp new mod">
        <pc:chgData name="Jaden Long" userId="2d2b97ae-41f3-443d-9909-0f2fad41ae8e" providerId="ADAL" clId="{3B98E587-03B8-4C89-86A7-44C576589F35}" dt="2020-11-17T14:29:11.349" v="655" actId="1076"/>
        <pc:sldMkLst>
          <pc:docMk/>
          <pc:sldMk cId="1648416017" sldId="257"/>
        </pc:sldMkLst>
        <pc:spChg chg="mod">
          <ac:chgData name="Jaden Long" userId="2d2b97ae-41f3-443d-9909-0f2fad41ae8e" providerId="ADAL" clId="{3B98E587-03B8-4C89-86A7-44C576589F35}" dt="2020-11-17T14:08:33.954" v="79" actId="20577"/>
          <ac:spMkLst>
            <pc:docMk/>
            <pc:sldMk cId="1648416017" sldId="257"/>
            <ac:spMk id="2" creationId="{DDEAB7C9-1E3A-4823-9830-638A7452EF23}"/>
          </ac:spMkLst>
        </pc:spChg>
        <pc:spChg chg="mod">
          <ac:chgData name="Jaden Long" userId="2d2b97ae-41f3-443d-9909-0f2fad41ae8e" providerId="ADAL" clId="{3B98E587-03B8-4C89-86A7-44C576589F35}" dt="2020-11-17T14:29:04.308" v="653" actId="20577"/>
          <ac:spMkLst>
            <pc:docMk/>
            <pc:sldMk cId="1648416017" sldId="257"/>
            <ac:spMk id="3" creationId="{4DE62286-9208-4F27-8E71-EF27A56FC30C}"/>
          </ac:spMkLst>
        </pc:spChg>
        <pc:spChg chg="add mod">
          <ac:chgData name="Jaden Long" userId="2d2b97ae-41f3-443d-9909-0f2fad41ae8e" providerId="ADAL" clId="{3B98E587-03B8-4C89-86A7-44C576589F35}" dt="2020-11-17T14:29:11.349" v="655" actId="1076"/>
          <ac:spMkLst>
            <pc:docMk/>
            <pc:sldMk cId="1648416017" sldId="257"/>
            <ac:spMk id="5" creationId="{2CD3FF90-EB14-4D02-94FD-D1BC39873055}"/>
          </ac:spMkLst>
        </pc:spChg>
        <pc:picChg chg="add mod modCrop">
          <ac:chgData name="Jaden Long" userId="2d2b97ae-41f3-443d-9909-0f2fad41ae8e" providerId="ADAL" clId="{3B98E587-03B8-4C89-86A7-44C576589F35}" dt="2020-11-17T14:29:07.805" v="654" actId="1076"/>
          <ac:picMkLst>
            <pc:docMk/>
            <pc:sldMk cId="1648416017" sldId="257"/>
            <ac:picMk id="4" creationId="{9D40F8B2-0D88-4933-9D19-6F5BEC8DE5E7}"/>
          </ac:picMkLst>
        </pc:picChg>
      </pc:sldChg>
      <pc:sldChg chg="addSp modSp new mod">
        <pc:chgData name="Jaden Long" userId="2d2b97ae-41f3-443d-9909-0f2fad41ae8e" providerId="ADAL" clId="{3B98E587-03B8-4C89-86A7-44C576589F35}" dt="2020-11-17T15:27:07.255" v="2540" actId="20577"/>
        <pc:sldMkLst>
          <pc:docMk/>
          <pc:sldMk cId="3796455002" sldId="258"/>
        </pc:sldMkLst>
        <pc:spChg chg="mod">
          <ac:chgData name="Jaden Long" userId="2d2b97ae-41f3-443d-9909-0f2fad41ae8e" providerId="ADAL" clId="{3B98E587-03B8-4C89-86A7-44C576589F35}" dt="2020-11-17T14:18:00.403" v="188" actId="20577"/>
          <ac:spMkLst>
            <pc:docMk/>
            <pc:sldMk cId="3796455002" sldId="258"/>
            <ac:spMk id="2" creationId="{852AF867-A8B6-4F4F-BD6B-D452BEFE43AB}"/>
          </ac:spMkLst>
        </pc:spChg>
        <pc:spChg chg="mod">
          <ac:chgData name="Jaden Long" userId="2d2b97ae-41f3-443d-9909-0f2fad41ae8e" providerId="ADAL" clId="{3B98E587-03B8-4C89-86A7-44C576589F35}" dt="2020-11-17T15:27:07.255" v="2540" actId="20577"/>
          <ac:spMkLst>
            <pc:docMk/>
            <pc:sldMk cId="3796455002" sldId="258"/>
            <ac:spMk id="3" creationId="{AC000EF0-D868-4A85-A3B9-085FB589962C}"/>
          </ac:spMkLst>
        </pc:spChg>
        <pc:picChg chg="add mod">
          <ac:chgData name="Jaden Long" userId="2d2b97ae-41f3-443d-9909-0f2fad41ae8e" providerId="ADAL" clId="{3B98E587-03B8-4C89-86A7-44C576589F35}" dt="2020-11-17T14:18:21.937" v="213" actId="1076"/>
          <ac:picMkLst>
            <pc:docMk/>
            <pc:sldMk cId="3796455002" sldId="258"/>
            <ac:picMk id="1026" creationId="{58158993-2278-4B87-A117-062D0C0275A2}"/>
          </ac:picMkLst>
        </pc:picChg>
      </pc:sldChg>
      <pc:sldChg chg="addSp delSp modSp new mod">
        <pc:chgData name="Jaden Long" userId="2d2b97ae-41f3-443d-9909-0f2fad41ae8e" providerId="ADAL" clId="{3B98E587-03B8-4C89-86A7-44C576589F35}" dt="2020-11-17T14:31:56.211" v="889" actId="20577"/>
        <pc:sldMkLst>
          <pc:docMk/>
          <pc:sldMk cId="196661201" sldId="259"/>
        </pc:sldMkLst>
        <pc:spChg chg="mod">
          <ac:chgData name="Jaden Long" userId="2d2b97ae-41f3-443d-9909-0f2fad41ae8e" providerId="ADAL" clId="{3B98E587-03B8-4C89-86A7-44C576589F35}" dt="2020-11-17T14:20:13.435" v="355" actId="20577"/>
          <ac:spMkLst>
            <pc:docMk/>
            <pc:sldMk cId="196661201" sldId="259"/>
            <ac:spMk id="2" creationId="{D0419258-DD31-4BD5-B7B9-EBA47CBE270F}"/>
          </ac:spMkLst>
        </pc:spChg>
        <pc:spChg chg="mod">
          <ac:chgData name="Jaden Long" userId="2d2b97ae-41f3-443d-9909-0f2fad41ae8e" providerId="ADAL" clId="{3B98E587-03B8-4C89-86A7-44C576589F35}" dt="2020-11-17T14:31:56.211" v="889" actId="20577"/>
          <ac:spMkLst>
            <pc:docMk/>
            <pc:sldMk cId="196661201" sldId="259"/>
            <ac:spMk id="3" creationId="{BC8A146B-9B8E-42F8-8522-5106BCD48248}"/>
          </ac:spMkLst>
        </pc:spChg>
        <pc:spChg chg="add del">
          <ac:chgData name="Jaden Long" userId="2d2b97ae-41f3-443d-9909-0f2fad41ae8e" providerId="ADAL" clId="{3B98E587-03B8-4C89-86A7-44C576589F35}" dt="2020-11-17T14:27:58.849" v="557"/>
          <ac:spMkLst>
            <pc:docMk/>
            <pc:sldMk cId="196661201" sldId="259"/>
            <ac:spMk id="4" creationId="{193229C0-8BB5-43F8-A0CD-BA9FC15CF80C}"/>
          </ac:spMkLst>
        </pc:spChg>
      </pc:sldChg>
      <pc:sldChg chg="modSp new mod">
        <pc:chgData name="Jaden Long" userId="2d2b97ae-41f3-443d-9909-0f2fad41ae8e" providerId="ADAL" clId="{3B98E587-03B8-4C89-86A7-44C576589F35}" dt="2020-11-17T14:55:05.111" v="1892" actId="20577"/>
        <pc:sldMkLst>
          <pc:docMk/>
          <pc:sldMk cId="960285810" sldId="260"/>
        </pc:sldMkLst>
        <pc:spChg chg="mod">
          <ac:chgData name="Jaden Long" userId="2d2b97ae-41f3-443d-9909-0f2fad41ae8e" providerId="ADAL" clId="{3B98E587-03B8-4C89-86A7-44C576589F35}" dt="2020-11-17T14:42:17.300" v="1027" actId="20577"/>
          <ac:spMkLst>
            <pc:docMk/>
            <pc:sldMk cId="960285810" sldId="260"/>
            <ac:spMk id="2" creationId="{DE1DA1C8-F85D-44D3-9391-2C1B535D9EBA}"/>
          </ac:spMkLst>
        </pc:spChg>
        <pc:spChg chg="mod">
          <ac:chgData name="Jaden Long" userId="2d2b97ae-41f3-443d-9909-0f2fad41ae8e" providerId="ADAL" clId="{3B98E587-03B8-4C89-86A7-44C576589F35}" dt="2020-11-17T14:55:05.111" v="1892" actId="20577"/>
          <ac:spMkLst>
            <pc:docMk/>
            <pc:sldMk cId="960285810" sldId="260"/>
            <ac:spMk id="3" creationId="{7A7A1758-B5DE-4725-AA95-AC432E45B672}"/>
          </ac:spMkLst>
        </pc:spChg>
      </pc:sldChg>
      <pc:sldChg chg="modSp new mod">
        <pc:chgData name="Jaden Long" userId="2d2b97ae-41f3-443d-9909-0f2fad41ae8e" providerId="ADAL" clId="{3B98E587-03B8-4C89-86A7-44C576589F35}" dt="2020-11-17T14:57:13.083" v="1893" actId="113"/>
        <pc:sldMkLst>
          <pc:docMk/>
          <pc:sldMk cId="1130293206" sldId="261"/>
        </pc:sldMkLst>
        <pc:spChg chg="mod">
          <ac:chgData name="Jaden Long" userId="2d2b97ae-41f3-443d-9909-0f2fad41ae8e" providerId="ADAL" clId="{3B98E587-03B8-4C89-86A7-44C576589F35}" dt="2020-11-17T14:42:25.525" v="1060" actId="20577"/>
          <ac:spMkLst>
            <pc:docMk/>
            <pc:sldMk cId="1130293206" sldId="261"/>
            <ac:spMk id="2" creationId="{D61F9295-BCFE-4DE9-B4B9-C780728CD2D4}"/>
          </ac:spMkLst>
        </pc:spChg>
        <pc:spChg chg="mod">
          <ac:chgData name="Jaden Long" userId="2d2b97ae-41f3-443d-9909-0f2fad41ae8e" providerId="ADAL" clId="{3B98E587-03B8-4C89-86A7-44C576589F35}" dt="2020-11-17T14:57:13.083" v="1893" actId="113"/>
          <ac:spMkLst>
            <pc:docMk/>
            <pc:sldMk cId="1130293206" sldId="261"/>
            <ac:spMk id="3" creationId="{F3F6A10F-ADFF-4750-8B5A-FA6854B128B9}"/>
          </ac:spMkLst>
        </pc:spChg>
      </pc:sldChg>
      <pc:sldChg chg="modSp new mod">
        <pc:chgData name="Jaden Long" userId="2d2b97ae-41f3-443d-9909-0f2fad41ae8e" providerId="ADAL" clId="{3B98E587-03B8-4C89-86A7-44C576589F35}" dt="2020-11-17T15:35:50.096" v="2542" actId="20577"/>
        <pc:sldMkLst>
          <pc:docMk/>
          <pc:sldMk cId="41304889" sldId="262"/>
        </pc:sldMkLst>
        <pc:spChg chg="mod">
          <ac:chgData name="Jaden Long" userId="2d2b97ae-41f3-443d-9909-0f2fad41ae8e" providerId="ADAL" clId="{3B98E587-03B8-4C89-86A7-44C576589F35}" dt="2020-11-17T14:58:06.710" v="1936" actId="20577"/>
          <ac:spMkLst>
            <pc:docMk/>
            <pc:sldMk cId="41304889" sldId="262"/>
            <ac:spMk id="2" creationId="{0B82065C-7240-4F46-9627-AE755422AE20}"/>
          </ac:spMkLst>
        </pc:spChg>
        <pc:spChg chg="mod">
          <ac:chgData name="Jaden Long" userId="2d2b97ae-41f3-443d-9909-0f2fad41ae8e" providerId="ADAL" clId="{3B98E587-03B8-4C89-86A7-44C576589F35}" dt="2020-11-17T15:35:50.096" v="2542" actId="20577"/>
          <ac:spMkLst>
            <pc:docMk/>
            <pc:sldMk cId="41304889" sldId="262"/>
            <ac:spMk id="3" creationId="{3423E112-D4FA-4E36-B7C8-3B25035EE6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9DBC-DDFF-404D-92AA-DAE5B2FA0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B0251-D7E7-4C44-A5DD-43B00C42D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6F4EB-D535-4B16-9E73-2B4F817A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5BEA-A191-42A4-975D-E61686367B4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9C10E-4BCE-4A9C-92CC-96F04739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CD5AC-262E-492F-85FD-8A1D07CB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913-9122-44FB-99A6-5FC3A37B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5EE-FF75-4CBD-B00C-0742E71A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F073A-09AF-4BE7-A158-D1ED6593E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82E2-922F-474B-AB36-F0CE1D86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5BEA-A191-42A4-975D-E61686367B4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B1E76-ADB0-4FB0-AE76-A3556EFF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12AAF-581F-4AFE-B0D8-4B78466E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913-9122-44FB-99A6-5FC3A37B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32081-3011-475E-9913-FBAC1C83A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528FD-9861-429A-906E-8DDA6E23A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FD19C-B69D-4F1A-9281-995C33CC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5BEA-A191-42A4-975D-E61686367B4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7636F-7DE6-4E24-B22A-9183E4D2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84113-52D6-4121-AF01-ED933151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913-9122-44FB-99A6-5FC3A37B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4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7044-9780-48BC-8C04-8268E7C7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62046-5D5B-4B17-8F2F-63448267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DCF41-8F59-48D7-B18A-0B97473A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5BEA-A191-42A4-975D-E61686367B4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EE62C-CCBD-4D9C-9419-C510BBBC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C31DE-3043-476E-813F-FE02F008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913-9122-44FB-99A6-5FC3A37B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0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EDB0-A9C7-4071-AE8C-1D38D745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5604-47FE-4D39-9B40-D00838311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D2DF-12B9-40D9-9BD2-F39F960C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5BEA-A191-42A4-975D-E61686367B4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3500-5970-4748-BFE7-5E9E3E34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032CB-9935-4CEE-A0D5-365059E0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913-9122-44FB-99A6-5FC3A37B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BE3C-A597-4580-BFD1-CCC2E73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E2A8-650D-445B-AFEA-8FD7FF9DD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EE5D9-2DF9-4D6D-B4F7-88C0323CF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D8667-7A9E-40B2-B15A-16194C93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5BEA-A191-42A4-975D-E61686367B4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ECD9D-7C2D-47C0-98E9-CB2F3C41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CBDE8-47CE-4410-BA1C-C63765E1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913-9122-44FB-99A6-5FC3A37B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3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230C-55CD-4A51-83DE-F5091701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A763F-97E8-436C-AC59-7857B2A65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051D9-9294-45D7-BC3B-FEB9E366F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9CFC9-65A9-4642-B916-859C28C2C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9FFDF-E507-4491-857E-5D5B8F146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BB790-BD59-497F-A566-41FCBBC8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5BEA-A191-42A4-975D-E61686367B4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8A5D8-38D2-4F18-BA1F-D543639C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D6517-44D9-4415-B4AB-EC17FC73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913-9122-44FB-99A6-5FC3A37B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5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B275-DD1D-4BE0-A597-041AF344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21E35-A90E-485C-A019-74B014BA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5BEA-A191-42A4-975D-E61686367B4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90344-2401-4D26-9D46-B70DC48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2708F-DF67-4804-92C6-693EE112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913-9122-44FB-99A6-5FC3A37B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7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29F30-F3F6-478B-B2F7-D1B02A9F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5BEA-A191-42A4-975D-E61686367B4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7C598-B9C3-49AB-995A-751F7A62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E3DE6-DA20-4143-8BB3-0BA28A5A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913-9122-44FB-99A6-5FC3A37B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5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35B3-89AF-4941-85D3-20E7A724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7EAD-7EF3-49AB-9D2A-557D35D2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59DB8-5842-41B3-98E7-F16FDFBE5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FC1AE-BD13-4060-9376-AAB000BB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5BEA-A191-42A4-975D-E61686367B4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F6428-50DB-408D-A768-3867E820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6C8FC-D447-440F-BE59-5B6CBE80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913-9122-44FB-99A6-5FC3A37B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6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3B37-AE00-4FC1-80E1-BC77884D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DEAD1-3F5A-4365-AF1F-CDD048CED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9CD9B-AE96-4F29-AABB-146CC15AC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4235C-9872-42AB-887F-1925B29B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5BEA-A191-42A4-975D-E61686367B4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FD022-F849-45C0-AC79-A355EA1C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7E14B-EE50-4B78-A14C-0C28966D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913-9122-44FB-99A6-5FC3A37B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4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F6B19-2FFA-4E91-908D-99DBA8D1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24067-EAA7-4438-A5B6-C2309DA36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E06F-ED4A-4C3E-B908-593133DC6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15BEA-A191-42A4-975D-E61686367B4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6DA5F-7823-4319-9779-4DCC5D85D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B5344-7F36-4E55-914D-37A012960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A3913-9122-44FB-99A6-5FC3A37B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5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ordnet.princeton.ed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0C56-E05E-46CA-9F36-3052BCE7B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Applying naïve sentimental analysis to conversion narratives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EF7A9-31D7-4B01-AC50-69C89DFC1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Jaden Long</a:t>
            </a:r>
          </a:p>
        </p:txBody>
      </p:sp>
    </p:spTree>
    <p:extLst>
      <p:ext uri="{BB962C8B-B14F-4D97-AF65-F5344CB8AC3E}">
        <p14:creationId xmlns:p14="http://schemas.microsoft.com/office/powerpoint/2010/main" val="299899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A1C8-F85D-44D3-9391-2C1B535D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1758-B5DE-4725-AA95-AC432E45B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all conversion narratives follow a similar pattern?</a:t>
            </a:r>
          </a:p>
          <a:p>
            <a:r>
              <a:rPr lang="en-US" dirty="0"/>
              <a:t>i.e. Are they cliché in their way of telling the story?</a:t>
            </a:r>
          </a:p>
          <a:p>
            <a:pPr lvl="1"/>
            <a:r>
              <a:rPr lang="en-US" dirty="0"/>
              <a:t>If yes, then there is a good chance of the stories being edited or just made up altogether for the purpose of religious propaganda</a:t>
            </a:r>
          </a:p>
        </p:txBody>
      </p:sp>
    </p:spTree>
    <p:extLst>
      <p:ext uri="{BB962C8B-B14F-4D97-AF65-F5344CB8AC3E}">
        <p14:creationId xmlns:p14="http://schemas.microsoft.com/office/powerpoint/2010/main" val="96028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9295-BCFE-4DE9-B4B9-C780728C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the question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A10F-ADFF-4750-8B5A-FA6854B1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narratives might all follow the storyline of</a:t>
            </a:r>
          </a:p>
          <a:p>
            <a:pPr lvl="1"/>
            <a:r>
              <a:rPr lang="en-US" dirty="0"/>
              <a:t>A person having a bleak life, scorned by others</a:t>
            </a:r>
          </a:p>
          <a:p>
            <a:pPr lvl="1"/>
            <a:r>
              <a:rPr lang="en-US" dirty="0"/>
              <a:t>This person sees the great promises of conversion</a:t>
            </a:r>
          </a:p>
          <a:p>
            <a:pPr lvl="1"/>
            <a:r>
              <a:rPr lang="en-US" dirty="0"/>
              <a:t>The person has a lot of inner turmoil regarding conversion</a:t>
            </a:r>
          </a:p>
          <a:p>
            <a:pPr lvl="1"/>
            <a:r>
              <a:rPr lang="en-US" dirty="0"/>
              <a:t>This person converts</a:t>
            </a:r>
          </a:p>
          <a:p>
            <a:pPr lvl="1"/>
            <a:r>
              <a:rPr lang="en-US" dirty="0"/>
              <a:t>This person lives a great life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Hypothesis: the conversion narratives all follow a similar change in “mood”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9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065C-7240-4F46-9627-AE755422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literary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E112-D4FA-4E36-B7C8-3B25035E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Matters (Un-)Becoming: Conversions in Epiphanius of Salamis</a:t>
            </a:r>
            <a:r>
              <a:rPr lang="en-US" dirty="0"/>
              <a:t>, A. Jacobs</a:t>
            </a:r>
            <a:endParaRPr lang="en-US" i="1" dirty="0"/>
          </a:p>
          <a:p>
            <a:r>
              <a:rPr lang="en-US" i="1" dirty="0" err="1"/>
              <a:t>Panarion</a:t>
            </a:r>
            <a:r>
              <a:rPr lang="en-US" dirty="0"/>
              <a:t>, Epiphanius (also given the name</a:t>
            </a:r>
            <a:r>
              <a:rPr lang="en-US" i="1" dirty="0"/>
              <a:t> Against Heresies </a:t>
            </a:r>
            <a:r>
              <a:rPr lang="en-US" dirty="0"/>
              <a:t>by 16</a:t>
            </a:r>
            <a:r>
              <a:rPr lang="en-US" baseline="30000" dirty="0"/>
              <a:t>th</a:t>
            </a:r>
            <a:r>
              <a:rPr lang="en-US" dirty="0"/>
              <a:t> century Latin translators)</a:t>
            </a:r>
          </a:p>
          <a:p>
            <a:pPr lvl="1"/>
            <a:r>
              <a:rPr lang="en-US" dirty="0"/>
              <a:t>“I. Becoming a leader: ascetics and priests”</a:t>
            </a:r>
          </a:p>
          <a:p>
            <a:pPr lvl="2"/>
            <a:r>
              <a:rPr lang="en-US" dirty="0"/>
              <a:t>Peter (</a:t>
            </a:r>
            <a:r>
              <a:rPr lang="en-US" dirty="0" err="1"/>
              <a:t>Panarion</a:t>
            </a:r>
            <a:r>
              <a:rPr lang="en-US" dirty="0"/>
              <a:t> 40)</a:t>
            </a:r>
          </a:p>
          <a:p>
            <a:pPr lvl="2"/>
            <a:r>
              <a:rPr lang="en-US" dirty="0"/>
              <a:t>Paulinian (</a:t>
            </a:r>
            <a:r>
              <a:rPr lang="en-US" dirty="0" err="1"/>
              <a:t>Panarion</a:t>
            </a:r>
            <a:r>
              <a:rPr lang="en-US" dirty="0"/>
              <a:t> 51)</a:t>
            </a:r>
          </a:p>
          <a:p>
            <a:pPr lvl="1"/>
            <a:r>
              <a:rPr lang="en-US" dirty="0"/>
              <a:t>“II. Becoming a heretic”</a:t>
            </a:r>
          </a:p>
          <a:p>
            <a:pPr lvl="2"/>
            <a:r>
              <a:rPr lang="en-US" dirty="0"/>
              <a:t>Origen (</a:t>
            </a:r>
            <a:r>
              <a:rPr lang="en-US" dirty="0" err="1"/>
              <a:t>Panarion</a:t>
            </a:r>
            <a:r>
              <a:rPr lang="en-US" dirty="0"/>
              <a:t> 64)</a:t>
            </a:r>
          </a:p>
          <a:p>
            <a:pPr lvl="2"/>
            <a:r>
              <a:rPr lang="en-US" dirty="0"/>
              <a:t>Arius (</a:t>
            </a:r>
            <a:r>
              <a:rPr lang="en-US" dirty="0" err="1"/>
              <a:t>Panarion</a:t>
            </a:r>
            <a:r>
              <a:rPr lang="en-US" dirty="0"/>
              <a:t> 69)</a:t>
            </a:r>
          </a:p>
          <a:p>
            <a:pPr lvl="1"/>
            <a:r>
              <a:rPr lang="en-US" dirty="0"/>
              <a:t>“III. Becoming a Christian”</a:t>
            </a:r>
          </a:p>
          <a:p>
            <a:pPr lvl="2"/>
            <a:r>
              <a:rPr lang="en-US"/>
              <a:t>Josephus </a:t>
            </a:r>
            <a:r>
              <a:rPr lang="en-US" dirty="0"/>
              <a:t>of Tiberias (</a:t>
            </a:r>
            <a:r>
              <a:rPr lang="en-US" dirty="0" err="1"/>
              <a:t>Panarion</a:t>
            </a:r>
            <a:r>
              <a:rPr lang="en-US" dirty="0"/>
              <a:t> 30)</a:t>
            </a:r>
          </a:p>
        </p:txBody>
      </p:sp>
    </p:spTree>
    <p:extLst>
      <p:ext uri="{BB962C8B-B14F-4D97-AF65-F5344CB8AC3E}">
        <p14:creationId xmlns:p14="http://schemas.microsoft.com/office/powerpoint/2010/main" val="4130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B7C9-1E3A-4823-9830-638A7452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AFINN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62286-9208-4F27-8E71-EF27A56FC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lexicon with common words and their “sentiment score” from -5 (very negative) to +5 (very positive)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0F8B2-0D88-4933-9D19-6F5BEC8DE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99" r="-1459"/>
          <a:stretch/>
        </p:blipFill>
        <p:spPr>
          <a:xfrm>
            <a:off x="7057632" y="2511425"/>
            <a:ext cx="5134368" cy="3800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3FF90-EB14-4D02-94FD-D1BC39873055}"/>
              </a:ext>
            </a:extLst>
          </p:cNvPr>
          <p:cNvSpPr txBox="1"/>
          <p:nvPr/>
        </p:nvSpPr>
        <p:spPr>
          <a:xfrm>
            <a:off x="6530628" y="5807631"/>
            <a:ext cx="52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164841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F867-A8B6-4F4F-BD6B-D452BEFE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00EF0-D868-4A85-A3B9-085FB5899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2450" cy="4601808"/>
          </a:xfrm>
        </p:spPr>
        <p:txBody>
          <a:bodyPr>
            <a:normAutofit/>
          </a:bodyPr>
          <a:lstStyle/>
          <a:p>
            <a:r>
              <a:rPr lang="en-US" dirty="0"/>
              <a:t>“A large lexical database of English grouped into sets of cognitive synonyms (</a:t>
            </a:r>
            <a:r>
              <a:rPr lang="en-US" dirty="0" err="1"/>
              <a:t>synsets</a:t>
            </a:r>
            <a:r>
              <a:rPr lang="en-US" dirty="0"/>
              <a:t>), each expressing a distinct concept. </a:t>
            </a:r>
          </a:p>
          <a:p>
            <a:r>
              <a:rPr lang="en-US" dirty="0" err="1"/>
              <a:t>Synsets</a:t>
            </a:r>
            <a:r>
              <a:rPr lang="en-US" dirty="0"/>
              <a:t> are interlinked by means of conceptual-semantic and lexical relations”</a:t>
            </a:r>
          </a:p>
          <a:p>
            <a:r>
              <a:rPr lang="en-US" dirty="0">
                <a:hlinkClick r:id="rId2"/>
              </a:rPr>
              <a:t>https://wordnet.princeton.edu/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Software: WordNet Connect">
            <a:extLst>
              <a:ext uri="{FF2B5EF4-FFF2-40B4-BE49-F238E27FC236}">
                <a16:creationId xmlns:a16="http://schemas.microsoft.com/office/drawing/2014/main" id="{58158993-2278-4B87-A117-062D0C027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1028117"/>
            <a:ext cx="6977062" cy="480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45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9258-DD31-4BD5-B7B9-EBA47CBE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naïve algorithm: WordNet enhanced AFINN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146B-9B8E-42F8-8522-5106BCD4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AFINN lexicon is made oriented toward Twitter tweets</a:t>
            </a:r>
          </a:p>
          <a:p>
            <a:r>
              <a:rPr lang="en-US" dirty="0"/>
              <a:t>For each of the words not in the AFINN database, we find all its synonyms and find the average AFINN score of these words</a:t>
            </a:r>
          </a:p>
          <a:p>
            <a:r>
              <a:rPr lang="en-US" dirty="0"/>
              <a:t>E.g. “sin” is not in the AFINN database:</a:t>
            </a:r>
          </a:p>
          <a:p>
            <a:pPr lvl="1"/>
            <a:r>
              <a:rPr lang="en-US" b="0" i="0" dirty="0">
                <a:effectLst/>
                <a:latin typeface="Consolas" panose="020B0609020204030204" pitchFamily="49" charset="0"/>
              </a:rPr>
              <a:t>Synonyms: ['sin', 'sinfulness', 'wickedness', 'sin', 'sinning', 'sine', 'sin', 'Sin', 'sin', 'sin', 'hell', 'sin', 'transgress', 'trespass', '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drop_the_ball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', 'sin', 'blunder', 'boob', 'goof'] Antonyms: []</a:t>
            </a:r>
          </a:p>
          <a:p>
            <a:pPr lvl="1"/>
            <a:r>
              <a:rPr lang="en-US" b="0" i="0" dirty="0">
                <a:effectLst/>
                <a:latin typeface="Consolas" panose="020B0609020204030204" pitchFamily="49" charset="0"/>
              </a:rPr>
              <a:t>Score: -2.2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66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389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Applying naïve sentimental analysis to conversion narratives</vt:lpstr>
      <vt:lpstr>The big question</vt:lpstr>
      <vt:lpstr>Dividing the question down</vt:lpstr>
      <vt:lpstr>My literary sources</vt:lpstr>
      <vt:lpstr>AFINN</vt:lpstr>
      <vt:lpstr>WordNet</vt:lpstr>
      <vt:lpstr>A naïve algorithm: WordNet enhanced AFINN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Jaden Long</dc:creator>
  <cp:lastModifiedBy>Jaden Long</cp:lastModifiedBy>
  <cp:revision>1</cp:revision>
  <dcterms:created xsi:type="dcterms:W3CDTF">2020-11-17T14:07:27Z</dcterms:created>
  <dcterms:modified xsi:type="dcterms:W3CDTF">2020-11-17T15:35:50Z</dcterms:modified>
</cp:coreProperties>
</file>