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0" r:id="rId4"/>
    <p:sldId id="258" r:id="rId5"/>
    <p:sldId id="260" r:id="rId6"/>
    <p:sldId id="264" r:id="rId7"/>
    <p:sldId id="263" r:id="rId8"/>
    <p:sldId id="294" r:id="rId9"/>
    <p:sldId id="295" r:id="rId10"/>
    <p:sldId id="296" r:id="rId11"/>
    <p:sldId id="269" r:id="rId12"/>
    <p:sldId id="297" r:id="rId13"/>
    <p:sldId id="292" r:id="rId14"/>
    <p:sldId id="298" r:id="rId15"/>
    <p:sldId id="299" r:id="rId16"/>
    <p:sldId id="293" r:id="rId17"/>
    <p:sldId id="277" r:id="rId18"/>
    <p:sldId id="27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Menu" id="{6B50EB4B-EF95-C048-92DE-40460AFEABB5}">
          <p14:sldIdLst>
            <p14:sldId id="256"/>
            <p14:sldId id="257"/>
            <p14:sldId id="300"/>
          </p14:sldIdLst>
        </p14:section>
        <p14:section name="part 1: For what" id="{E949BD35-9946-524D-8040-F779FE4EFD82}">
          <p14:sldIdLst>
            <p14:sldId id="258"/>
            <p14:sldId id="260"/>
          </p14:sldIdLst>
        </p14:section>
        <p14:section name="part 2: throry" id="{0DE808F6-4366-6144-84B5-8375ECE1928B}">
          <p14:sldIdLst>
            <p14:sldId id="264"/>
            <p14:sldId id="263"/>
            <p14:sldId id="294"/>
            <p14:sldId id="295"/>
            <p14:sldId id="296"/>
          </p14:sldIdLst>
        </p14:section>
        <p14:section name="part 3: skill" id="{B9C9DA07-5866-2541-9A7C-2A162FBC401D}">
          <p14:sldIdLst>
            <p14:sldId id="269"/>
            <p14:sldId id="297"/>
            <p14:sldId id="292"/>
            <p14:sldId id="298"/>
            <p14:sldId id="299"/>
            <p14:sldId id="293"/>
            <p14:sldId id="277"/>
          </p14:sldIdLst>
        </p14:section>
        <p14:section name="Q&amp;A" id="{620CC52C-A2EB-9B45-8E39-18C71EBA95A0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w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14"/>
    <a:srgbClr val="FFAE43"/>
    <a:srgbClr val="D1FF0D"/>
    <a:srgbClr val="009900"/>
    <a:srgbClr val="FF505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/>
    <p:restoredTop sz="83439"/>
  </p:normalViewPr>
  <p:slideViewPr>
    <p:cSldViewPr snapToGrid="0">
      <p:cViewPr>
        <p:scale>
          <a:sx n="111" d="100"/>
          <a:sy n="111" d="100"/>
        </p:scale>
        <p:origin x="88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7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1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7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6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开放版：做老大用得着，有一些技能是用来镇场子的。</a:t>
            </a:r>
            <a:endParaRPr lang="en-US" altLang="zh-CN" dirty="0" smtClean="0"/>
          </a:p>
          <a:p>
            <a:r>
              <a:rPr lang="zh-CN" altLang="en-US" dirty="0" smtClean="0"/>
              <a:t>内部版：项目用得着帮老板分忧。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不管是工作中想做个工具性项目，还是有个点子想试水市场，万一成了可以进行创业和出售。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比如文件没有权限的问题，直接 </a:t>
            </a:r>
            <a:r>
              <a:rPr lang="en-US" altLang="zh-CN" dirty="0" smtClean="0"/>
              <a:t>777</a:t>
            </a:r>
            <a:r>
              <a:rPr lang="zh-CN" altLang="en-US" dirty="0" smtClean="0"/>
              <a:t> 还是一劳永逸。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286249" y="13417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9789" y="-136338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7264" y="-14859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72000" y="-32461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5918" y="104775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3919301" y="3492542"/>
            <a:ext cx="677676" cy="67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797002" y="709021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768539" y="28682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81212" y="194743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79043" y="35662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30323" y="45503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7432889" y="1256158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447402" y="4712267"/>
            <a:ext cx="137389" cy="137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6487491" y="332481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725804" y="1654519"/>
            <a:ext cx="172656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Liunx</a:t>
            </a:r>
            <a:endParaRPr lang="zh-CN" altLang="en-US" sz="3600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31402" y="2729780"/>
            <a:ext cx="991601" cy="577915"/>
            <a:chOff x="494346" y="4271741"/>
            <a:chExt cx="991601" cy="577915"/>
          </a:xfrm>
        </p:grpSpPr>
        <p:sp>
          <p:nvSpPr>
            <p:cNvPr id="44" name="TextBox 43"/>
            <p:cNvSpPr txBox="1"/>
            <p:nvPr/>
          </p:nvSpPr>
          <p:spPr>
            <a:xfrm>
              <a:off x="724200" y="427174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晓强</a:t>
              </a:r>
              <a:r>
                <a:rPr lang="zh-CN" altLang="en-US" sz="1200" spc="300" dirty="0" smtClean="0">
                  <a:solidFill>
                    <a:srgbClr val="C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赵</a:t>
              </a:r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50" y="457265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4346" y="4306671"/>
              <a:ext cx="212885" cy="212885"/>
              <a:chOff x="494346" y="4306671"/>
              <a:chExt cx="212885" cy="212885"/>
            </a:xfrm>
            <a:solidFill>
              <a:srgbClr val="C00000"/>
            </a:solidFill>
          </p:grpSpPr>
          <p:sp>
            <p:nvSpPr>
              <p:cNvPr id="42" name="圆角矩形 41"/>
              <p:cNvSpPr/>
              <p:nvPr/>
            </p:nvSpPr>
            <p:spPr>
              <a:xfrm>
                <a:off x="494346" y="4306671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pic>
            <p:nvPicPr>
              <p:cNvPr id="1031" name="Picture 7" descr="F:\0PPT素材\zzz0g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9" y="4337785"/>
                <a:ext cx="133357" cy="150656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41" name="TextBox 40"/>
          <p:cNvSpPr txBox="1"/>
          <p:nvPr/>
        </p:nvSpPr>
        <p:spPr>
          <a:xfrm>
            <a:off x="751787" y="1902471"/>
            <a:ext cx="314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玩儿转 </a:t>
            </a:r>
            <a:r>
              <a:rPr lang="en-US" altLang="zh-CN" sz="2800" dirty="0" err="1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Liunx</a:t>
            </a:r>
            <a:r>
              <a:rPr lang="zh-CN" altLang="en-US" sz="2800" dirty="0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  <a:endParaRPr lang="en-US" altLang="zh-CN" sz="2800" dirty="0" smtClean="0">
              <a:solidFill>
                <a:srgbClr val="C0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90847" y="3676753"/>
            <a:ext cx="296940" cy="293878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45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47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6698719" y="3481688"/>
            <a:ext cx="386265" cy="452656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7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FE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特集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3148314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g</a:t>
            </a:r>
            <a:r>
              <a:rPr lang="zh-CN" altLang="en-US" dirty="0" smtClean="0"/>
              <a:t> 装完的程序权限是什么样的？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7" y="159440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 装完后的权限是怎么样的？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1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00056" y="2694582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Skill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vi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&amp;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shell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840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1044" y="27567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pm2</a:t>
            </a:r>
            <a:r>
              <a:rPr lang="zh-CN" altLang="en-US" dirty="0" smtClean="0"/>
              <a:t> 的使用技巧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进程管理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0292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进程和进程管理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1044" y="27567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pm2</a:t>
            </a:r>
            <a:r>
              <a:rPr lang="zh-CN" altLang="en-US" dirty="0" smtClean="0"/>
              <a:t> 的使用技巧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父子进程、进程别名、环境变量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定时任务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029265"/>
            <a:ext cx="17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27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Crontab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en-US" dirty="0" err="1"/>
              <a:t>setTimeinterval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8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磁盘管理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372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硬盘占用率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查看那个文件夹最大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6" y="2763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挂载硬盘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Last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3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64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altLang="en-US" sz="20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0625" y="23870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单兵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战术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战略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53264" y="1627928"/>
            <a:ext cx="69762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Q&amp;A</a:t>
            </a:r>
            <a:endParaRPr lang="zh-CN" altLang="en-US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6207" y="3483435"/>
            <a:ext cx="30139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V="1">
            <a:off x="1592209" y="2274464"/>
            <a:ext cx="5689600" cy="1422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5689600"/>
              <a:gd name="connsiteY0" fmla="*/ 1155909 h 1155909"/>
              <a:gd name="connsiteX1" fmla="*/ 1917700 w 5689600"/>
              <a:gd name="connsiteY1" fmla="*/ 76409 h 1155909"/>
              <a:gd name="connsiteX2" fmla="*/ 5689600 w 5689600"/>
              <a:gd name="connsiteY2" fmla="*/ 89109 h 1155909"/>
              <a:gd name="connsiteX0" fmla="*/ 0 w 5689600"/>
              <a:gd name="connsiteY0" fmla="*/ 1066801 h 1066801"/>
              <a:gd name="connsiteX1" fmla="*/ 5689600 w 5689600"/>
              <a:gd name="connsiteY1" fmla="*/ 1 h 1066801"/>
              <a:gd name="connsiteX0" fmla="*/ 0 w 5689600"/>
              <a:gd name="connsiteY0" fmla="*/ 43380 h 43380"/>
              <a:gd name="connsiteX1" fmla="*/ 5689600 w 5689600"/>
              <a:gd name="connsiteY1" fmla="*/ 1 h 4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9600" h="43380">
                <a:moveTo>
                  <a:pt x="0" y="43380"/>
                </a:moveTo>
                <a:lnTo>
                  <a:pt x="5689600" y="1"/>
                </a:ln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21657" y="16199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89431" y="1619923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413" y="162389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0483" y="3138018"/>
            <a:ext cx="1360493" cy="713450"/>
            <a:chOff x="1008115" y="1817881"/>
            <a:chExt cx="1360493" cy="713450"/>
          </a:xfrm>
        </p:grpSpPr>
        <p:sp>
          <p:nvSpPr>
            <p:cNvPr id="104" name="TextBox 6"/>
            <p:cNvSpPr txBox="1">
              <a:spLocks noChangeArrowheads="1"/>
            </p:cNvSpPr>
            <p:nvPr/>
          </p:nvSpPr>
          <p:spPr bwMode="auto">
            <a:xfrm>
              <a:off x="1008115" y="1817881"/>
              <a:ext cx="136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为什么学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7" name="TextBox 115"/>
            <p:cNvSpPr txBox="1"/>
            <p:nvPr/>
          </p:nvSpPr>
          <p:spPr>
            <a:xfrm>
              <a:off x="1008115" y="2192777"/>
              <a:ext cx="136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FOR WHAT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05699" y="3136392"/>
            <a:ext cx="1354243" cy="746547"/>
            <a:chOff x="2888573" y="3084167"/>
            <a:chExt cx="1354243" cy="746547"/>
          </a:xfrm>
        </p:grpSpPr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2888573" y="3084167"/>
              <a:ext cx="13492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基本理论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9" name="TextBox 115"/>
            <p:cNvSpPr txBox="1"/>
            <p:nvPr/>
          </p:nvSpPr>
          <p:spPr>
            <a:xfrm>
              <a:off x="2889504" y="3492160"/>
              <a:ext cx="1353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THEORY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08171" y="3132716"/>
            <a:ext cx="1361107" cy="724897"/>
            <a:chOff x="4769646" y="1764256"/>
            <a:chExt cx="1361107" cy="724897"/>
          </a:xfrm>
        </p:grpSpPr>
        <p:sp>
          <p:nvSpPr>
            <p:cNvPr id="106" name="TextBox 6"/>
            <p:cNvSpPr txBox="1">
              <a:spLocks noChangeArrowheads="1"/>
            </p:cNvSpPr>
            <p:nvPr/>
          </p:nvSpPr>
          <p:spPr bwMode="auto">
            <a:xfrm>
              <a:off x="4769646" y="1764256"/>
              <a:ext cx="136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必备技巧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40" name="TextBox 115"/>
            <p:cNvSpPr txBox="1"/>
            <p:nvPr/>
          </p:nvSpPr>
          <p:spPr>
            <a:xfrm>
              <a:off x="4769646" y="2150599"/>
              <a:ext cx="13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SKILL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651000" y="2133588"/>
            <a:ext cx="5689600" cy="1079512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9600" h="1079512">
                <a:moveTo>
                  <a:pt x="0" y="1079512"/>
                </a:moveTo>
                <a:cubicBezTo>
                  <a:pt x="641350" y="541878"/>
                  <a:pt x="1282700" y="4245"/>
                  <a:pt x="1917700" y="12"/>
                </a:cubicBezTo>
                <a:cubicBezTo>
                  <a:pt x="2552700" y="-4221"/>
                  <a:pt x="3181350" y="1051995"/>
                  <a:pt x="3810000" y="1054112"/>
                </a:cubicBezTo>
                <a:cubicBezTo>
                  <a:pt x="4438650" y="1056229"/>
                  <a:pt x="5372100" y="158762"/>
                  <a:pt x="5689600" y="12712"/>
                </a:cubicBez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1008115" y="1817881"/>
            <a:ext cx="136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为什么学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2888573" y="3084167"/>
            <a:ext cx="1349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4769646" y="1764256"/>
            <a:ext cx="1361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657584" y="3119204"/>
            <a:ext cx="13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51669" y="3432030"/>
            <a:ext cx="12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LAST</a:t>
            </a:r>
            <a:endParaRPr lang="zh-CN" altLang="en-US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08115" y="25427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69646" y="2542722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89188" y="149497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51334" y="1494971"/>
            <a:ext cx="1360494" cy="1360493"/>
            <a:chOff x="6651334" y="1494971"/>
            <a:chExt cx="1360494" cy="1360493"/>
          </a:xfrm>
        </p:grpSpPr>
        <p:grpSp>
          <p:nvGrpSpPr>
            <p:cNvPr id="83" name="组合 82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651334" y="1753852"/>
              <a:ext cx="1360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7" name="TextBox 115"/>
          <p:cNvSpPr txBox="1"/>
          <p:nvPr/>
        </p:nvSpPr>
        <p:spPr>
          <a:xfrm>
            <a:off x="1008115" y="2192777"/>
            <a:ext cx="136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FOR WHAT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TextBox 115"/>
          <p:cNvSpPr txBox="1"/>
          <p:nvPr/>
        </p:nvSpPr>
        <p:spPr>
          <a:xfrm>
            <a:off x="2889504" y="3492160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THEORY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TextBox 115"/>
          <p:cNvSpPr txBox="1"/>
          <p:nvPr/>
        </p:nvSpPr>
        <p:spPr>
          <a:xfrm>
            <a:off x="4769646" y="2150599"/>
            <a:ext cx="136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SKILL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43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为什么学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117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For what?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3251" y="2205744"/>
              <a:ext cx="1301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为什么学</a:t>
            </a:r>
            <a:endParaRPr lang="zh-CN" altLang="en-US" sz="20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070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For</a:t>
            </a:r>
            <a:r>
              <a:rPr lang="zh-CN" altLang="en-US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what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662751" y="1279795"/>
            <a:ext cx="731520" cy="731520"/>
            <a:chOff x="304800" y="673100"/>
            <a:chExt cx="4000500" cy="4000500"/>
          </a:xfrm>
          <a:effectLst/>
        </p:grpSpPr>
        <p:sp>
          <p:nvSpPr>
            <p:cNvPr id="99" name="同心圆 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3" name="椭圆 92"/>
          <p:cNvSpPr/>
          <p:nvPr/>
        </p:nvSpPr>
        <p:spPr>
          <a:xfrm>
            <a:off x="683449" y="2282515"/>
            <a:ext cx="731520" cy="731520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74992" y="3261523"/>
            <a:ext cx="731520" cy="731520"/>
            <a:chOff x="304800" y="673100"/>
            <a:chExt cx="4000500" cy="4000500"/>
          </a:xfrm>
          <a:effectLst/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798064" y="1481328"/>
            <a:ext cx="527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包管理项目、阿拉丁卡片开发环境、</a:t>
            </a:r>
            <a:r>
              <a:rPr lang="zh-CN" altLang="en-US" sz="140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测试环境出问题</a:t>
            </a:r>
            <a:endParaRPr lang="en-US" altLang="zh-CN" sz="14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476763" y="14800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项目用得着</a:t>
            </a:r>
            <a:endParaRPr lang="en-US" altLang="zh-CN" sz="1400" dirty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798064" y="2487168"/>
            <a:ext cx="57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有枣没枣先捅一杆子</a:t>
            </a:r>
            <a:endParaRPr lang="en-US" altLang="zh-CN" sz="14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481328" y="24841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打枣用得着</a:t>
            </a:r>
            <a:endParaRPr lang="en-US" altLang="zh-CN" sz="1400" dirty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97459" y="3493008"/>
            <a:ext cx="53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用的时候搜一下   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PK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  哪个方案更好</a:t>
            </a:r>
            <a:endParaRPr lang="en-US" altLang="zh-CN" sz="14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481328" y="349300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心态的转变</a:t>
            </a:r>
            <a:endParaRPr lang="en-US" altLang="zh-CN" sz="1400" dirty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V="1">
            <a:off x="2789009" y="1438560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2788920" y="3447288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2788920" y="2441448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876039" y="3399984"/>
            <a:ext cx="330215" cy="386973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60817" y="2486610"/>
            <a:ext cx="373402" cy="357114"/>
            <a:chOff x="6042259" y="5362013"/>
            <a:chExt cx="464982" cy="444699"/>
          </a:xfrm>
          <a:solidFill>
            <a:schemeClr val="bg1"/>
          </a:solidFill>
        </p:grpSpPr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6212692" y="5681688"/>
              <a:ext cx="125025" cy="125024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60" name="任意多边形 59"/>
            <p:cNvSpPr>
              <a:spLocks noChangeArrowheads="1"/>
            </p:cNvSpPr>
            <p:nvPr/>
          </p:nvSpPr>
          <p:spPr bwMode="auto">
            <a:xfrm>
              <a:off x="6042259" y="5362013"/>
              <a:ext cx="464982" cy="338443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6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13"/>
          <p:cNvGrpSpPr>
            <a:grpSpLocks noChangeAspect="1"/>
          </p:cNvGrpSpPr>
          <p:nvPr/>
        </p:nvGrpSpPr>
        <p:grpSpPr bwMode="auto">
          <a:xfrm>
            <a:off x="816471" y="1432337"/>
            <a:ext cx="396107" cy="40078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71757" y="2694582"/>
            <a:ext cx="851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Throry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文件权限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184037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文件权限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图分析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文件操作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18403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常用命令聚合，解压重点说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6" y="2847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文件的批量操作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56" y="40640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解压重点说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账户管理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18403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用户和用户组的添加删除切换操作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7" y="3056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有效用户组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373</Words>
  <Application>Microsoft Macintosh PowerPoint</Application>
  <PresentationFormat>On-screen Show (16:9)</PresentationFormat>
  <Paragraphs>119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</vt:lpstr>
      <vt:lpstr>Earth</vt:lpstr>
      <vt:lpstr>Mangal</vt:lpstr>
      <vt:lpstr>Meiryo UI</vt:lpstr>
      <vt:lpstr>Watford DB</vt:lpstr>
      <vt:lpstr>宋体</vt:lpstr>
      <vt:lpstr>微软雅黑</vt:lpstr>
      <vt:lpstr>方正兰亭粗黑_GBK</vt:lpstr>
      <vt:lpstr>方正兰亭细黑_GBK</vt:lpstr>
      <vt:lpstr>方正兰亭细黑_GBK_M</vt:lpstr>
      <vt:lpstr>方正兰亭黑_GBK</vt:lpstr>
      <vt:lpstr>造字工房俊雅锐宋体验版常规体</vt:lpstr>
      <vt:lpstr>造字工房劲黑（非商用）常规体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www.microsoft.com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187</cp:revision>
  <dcterms:created xsi:type="dcterms:W3CDTF">2015-01-22T11:01:02Z</dcterms:created>
  <dcterms:modified xsi:type="dcterms:W3CDTF">2018-04-23T14:00:45Z</dcterms:modified>
</cp:coreProperties>
</file>