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0"/>
  </p:notesMasterIdLst>
  <p:sldIdLst>
    <p:sldId id="256" r:id="rId2"/>
    <p:sldId id="295" r:id="rId3"/>
    <p:sldId id="257" r:id="rId4"/>
    <p:sldId id="326" r:id="rId5"/>
    <p:sldId id="258" r:id="rId6"/>
    <p:sldId id="260" r:id="rId7"/>
    <p:sldId id="283" r:id="rId8"/>
    <p:sldId id="287" r:id="rId9"/>
    <p:sldId id="285" r:id="rId10"/>
    <p:sldId id="289" r:id="rId11"/>
    <p:sldId id="273" r:id="rId12"/>
    <p:sldId id="279" r:id="rId13"/>
    <p:sldId id="280" r:id="rId14"/>
    <p:sldId id="290" r:id="rId15"/>
    <p:sldId id="286" r:id="rId16"/>
    <p:sldId id="291" r:id="rId17"/>
    <p:sldId id="292" r:id="rId18"/>
    <p:sldId id="288" r:id="rId19"/>
    <p:sldId id="294" r:id="rId20"/>
    <p:sldId id="300" r:id="rId21"/>
    <p:sldId id="301" r:id="rId22"/>
    <p:sldId id="306" r:id="rId23"/>
    <p:sldId id="304" r:id="rId24"/>
    <p:sldId id="302" r:id="rId25"/>
    <p:sldId id="303" r:id="rId26"/>
    <p:sldId id="296" r:id="rId27"/>
    <p:sldId id="323" r:id="rId28"/>
    <p:sldId id="307" r:id="rId29"/>
    <p:sldId id="308" r:id="rId30"/>
    <p:sldId id="309" r:id="rId31"/>
    <p:sldId id="310" r:id="rId32"/>
    <p:sldId id="324" r:id="rId33"/>
    <p:sldId id="311" r:id="rId34"/>
    <p:sldId id="297" r:id="rId35"/>
    <p:sldId id="312" r:id="rId36"/>
    <p:sldId id="313" r:id="rId37"/>
    <p:sldId id="293" r:id="rId38"/>
    <p:sldId id="314" r:id="rId39"/>
    <p:sldId id="321" r:id="rId40"/>
    <p:sldId id="315" r:id="rId41"/>
    <p:sldId id="316" r:id="rId42"/>
    <p:sldId id="317" r:id="rId43"/>
    <p:sldId id="325" r:id="rId44"/>
    <p:sldId id="318" r:id="rId45"/>
    <p:sldId id="305" r:id="rId46"/>
    <p:sldId id="319" r:id="rId47"/>
    <p:sldId id="320" r:id="rId48"/>
    <p:sldId id="327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863" autoAdjust="0"/>
  </p:normalViewPr>
  <p:slideViewPr>
    <p:cSldViewPr>
      <p:cViewPr varScale="1">
        <p:scale>
          <a:sx n="80" d="100"/>
          <a:sy n="80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A0672-FB9B-4451-8ED9-AAEC43C9CF72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81873ED-B85E-4AE7-A993-536970CC746A}">
      <dgm:prSet phldrT="[文本]"/>
      <dgm:spPr/>
      <dgm:t>
        <a:bodyPr/>
        <a:lstStyle/>
        <a:p>
          <a:r>
            <a:rPr lang="zh-CN" altLang="en-US" dirty="0" smtClean="0"/>
            <a:t>语法</a:t>
          </a:r>
          <a:endParaRPr lang="zh-CN" altLang="en-US" dirty="0"/>
        </a:p>
      </dgm:t>
    </dgm:pt>
    <dgm:pt modelId="{F966B5DD-F815-4F0C-9884-79F30437BD04}" type="parTrans" cxnId="{B661A521-486E-4E80-B460-4F72D90014D4}">
      <dgm:prSet/>
      <dgm:spPr/>
      <dgm:t>
        <a:bodyPr/>
        <a:lstStyle/>
        <a:p>
          <a:endParaRPr lang="zh-CN" altLang="en-US"/>
        </a:p>
      </dgm:t>
    </dgm:pt>
    <dgm:pt modelId="{18469FFD-F165-4CB1-9972-CCE9BD661679}" type="sibTrans" cxnId="{B661A521-486E-4E80-B460-4F72D90014D4}">
      <dgm:prSet/>
      <dgm:spPr/>
      <dgm:t>
        <a:bodyPr/>
        <a:lstStyle/>
        <a:p>
          <a:endParaRPr lang="zh-CN" altLang="en-US"/>
        </a:p>
      </dgm:t>
    </dgm:pt>
    <dgm:pt modelId="{9D9890AF-E432-4685-B50F-68171C54B217}">
      <dgm:prSet phldrT="[文本]"/>
      <dgm:spPr/>
      <dgm:t>
        <a:bodyPr/>
        <a:lstStyle/>
        <a:p>
          <a:r>
            <a:rPr lang="zh-CN" altLang="en-US" dirty="0" smtClean="0"/>
            <a:t>类型</a:t>
          </a:r>
          <a:endParaRPr lang="zh-CN" altLang="en-US" dirty="0"/>
        </a:p>
      </dgm:t>
    </dgm:pt>
    <dgm:pt modelId="{C6E9DBC8-B89E-43D6-A026-231E88BBE2AF}" type="parTrans" cxnId="{74B22DC1-1D63-40A4-A43C-50793DF5C508}">
      <dgm:prSet/>
      <dgm:spPr/>
      <dgm:t>
        <a:bodyPr/>
        <a:lstStyle/>
        <a:p>
          <a:endParaRPr lang="zh-CN" altLang="en-US"/>
        </a:p>
      </dgm:t>
    </dgm:pt>
    <dgm:pt modelId="{47FCC739-10D8-4B29-8CEB-15F56F5CD8CC}" type="sibTrans" cxnId="{74B22DC1-1D63-40A4-A43C-50793DF5C508}">
      <dgm:prSet/>
      <dgm:spPr/>
      <dgm:t>
        <a:bodyPr/>
        <a:lstStyle/>
        <a:p>
          <a:endParaRPr lang="zh-CN" altLang="en-US"/>
        </a:p>
      </dgm:t>
    </dgm:pt>
    <dgm:pt modelId="{9D2C7C23-B78E-4125-8734-C5E7FBCCF2DE}">
      <dgm:prSet phldrT="[文本]"/>
      <dgm:spPr/>
      <dgm:t>
        <a:bodyPr/>
        <a:lstStyle/>
        <a:p>
          <a:r>
            <a:rPr lang="zh-CN" altLang="en-US" dirty="0" smtClean="0"/>
            <a:t>类型转换</a:t>
          </a:r>
          <a:endParaRPr lang="zh-CN" altLang="en-US" dirty="0"/>
        </a:p>
      </dgm:t>
    </dgm:pt>
    <dgm:pt modelId="{13242974-1E4E-4D1F-A36F-67FE46D04635}" type="parTrans" cxnId="{46D1E81B-D017-4EFF-A325-0C3F162C7222}">
      <dgm:prSet/>
      <dgm:spPr/>
      <dgm:t>
        <a:bodyPr/>
        <a:lstStyle/>
        <a:p>
          <a:endParaRPr lang="zh-CN" altLang="en-US"/>
        </a:p>
      </dgm:t>
    </dgm:pt>
    <dgm:pt modelId="{3944E82D-2395-4EA3-A5BB-735A67922794}" type="sibTrans" cxnId="{46D1E81B-D017-4EFF-A325-0C3F162C7222}">
      <dgm:prSet/>
      <dgm:spPr/>
      <dgm:t>
        <a:bodyPr/>
        <a:lstStyle/>
        <a:p>
          <a:endParaRPr lang="zh-CN" altLang="en-US"/>
        </a:p>
      </dgm:t>
    </dgm:pt>
    <dgm:pt modelId="{88F1C0AB-08F4-4161-99AC-DABAEA0ED5D8}">
      <dgm:prSet phldrT="[文本]"/>
      <dgm:spPr/>
      <dgm:t>
        <a:bodyPr/>
        <a:lstStyle/>
        <a:p>
          <a:r>
            <a:rPr lang="zh-CN" altLang="en-US" dirty="0" smtClean="0"/>
            <a:t>执行上下文</a:t>
          </a:r>
          <a:endParaRPr lang="zh-CN" altLang="en-US" dirty="0"/>
        </a:p>
      </dgm:t>
    </dgm:pt>
    <dgm:pt modelId="{A8A6257B-5317-4CDF-926E-14E023C5F533}" type="parTrans" cxnId="{D0529FF5-AB5A-4427-80E2-56EB40D5EFAC}">
      <dgm:prSet/>
      <dgm:spPr/>
      <dgm:t>
        <a:bodyPr/>
        <a:lstStyle/>
        <a:p>
          <a:endParaRPr lang="zh-CN" altLang="en-US"/>
        </a:p>
      </dgm:t>
    </dgm:pt>
    <dgm:pt modelId="{0E8B146A-856D-441E-A57D-D8866ED25BC1}" type="sibTrans" cxnId="{D0529FF5-AB5A-4427-80E2-56EB40D5EFAC}">
      <dgm:prSet/>
      <dgm:spPr/>
      <dgm:t>
        <a:bodyPr/>
        <a:lstStyle/>
        <a:p>
          <a:endParaRPr lang="zh-CN" altLang="en-US"/>
        </a:p>
      </dgm:t>
    </dgm:pt>
    <dgm:pt modelId="{E66026CC-A2D5-442B-9684-628CAE598894}">
      <dgm:prSet phldrT="[文本]"/>
      <dgm:spPr/>
      <dgm:t>
        <a:bodyPr/>
        <a:lstStyle/>
        <a:p>
          <a:r>
            <a:rPr lang="zh-CN" altLang="en-US" dirty="0" smtClean="0"/>
            <a:t>表达式</a:t>
          </a:r>
          <a:endParaRPr lang="zh-CN" altLang="en-US" dirty="0"/>
        </a:p>
      </dgm:t>
    </dgm:pt>
    <dgm:pt modelId="{80F9153B-DA1D-4698-ADB6-1824A220E550}" type="parTrans" cxnId="{58105BDB-45E4-47CB-A4C6-77398923214D}">
      <dgm:prSet/>
      <dgm:spPr/>
      <dgm:t>
        <a:bodyPr/>
        <a:lstStyle/>
        <a:p>
          <a:endParaRPr lang="zh-CN" altLang="en-US"/>
        </a:p>
      </dgm:t>
    </dgm:pt>
    <dgm:pt modelId="{854EC051-788F-4057-B011-5A2C834CBDD7}" type="sibTrans" cxnId="{58105BDB-45E4-47CB-A4C6-77398923214D}">
      <dgm:prSet/>
      <dgm:spPr/>
      <dgm:t>
        <a:bodyPr/>
        <a:lstStyle/>
        <a:p>
          <a:endParaRPr lang="zh-CN" altLang="en-US"/>
        </a:p>
      </dgm:t>
    </dgm:pt>
    <dgm:pt modelId="{955A9D2F-DC3E-4BDC-A8A5-4175DD02510A}">
      <dgm:prSet phldrT="[文本]"/>
      <dgm:spPr/>
      <dgm:t>
        <a:bodyPr/>
        <a:lstStyle/>
        <a:p>
          <a:r>
            <a:rPr lang="zh-CN" altLang="en-US" dirty="0" smtClean="0"/>
            <a:t>语句</a:t>
          </a:r>
          <a:endParaRPr lang="zh-CN" altLang="en-US" dirty="0"/>
        </a:p>
      </dgm:t>
    </dgm:pt>
    <dgm:pt modelId="{A846049C-0216-408C-A33F-9592075F9E4B}" type="parTrans" cxnId="{6F8FFFDE-3925-4605-847F-D15EEC7ED85F}">
      <dgm:prSet/>
      <dgm:spPr/>
      <dgm:t>
        <a:bodyPr/>
        <a:lstStyle/>
        <a:p>
          <a:endParaRPr lang="zh-CN" altLang="en-US"/>
        </a:p>
      </dgm:t>
    </dgm:pt>
    <dgm:pt modelId="{AAC91138-F2FE-48E3-A6CC-92B57EF9AA97}" type="sibTrans" cxnId="{6F8FFFDE-3925-4605-847F-D15EEC7ED85F}">
      <dgm:prSet/>
      <dgm:spPr/>
      <dgm:t>
        <a:bodyPr/>
        <a:lstStyle/>
        <a:p>
          <a:endParaRPr lang="zh-CN" altLang="en-US"/>
        </a:p>
      </dgm:t>
    </dgm:pt>
    <dgm:pt modelId="{D73B627A-8718-42B9-9AE1-7524F7AD0327}">
      <dgm:prSet phldrT="[文本]"/>
      <dgm:spPr/>
      <dgm:t>
        <a:bodyPr/>
        <a:lstStyle/>
        <a:p>
          <a:r>
            <a:rPr lang="zh-CN" altLang="en-US" dirty="0" smtClean="0"/>
            <a:t>函数定义</a:t>
          </a:r>
          <a:endParaRPr lang="zh-CN" altLang="en-US" dirty="0"/>
        </a:p>
      </dgm:t>
    </dgm:pt>
    <dgm:pt modelId="{A4997298-A9BE-4DC1-B24B-9639933E5A95}" type="parTrans" cxnId="{566A85C4-554B-40E6-ACD7-9709D4E1242E}">
      <dgm:prSet/>
      <dgm:spPr/>
      <dgm:t>
        <a:bodyPr/>
        <a:lstStyle/>
        <a:p>
          <a:endParaRPr lang="zh-CN" altLang="en-US"/>
        </a:p>
      </dgm:t>
    </dgm:pt>
    <dgm:pt modelId="{824A2D26-A478-4E5C-A774-1AA345827567}" type="sibTrans" cxnId="{566A85C4-554B-40E6-ACD7-9709D4E1242E}">
      <dgm:prSet/>
      <dgm:spPr/>
      <dgm:t>
        <a:bodyPr/>
        <a:lstStyle/>
        <a:p>
          <a:endParaRPr lang="zh-CN" altLang="en-US"/>
        </a:p>
      </dgm:t>
    </dgm:pt>
    <dgm:pt modelId="{3D8D7965-33B8-4D05-9265-13D8AA77AB49}">
      <dgm:prSet phldrT="[文本]"/>
      <dgm:spPr/>
      <dgm:t>
        <a:bodyPr/>
        <a:lstStyle/>
        <a:p>
          <a:r>
            <a:rPr lang="zh-CN" altLang="en-US" dirty="0" smtClean="0"/>
            <a:t>内置对象</a:t>
          </a:r>
          <a:endParaRPr lang="zh-CN" altLang="en-US" dirty="0"/>
        </a:p>
      </dgm:t>
    </dgm:pt>
    <dgm:pt modelId="{9B8B65BB-9FE8-41E4-96E5-9D5951386E5C}" type="parTrans" cxnId="{DE0E5DD9-E9DF-4B1C-BA22-07B295BAB7E6}">
      <dgm:prSet/>
      <dgm:spPr/>
      <dgm:t>
        <a:bodyPr/>
        <a:lstStyle/>
        <a:p>
          <a:endParaRPr lang="zh-CN" altLang="en-US"/>
        </a:p>
      </dgm:t>
    </dgm:pt>
    <dgm:pt modelId="{4B287C8C-ADEE-417B-979E-6B38ADF94A0D}" type="sibTrans" cxnId="{DE0E5DD9-E9DF-4B1C-BA22-07B295BAB7E6}">
      <dgm:prSet/>
      <dgm:spPr/>
      <dgm:t>
        <a:bodyPr/>
        <a:lstStyle/>
        <a:p>
          <a:endParaRPr lang="zh-CN" altLang="en-US"/>
        </a:p>
      </dgm:t>
    </dgm:pt>
    <dgm:pt modelId="{0BC8BFCE-C374-48F0-8758-769B6A6FA920}">
      <dgm:prSet phldrT="[文本]"/>
      <dgm:spPr/>
      <dgm:t>
        <a:bodyPr/>
        <a:lstStyle/>
        <a:p>
          <a:r>
            <a:rPr lang="en-US" altLang="zh-CN" dirty="0" smtClean="0"/>
            <a:t>ECMAScript</a:t>
          </a:r>
          <a:endParaRPr lang="zh-CN" altLang="en-US" dirty="0"/>
        </a:p>
      </dgm:t>
    </dgm:pt>
    <dgm:pt modelId="{0A5B66C8-9084-4414-8329-4387890A09F9}" type="sibTrans" cxnId="{5C43C805-92A5-4C3B-8FCB-046999DD59BD}">
      <dgm:prSet/>
      <dgm:spPr/>
      <dgm:t>
        <a:bodyPr/>
        <a:lstStyle/>
        <a:p>
          <a:endParaRPr lang="zh-CN" altLang="en-US"/>
        </a:p>
      </dgm:t>
    </dgm:pt>
    <dgm:pt modelId="{BFD204F3-8068-499D-B7CC-2AEE78D7E035}" type="parTrans" cxnId="{5C43C805-92A5-4C3B-8FCB-046999DD59BD}">
      <dgm:prSet/>
      <dgm:spPr/>
      <dgm:t>
        <a:bodyPr/>
        <a:lstStyle/>
        <a:p>
          <a:endParaRPr lang="zh-CN" altLang="en-US"/>
        </a:p>
      </dgm:t>
    </dgm:pt>
    <dgm:pt modelId="{59BF4B96-BAA0-49E0-813B-758E8CBC2A66}" type="pres">
      <dgm:prSet presAssocID="{733A0672-FB9B-4451-8ED9-AAEC43C9CF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DF16E3-8D5F-4FCB-89AB-01DD1E44D602}" type="pres">
      <dgm:prSet presAssocID="{0BC8BFCE-C374-48F0-8758-769B6A6FA920}" presName="composite" presStyleCnt="0"/>
      <dgm:spPr/>
    </dgm:pt>
    <dgm:pt modelId="{00605D14-5D02-4F25-BFDC-FDB00ADDFD47}" type="pres">
      <dgm:prSet presAssocID="{0BC8BFCE-C374-48F0-8758-769B6A6FA92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4D5D6-6F2E-4EFA-BC06-47F15967EE27}" type="pres">
      <dgm:prSet presAssocID="{0BC8BFCE-C374-48F0-8758-769B6A6FA92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1AF4B2-C68E-4E59-BB71-162B680539AD}" type="presOf" srcId="{0BC8BFCE-C374-48F0-8758-769B6A6FA920}" destId="{00605D14-5D02-4F25-BFDC-FDB00ADDFD47}" srcOrd="0" destOrd="0" presId="urn:microsoft.com/office/officeart/2005/8/layout/hList1"/>
    <dgm:cxn modelId="{269F7B60-AAAA-484F-8CCC-F7731C303995}" type="presOf" srcId="{D73B627A-8718-42B9-9AE1-7524F7AD0327}" destId="{1944D5D6-6F2E-4EFA-BC06-47F15967EE27}" srcOrd="0" destOrd="6" presId="urn:microsoft.com/office/officeart/2005/8/layout/hList1"/>
    <dgm:cxn modelId="{74B22DC1-1D63-40A4-A43C-50793DF5C508}" srcId="{0BC8BFCE-C374-48F0-8758-769B6A6FA920}" destId="{9D9890AF-E432-4685-B50F-68171C54B217}" srcOrd="1" destOrd="0" parTransId="{C6E9DBC8-B89E-43D6-A026-231E88BBE2AF}" sibTransId="{47FCC739-10D8-4B29-8CEB-15F56F5CD8CC}"/>
    <dgm:cxn modelId="{6F8FFFDE-3925-4605-847F-D15EEC7ED85F}" srcId="{0BC8BFCE-C374-48F0-8758-769B6A6FA920}" destId="{955A9D2F-DC3E-4BDC-A8A5-4175DD02510A}" srcOrd="5" destOrd="0" parTransId="{A846049C-0216-408C-A33F-9592075F9E4B}" sibTransId="{AAC91138-F2FE-48E3-A6CC-92B57EF9AA97}"/>
    <dgm:cxn modelId="{20F42AC8-6812-4425-BF80-9DEAF0FEDC5D}" type="presOf" srcId="{88F1C0AB-08F4-4161-99AC-DABAEA0ED5D8}" destId="{1944D5D6-6F2E-4EFA-BC06-47F15967EE27}" srcOrd="0" destOrd="3" presId="urn:microsoft.com/office/officeart/2005/8/layout/hList1"/>
    <dgm:cxn modelId="{566A85C4-554B-40E6-ACD7-9709D4E1242E}" srcId="{0BC8BFCE-C374-48F0-8758-769B6A6FA920}" destId="{D73B627A-8718-42B9-9AE1-7524F7AD0327}" srcOrd="6" destOrd="0" parTransId="{A4997298-A9BE-4DC1-B24B-9639933E5A95}" sibTransId="{824A2D26-A478-4E5C-A774-1AA345827567}"/>
    <dgm:cxn modelId="{46D1E81B-D017-4EFF-A325-0C3F162C7222}" srcId="{0BC8BFCE-C374-48F0-8758-769B6A6FA920}" destId="{9D2C7C23-B78E-4125-8734-C5E7FBCCF2DE}" srcOrd="2" destOrd="0" parTransId="{13242974-1E4E-4D1F-A36F-67FE46D04635}" sibTransId="{3944E82D-2395-4EA3-A5BB-735A67922794}"/>
    <dgm:cxn modelId="{0E88A51C-88A0-4376-9610-C0BFABBA9A15}" type="presOf" srcId="{E66026CC-A2D5-442B-9684-628CAE598894}" destId="{1944D5D6-6F2E-4EFA-BC06-47F15967EE27}" srcOrd="0" destOrd="4" presId="urn:microsoft.com/office/officeart/2005/8/layout/hList1"/>
    <dgm:cxn modelId="{C5F90320-2C24-43F4-92B2-CF60BA2F8199}" type="presOf" srcId="{9D9890AF-E432-4685-B50F-68171C54B217}" destId="{1944D5D6-6F2E-4EFA-BC06-47F15967EE27}" srcOrd="0" destOrd="1" presId="urn:microsoft.com/office/officeart/2005/8/layout/hList1"/>
    <dgm:cxn modelId="{7788B66F-F81A-4644-93E0-F4D271272322}" type="presOf" srcId="{955A9D2F-DC3E-4BDC-A8A5-4175DD02510A}" destId="{1944D5D6-6F2E-4EFA-BC06-47F15967EE27}" srcOrd="0" destOrd="5" presId="urn:microsoft.com/office/officeart/2005/8/layout/hList1"/>
    <dgm:cxn modelId="{5C43C805-92A5-4C3B-8FCB-046999DD59BD}" srcId="{733A0672-FB9B-4451-8ED9-AAEC43C9CF72}" destId="{0BC8BFCE-C374-48F0-8758-769B6A6FA920}" srcOrd="0" destOrd="0" parTransId="{BFD204F3-8068-499D-B7CC-2AEE78D7E035}" sibTransId="{0A5B66C8-9084-4414-8329-4387890A09F9}"/>
    <dgm:cxn modelId="{B661A521-486E-4E80-B460-4F72D90014D4}" srcId="{0BC8BFCE-C374-48F0-8758-769B6A6FA920}" destId="{681873ED-B85E-4AE7-A993-536970CC746A}" srcOrd="0" destOrd="0" parTransId="{F966B5DD-F815-4F0C-9884-79F30437BD04}" sibTransId="{18469FFD-F165-4CB1-9972-CCE9BD661679}"/>
    <dgm:cxn modelId="{D0529FF5-AB5A-4427-80E2-56EB40D5EFAC}" srcId="{0BC8BFCE-C374-48F0-8758-769B6A6FA920}" destId="{88F1C0AB-08F4-4161-99AC-DABAEA0ED5D8}" srcOrd="3" destOrd="0" parTransId="{A8A6257B-5317-4CDF-926E-14E023C5F533}" sibTransId="{0E8B146A-856D-441E-A57D-D8866ED25BC1}"/>
    <dgm:cxn modelId="{001B60AE-0334-46C0-85A2-2257977DF584}" type="presOf" srcId="{9D2C7C23-B78E-4125-8734-C5E7FBCCF2DE}" destId="{1944D5D6-6F2E-4EFA-BC06-47F15967EE27}" srcOrd="0" destOrd="2" presId="urn:microsoft.com/office/officeart/2005/8/layout/hList1"/>
    <dgm:cxn modelId="{DE0E5DD9-E9DF-4B1C-BA22-07B295BAB7E6}" srcId="{0BC8BFCE-C374-48F0-8758-769B6A6FA920}" destId="{3D8D7965-33B8-4D05-9265-13D8AA77AB49}" srcOrd="7" destOrd="0" parTransId="{9B8B65BB-9FE8-41E4-96E5-9D5951386E5C}" sibTransId="{4B287C8C-ADEE-417B-979E-6B38ADF94A0D}"/>
    <dgm:cxn modelId="{42D26542-97D3-406F-9A7A-5427D3792D04}" type="presOf" srcId="{733A0672-FB9B-4451-8ED9-AAEC43C9CF72}" destId="{59BF4B96-BAA0-49E0-813B-758E8CBC2A66}" srcOrd="0" destOrd="0" presId="urn:microsoft.com/office/officeart/2005/8/layout/hList1"/>
    <dgm:cxn modelId="{685763B2-6E7E-4969-A8D7-676B822FABAB}" type="presOf" srcId="{681873ED-B85E-4AE7-A993-536970CC746A}" destId="{1944D5D6-6F2E-4EFA-BC06-47F15967EE27}" srcOrd="0" destOrd="0" presId="urn:microsoft.com/office/officeart/2005/8/layout/hList1"/>
    <dgm:cxn modelId="{58105BDB-45E4-47CB-A4C6-77398923214D}" srcId="{0BC8BFCE-C374-48F0-8758-769B6A6FA920}" destId="{E66026CC-A2D5-442B-9684-628CAE598894}" srcOrd="4" destOrd="0" parTransId="{80F9153B-DA1D-4698-ADB6-1824A220E550}" sibTransId="{854EC051-788F-4057-B011-5A2C834CBDD7}"/>
    <dgm:cxn modelId="{B09CF325-3C75-42A5-A868-B4112637EB95}" type="presOf" srcId="{3D8D7965-33B8-4D05-9265-13D8AA77AB49}" destId="{1944D5D6-6F2E-4EFA-BC06-47F15967EE27}" srcOrd="0" destOrd="7" presId="urn:microsoft.com/office/officeart/2005/8/layout/hList1"/>
    <dgm:cxn modelId="{3A26EB64-BB08-44B8-B75E-117716926823}" type="presParOf" srcId="{59BF4B96-BAA0-49E0-813B-758E8CBC2A66}" destId="{E4DF16E3-8D5F-4FCB-89AB-01DD1E44D602}" srcOrd="0" destOrd="0" presId="urn:microsoft.com/office/officeart/2005/8/layout/hList1"/>
    <dgm:cxn modelId="{57154D8A-E2AB-443D-946A-47BE106668EC}" type="presParOf" srcId="{E4DF16E3-8D5F-4FCB-89AB-01DD1E44D602}" destId="{00605D14-5D02-4F25-BFDC-FDB00ADDFD47}" srcOrd="0" destOrd="0" presId="urn:microsoft.com/office/officeart/2005/8/layout/hList1"/>
    <dgm:cxn modelId="{D1FFC9BB-E22C-4B86-B5B4-A503476AABDC}" type="presParOf" srcId="{E4DF16E3-8D5F-4FCB-89AB-01DD1E44D602}" destId="{1944D5D6-6F2E-4EFA-BC06-47F15967EE27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A0672-FB9B-4451-8ED9-AAEC43C9CF72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81873ED-B85E-4AE7-A993-536970CC746A}">
      <dgm:prSet phldrT="[文本]"/>
      <dgm:spPr/>
      <dgm:t>
        <a:bodyPr/>
        <a:lstStyle/>
        <a:p>
          <a:r>
            <a:rPr lang="zh-CN" altLang="en-US" dirty="0" smtClean="0"/>
            <a:t>语法</a:t>
          </a:r>
          <a:endParaRPr lang="zh-CN" altLang="en-US" dirty="0"/>
        </a:p>
      </dgm:t>
    </dgm:pt>
    <dgm:pt modelId="{F966B5DD-F815-4F0C-9884-79F30437BD04}" type="parTrans" cxnId="{B661A521-486E-4E80-B460-4F72D90014D4}">
      <dgm:prSet/>
      <dgm:spPr/>
      <dgm:t>
        <a:bodyPr/>
        <a:lstStyle/>
        <a:p>
          <a:endParaRPr lang="zh-CN" altLang="en-US"/>
        </a:p>
      </dgm:t>
    </dgm:pt>
    <dgm:pt modelId="{18469FFD-F165-4CB1-9972-CCE9BD661679}" type="sibTrans" cxnId="{B661A521-486E-4E80-B460-4F72D90014D4}">
      <dgm:prSet/>
      <dgm:spPr/>
      <dgm:t>
        <a:bodyPr/>
        <a:lstStyle/>
        <a:p>
          <a:endParaRPr lang="zh-CN" altLang="en-US"/>
        </a:p>
      </dgm:t>
    </dgm:pt>
    <dgm:pt modelId="{9D9890AF-E432-4685-B50F-68171C54B217}">
      <dgm:prSet phldrT="[文本]"/>
      <dgm:spPr/>
      <dgm:t>
        <a:bodyPr/>
        <a:lstStyle/>
        <a:p>
          <a:r>
            <a:rPr lang="zh-CN" altLang="en-US" dirty="0" smtClean="0"/>
            <a:t>类型</a:t>
          </a:r>
          <a:endParaRPr lang="zh-CN" altLang="en-US" dirty="0"/>
        </a:p>
      </dgm:t>
    </dgm:pt>
    <dgm:pt modelId="{C6E9DBC8-B89E-43D6-A026-231E88BBE2AF}" type="parTrans" cxnId="{74B22DC1-1D63-40A4-A43C-50793DF5C508}">
      <dgm:prSet/>
      <dgm:spPr/>
      <dgm:t>
        <a:bodyPr/>
        <a:lstStyle/>
        <a:p>
          <a:endParaRPr lang="zh-CN" altLang="en-US"/>
        </a:p>
      </dgm:t>
    </dgm:pt>
    <dgm:pt modelId="{47FCC739-10D8-4B29-8CEB-15F56F5CD8CC}" type="sibTrans" cxnId="{74B22DC1-1D63-40A4-A43C-50793DF5C508}">
      <dgm:prSet/>
      <dgm:spPr/>
      <dgm:t>
        <a:bodyPr/>
        <a:lstStyle/>
        <a:p>
          <a:endParaRPr lang="zh-CN" altLang="en-US"/>
        </a:p>
      </dgm:t>
    </dgm:pt>
    <dgm:pt modelId="{9D2C7C23-B78E-4125-8734-C5E7FBCCF2DE}">
      <dgm:prSet phldrT="[文本]"/>
      <dgm:spPr/>
      <dgm:t>
        <a:bodyPr/>
        <a:lstStyle/>
        <a:p>
          <a:r>
            <a:rPr lang="zh-CN" altLang="en-US" dirty="0" smtClean="0"/>
            <a:t>类型转换</a:t>
          </a:r>
          <a:endParaRPr lang="zh-CN" altLang="en-US" dirty="0"/>
        </a:p>
      </dgm:t>
    </dgm:pt>
    <dgm:pt modelId="{13242974-1E4E-4D1F-A36F-67FE46D04635}" type="parTrans" cxnId="{46D1E81B-D017-4EFF-A325-0C3F162C7222}">
      <dgm:prSet/>
      <dgm:spPr/>
      <dgm:t>
        <a:bodyPr/>
        <a:lstStyle/>
        <a:p>
          <a:endParaRPr lang="zh-CN" altLang="en-US"/>
        </a:p>
      </dgm:t>
    </dgm:pt>
    <dgm:pt modelId="{3944E82D-2395-4EA3-A5BB-735A67922794}" type="sibTrans" cxnId="{46D1E81B-D017-4EFF-A325-0C3F162C7222}">
      <dgm:prSet/>
      <dgm:spPr/>
      <dgm:t>
        <a:bodyPr/>
        <a:lstStyle/>
        <a:p>
          <a:endParaRPr lang="zh-CN" altLang="en-US"/>
        </a:p>
      </dgm:t>
    </dgm:pt>
    <dgm:pt modelId="{88F1C0AB-08F4-4161-99AC-DABAEA0ED5D8}">
      <dgm:prSet phldrT="[文本]"/>
      <dgm:spPr/>
      <dgm:t>
        <a:bodyPr/>
        <a:lstStyle/>
        <a:p>
          <a:r>
            <a:rPr lang="zh-CN" altLang="en-US" dirty="0" smtClean="0"/>
            <a:t>执行上下文</a:t>
          </a:r>
          <a:endParaRPr lang="zh-CN" altLang="en-US" dirty="0"/>
        </a:p>
      </dgm:t>
    </dgm:pt>
    <dgm:pt modelId="{A8A6257B-5317-4CDF-926E-14E023C5F533}" type="parTrans" cxnId="{D0529FF5-AB5A-4427-80E2-56EB40D5EFAC}">
      <dgm:prSet/>
      <dgm:spPr/>
      <dgm:t>
        <a:bodyPr/>
        <a:lstStyle/>
        <a:p>
          <a:endParaRPr lang="zh-CN" altLang="en-US"/>
        </a:p>
      </dgm:t>
    </dgm:pt>
    <dgm:pt modelId="{0E8B146A-856D-441E-A57D-D8866ED25BC1}" type="sibTrans" cxnId="{D0529FF5-AB5A-4427-80E2-56EB40D5EFAC}">
      <dgm:prSet/>
      <dgm:spPr/>
      <dgm:t>
        <a:bodyPr/>
        <a:lstStyle/>
        <a:p>
          <a:endParaRPr lang="zh-CN" altLang="en-US"/>
        </a:p>
      </dgm:t>
    </dgm:pt>
    <dgm:pt modelId="{E66026CC-A2D5-442B-9684-628CAE598894}">
      <dgm:prSet phldrT="[文本]"/>
      <dgm:spPr/>
      <dgm:t>
        <a:bodyPr/>
        <a:lstStyle/>
        <a:p>
          <a:r>
            <a:rPr lang="zh-CN" altLang="en-US" dirty="0" smtClean="0"/>
            <a:t>表达式</a:t>
          </a:r>
          <a:endParaRPr lang="zh-CN" altLang="en-US" dirty="0"/>
        </a:p>
      </dgm:t>
    </dgm:pt>
    <dgm:pt modelId="{80F9153B-DA1D-4698-ADB6-1824A220E550}" type="parTrans" cxnId="{58105BDB-45E4-47CB-A4C6-77398923214D}">
      <dgm:prSet/>
      <dgm:spPr/>
      <dgm:t>
        <a:bodyPr/>
        <a:lstStyle/>
        <a:p>
          <a:endParaRPr lang="zh-CN" altLang="en-US"/>
        </a:p>
      </dgm:t>
    </dgm:pt>
    <dgm:pt modelId="{854EC051-788F-4057-B011-5A2C834CBDD7}" type="sibTrans" cxnId="{58105BDB-45E4-47CB-A4C6-77398923214D}">
      <dgm:prSet/>
      <dgm:spPr/>
      <dgm:t>
        <a:bodyPr/>
        <a:lstStyle/>
        <a:p>
          <a:endParaRPr lang="zh-CN" altLang="en-US"/>
        </a:p>
      </dgm:t>
    </dgm:pt>
    <dgm:pt modelId="{955A9D2F-DC3E-4BDC-A8A5-4175DD02510A}">
      <dgm:prSet phldrT="[文本]"/>
      <dgm:spPr/>
      <dgm:t>
        <a:bodyPr/>
        <a:lstStyle/>
        <a:p>
          <a:r>
            <a:rPr lang="zh-CN" altLang="en-US" dirty="0" smtClean="0"/>
            <a:t>语句</a:t>
          </a:r>
          <a:endParaRPr lang="zh-CN" altLang="en-US" dirty="0"/>
        </a:p>
      </dgm:t>
    </dgm:pt>
    <dgm:pt modelId="{A846049C-0216-408C-A33F-9592075F9E4B}" type="parTrans" cxnId="{6F8FFFDE-3925-4605-847F-D15EEC7ED85F}">
      <dgm:prSet/>
      <dgm:spPr/>
      <dgm:t>
        <a:bodyPr/>
        <a:lstStyle/>
        <a:p>
          <a:endParaRPr lang="zh-CN" altLang="en-US"/>
        </a:p>
      </dgm:t>
    </dgm:pt>
    <dgm:pt modelId="{AAC91138-F2FE-48E3-A6CC-92B57EF9AA97}" type="sibTrans" cxnId="{6F8FFFDE-3925-4605-847F-D15EEC7ED85F}">
      <dgm:prSet/>
      <dgm:spPr/>
      <dgm:t>
        <a:bodyPr/>
        <a:lstStyle/>
        <a:p>
          <a:endParaRPr lang="zh-CN" altLang="en-US"/>
        </a:p>
      </dgm:t>
    </dgm:pt>
    <dgm:pt modelId="{D73B627A-8718-42B9-9AE1-7524F7AD0327}">
      <dgm:prSet phldrT="[文本]"/>
      <dgm:spPr/>
      <dgm:t>
        <a:bodyPr/>
        <a:lstStyle/>
        <a:p>
          <a:r>
            <a:rPr lang="zh-CN" altLang="en-US" dirty="0" smtClean="0"/>
            <a:t>函数定义</a:t>
          </a:r>
          <a:endParaRPr lang="zh-CN" altLang="en-US" dirty="0"/>
        </a:p>
      </dgm:t>
    </dgm:pt>
    <dgm:pt modelId="{A4997298-A9BE-4DC1-B24B-9639933E5A95}" type="parTrans" cxnId="{566A85C4-554B-40E6-ACD7-9709D4E1242E}">
      <dgm:prSet/>
      <dgm:spPr/>
      <dgm:t>
        <a:bodyPr/>
        <a:lstStyle/>
        <a:p>
          <a:endParaRPr lang="zh-CN" altLang="en-US"/>
        </a:p>
      </dgm:t>
    </dgm:pt>
    <dgm:pt modelId="{824A2D26-A478-4E5C-A774-1AA345827567}" type="sibTrans" cxnId="{566A85C4-554B-40E6-ACD7-9709D4E1242E}">
      <dgm:prSet/>
      <dgm:spPr/>
      <dgm:t>
        <a:bodyPr/>
        <a:lstStyle/>
        <a:p>
          <a:endParaRPr lang="zh-CN" altLang="en-US"/>
        </a:p>
      </dgm:t>
    </dgm:pt>
    <dgm:pt modelId="{3D8D7965-33B8-4D05-9265-13D8AA77AB49}">
      <dgm:prSet phldrT="[文本]"/>
      <dgm:spPr/>
      <dgm:t>
        <a:bodyPr/>
        <a:lstStyle/>
        <a:p>
          <a:r>
            <a:rPr lang="zh-CN" altLang="en-US" dirty="0" smtClean="0"/>
            <a:t>内置对象</a:t>
          </a:r>
          <a:endParaRPr lang="zh-CN" altLang="en-US" dirty="0"/>
        </a:p>
      </dgm:t>
    </dgm:pt>
    <dgm:pt modelId="{9B8B65BB-9FE8-41E4-96E5-9D5951386E5C}" type="parTrans" cxnId="{DE0E5DD9-E9DF-4B1C-BA22-07B295BAB7E6}">
      <dgm:prSet/>
      <dgm:spPr/>
      <dgm:t>
        <a:bodyPr/>
        <a:lstStyle/>
        <a:p>
          <a:endParaRPr lang="zh-CN" altLang="en-US"/>
        </a:p>
      </dgm:t>
    </dgm:pt>
    <dgm:pt modelId="{4B287C8C-ADEE-417B-979E-6B38ADF94A0D}" type="sibTrans" cxnId="{DE0E5DD9-E9DF-4B1C-BA22-07B295BAB7E6}">
      <dgm:prSet/>
      <dgm:spPr/>
      <dgm:t>
        <a:bodyPr/>
        <a:lstStyle/>
        <a:p>
          <a:endParaRPr lang="zh-CN" altLang="en-US"/>
        </a:p>
      </dgm:t>
    </dgm:pt>
    <dgm:pt modelId="{0BC8BFCE-C374-48F0-8758-769B6A6FA920}">
      <dgm:prSet phldrT="[文本]"/>
      <dgm:spPr/>
      <dgm:t>
        <a:bodyPr/>
        <a:lstStyle/>
        <a:p>
          <a:r>
            <a:rPr lang="zh-CN" altLang="en-US" dirty="0" smtClean="0"/>
            <a:t>核心</a:t>
          </a:r>
          <a:r>
            <a:rPr lang="en-US" altLang="zh-CN" dirty="0" smtClean="0"/>
            <a:t>JavaScript</a:t>
          </a:r>
          <a:endParaRPr lang="zh-CN" altLang="en-US" dirty="0"/>
        </a:p>
      </dgm:t>
    </dgm:pt>
    <dgm:pt modelId="{0A5B66C8-9084-4414-8329-4387890A09F9}" type="sibTrans" cxnId="{5C43C805-92A5-4C3B-8FCB-046999DD59BD}">
      <dgm:prSet/>
      <dgm:spPr/>
      <dgm:t>
        <a:bodyPr/>
        <a:lstStyle/>
        <a:p>
          <a:endParaRPr lang="zh-CN" altLang="en-US"/>
        </a:p>
      </dgm:t>
    </dgm:pt>
    <dgm:pt modelId="{BFD204F3-8068-499D-B7CC-2AEE78D7E035}" type="parTrans" cxnId="{5C43C805-92A5-4C3B-8FCB-046999DD59BD}">
      <dgm:prSet/>
      <dgm:spPr/>
      <dgm:t>
        <a:bodyPr/>
        <a:lstStyle/>
        <a:p>
          <a:endParaRPr lang="zh-CN" altLang="en-US"/>
        </a:p>
      </dgm:t>
    </dgm:pt>
    <dgm:pt modelId="{504DA29F-EF59-49E2-9220-DE82DA8A34A2}">
      <dgm:prSet phldrT="[文本]"/>
      <dgm:spPr/>
      <dgm:t>
        <a:bodyPr/>
        <a:lstStyle/>
        <a:p>
          <a:r>
            <a:rPr lang="zh-CN" altLang="en-US" dirty="0" smtClean="0"/>
            <a:t>客户端</a:t>
          </a:r>
          <a:r>
            <a:rPr lang="en-US" altLang="zh-CN" dirty="0" smtClean="0"/>
            <a:t>JavaScript</a:t>
          </a:r>
          <a:endParaRPr lang="zh-CN" altLang="en-US" dirty="0"/>
        </a:p>
      </dgm:t>
    </dgm:pt>
    <dgm:pt modelId="{181BCCDF-BF61-4A36-885F-2EF122FEB5C8}" type="parTrans" cxnId="{6C347E1A-1445-4946-A588-FAA6B491DD72}">
      <dgm:prSet/>
      <dgm:spPr/>
      <dgm:t>
        <a:bodyPr/>
        <a:lstStyle/>
        <a:p>
          <a:endParaRPr lang="zh-CN" altLang="en-US"/>
        </a:p>
      </dgm:t>
    </dgm:pt>
    <dgm:pt modelId="{07BA1549-F6AF-423C-9490-78DDE6248C68}" type="sibTrans" cxnId="{6C347E1A-1445-4946-A588-FAA6B491DD72}">
      <dgm:prSet/>
      <dgm:spPr/>
      <dgm:t>
        <a:bodyPr/>
        <a:lstStyle/>
        <a:p>
          <a:endParaRPr lang="zh-CN" altLang="en-US"/>
        </a:p>
      </dgm:t>
    </dgm:pt>
    <dgm:pt modelId="{0806121D-5651-4F58-BD25-86FFD60806E7}">
      <dgm:prSet/>
      <dgm:spPr/>
      <dgm:t>
        <a:bodyPr/>
        <a:lstStyle/>
        <a:p>
          <a:r>
            <a:rPr lang="zh-CN" altLang="en-US" dirty="0" smtClean="0"/>
            <a:t>窗口</a:t>
          </a:r>
          <a:endParaRPr lang="zh-CN" altLang="en-US" dirty="0"/>
        </a:p>
      </dgm:t>
    </dgm:pt>
    <dgm:pt modelId="{6C783333-BC9F-430D-80E0-5470D07AE7F4}" type="parTrans" cxnId="{E6A33229-6528-4BCF-9569-9F5932F475CC}">
      <dgm:prSet/>
      <dgm:spPr/>
      <dgm:t>
        <a:bodyPr/>
        <a:lstStyle/>
        <a:p>
          <a:endParaRPr lang="zh-CN" altLang="en-US"/>
        </a:p>
      </dgm:t>
    </dgm:pt>
    <dgm:pt modelId="{FCE82903-CE77-433B-BDE1-D38622343AA9}" type="sibTrans" cxnId="{E6A33229-6528-4BCF-9569-9F5932F475CC}">
      <dgm:prSet/>
      <dgm:spPr/>
      <dgm:t>
        <a:bodyPr/>
        <a:lstStyle/>
        <a:p>
          <a:endParaRPr lang="zh-CN" altLang="en-US"/>
        </a:p>
      </dgm:t>
    </dgm:pt>
    <dgm:pt modelId="{C9DA1553-CB5A-4409-8E5C-639028D143AC}">
      <dgm:prSet/>
      <dgm:spPr/>
      <dgm:t>
        <a:bodyPr/>
        <a:lstStyle/>
        <a:p>
          <a:r>
            <a:rPr lang="en-US" altLang="zh-CN" dirty="0" smtClean="0"/>
            <a:t>BOM</a:t>
          </a:r>
          <a:r>
            <a:rPr lang="zh-CN" altLang="en-US" dirty="0" smtClean="0"/>
            <a:t>和</a:t>
          </a:r>
          <a:r>
            <a:rPr lang="en-US" altLang="zh-CN" dirty="0" smtClean="0"/>
            <a:t>DOM</a:t>
          </a:r>
          <a:endParaRPr lang="zh-CN" altLang="en-US" dirty="0"/>
        </a:p>
      </dgm:t>
    </dgm:pt>
    <dgm:pt modelId="{DD69842B-DFF5-4A03-85F9-628D162A89CA}" type="parTrans" cxnId="{DCF7D811-E671-4D39-A97A-591141D51CA9}">
      <dgm:prSet/>
      <dgm:spPr/>
      <dgm:t>
        <a:bodyPr/>
        <a:lstStyle/>
        <a:p>
          <a:endParaRPr lang="zh-CN" altLang="en-US"/>
        </a:p>
      </dgm:t>
    </dgm:pt>
    <dgm:pt modelId="{0B8B7CF3-EBBE-4619-93C8-E074FB5C76B8}" type="sibTrans" cxnId="{DCF7D811-E671-4D39-A97A-591141D51CA9}">
      <dgm:prSet/>
      <dgm:spPr/>
      <dgm:t>
        <a:bodyPr/>
        <a:lstStyle/>
        <a:p>
          <a:endParaRPr lang="zh-CN" altLang="en-US"/>
        </a:p>
      </dgm:t>
    </dgm:pt>
    <dgm:pt modelId="{26B2BFA9-DCDD-4D37-BCB8-23BD346DB8A3}">
      <dgm:prSet/>
      <dgm:spPr/>
      <dgm:t>
        <a:bodyPr/>
        <a:lstStyle/>
        <a:p>
          <a:r>
            <a:rPr lang="zh-CN" altLang="en-US" dirty="0" smtClean="0"/>
            <a:t>事件</a:t>
          </a:r>
          <a:endParaRPr lang="zh-CN" altLang="en-US" dirty="0"/>
        </a:p>
      </dgm:t>
    </dgm:pt>
    <dgm:pt modelId="{90E84A4C-D5BC-44E4-BC21-D98ED95FB28D}" type="parTrans" cxnId="{891C01D6-59EC-46FF-8784-A18D935F9276}">
      <dgm:prSet/>
      <dgm:spPr/>
      <dgm:t>
        <a:bodyPr/>
        <a:lstStyle/>
        <a:p>
          <a:endParaRPr lang="zh-CN" altLang="en-US"/>
        </a:p>
      </dgm:t>
    </dgm:pt>
    <dgm:pt modelId="{A65E0FEC-437E-43B6-B665-626D3D97D1FA}" type="sibTrans" cxnId="{891C01D6-59EC-46FF-8784-A18D935F9276}">
      <dgm:prSet/>
      <dgm:spPr/>
      <dgm:t>
        <a:bodyPr/>
        <a:lstStyle/>
        <a:p>
          <a:endParaRPr lang="zh-CN" altLang="en-US"/>
        </a:p>
      </dgm:t>
    </dgm:pt>
    <dgm:pt modelId="{0E40B546-41AD-43B3-A5DC-CE2233EEBA53}">
      <dgm:prSet/>
      <dgm:spPr/>
      <dgm:t>
        <a:bodyPr/>
        <a:lstStyle/>
        <a:p>
          <a:r>
            <a:rPr lang="en-US" altLang="zh-CN" dirty="0" smtClean="0"/>
            <a:t>Cookie</a:t>
          </a:r>
          <a:endParaRPr lang="zh-CN" altLang="en-US" dirty="0"/>
        </a:p>
      </dgm:t>
    </dgm:pt>
    <dgm:pt modelId="{CED31555-800E-4A4A-9DAF-A53F7AD9CB4B}" type="parTrans" cxnId="{F9C485BC-C34E-4EC2-B990-1DED7B61E06E}">
      <dgm:prSet/>
      <dgm:spPr/>
      <dgm:t>
        <a:bodyPr/>
        <a:lstStyle/>
        <a:p>
          <a:endParaRPr lang="zh-CN" altLang="en-US"/>
        </a:p>
      </dgm:t>
    </dgm:pt>
    <dgm:pt modelId="{A77E8338-9329-4A7D-BDDF-A3B3ED274E06}" type="sibTrans" cxnId="{F9C485BC-C34E-4EC2-B990-1DED7B61E06E}">
      <dgm:prSet/>
      <dgm:spPr/>
      <dgm:t>
        <a:bodyPr/>
        <a:lstStyle/>
        <a:p>
          <a:endParaRPr lang="zh-CN" altLang="en-US"/>
        </a:p>
      </dgm:t>
    </dgm:pt>
    <dgm:pt modelId="{B8542499-7F70-4213-8239-7FED6AC8F31C}">
      <dgm:prSet/>
      <dgm:spPr/>
      <dgm:t>
        <a:bodyPr/>
        <a:lstStyle/>
        <a:p>
          <a:r>
            <a:rPr lang="en-US" altLang="zh-CN" smtClean="0"/>
            <a:t>CSS</a:t>
          </a:r>
          <a:endParaRPr lang="zh-CN" altLang="en-US" dirty="0"/>
        </a:p>
      </dgm:t>
    </dgm:pt>
    <dgm:pt modelId="{97F59F0E-A337-4F4F-9EB1-D4642888CF47}" type="sibTrans" cxnId="{60BC948F-4CC6-4343-9F27-B08919DAE451}">
      <dgm:prSet/>
      <dgm:spPr/>
      <dgm:t>
        <a:bodyPr/>
        <a:lstStyle/>
        <a:p>
          <a:endParaRPr lang="zh-CN" altLang="en-US"/>
        </a:p>
      </dgm:t>
    </dgm:pt>
    <dgm:pt modelId="{BE44B371-6DDA-4D84-8880-87A87C808DE4}" type="parTrans" cxnId="{60BC948F-4CC6-4343-9F27-B08919DAE451}">
      <dgm:prSet/>
      <dgm:spPr/>
      <dgm:t>
        <a:bodyPr/>
        <a:lstStyle/>
        <a:p>
          <a:endParaRPr lang="zh-CN" altLang="en-US"/>
        </a:p>
      </dgm:t>
    </dgm:pt>
    <dgm:pt modelId="{D620440C-F2D3-4E26-AC9D-8E98C8928D17}">
      <dgm:prSet/>
      <dgm:spPr/>
      <dgm:t>
        <a:bodyPr/>
        <a:lstStyle/>
        <a:p>
          <a:r>
            <a:rPr lang="zh-CN" altLang="en-US" dirty="0" smtClean="0"/>
            <a:t>脚本化</a:t>
          </a:r>
          <a:r>
            <a:rPr lang="en-US" altLang="zh-CN" dirty="0" smtClean="0"/>
            <a:t>HTTP</a:t>
          </a:r>
          <a:endParaRPr lang="zh-CN" altLang="en-US" dirty="0"/>
        </a:p>
      </dgm:t>
    </dgm:pt>
    <dgm:pt modelId="{7C3CD72B-DECA-4DD8-9817-A7E0D6194395}" type="parTrans" cxnId="{481DFBA9-53F4-4EDD-9D6A-7CB7C90802CE}">
      <dgm:prSet/>
      <dgm:spPr/>
      <dgm:t>
        <a:bodyPr/>
        <a:lstStyle/>
        <a:p>
          <a:endParaRPr lang="zh-CN" altLang="en-US"/>
        </a:p>
      </dgm:t>
    </dgm:pt>
    <dgm:pt modelId="{E4B32D40-8F0C-4D84-A271-21C58AF0D15A}" type="sibTrans" cxnId="{481DFBA9-53F4-4EDD-9D6A-7CB7C90802CE}">
      <dgm:prSet/>
      <dgm:spPr/>
      <dgm:t>
        <a:bodyPr/>
        <a:lstStyle/>
        <a:p>
          <a:endParaRPr lang="zh-CN" altLang="en-US"/>
        </a:p>
      </dgm:t>
    </dgm:pt>
    <dgm:pt modelId="{F50ECC14-A884-4C52-A026-3AFA3746013A}">
      <dgm:prSet/>
      <dgm:spPr/>
      <dgm:t>
        <a:bodyPr/>
        <a:lstStyle/>
        <a:p>
          <a:endParaRPr lang="zh-CN" altLang="en-US" dirty="0"/>
        </a:p>
      </dgm:t>
    </dgm:pt>
    <dgm:pt modelId="{A2CB3780-D915-4C5A-91A6-5102156B480F}" type="parTrans" cxnId="{1C4A2E1D-FB5E-413A-85E4-4DB6331EEAF1}">
      <dgm:prSet/>
      <dgm:spPr/>
      <dgm:t>
        <a:bodyPr/>
        <a:lstStyle/>
        <a:p>
          <a:endParaRPr lang="zh-CN" altLang="en-US"/>
        </a:p>
      </dgm:t>
    </dgm:pt>
    <dgm:pt modelId="{481BCF46-6AFF-4EDC-9988-48BDEAC46CEB}" type="sibTrans" cxnId="{1C4A2E1D-FB5E-413A-85E4-4DB6331EEAF1}">
      <dgm:prSet/>
      <dgm:spPr/>
      <dgm:t>
        <a:bodyPr/>
        <a:lstStyle/>
        <a:p>
          <a:endParaRPr lang="zh-CN" altLang="en-US"/>
        </a:p>
      </dgm:t>
    </dgm:pt>
    <dgm:pt modelId="{E66F8D22-A021-4A0C-B409-D9159ED68AF5}">
      <dgm:prSet/>
      <dgm:spPr/>
      <dgm:t>
        <a:bodyPr/>
        <a:lstStyle/>
        <a:p>
          <a:r>
            <a:rPr lang="zh-CN" altLang="en-US" dirty="0" smtClean="0"/>
            <a:t>脚本化</a:t>
          </a:r>
          <a:r>
            <a:rPr lang="en-US" altLang="zh-CN" dirty="0" smtClean="0"/>
            <a:t>Flash</a:t>
          </a:r>
          <a:endParaRPr lang="zh-CN" altLang="en-US" dirty="0"/>
        </a:p>
      </dgm:t>
    </dgm:pt>
    <dgm:pt modelId="{BC8EA733-DD4F-4798-8202-DFB082039353}" type="parTrans" cxnId="{6BD02F01-9D9E-4BDA-9F92-72514A46EAD2}">
      <dgm:prSet/>
      <dgm:spPr/>
      <dgm:t>
        <a:bodyPr/>
        <a:lstStyle/>
        <a:p>
          <a:endParaRPr lang="zh-CN" altLang="en-US"/>
        </a:p>
      </dgm:t>
    </dgm:pt>
    <dgm:pt modelId="{B35AF065-F1C6-4E71-8879-20DE3F70AD77}" type="sibTrans" cxnId="{6BD02F01-9D9E-4BDA-9F92-72514A46EAD2}">
      <dgm:prSet/>
      <dgm:spPr/>
      <dgm:t>
        <a:bodyPr/>
        <a:lstStyle/>
        <a:p>
          <a:endParaRPr lang="zh-CN" altLang="en-US"/>
        </a:p>
      </dgm:t>
    </dgm:pt>
    <dgm:pt modelId="{F6EF475A-5E0B-42F9-AE47-4C03A80EE7C2}">
      <dgm:prSet/>
      <dgm:spPr/>
      <dgm:t>
        <a:bodyPr/>
        <a:lstStyle/>
        <a:p>
          <a:r>
            <a:rPr lang="zh-CN" altLang="en-US" dirty="0" smtClean="0"/>
            <a:t>脚本化图形</a:t>
          </a:r>
          <a:endParaRPr lang="zh-CN" altLang="en-US" dirty="0"/>
        </a:p>
      </dgm:t>
    </dgm:pt>
    <dgm:pt modelId="{C927EC66-55EB-4E93-9311-3262D9B7FFFC}" type="parTrans" cxnId="{172255F5-5FDC-40C8-8D21-FEDE5F60C65D}">
      <dgm:prSet/>
      <dgm:spPr/>
      <dgm:t>
        <a:bodyPr/>
        <a:lstStyle/>
        <a:p>
          <a:endParaRPr lang="zh-CN" altLang="en-US"/>
        </a:p>
      </dgm:t>
    </dgm:pt>
    <dgm:pt modelId="{4E01EF94-D6F3-4C12-92C4-87D4E1EC41B0}" type="sibTrans" cxnId="{172255F5-5FDC-40C8-8D21-FEDE5F60C65D}">
      <dgm:prSet/>
      <dgm:spPr/>
      <dgm:t>
        <a:bodyPr/>
        <a:lstStyle/>
        <a:p>
          <a:endParaRPr lang="zh-CN" altLang="en-US"/>
        </a:p>
      </dgm:t>
    </dgm:pt>
    <dgm:pt modelId="{59BF4B96-BAA0-49E0-813B-758E8CBC2A66}" type="pres">
      <dgm:prSet presAssocID="{733A0672-FB9B-4451-8ED9-AAEC43C9CF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DF16E3-8D5F-4FCB-89AB-01DD1E44D602}" type="pres">
      <dgm:prSet presAssocID="{0BC8BFCE-C374-48F0-8758-769B6A6FA920}" presName="composite" presStyleCnt="0"/>
      <dgm:spPr/>
    </dgm:pt>
    <dgm:pt modelId="{00605D14-5D02-4F25-BFDC-FDB00ADDFD47}" type="pres">
      <dgm:prSet presAssocID="{0BC8BFCE-C374-48F0-8758-769B6A6FA92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4D5D6-6F2E-4EFA-BC06-47F15967EE27}" type="pres">
      <dgm:prSet presAssocID="{0BC8BFCE-C374-48F0-8758-769B6A6FA92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6EF98F-A589-4558-9394-487F661419B6}" type="pres">
      <dgm:prSet presAssocID="{0A5B66C8-9084-4414-8329-4387890A09F9}" presName="space" presStyleCnt="0"/>
      <dgm:spPr/>
    </dgm:pt>
    <dgm:pt modelId="{974B1E33-F840-4FE9-B25E-98B3E92A986D}" type="pres">
      <dgm:prSet presAssocID="{504DA29F-EF59-49E2-9220-DE82DA8A34A2}" presName="composite" presStyleCnt="0"/>
      <dgm:spPr/>
    </dgm:pt>
    <dgm:pt modelId="{2E3B0953-D6DB-4B84-B5B1-FB1D23E6DA45}" type="pres">
      <dgm:prSet presAssocID="{504DA29F-EF59-49E2-9220-DE82DA8A34A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44A3C-36F9-4ECE-8747-1B4CEDA94A53}" type="pres">
      <dgm:prSet presAssocID="{504DA29F-EF59-49E2-9220-DE82DA8A34A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6FC894-B62E-4314-BBC5-1523656462F3}" type="presOf" srcId="{D620440C-F2D3-4E26-AC9D-8E98C8928D17}" destId="{2CE44A3C-36F9-4ECE-8747-1B4CEDA94A53}" srcOrd="0" destOrd="5" presId="urn:microsoft.com/office/officeart/2005/8/layout/hList1"/>
    <dgm:cxn modelId="{C5B84541-467F-4701-8686-6FF4E6F278DE}" type="presOf" srcId="{9D2C7C23-B78E-4125-8734-C5E7FBCCF2DE}" destId="{1944D5D6-6F2E-4EFA-BC06-47F15967EE27}" srcOrd="0" destOrd="2" presId="urn:microsoft.com/office/officeart/2005/8/layout/hList1"/>
    <dgm:cxn modelId="{74B22DC1-1D63-40A4-A43C-50793DF5C508}" srcId="{0BC8BFCE-C374-48F0-8758-769B6A6FA920}" destId="{9D9890AF-E432-4685-B50F-68171C54B217}" srcOrd="1" destOrd="0" parTransId="{C6E9DBC8-B89E-43D6-A026-231E88BBE2AF}" sibTransId="{47FCC739-10D8-4B29-8CEB-15F56F5CD8CC}"/>
    <dgm:cxn modelId="{51897216-7367-4371-A16E-958C809E1B30}" type="presOf" srcId="{3D8D7965-33B8-4D05-9265-13D8AA77AB49}" destId="{1944D5D6-6F2E-4EFA-BC06-47F15967EE27}" srcOrd="0" destOrd="7" presId="urn:microsoft.com/office/officeart/2005/8/layout/hList1"/>
    <dgm:cxn modelId="{96D30801-6A33-493F-A12F-E5462E6FCE89}" type="presOf" srcId="{681873ED-B85E-4AE7-A993-536970CC746A}" destId="{1944D5D6-6F2E-4EFA-BC06-47F15967EE27}" srcOrd="0" destOrd="0" presId="urn:microsoft.com/office/officeart/2005/8/layout/hList1"/>
    <dgm:cxn modelId="{DDECDAFC-F673-4858-A438-21935DED013E}" type="presOf" srcId="{E66026CC-A2D5-442B-9684-628CAE598894}" destId="{1944D5D6-6F2E-4EFA-BC06-47F15967EE27}" srcOrd="0" destOrd="4" presId="urn:microsoft.com/office/officeart/2005/8/layout/hList1"/>
    <dgm:cxn modelId="{481DFBA9-53F4-4EDD-9D6A-7CB7C90802CE}" srcId="{504DA29F-EF59-49E2-9220-DE82DA8A34A2}" destId="{D620440C-F2D3-4E26-AC9D-8E98C8928D17}" srcOrd="5" destOrd="0" parTransId="{7C3CD72B-DECA-4DD8-9817-A7E0D6194395}" sibTransId="{E4B32D40-8F0C-4D84-A271-21C58AF0D15A}"/>
    <dgm:cxn modelId="{E6373895-4463-467A-BBFD-EE08BEA75640}" type="presOf" srcId="{733A0672-FB9B-4451-8ED9-AAEC43C9CF72}" destId="{59BF4B96-BAA0-49E0-813B-758E8CBC2A66}" srcOrd="0" destOrd="0" presId="urn:microsoft.com/office/officeart/2005/8/layout/hList1"/>
    <dgm:cxn modelId="{6CB55389-5FD9-48EE-95FE-A0915478599B}" type="presOf" srcId="{88F1C0AB-08F4-4161-99AC-DABAEA0ED5D8}" destId="{1944D5D6-6F2E-4EFA-BC06-47F15967EE27}" srcOrd="0" destOrd="3" presId="urn:microsoft.com/office/officeart/2005/8/layout/hList1"/>
    <dgm:cxn modelId="{891C01D6-59EC-46FF-8784-A18D935F9276}" srcId="{504DA29F-EF59-49E2-9220-DE82DA8A34A2}" destId="{26B2BFA9-DCDD-4D37-BCB8-23BD346DB8A3}" srcOrd="3" destOrd="0" parTransId="{90E84A4C-D5BC-44E4-BC21-D98ED95FB28D}" sibTransId="{A65E0FEC-437E-43B6-B665-626D3D97D1FA}"/>
    <dgm:cxn modelId="{5C43C805-92A5-4C3B-8FCB-046999DD59BD}" srcId="{733A0672-FB9B-4451-8ED9-AAEC43C9CF72}" destId="{0BC8BFCE-C374-48F0-8758-769B6A6FA920}" srcOrd="0" destOrd="0" parTransId="{BFD204F3-8068-499D-B7CC-2AEE78D7E035}" sibTransId="{0A5B66C8-9084-4414-8329-4387890A09F9}"/>
    <dgm:cxn modelId="{AB13FA83-C00E-45B8-94DA-8DBB07C90FAF}" type="presOf" srcId="{0E40B546-41AD-43B3-A5DC-CE2233EEBA53}" destId="{2CE44A3C-36F9-4ECE-8747-1B4CEDA94A53}" srcOrd="0" destOrd="4" presId="urn:microsoft.com/office/officeart/2005/8/layout/hList1"/>
    <dgm:cxn modelId="{F9C485BC-C34E-4EC2-B990-1DED7B61E06E}" srcId="{504DA29F-EF59-49E2-9220-DE82DA8A34A2}" destId="{0E40B546-41AD-43B3-A5DC-CE2233EEBA53}" srcOrd="4" destOrd="0" parTransId="{CED31555-800E-4A4A-9DAF-A53F7AD9CB4B}" sibTransId="{A77E8338-9329-4A7D-BDDF-A3B3ED274E06}"/>
    <dgm:cxn modelId="{A8BCB390-9405-4D60-8C38-207C32ACD84A}" type="presOf" srcId="{9D9890AF-E432-4685-B50F-68171C54B217}" destId="{1944D5D6-6F2E-4EFA-BC06-47F15967EE27}" srcOrd="0" destOrd="1" presId="urn:microsoft.com/office/officeart/2005/8/layout/hList1"/>
    <dgm:cxn modelId="{566A85C4-554B-40E6-ACD7-9709D4E1242E}" srcId="{0BC8BFCE-C374-48F0-8758-769B6A6FA920}" destId="{D73B627A-8718-42B9-9AE1-7524F7AD0327}" srcOrd="6" destOrd="0" parTransId="{A4997298-A9BE-4DC1-B24B-9639933E5A95}" sibTransId="{824A2D26-A478-4E5C-A774-1AA345827567}"/>
    <dgm:cxn modelId="{E6FCDFE3-5A63-4597-95F0-A16969E6722D}" type="presOf" srcId="{C9DA1553-CB5A-4409-8E5C-639028D143AC}" destId="{2CE44A3C-36F9-4ECE-8747-1B4CEDA94A53}" srcOrd="0" destOrd="1" presId="urn:microsoft.com/office/officeart/2005/8/layout/hList1"/>
    <dgm:cxn modelId="{46D1E81B-D017-4EFF-A325-0C3F162C7222}" srcId="{0BC8BFCE-C374-48F0-8758-769B6A6FA920}" destId="{9D2C7C23-B78E-4125-8734-C5E7FBCCF2DE}" srcOrd="2" destOrd="0" parTransId="{13242974-1E4E-4D1F-A36F-67FE46D04635}" sibTransId="{3944E82D-2395-4EA3-A5BB-735A67922794}"/>
    <dgm:cxn modelId="{1C4A2E1D-FB5E-413A-85E4-4DB6331EEAF1}" srcId="{504DA29F-EF59-49E2-9220-DE82DA8A34A2}" destId="{F50ECC14-A884-4C52-A026-3AFA3746013A}" srcOrd="8" destOrd="0" parTransId="{A2CB3780-D915-4C5A-91A6-5102156B480F}" sibTransId="{481BCF46-6AFF-4EDC-9988-48BDEAC46CEB}"/>
    <dgm:cxn modelId="{6C347E1A-1445-4946-A588-FAA6B491DD72}" srcId="{733A0672-FB9B-4451-8ED9-AAEC43C9CF72}" destId="{504DA29F-EF59-49E2-9220-DE82DA8A34A2}" srcOrd="1" destOrd="0" parTransId="{181BCCDF-BF61-4A36-885F-2EF122FEB5C8}" sibTransId="{07BA1549-F6AF-423C-9490-78DDE6248C68}"/>
    <dgm:cxn modelId="{14702E06-73ED-4C9C-AD34-54FE303CD0E0}" type="presOf" srcId="{D73B627A-8718-42B9-9AE1-7524F7AD0327}" destId="{1944D5D6-6F2E-4EFA-BC06-47F15967EE27}" srcOrd="0" destOrd="6" presId="urn:microsoft.com/office/officeart/2005/8/layout/hList1"/>
    <dgm:cxn modelId="{22617DA6-CE88-444F-8E33-611C3DD27020}" type="presOf" srcId="{955A9D2F-DC3E-4BDC-A8A5-4175DD02510A}" destId="{1944D5D6-6F2E-4EFA-BC06-47F15967EE27}" srcOrd="0" destOrd="5" presId="urn:microsoft.com/office/officeart/2005/8/layout/hList1"/>
    <dgm:cxn modelId="{DCF7D811-E671-4D39-A97A-591141D51CA9}" srcId="{504DA29F-EF59-49E2-9220-DE82DA8A34A2}" destId="{C9DA1553-CB5A-4409-8E5C-639028D143AC}" srcOrd="1" destOrd="0" parTransId="{DD69842B-DFF5-4A03-85F9-628D162A89CA}" sibTransId="{0B8B7CF3-EBBE-4619-93C8-E074FB5C76B8}"/>
    <dgm:cxn modelId="{7BFAAD8F-27D7-4BDD-8AE6-196232B3D7EF}" type="presOf" srcId="{B8542499-7F70-4213-8239-7FED6AC8F31C}" destId="{2CE44A3C-36F9-4ECE-8747-1B4CEDA94A53}" srcOrd="0" destOrd="2" presId="urn:microsoft.com/office/officeart/2005/8/layout/hList1"/>
    <dgm:cxn modelId="{8967E007-43BA-4ABB-A423-52D5C3CE45E1}" type="presOf" srcId="{0806121D-5651-4F58-BD25-86FFD60806E7}" destId="{2CE44A3C-36F9-4ECE-8747-1B4CEDA94A53}" srcOrd="0" destOrd="0" presId="urn:microsoft.com/office/officeart/2005/8/layout/hList1"/>
    <dgm:cxn modelId="{E6A33229-6528-4BCF-9569-9F5932F475CC}" srcId="{504DA29F-EF59-49E2-9220-DE82DA8A34A2}" destId="{0806121D-5651-4F58-BD25-86FFD60806E7}" srcOrd="0" destOrd="0" parTransId="{6C783333-BC9F-430D-80E0-5470D07AE7F4}" sibTransId="{FCE82903-CE77-433B-BDE1-D38622343AA9}"/>
    <dgm:cxn modelId="{B37AB5CC-5E73-4AF3-ADB9-B92EB12D5477}" type="presOf" srcId="{E66F8D22-A021-4A0C-B409-D9159ED68AF5}" destId="{2CE44A3C-36F9-4ECE-8747-1B4CEDA94A53}" srcOrd="0" destOrd="7" presId="urn:microsoft.com/office/officeart/2005/8/layout/hList1"/>
    <dgm:cxn modelId="{6BD02F01-9D9E-4BDA-9F92-72514A46EAD2}" srcId="{504DA29F-EF59-49E2-9220-DE82DA8A34A2}" destId="{E66F8D22-A021-4A0C-B409-D9159ED68AF5}" srcOrd="7" destOrd="0" parTransId="{BC8EA733-DD4F-4798-8202-DFB082039353}" sibTransId="{B35AF065-F1C6-4E71-8879-20DE3F70AD77}"/>
    <dgm:cxn modelId="{60BC948F-4CC6-4343-9F27-B08919DAE451}" srcId="{504DA29F-EF59-49E2-9220-DE82DA8A34A2}" destId="{B8542499-7F70-4213-8239-7FED6AC8F31C}" srcOrd="2" destOrd="0" parTransId="{BE44B371-6DDA-4D84-8880-87A87C808DE4}" sibTransId="{97F59F0E-A337-4F4F-9EB1-D4642888CF47}"/>
    <dgm:cxn modelId="{9B0CD361-38DB-489E-A8EB-2AE0504157DA}" type="presOf" srcId="{F6EF475A-5E0B-42F9-AE47-4C03A80EE7C2}" destId="{2CE44A3C-36F9-4ECE-8747-1B4CEDA94A53}" srcOrd="0" destOrd="6" presId="urn:microsoft.com/office/officeart/2005/8/layout/hList1"/>
    <dgm:cxn modelId="{172255F5-5FDC-40C8-8D21-FEDE5F60C65D}" srcId="{504DA29F-EF59-49E2-9220-DE82DA8A34A2}" destId="{F6EF475A-5E0B-42F9-AE47-4C03A80EE7C2}" srcOrd="6" destOrd="0" parTransId="{C927EC66-55EB-4E93-9311-3262D9B7FFFC}" sibTransId="{4E01EF94-D6F3-4C12-92C4-87D4E1EC41B0}"/>
    <dgm:cxn modelId="{2E1F9666-9960-41C2-85B8-C6C3AC5F7BC6}" type="presOf" srcId="{26B2BFA9-DCDD-4D37-BCB8-23BD346DB8A3}" destId="{2CE44A3C-36F9-4ECE-8747-1B4CEDA94A53}" srcOrd="0" destOrd="3" presId="urn:microsoft.com/office/officeart/2005/8/layout/hList1"/>
    <dgm:cxn modelId="{B661A521-486E-4E80-B460-4F72D90014D4}" srcId="{0BC8BFCE-C374-48F0-8758-769B6A6FA920}" destId="{681873ED-B85E-4AE7-A993-536970CC746A}" srcOrd="0" destOrd="0" parTransId="{F966B5DD-F815-4F0C-9884-79F30437BD04}" sibTransId="{18469FFD-F165-4CB1-9972-CCE9BD661679}"/>
    <dgm:cxn modelId="{5264FAC5-EDF0-4163-B85D-6BD9DCCE9160}" type="presOf" srcId="{0BC8BFCE-C374-48F0-8758-769B6A6FA920}" destId="{00605D14-5D02-4F25-BFDC-FDB00ADDFD47}" srcOrd="0" destOrd="0" presId="urn:microsoft.com/office/officeart/2005/8/layout/hList1"/>
    <dgm:cxn modelId="{6F8FFFDE-3925-4605-847F-D15EEC7ED85F}" srcId="{0BC8BFCE-C374-48F0-8758-769B6A6FA920}" destId="{955A9D2F-DC3E-4BDC-A8A5-4175DD02510A}" srcOrd="5" destOrd="0" parTransId="{A846049C-0216-408C-A33F-9592075F9E4B}" sibTransId="{AAC91138-F2FE-48E3-A6CC-92B57EF9AA97}"/>
    <dgm:cxn modelId="{DE0E5DD9-E9DF-4B1C-BA22-07B295BAB7E6}" srcId="{0BC8BFCE-C374-48F0-8758-769B6A6FA920}" destId="{3D8D7965-33B8-4D05-9265-13D8AA77AB49}" srcOrd="7" destOrd="0" parTransId="{9B8B65BB-9FE8-41E4-96E5-9D5951386E5C}" sibTransId="{4B287C8C-ADEE-417B-979E-6B38ADF94A0D}"/>
    <dgm:cxn modelId="{58105BDB-45E4-47CB-A4C6-77398923214D}" srcId="{0BC8BFCE-C374-48F0-8758-769B6A6FA920}" destId="{E66026CC-A2D5-442B-9684-628CAE598894}" srcOrd="4" destOrd="0" parTransId="{80F9153B-DA1D-4698-ADB6-1824A220E550}" sibTransId="{854EC051-788F-4057-B011-5A2C834CBDD7}"/>
    <dgm:cxn modelId="{D0529FF5-AB5A-4427-80E2-56EB40D5EFAC}" srcId="{0BC8BFCE-C374-48F0-8758-769B6A6FA920}" destId="{88F1C0AB-08F4-4161-99AC-DABAEA0ED5D8}" srcOrd="3" destOrd="0" parTransId="{A8A6257B-5317-4CDF-926E-14E023C5F533}" sibTransId="{0E8B146A-856D-441E-A57D-D8866ED25BC1}"/>
    <dgm:cxn modelId="{0421A4A0-0AE1-4DDE-8F56-B9F202ACDA43}" type="presOf" srcId="{504DA29F-EF59-49E2-9220-DE82DA8A34A2}" destId="{2E3B0953-D6DB-4B84-B5B1-FB1D23E6DA45}" srcOrd="0" destOrd="0" presId="urn:microsoft.com/office/officeart/2005/8/layout/hList1"/>
    <dgm:cxn modelId="{3FD2E187-FDCF-4D5A-97B7-4860FA14B5E3}" type="presOf" srcId="{F50ECC14-A884-4C52-A026-3AFA3746013A}" destId="{2CE44A3C-36F9-4ECE-8747-1B4CEDA94A53}" srcOrd="0" destOrd="8" presId="urn:microsoft.com/office/officeart/2005/8/layout/hList1"/>
    <dgm:cxn modelId="{731D9DE2-54C6-4561-94EA-99CC3C75F4DB}" type="presParOf" srcId="{59BF4B96-BAA0-49E0-813B-758E8CBC2A66}" destId="{E4DF16E3-8D5F-4FCB-89AB-01DD1E44D602}" srcOrd="0" destOrd="0" presId="urn:microsoft.com/office/officeart/2005/8/layout/hList1"/>
    <dgm:cxn modelId="{46AD38E2-BBFA-4A20-9523-797D3D5593E8}" type="presParOf" srcId="{E4DF16E3-8D5F-4FCB-89AB-01DD1E44D602}" destId="{00605D14-5D02-4F25-BFDC-FDB00ADDFD47}" srcOrd="0" destOrd="0" presId="urn:microsoft.com/office/officeart/2005/8/layout/hList1"/>
    <dgm:cxn modelId="{F29F2FC2-2876-406F-89B2-67BCCE25BC9F}" type="presParOf" srcId="{E4DF16E3-8D5F-4FCB-89AB-01DD1E44D602}" destId="{1944D5D6-6F2E-4EFA-BC06-47F15967EE27}" srcOrd="1" destOrd="0" presId="urn:microsoft.com/office/officeart/2005/8/layout/hList1"/>
    <dgm:cxn modelId="{D508A24D-C226-4F4D-8576-D23DC33BAABA}" type="presParOf" srcId="{59BF4B96-BAA0-49E0-813B-758E8CBC2A66}" destId="{016EF98F-A589-4558-9394-487F661419B6}" srcOrd="1" destOrd="0" presId="urn:microsoft.com/office/officeart/2005/8/layout/hList1"/>
    <dgm:cxn modelId="{D2FCF632-CD5A-4E40-8B9C-03C95D599F30}" type="presParOf" srcId="{59BF4B96-BAA0-49E0-813B-758E8CBC2A66}" destId="{974B1E33-F840-4FE9-B25E-98B3E92A986D}" srcOrd="2" destOrd="0" presId="urn:microsoft.com/office/officeart/2005/8/layout/hList1"/>
    <dgm:cxn modelId="{7A69E5A7-01B6-48AA-B7FD-734E4122E833}" type="presParOf" srcId="{974B1E33-F840-4FE9-B25E-98B3E92A986D}" destId="{2E3B0953-D6DB-4B84-B5B1-FB1D23E6DA45}" srcOrd="0" destOrd="0" presId="urn:microsoft.com/office/officeart/2005/8/layout/hList1"/>
    <dgm:cxn modelId="{FE59349B-1970-40F9-8B31-E25A35CE5E14}" type="presParOf" srcId="{974B1E33-F840-4FE9-B25E-98B3E92A986D}" destId="{2CE44A3C-36F9-4ECE-8747-1B4CEDA94A53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A0672-FB9B-4451-8ED9-AAEC43C9CF7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81873ED-B85E-4AE7-A993-536970CC746A}">
      <dgm:prSet phldrT="[文本]"/>
      <dgm:spPr/>
      <dgm:t>
        <a:bodyPr/>
        <a:lstStyle/>
        <a:p>
          <a:r>
            <a:rPr lang="en-US" altLang="zh-CN" dirty="0" smtClean="0"/>
            <a:t>Modules</a:t>
          </a:r>
          <a:endParaRPr lang="zh-CN" altLang="en-US" dirty="0"/>
        </a:p>
      </dgm:t>
    </dgm:pt>
    <dgm:pt modelId="{F966B5DD-F815-4F0C-9884-79F30437BD04}" type="parTrans" cxnId="{B661A521-486E-4E80-B460-4F72D90014D4}">
      <dgm:prSet/>
      <dgm:spPr/>
      <dgm:t>
        <a:bodyPr/>
        <a:lstStyle/>
        <a:p>
          <a:endParaRPr lang="zh-CN" altLang="en-US"/>
        </a:p>
      </dgm:t>
    </dgm:pt>
    <dgm:pt modelId="{18469FFD-F165-4CB1-9972-CCE9BD661679}" type="sibTrans" cxnId="{B661A521-486E-4E80-B460-4F72D90014D4}">
      <dgm:prSet/>
      <dgm:spPr/>
      <dgm:t>
        <a:bodyPr/>
        <a:lstStyle/>
        <a:p>
          <a:endParaRPr lang="zh-CN" altLang="en-US"/>
        </a:p>
      </dgm:t>
    </dgm:pt>
    <dgm:pt modelId="{0BC8BFCE-C374-48F0-8758-769B6A6FA920}">
      <dgm:prSet phldrT="[文本]"/>
      <dgm:spPr/>
      <dgm:t>
        <a:bodyPr/>
        <a:lstStyle/>
        <a:p>
          <a:r>
            <a:rPr lang="zh-CN" altLang="en-US" dirty="0" smtClean="0"/>
            <a:t>已有规范</a:t>
          </a:r>
          <a:endParaRPr lang="zh-CN" altLang="en-US" dirty="0"/>
        </a:p>
      </dgm:t>
    </dgm:pt>
    <dgm:pt modelId="{0A5B66C8-9084-4414-8329-4387890A09F9}" type="sibTrans" cxnId="{5C43C805-92A5-4C3B-8FCB-046999DD59BD}">
      <dgm:prSet/>
      <dgm:spPr/>
      <dgm:t>
        <a:bodyPr/>
        <a:lstStyle/>
        <a:p>
          <a:endParaRPr lang="zh-CN" altLang="en-US"/>
        </a:p>
      </dgm:t>
    </dgm:pt>
    <dgm:pt modelId="{BFD204F3-8068-499D-B7CC-2AEE78D7E035}" type="parTrans" cxnId="{5C43C805-92A5-4C3B-8FCB-046999DD59BD}">
      <dgm:prSet/>
      <dgm:spPr/>
      <dgm:t>
        <a:bodyPr/>
        <a:lstStyle/>
        <a:p>
          <a:endParaRPr lang="zh-CN" altLang="en-US"/>
        </a:p>
      </dgm:t>
    </dgm:pt>
    <dgm:pt modelId="{504DA29F-EF59-49E2-9220-DE82DA8A34A2}">
      <dgm:prSet phldrT="[文本]"/>
      <dgm:spPr/>
      <dgm:t>
        <a:bodyPr/>
        <a:lstStyle/>
        <a:p>
          <a:r>
            <a:rPr lang="zh-CN" altLang="en-US" dirty="0" smtClean="0"/>
            <a:t>开发中的规范</a:t>
          </a:r>
          <a:endParaRPr lang="zh-CN" altLang="en-US" dirty="0"/>
        </a:p>
      </dgm:t>
    </dgm:pt>
    <dgm:pt modelId="{181BCCDF-BF61-4A36-885F-2EF122FEB5C8}" type="parTrans" cxnId="{6C347E1A-1445-4946-A588-FAA6B491DD72}">
      <dgm:prSet/>
      <dgm:spPr/>
      <dgm:t>
        <a:bodyPr/>
        <a:lstStyle/>
        <a:p>
          <a:endParaRPr lang="zh-CN" altLang="en-US"/>
        </a:p>
      </dgm:t>
    </dgm:pt>
    <dgm:pt modelId="{07BA1549-F6AF-423C-9490-78DDE6248C68}" type="sibTrans" cxnId="{6C347E1A-1445-4946-A588-FAA6B491DD72}">
      <dgm:prSet/>
      <dgm:spPr/>
      <dgm:t>
        <a:bodyPr/>
        <a:lstStyle/>
        <a:p>
          <a:endParaRPr lang="zh-CN" altLang="en-US"/>
        </a:p>
      </dgm:t>
    </dgm:pt>
    <dgm:pt modelId="{0806121D-5651-4F58-BD25-86FFD60806E7}">
      <dgm:prSet/>
      <dgm:spPr/>
      <dgm:t>
        <a:bodyPr/>
        <a:lstStyle/>
        <a:p>
          <a:r>
            <a:rPr lang="en-US" altLang="zh-CN" dirty="0" smtClean="0"/>
            <a:t>Binary</a:t>
          </a:r>
          <a:endParaRPr lang="zh-CN" altLang="en-US" dirty="0"/>
        </a:p>
      </dgm:t>
    </dgm:pt>
    <dgm:pt modelId="{6C783333-BC9F-430D-80E0-5470D07AE7F4}" type="parTrans" cxnId="{E6A33229-6528-4BCF-9569-9F5932F475CC}">
      <dgm:prSet/>
      <dgm:spPr/>
      <dgm:t>
        <a:bodyPr/>
        <a:lstStyle/>
        <a:p>
          <a:endParaRPr lang="zh-CN" altLang="en-US"/>
        </a:p>
      </dgm:t>
    </dgm:pt>
    <dgm:pt modelId="{FCE82903-CE77-433B-BDE1-D38622343AA9}" type="sibTrans" cxnId="{E6A33229-6528-4BCF-9569-9F5932F475CC}">
      <dgm:prSet/>
      <dgm:spPr/>
      <dgm:t>
        <a:bodyPr/>
        <a:lstStyle/>
        <a:p>
          <a:endParaRPr lang="zh-CN" altLang="en-US"/>
        </a:p>
      </dgm:t>
    </dgm:pt>
    <dgm:pt modelId="{F50ECC14-A884-4C52-A026-3AFA3746013A}">
      <dgm:prSet/>
      <dgm:spPr/>
      <dgm:t>
        <a:bodyPr/>
        <a:lstStyle/>
        <a:p>
          <a:endParaRPr lang="zh-CN" altLang="en-US" dirty="0"/>
        </a:p>
      </dgm:t>
    </dgm:pt>
    <dgm:pt modelId="{A2CB3780-D915-4C5A-91A6-5102156B480F}" type="parTrans" cxnId="{1C4A2E1D-FB5E-413A-85E4-4DB6331EEAF1}">
      <dgm:prSet/>
      <dgm:spPr/>
      <dgm:t>
        <a:bodyPr/>
        <a:lstStyle/>
        <a:p>
          <a:endParaRPr lang="zh-CN" altLang="en-US"/>
        </a:p>
      </dgm:t>
    </dgm:pt>
    <dgm:pt modelId="{481BCF46-6AFF-4EDC-9988-48BDEAC46CEB}" type="sibTrans" cxnId="{1C4A2E1D-FB5E-413A-85E4-4DB6331EEAF1}">
      <dgm:prSet/>
      <dgm:spPr/>
      <dgm:t>
        <a:bodyPr/>
        <a:lstStyle/>
        <a:p>
          <a:endParaRPr lang="zh-CN" altLang="en-US"/>
        </a:p>
      </dgm:t>
    </dgm:pt>
    <dgm:pt modelId="{C4475258-1BDE-4203-92A5-F9DE9C89F590}">
      <dgm:prSet phldrT="[文本]"/>
      <dgm:spPr/>
      <dgm:t>
        <a:bodyPr/>
        <a:lstStyle/>
        <a:p>
          <a:r>
            <a:rPr lang="en-US" altLang="zh-CN" dirty="0" smtClean="0"/>
            <a:t>Packages</a:t>
          </a:r>
          <a:endParaRPr lang="zh-CN" altLang="en-US" dirty="0"/>
        </a:p>
      </dgm:t>
    </dgm:pt>
    <dgm:pt modelId="{CD51E02E-359C-4237-8722-706E22838978}" type="parTrans" cxnId="{26FD5D80-B046-4E66-8933-BCAF2B74158C}">
      <dgm:prSet/>
      <dgm:spPr/>
      <dgm:t>
        <a:bodyPr/>
        <a:lstStyle/>
        <a:p>
          <a:endParaRPr lang="zh-CN" altLang="en-US"/>
        </a:p>
      </dgm:t>
    </dgm:pt>
    <dgm:pt modelId="{519F390B-3C1B-480B-BF64-61C460BF1F65}" type="sibTrans" cxnId="{26FD5D80-B046-4E66-8933-BCAF2B74158C}">
      <dgm:prSet/>
      <dgm:spPr/>
      <dgm:t>
        <a:bodyPr/>
        <a:lstStyle/>
        <a:p>
          <a:endParaRPr lang="zh-CN" altLang="en-US"/>
        </a:p>
      </dgm:t>
    </dgm:pt>
    <dgm:pt modelId="{99F40984-FC93-47D2-BC0F-A6F14543A9FC}">
      <dgm:prSet phldrT="[文本]"/>
      <dgm:spPr/>
      <dgm:t>
        <a:bodyPr/>
        <a:lstStyle/>
        <a:p>
          <a:r>
            <a:rPr lang="en-US" altLang="zh-CN" dirty="0" smtClean="0"/>
            <a:t>System</a:t>
          </a:r>
          <a:endParaRPr lang="zh-CN" altLang="en-US" dirty="0"/>
        </a:p>
      </dgm:t>
    </dgm:pt>
    <dgm:pt modelId="{0FE9342F-054F-4961-97D5-FAB92CB436A6}" type="parTrans" cxnId="{20E7F6BD-95CC-474D-B724-23D790FB7B97}">
      <dgm:prSet/>
      <dgm:spPr/>
      <dgm:t>
        <a:bodyPr/>
        <a:lstStyle/>
        <a:p>
          <a:endParaRPr lang="zh-CN" altLang="en-US"/>
        </a:p>
      </dgm:t>
    </dgm:pt>
    <dgm:pt modelId="{8FB57A2D-B209-4DFD-A752-92B7408F83F8}" type="sibTrans" cxnId="{20E7F6BD-95CC-474D-B724-23D790FB7B97}">
      <dgm:prSet/>
      <dgm:spPr/>
      <dgm:t>
        <a:bodyPr/>
        <a:lstStyle/>
        <a:p>
          <a:endParaRPr lang="zh-CN" altLang="en-US"/>
        </a:p>
      </dgm:t>
    </dgm:pt>
    <dgm:pt modelId="{C35DF31A-812D-41DC-8EDF-19C34DE2F84A}">
      <dgm:prSet/>
      <dgm:spPr/>
      <dgm:t>
        <a:bodyPr/>
        <a:lstStyle/>
        <a:p>
          <a:r>
            <a:rPr lang="en-US" altLang="zh-CN" dirty="0" smtClean="0"/>
            <a:t>Console</a:t>
          </a:r>
          <a:endParaRPr lang="zh-CN" altLang="en-US" dirty="0"/>
        </a:p>
      </dgm:t>
    </dgm:pt>
    <dgm:pt modelId="{7A3D065A-ED19-4170-8B34-3134103EF9B6}" type="parTrans" cxnId="{F4858BD7-2336-4632-A850-7CD100A81168}">
      <dgm:prSet/>
      <dgm:spPr/>
      <dgm:t>
        <a:bodyPr/>
        <a:lstStyle/>
        <a:p>
          <a:endParaRPr lang="zh-CN" altLang="en-US"/>
        </a:p>
      </dgm:t>
    </dgm:pt>
    <dgm:pt modelId="{C666153D-307A-4260-A2F0-09DD2920201E}" type="sibTrans" cxnId="{F4858BD7-2336-4632-A850-7CD100A81168}">
      <dgm:prSet/>
      <dgm:spPr/>
      <dgm:t>
        <a:bodyPr/>
        <a:lstStyle/>
        <a:p>
          <a:endParaRPr lang="zh-CN" altLang="en-US"/>
        </a:p>
      </dgm:t>
    </dgm:pt>
    <dgm:pt modelId="{AF860282-F9C4-4175-8095-95BE78A8142A}">
      <dgm:prSet/>
      <dgm:spPr/>
      <dgm:t>
        <a:bodyPr/>
        <a:lstStyle/>
        <a:p>
          <a:r>
            <a:rPr lang="en-US" altLang="zh-CN" dirty="0" smtClean="0"/>
            <a:t>Encoding</a:t>
          </a:r>
          <a:endParaRPr lang="zh-CN" altLang="en-US" dirty="0"/>
        </a:p>
      </dgm:t>
    </dgm:pt>
    <dgm:pt modelId="{F1C8CC17-4EB8-49CC-9518-0E42E70C4FB4}" type="parTrans" cxnId="{2B17CB61-9C79-4D37-8EC9-0BCD1F4CEE13}">
      <dgm:prSet/>
      <dgm:spPr/>
      <dgm:t>
        <a:bodyPr/>
        <a:lstStyle/>
        <a:p>
          <a:endParaRPr lang="zh-CN" altLang="en-US"/>
        </a:p>
      </dgm:t>
    </dgm:pt>
    <dgm:pt modelId="{C011410D-6810-456F-B124-BA4BF18CAFE2}" type="sibTrans" cxnId="{2B17CB61-9C79-4D37-8EC9-0BCD1F4CEE13}">
      <dgm:prSet/>
      <dgm:spPr/>
      <dgm:t>
        <a:bodyPr/>
        <a:lstStyle/>
        <a:p>
          <a:endParaRPr lang="zh-CN" altLang="en-US"/>
        </a:p>
      </dgm:t>
    </dgm:pt>
    <dgm:pt modelId="{97461610-23AB-4F10-B2BB-3695A453CEB2}">
      <dgm:prSet/>
      <dgm:spPr/>
      <dgm:t>
        <a:bodyPr/>
        <a:lstStyle/>
        <a:p>
          <a:r>
            <a:rPr lang="en-US" altLang="zh-CN" dirty="0" err="1" smtClean="0"/>
            <a:t>Filesystem</a:t>
          </a:r>
          <a:endParaRPr lang="zh-CN" altLang="en-US" dirty="0"/>
        </a:p>
      </dgm:t>
    </dgm:pt>
    <dgm:pt modelId="{B6ABC533-E207-4D66-A49D-91B6E19B6F5D}" type="parTrans" cxnId="{1ACB4EB1-B85A-46B4-A267-C008ED0C2533}">
      <dgm:prSet/>
      <dgm:spPr/>
      <dgm:t>
        <a:bodyPr/>
        <a:lstStyle/>
        <a:p>
          <a:endParaRPr lang="zh-CN" altLang="en-US"/>
        </a:p>
      </dgm:t>
    </dgm:pt>
    <dgm:pt modelId="{0F058C4C-497C-44E9-B2B0-686172471D42}" type="sibTrans" cxnId="{1ACB4EB1-B85A-46B4-A267-C008ED0C2533}">
      <dgm:prSet/>
      <dgm:spPr/>
      <dgm:t>
        <a:bodyPr/>
        <a:lstStyle/>
        <a:p>
          <a:endParaRPr lang="zh-CN" altLang="en-US"/>
        </a:p>
      </dgm:t>
    </dgm:pt>
    <dgm:pt modelId="{F19A1C2E-D082-44DC-B2FD-CFFDDA9AFF3B}">
      <dgm:prSet/>
      <dgm:spPr/>
      <dgm:t>
        <a:bodyPr/>
        <a:lstStyle/>
        <a:p>
          <a:r>
            <a:rPr lang="en-US" altLang="zh-CN" dirty="0" smtClean="0"/>
            <a:t>HTTP Client</a:t>
          </a:r>
          <a:endParaRPr lang="zh-CN" altLang="en-US" dirty="0"/>
        </a:p>
      </dgm:t>
    </dgm:pt>
    <dgm:pt modelId="{53B96C12-4BB0-40D8-967F-8176914B0435}" type="parTrans" cxnId="{6653C258-8727-4949-8CCA-0C5C8F8E0162}">
      <dgm:prSet/>
      <dgm:spPr/>
      <dgm:t>
        <a:bodyPr/>
        <a:lstStyle/>
        <a:p>
          <a:endParaRPr lang="zh-CN" altLang="en-US"/>
        </a:p>
      </dgm:t>
    </dgm:pt>
    <dgm:pt modelId="{24A72C29-16ED-4ED8-B10E-08518830939F}" type="sibTrans" cxnId="{6653C258-8727-4949-8CCA-0C5C8F8E0162}">
      <dgm:prSet/>
      <dgm:spPr/>
      <dgm:t>
        <a:bodyPr/>
        <a:lstStyle/>
        <a:p>
          <a:endParaRPr lang="zh-CN" altLang="en-US"/>
        </a:p>
      </dgm:t>
    </dgm:pt>
    <dgm:pt modelId="{E5AE9D1B-74DA-4410-9848-8D702E718712}">
      <dgm:prSet/>
      <dgm:spPr/>
      <dgm:t>
        <a:bodyPr/>
        <a:lstStyle/>
        <a:p>
          <a:r>
            <a:rPr lang="en-US" altLang="zh-CN" dirty="0" smtClean="0"/>
            <a:t>IO</a:t>
          </a:r>
          <a:endParaRPr lang="zh-CN" altLang="en-US" dirty="0"/>
        </a:p>
      </dgm:t>
    </dgm:pt>
    <dgm:pt modelId="{A39DC54E-690C-4D94-AE2B-B422779DA00B}" type="parTrans" cxnId="{1C04B932-7CE5-4CF8-A4E9-9F41A4462D31}">
      <dgm:prSet/>
      <dgm:spPr/>
      <dgm:t>
        <a:bodyPr/>
        <a:lstStyle/>
        <a:p>
          <a:endParaRPr lang="zh-CN" altLang="en-US"/>
        </a:p>
      </dgm:t>
    </dgm:pt>
    <dgm:pt modelId="{1E9EDED5-CA34-465C-808A-CED5BF018888}" type="sibTrans" cxnId="{1C04B932-7CE5-4CF8-A4E9-9F41A4462D31}">
      <dgm:prSet/>
      <dgm:spPr/>
      <dgm:t>
        <a:bodyPr/>
        <a:lstStyle/>
        <a:p>
          <a:endParaRPr lang="zh-CN" altLang="en-US"/>
        </a:p>
      </dgm:t>
    </dgm:pt>
    <dgm:pt modelId="{1FC04BE7-2D51-4678-BA25-8D0CDA591C64}">
      <dgm:prSet/>
      <dgm:spPr/>
      <dgm:t>
        <a:bodyPr/>
        <a:lstStyle/>
        <a:p>
          <a:r>
            <a:rPr lang="en-US" altLang="zh-CN" dirty="0" smtClean="0"/>
            <a:t>Modules/…</a:t>
          </a:r>
          <a:endParaRPr lang="zh-CN" altLang="en-US" dirty="0"/>
        </a:p>
      </dgm:t>
    </dgm:pt>
    <dgm:pt modelId="{9309B3FC-AFCC-445D-B898-5B878B704D2E}" type="parTrans" cxnId="{2EB7D576-556C-403B-91B8-7DD707FB0085}">
      <dgm:prSet/>
      <dgm:spPr/>
      <dgm:t>
        <a:bodyPr/>
        <a:lstStyle/>
        <a:p>
          <a:endParaRPr lang="zh-CN" altLang="en-US"/>
        </a:p>
      </dgm:t>
    </dgm:pt>
    <dgm:pt modelId="{116D13EF-211F-4F52-ADA5-6BEDDE59E73D}" type="sibTrans" cxnId="{2EB7D576-556C-403B-91B8-7DD707FB0085}">
      <dgm:prSet/>
      <dgm:spPr/>
      <dgm:t>
        <a:bodyPr/>
        <a:lstStyle/>
        <a:p>
          <a:endParaRPr lang="zh-CN" altLang="en-US"/>
        </a:p>
      </dgm:t>
    </dgm:pt>
    <dgm:pt modelId="{873AA2D7-36D9-4302-B790-827C56E83FF6}">
      <dgm:prSet/>
      <dgm:spPr/>
      <dgm:t>
        <a:bodyPr/>
        <a:lstStyle/>
        <a:p>
          <a:r>
            <a:rPr lang="en-US" altLang="zh-CN" dirty="0" smtClean="0"/>
            <a:t>Packages/…</a:t>
          </a:r>
          <a:endParaRPr lang="zh-CN" altLang="en-US" dirty="0"/>
        </a:p>
      </dgm:t>
    </dgm:pt>
    <dgm:pt modelId="{6B17CB86-907F-4EE1-B83C-16EFF9DBC90F}" type="parTrans" cxnId="{48A733BC-33B6-4E93-BF4F-331B0DE62DAA}">
      <dgm:prSet/>
      <dgm:spPr/>
      <dgm:t>
        <a:bodyPr/>
        <a:lstStyle/>
        <a:p>
          <a:endParaRPr lang="zh-CN" altLang="en-US"/>
        </a:p>
      </dgm:t>
    </dgm:pt>
    <dgm:pt modelId="{A832B142-8929-4CCB-9BFA-6C42EA5E4BAD}" type="sibTrans" cxnId="{48A733BC-33B6-4E93-BF4F-331B0DE62DAA}">
      <dgm:prSet/>
      <dgm:spPr/>
      <dgm:t>
        <a:bodyPr/>
        <a:lstStyle/>
        <a:p>
          <a:endParaRPr lang="zh-CN" altLang="en-US"/>
        </a:p>
      </dgm:t>
    </dgm:pt>
    <dgm:pt modelId="{511A25A2-59D0-40C0-8EB6-2A85DDE5ACC4}">
      <dgm:prSet/>
      <dgm:spPr/>
      <dgm:t>
        <a:bodyPr/>
        <a:lstStyle/>
        <a:p>
          <a:r>
            <a:rPr lang="en-US" altLang="zh-CN" dirty="0" smtClean="0"/>
            <a:t>Promises</a:t>
          </a:r>
          <a:endParaRPr lang="zh-CN" altLang="en-US" dirty="0"/>
        </a:p>
      </dgm:t>
    </dgm:pt>
    <dgm:pt modelId="{C12091D8-C5FA-4CB8-AE61-F82C8EC275CB}" type="parTrans" cxnId="{EBD7F8F8-30B5-43DC-BF84-F02B078677DE}">
      <dgm:prSet/>
      <dgm:spPr/>
      <dgm:t>
        <a:bodyPr/>
        <a:lstStyle/>
        <a:p>
          <a:endParaRPr lang="zh-CN" altLang="en-US"/>
        </a:p>
      </dgm:t>
    </dgm:pt>
    <dgm:pt modelId="{80273E1F-6D1C-44E7-9FE7-EFFFB13D9BD6}" type="sibTrans" cxnId="{EBD7F8F8-30B5-43DC-BF84-F02B078677DE}">
      <dgm:prSet/>
      <dgm:spPr/>
      <dgm:t>
        <a:bodyPr/>
        <a:lstStyle/>
        <a:p>
          <a:endParaRPr lang="zh-CN" altLang="en-US"/>
        </a:p>
      </dgm:t>
    </dgm:pt>
    <dgm:pt modelId="{4B18E372-24E9-4934-942E-93D8BB070213}">
      <dgm:prSet/>
      <dgm:spPr/>
      <dgm:t>
        <a:bodyPr/>
        <a:lstStyle/>
        <a:p>
          <a:r>
            <a:rPr lang="en-US" altLang="zh-CN" dirty="0" smtClean="0"/>
            <a:t>Unit Testing</a:t>
          </a:r>
          <a:endParaRPr lang="zh-CN" altLang="en-US" dirty="0"/>
        </a:p>
      </dgm:t>
    </dgm:pt>
    <dgm:pt modelId="{D980B289-E6F5-456F-8ED7-2DA5A60655B3}" type="parTrans" cxnId="{47DF332E-866E-40C0-87DB-260C8E405DAB}">
      <dgm:prSet/>
      <dgm:spPr/>
      <dgm:t>
        <a:bodyPr/>
        <a:lstStyle/>
        <a:p>
          <a:endParaRPr lang="zh-CN" altLang="en-US"/>
        </a:p>
      </dgm:t>
    </dgm:pt>
    <dgm:pt modelId="{80C5D25A-FA1A-46BB-8F29-000F57FB342A}" type="sibTrans" cxnId="{47DF332E-866E-40C0-87DB-260C8E405DAB}">
      <dgm:prSet/>
      <dgm:spPr/>
      <dgm:t>
        <a:bodyPr/>
        <a:lstStyle/>
        <a:p>
          <a:endParaRPr lang="zh-CN" altLang="en-US"/>
        </a:p>
      </dgm:t>
    </dgm:pt>
    <dgm:pt modelId="{59BF4B96-BAA0-49E0-813B-758E8CBC2A66}" type="pres">
      <dgm:prSet presAssocID="{733A0672-FB9B-4451-8ED9-AAEC43C9CF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DF16E3-8D5F-4FCB-89AB-01DD1E44D602}" type="pres">
      <dgm:prSet presAssocID="{0BC8BFCE-C374-48F0-8758-769B6A6FA920}" presName="composite" presStyleCnt="0"/>
      <dgm:spPr/>
    </dgm:pt>
    <dgm:pt modelId="{00605D14-5D02-4F25-BFDC-FDB00ADDFD47}" type="pres">
      <dgm:prSet presAssocID="{0BC8BFCE-C374-48F0-8758-769B6A6FA92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4D5D6-6F2E-4EFA-BC06-47F15967EE27}" type="pres">
      <dgm:prSet presAssocID="{0BC8BFCE-C374-48F0-8758-769B6A6FA92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6EF98F-A589-4558-9394-487F661419B6}" type="pres">
      <dgm:prSet presAssocID="{0A5B66C8-9084-4414-8329-4387890A09F9}" presName="space" presStyleCnt="0"/>
      <dgm:spPr/>
    </dgm:pt>
    <dgm:pt modelId="{974B1E33-F840-4FE9-B25E-98B3E92A986D}" type="pres">
      <dgm:prSet presAssocID="{504DA29F-EF59-49E2-9220-DE82DA8A34A2}" presName="composite" presStyleCnt="0"/>
      <dgm:spPr/>
    </dgm:pt>
    <dgm:pt modelId="{2E3B0953-D6DB-4B84-B5B1-FB1D23E6DA45}" type="pres">
      <dgm:prSet presAssocID="{504DA29F-EF59-49E2-9220-DE82DA8A34A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44A3C-36F9-4ECE-8747-1B4CEDA94A53}" type="pres">
      <dgm:prSet presAssocID="{504DA29F-EF59-49E2-9220-DE82DA8A34A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04B932-7CE5-4CF8-A4E9-9F41A4462D31}" srcId="{504DA29F-EF59-49E2-9220-DE82DA8A34A2}" destId="{E5AE9D1B-74DA-4410-9848-8D702E718712}" srcOrd="5" destOrd="0" parTransId="{A39DC54E-690C-4D94-AE2B-B422779DA00B}" sibTransId="{1E9EDED5-CA34-465C-808A-CED5BF018888}"/>
    <dgm:cxn modelId="{4F30C437-5FFA-4C49-B325-28CD7BA24B94}" type="presOf" srcId="{E5AE9D1B-74DA-4410-9848-8D702E718712}" destId="{2CE44A3C-36F9-4ECE-8747-1B4CEDA94A53}" srcOrd="0" destOrd="5" presId="urn:microsoft.com/office/officeart/2005/8/layout/hList1"/>
    <dgm:cxn modelId="{42582C78-87FE-4208-82B3-EA8DD64A4D22}" type="presOf" srcId="{97461610-23AB-4F10-B2BB-3695A453CEB2}" destId="{2CE44A3C-36F9-4ECE-8747-1B4CEDA94A53}" srcOrd="0" destOrd="3" presId="urn:microsoft.com/office/officeart/2005/8/layout/hList1"/>
    <dgm:cxn modelId="{2EB7D576-556C-403B-91B8-7DD707FB0085}" srcId="{504DA29F-EF59-49E2-9220-DE82DA8A34A2}" destId="{1FC04BE7-2D51-4678-BA25-8D0CDA591C64}" srcOrd="6" destOrd="0" parTransId="{9309B3FC-AFCC-445D-B898-5B878B704D2E}" sibTransId="{116D13EF-211F-4F52-ADA5-6BEDDE59E73D}"/>
    <dgm:cxn modelId="{47DF332E-866E-40C0-87DB-260C8E405DAB}" srcId="{504DA29F-EF59-49E2-9220-DE82DA8A34A2}" destId="{4B18E372-24E9-4934-942E-93D8BB070213}" srcOrd="9" destOrd="0" parTransId="{D980B289-E6F5-456F-8ED7-2DA5A60655B3}" sibTransId="{80C5D25A-FA1A-46BB-8F29-000F57FB342A}"/>
    <dgm:cxn modelId="{5C43C805-92A5-4C3B-8FCB-046999DD59BD}" srcId="{733A0672-FB9B-4451-8ED9-AAEC43C9CF72}" destId="{0BC8BFCE-C374-48F0-8758-769B6A6FA920}" srcOrd="0" destOrd="0" parTransId="{BFD204F3-8068-499D-B7CC-2AEE78D7E035}" sibTransId="{0A5B66C8-9084-4414-8329-4387890A09F9}"/>
    <dgm:cxn modelId="{B1F38620-49D8-4639-9CD6-F20BDCE5936D}" type="presOf" srcId="{C4475258-1BDE-4203-92A5-F9DE9C89F590}" destId="{1944D5D6-6F2E-4EFA-BC06-47F15967EE27}" srcOrd="0" destOrd="1" presId="urn:microsoft.com/office/officeart/2005/8/layout/hList1"/>
    <dgm:cxn modelId="{F1CDFD3D-D12B-4028-A109-5413F15BCE2C}" type="presOf" srcId="{1FC04BE7-2D51-4678-BA25-8D0CDA591C64}" destId="{2CE44A3C-36F9-4ECE-8747-1B4CEDA94A53}" srcOrd="0" destOrd="6" presId="urn:microsoft.com/office/officeart/2005/8/layout/hList1"/>
    <dgm:cxn modelId="{48C0CEE7-EAC0-444A-91B8-645C93450752}" type="presOf" srcId="{F50ECC14-A884-4C52-A026-3AFA3746013A}" destId="{2CE44A3C-36F9-4ECE-8747-1B4CEDA94A53}" srcOrd="0" destOrd="10" presId="urn:microsoft.com/office/officeart/2005/8/layout/hList1"/>
    <dgm:cxn modelId="{A949D58A-CAD8-4418-88AC-7E0E83122E94}" type="presOf" srcId="{AF860282-F9C4-4175-8095-95BE78A8142A}" destId="{2CE44A3C-36F9-4ECE-8747-1B4CEDA94A53}" srcOrd="0" destOrd="2" presId="urn:microsoft.com/office/officeart/2005/8/layout/hList1"/>
    <dgm:cxn modelId="{1C4A2E1D-FB5E-413A-85E4-4DB6331EEAF1}" srcId="{504DA29F-EF59-49E2-9220-DE82DA8A34A2}" destId="{F50ECC14-A884-4C52-A026-3AFA3746013A}" srcOrd="10" destOrd="0" parTransId="{A2CB3780-D915-4C5A-91A6-5102156B480F}" sibTransId="{481BCF46-6AFF-4EDC-9988-48BDEAC46CEB}"/>
    <dgm:cxn modelId="{6C347E1A-1445-4946-A588-FAA6B491DD72}" srcId="{733A0672-FB9B-4451-8ED9-AAEC43C9CF72}" destId="{504DA29F-EF59-49E2-9220-DE82DA8A34A2}" srcOrd="1" destOrd="0" parTransId="{181BCCDF-BF61-4A36-885F-2EF122FEB5C8}" sibTransId="{07BA1549-F6AF-423C-9490-78DDE6248C68}"/>
    <dgm:cxn modelId="{9E6F0D9B-1DE2-45E2-9B62-F1B978A7F94E}" type="presOf" srcId="{504DA29F-EF59-49E2-9220-DE82DA8A34A2}" destId="{2E3B0953-D6DB-4B84-B5B1-FB1D23E6DA45}" srcOrd="0" destOrd="0" presId="urn:microsoft.com/office/officeart/2005/8/layout/hList1"/>
    <dgm:cxn modelId="{069D6471-1308-477A-86C2-47F6BE20298F}" type="presOf" srcId="{511A25A2-59D0-40C0-8EB6-2A85DDE5ACC4}" destId="{2CE44A3C-36F9-4ECE-8747-1B4CEDA94A53}" srcOrd="0" destOrd="8" presId="urn:microsoft.com/office/officeart/2005/8/layout/hList1"/>
    <dgm:cxn modelId="{48A733BC-33B6-4E93-BF4F-331B0DE62DAA}" srcId="{504DA29F-EF59-49E2-9220-DE82DA8A34A2}" destId="{873AA2D7-36D9-4302-B790-827C56E83FF6}" srcOrd="7" destOrd="0" parTransId="{6B17CB86-907F-4EE1-B83C-16EFF9DBC90F}" sibTransId="{A832B142-8929-4CCB-9BFA-6C42EA5E4BAD}"/>
    <dgm:cxn modelId="{78631BE5-0659-41FE-B4A0-4D5DF1DE5BFB}" type="presOf" srcId="{4B18E372-24E9-4934-942E-93D8BB070213}" destId="{2CE44A3C-36F9-4ECE-8747-1B4CEDA94A53}" srcOrd="0" destOrd="9" presId="urn:microsoft.com/office/officeart/2005/8/layout/hList1"/>
    <dgm:cxn modelId="{E6A33229-6528-4BCF-9569-9F5932F475CC}" srcId="{504DA29F-EF59-49E2-9220-DE82DA8A34A2}" destId="{0806121D-5651-4F58-BD25-86FFD60806E7}" srcOrd="0" destOrd="0" parTransId="{6C783333-BC9F-430D-80E0-5470D07AE7F4}" sibTransId="{FCE82903-CE77-433B-BDE1-D38622343AA9}"/>
    <dgm:cxn modelId="{20E7F6BD-95CC-474D-B724-23D790FB7B97}" srcId="{0BC8BFCE-C374-48F0-8758-769B6A6FA920}" destId="{99F40984-FC93-47D2-BC0F-A6F14543A9FC}" srcOrd="2" destOrd="0" parTransId="{0FE9342F-054F-4961-97D5-FAB92CB436A6}" sibTransId="{8FB57A2D-B209-4DFD-A752-92B7408F83F8}"/>
    <dgm:cxn modelId="{A835B5BD-B3AB-4623-9C74-AB3F45597C1F}" type="presOf" srcId="{681873ED-B85E-4AE7-A993-536970CC746A}" destId="{1944D5D6-6F2E-4EFA-BC06-47F15967EE27}" srcOrd="0" destOrd="0" presId="urn:microsoft.com/office/officeart/2005/8/layout/hList1"/>
    <dgm:cxn modelId="{EFBA939D-3578-4F14-AF6C-C13B90C7CCAF}" type="presOf" srcId="{C35DF31A-812D-41DC-8EDF-19C34DE2F84A}" destId="{2CE44A3C-36F9-4ECE-8747-1B4CEDA94A53}" srcOrd="0" destOrd="1" presId="urn:microsoft.com/office/officeart/2005/8/layout/hList1"/>
    <dgm:cxn modelId="{1ACB4EB1-B85A-46B4-A267-C008ED0C2533}" srcId="{504DA29F-EF59-49E2-9220-DE82DA8A34A2}" destId="{97461610-23AB-4F10-B2BB-3695A453CEB2}" srcOrd="3" destOrd="0" parTransId="{B6ABC533-E207-4D66-A49D-91B6E19B6F5D}" sibTransId="{0F058C4C-497C-44E9-B2B0-686172471D42}"/>
    <dgm:cxn modelId="{EBD7F8F8-30B5-43DC-BF84-F02B078677DE}" srcId="{504DA29F-EF59-49E2-9220-DE82DA8A34A2}" destId="{511A25A2-59D0-40C0-8EB6-2A85DDE5ACC4}" srcOrd="8" destOrd="0" parTransId="{C12091D8-C5FA-4CB8-AE61-F82C8EC275CB}" sibTransId="{80273E1F-6D1C-44E7-9FE7-EFFFB13D9BD6}"/>
    <dgm:cxn modelId="{B661A521-486E-4E80-B460-4F72D90014D4}" srcId="{0BC8BFCE-C374-48F0-8758-769B6A6FA920}" destId="{681873ED-B85E-4AE7-A993-536970CC746A}" srcOrd="0" destOrd="0" parTransId="{F966B5DD-F815-4F0C-9884-79F30437BD04}" sibTransId="{18469FFD-F165-4CB1-9972-CCE9BD661679}"/>
    <dgm:cxn modelId="{26FD5D80-B046-4E66-8933-BCAF2B74158C}" srcId="{0BC8BFCE-C374-48F0-8758-769B6A6FA920}" destId="{C4475258-1BDE-4203-92A5-F9DE9C89F590}" srcOrd="1" destOrd="0" parTransId="{CD51E02E-359C-4237-8722-706E22838978}" sibTransId="{519F390B-3C1B-480B-BF64-61C460BF1F65}"/>
    <dgm:cxn modelId="{40CF8D65-6A8D-4EEB-91D8-673AA60D12C8}" type="presOf" srcId="{99F40984-FC93-47D2-BC0F-A6F14543A9FC}" destId="{1944D5D6-6F2E-4EFA-BC06-47F15967EE27}" srcOrd="0" destOrd="2" presId="urn:microsoft.com/office/officeart/2005/8/layout/hList1"/>
    <dgm:cxn modelId="{6653C258-8727-4949-8CCA-0C5C8F8E0162}" srcId="{504DA29F-EF59-49E2-9220-DE82DA8A34A2}" destId="{F19A1C2E-D082-44DC-B2FD-CFFDDA9AFF3B}" srcOrd="4" destOrd="0" parTransId="{53B96C12-4BB0-40D8-967F-8176914B0435}" sibTransId="{24A72C29-16ED-4ED8-B10E-08518830939F}"/>
    <dgm:cxn modelId="{3E152654-E667-42F4-832D-23EFF7F6C895}" type="presOf" srcId="{0BC8BFCE-C374-48F0-8758-769B6A6FA920}" destId="{00605D14-5D02-4F25-BFDC-FDB00ADDFD47}" srcOrd="0" destOrd="0" presId="urn:microsoft.com/office/officeart/2005/8/layout/hList1"/>
    <dgm:cxn modelId="{2B17CB61-9C79-4D37-8EC9-0BCD1F4CEE13}" srcId="{504DA29F-EF59-49E2-9220-DE82DA8A34A2}" destId="{AF860282-F9C4-4175-8095-95BE78A8142A}" srcOrd="2" destOrd="0" parTransId="{F1C8CC17-4EB8-49CC-9518-0E42E70C4FB4}" sibTransId="{C011410D-6810-456F-B124-BA4BF18CAFE2}"/>
    <dgm:cxn modelId="{F4858BD7-2336-4632-A850-7CD100A81168}" srcId="{504DA29F-EF59-49E2-9220-DE82DA8A34A2}" destId="{C35DF31A-812D-41DC-8EDF-19C34DE2F84A}" srcOrd="1" destOrd="0" parTransId="{7A3D065A-ED19-4170-8B34-3134103EF9B6}" sibTransId="{C666153D-307A-4260-A2F0-09DD2920201E}"/>
    <dgm:cxn modelId="{BC2AC807-A22F-4A1D-80F2-D9B653D869A8}" type="presOf" srcId="{0806121D-5651-4F58-BD25-86FFD60806E7}" destId="{2CE44A3C-36F9-4ECE-8747-1B4CEDA94A53}" srcOrd="0" destOrd="0" presId="urn:microsoft.com/office/officeart/2005/8/layout/hList1"/>
    <dgm:cxn modelId="{8474EA39-4F6F-46E9-BA24-424329AC2192}" type="presOf" srcId="{873AA2D7-36D9-4302-B790-827C56E83FF6}" destId="{2CE44A3C-36F9-4ECE-8747-1B4CEDA94A53}" srcOrd="0" destOrd="7" presId="urn:microsoft.com/office/officeart/2005/8/layout/hList1"/>
    <dgm:cxn modelId="{383F4C4E-2244-4E21-90C5-8DD848464624}" type="presOf" srcId="{F19A1C2E-D082-44DC-B2FD-CFFDDA9AFF3B}" destId="{2CE44A3C-36F9-4ECE-8747-1B4CEDA94A53}" srcOrd="0" destOrd="4" presId="urn:microsoft.com/office/officeart/2005/8/layout/hList1"/>
    <dgm:cxn modelId="{B6AE2969-EE79-4A86-8E5B-3A01282E15E6}" type="presOf" srcId="{733A0672-FB9B-4451-8ED9-AAEC43C9CF72}" destId="{59BF4B96-BAA0-49E0-813B-758E8CBC2A66}" srcOrd="0" destOrd="0" presId="urn:microsoft.com/office/officeart/2005/8/layout/hList1"/>
    <dgm:cxn modelId="{EFE514CB-5D54-4CD3-94B8-ECFEB8D92311}" type="presParOf" srcId="{59BF4B96-BAA0-49E0-813B-758E8CBC2A66}" destId="{E4DF16E3-8D5F-4FCB-89AB-01DD1E44D602}" srcOrd="0" destOrd="0" presId="urn:microsoft.com/office/officeart/2005/8/layout/hList1"/>
    <dgm:cxn modelId="{B56FFA66-BE4B-40C6-A8D9-B76985B089E4}" type="presParOf" srcId="{E4DF16E3-8D5F-4FCB-89AB-01DD1E44D602}" destId="{00605D14-5D02-4F25-BFDC-FDB00ADDFD47}" srcOrd="0" destOrd="0" presId="urn:microsoft.com/office/officeart/2005/8/layout/hList1"/>
    <dgm:cxn modelId="{0FFA5FA9-0844-48E1-89D0-2D33A7CC75BB}" type="presParOf" srcId="{E4DF16E3-8D5F-4FCB-89AB-01DD1E44D602}" destId="{1944D5D6-6F2E-4EFA-BC06-47F15967EE27}" srcOrd="1" destOrd="0" presId="urn:microsoft.com/office/officeart/2005/8/layout/hList1"/>
    <dgm:cxn modelId="{452CE972-515D-4518-94D6-225ACA1BC57F}" type="presParOf" srcId="{59BF4B96-BAA0-49E0-813B-758E8CBC2A66}" destId="{016EF98F-A589-4558-9394-487F661419B6}" srcOrd="1" destOrd="0" presId="urn:microsoft.com/office/officeart/2005/8/layout/hList1"/>
    <dgm:cxn modelId="{8CCB13A2-0A04-4F96-A770-4E9BFE39D07C}" type="presParOf" srcId="{59BF4B96-BAA0-49E0-813B-758E8CBC2A66}" destId="{974B1E33-F840-4FE9-B25E-98B3E92A986D}" srcOrd="2" destOrd="0" presId="urn:microsoft.com/office/officeart/2005/8/layout/hList1"/>
    <dgm:cxn modelId="{388943A0-E62A-445E-8ED6-8E56DE039097}" type="presParOf" srcId="{974B1E33-F840-4FE9-B25E-98B3E92A986D}" destId="{2E3B0953-D6DB-4B84-B5B1-FB1D23E6DA45}" srcOrd="0" destOrd="0" presId="urn:microsoft.com/office/officeart/2005/8/layout/hList1"/>
    <dgm:cxn modelId="{5C0D2CC0-7591-4014-99FA-6CCC16A367E0}" type="presParOf" srcId="{974B1E33-F840-4FE9-B25E-98B3E92A986D}" destId="{2CE44A3C-36F9-4ECE-8747-1B4CEDA94A53}" srcOrd="1" destOrd="0" presId="urn:microsoft.com/office/officeart/2005/8/layout/h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3A0672-FB9B-4451-8ED9-AAEC43C9CF7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81873ED-B85E-4AE7-A993-536970CC746A}">
      <dgm:prSet phldrT="[文本]"/>
      <dgm:spPr/>
      <dgm:t>
        <a:bodyPr/>
        <a:lstStyle/>
        <a:p>
          <a:r>
            <a:rPr lang="en-US" altLang="zh-CN" dirty="0" err="1" smtClean="0"/>
            <a:t>Globals</a:t>
          </a:r>
          <a:endParaRPr lang="zh-CN" altLang="en-US" dirty="0"/>
        </a:p>
      </dgm:t>
    </dgm:pt>
    <dgm:pt modelId="{F966B5DD-F815-4F0C-9884-79F30437BD04}" type="parTrans" cxnId="{B661A521-486E-4E80-B460-4F72D90014D4}">
      <dgm:prSet/>
      <dgm:spPr/>
      <dgm:t>
        <a:bodyPr/>
        <a:lstStyle/>
        <a:p>
          <a:endParaRPr lang="zh-CN" altLang="en-US"/>
        </a:p>
      </dgm:t>
    </dgm:pt>
    <dgm:pt modelId="{18469FFD-F165-4CB1-9972-CCE9BD661679}" type="sibTrans" cxnId="{B661A521-486E-4E80-B460-4F72D90014D4}">
      <dgm:prSet/>
      <dgm:spPr/>
      <dgm:t>
        <a:bodyPr/>
        <a:lstStyle/>
        <a:p>
          <a:endParaRPr lang="zh-CN" altLang="en-US"/>
        </a:p>
      </dgm:t>
    </dgm:pt>
    <dgm:pt modelId="{0BC8BFCE-C374-48F0-8758-769B6A6FA920}">
      <dgm:prSet phldrT="[文本]"/>
      <dgm:spPr/>
      <dgm:t>
        <a:bodyPr/>
        <a:lstStyle/>
        <a:p>
          <a:r>
            <a:rPr lang="zh-CN" altLang="en-US" dirty="0" smtClean="0"/>
            <a:t>系统功能</a:t>
          </a:r>
          <a:endParaRPr lang="zh-CN" altLang="en-US" dirty="0"/>
        </a:p>
      </dgm:t>
    </dgm:pt>
    <dgm:pt modelId="{0A5B66C8-9084-4414-8329-4387890A09F9}" type="sibTrans" cxnId="{5C43C805-92A5-4C3B-8FCB-046999DD59BD}">
      <dgm:prSet/>
      <dgm:spPr/>
      <dgm:t>
        <a:bodyPr/>
        <a:lstStyle/>
        <a:p>
          <a:endParaRPr lang="zh-CN" altLang="en-US"/>
        </a:p>
      </dgm:t>
    </dgm:pt>
    <dgm:pt modelId="{BFD204F3-8068-499D-B7CC-2AEE78D7E035}" type="parTrans" cxnId="{5C43C805-92A5-4C3B-8FCB-046999DD59BD}">
      <dgm:prSet/>
      <dgm:spPr/>
      <dgm:t>
        <a:bodyPr/>
        <a:lstStyle/>
        <a:p>
          <a:endParaRPr lang="zh-CN" altLang="en-US"/>
        </a:p>
      </dgm:t>
    </dgm:pt>
    <dgm:pt modelId="{504DA29F-EF59-49E2-9220-DE82DA8A34A2}">
      <dgm:prSet phldrT="[文本]"/>
      <dgm:spPr/>
      <dgm:t>
        <a:bodyPr/>
        <a:lstStyle/>
        <a:p>
          <a:r>
            <a:rPr lang="zh-CN" altLang="en-US" dirty="0" smtClean="0"/>
            <a:t>默认模块</a:t>
          </a:r>
          <a:endParaRPr lang="zh-CN" altLang="en-US" dirty="0"/>
        </a:p>
      </dgm:t>
    </dgm:pt>
    <dgm:pt modelId="{181BCCDF-BF61-4A36-885F-2EF122FEB5C8}" type="parTrans" cxnId="{6C347E1A-1445-4946-A588-FAA6B491DD72}">
      <dgm:prSet/>
      <dgm:spPr/>
      <dgm:t>
        <a:bodyPr/>
        <a:lstStyle/>
        <a:p>
          <a:endParaRPr lang="zh-CN" altLang="en-US"/>
        </a:p>
      </dgm:t>
    </dgm:pt>
    <dgm:pt modelId="{07BA1549-F6AF-423C-9490-78DDE6248C68}" type="sibTrans" cxnId="{6C347E1A-1445-4946-A588-FAA6B491DD72}">
      <dgm:prSet/>
      <dgm:spPr/>
      <dgm:t>
        <a:bodyPr/>
        <a:lstStyle/>
        <a:p>
          <a:endParaRPr lang="zh-CN" altLang="en-US"/>
        </a:p>
      </dgm:t>
    </dgm:pt>
    <dgm:pt modelId="{0806121D-5651-4F58-BD25-86FFD60806E7}">
      <dgm:prSet/>
      <dgm:spPr/>
      <dgm:t>
        <a:bodyPr/>
        <a:lstStyle/>
        <a:p>
          <a:r>
            <a:rPr lang="en-US" altLang="zh-CN" dirty="0" smtClean="0"/>
            <a:t>File System</a:t>
          </a:r>
          <a:endParaRPr lang="zh-CN" altLang="en-US" dirty="0"/>
        </a:p>
      </dgm:t>
    </dgm:pt>
    <dgm:pt modelId="{6C783333-BC9F-430D-80E0-5470D07AE7F4}" type="parTrans" cxnId="{E6A33229-6528-4BCF-9569-9F5932F475CC}">
      <dgm:prSet/>
      <dgm:spPr/>
      <dgm:t>
        <a:bodyPr/>
        <a:lstStyle/>
        <a:p>
          <a:endParaRPr lang="zh-CN" altLang="en-US"/>
        </a:p>
      </dgm:t>
    </dgm:pt>
    <dgm:pt modelId="{FCE82903-CE77-433B-BDE1-D38622343AA9}" type="sibTrans" cxnId="{E6A33229-6528-4BCF-9569-9F5932F475CC}">
      <dgm:prSet/>
      <dgm:spPr/>
      <dgm:t>
        <a:bodyPr/>
        <a:lstStyle/>
        <a:p>
          <a:endParaRPr lang="zh-CN" altLang="en-US"/>
        </a:p>
      </dgm:t>
    </dgm:pt>
    <dgm:pt modelId="{F50ECC14-A884-4C52-A026-3AFA3746013A}">
      <dgm:prSet/>
      <dgm:spPr/>
      <dgm:t>
        <a:bodyPr/>
        <a:lstStyle/>
        <a:p>
          <a:r>
            <a:rPr lang="en-US" altLang="zh-CN" dirty="0" err="1" smtClean="0"/>
            <a:t>npm</a:t>
          </a:r>
          <a:r>
            <a:rPr lang="zh-CN" altLang="en-US" dirty="0" smtClean="0"/>
            <a:t>扩展模块</a:t>
          </a:r>
          <a:endParaRPr lang="zh-CN" altLang="en-US" dirty="0"/>
        </a:p>
      </dgm:t>
    </dgm:pt>
    <dgm:pt modelId="{A2CB3780-D915-4C5A-91A6-5102156B480F}" type="parTrans" cxnId="{1C4A2E1D-FB5E-413A-85E4-4DB6331EEAF1}">
      <dgm:prSet/>
      <dgm:spPr/>
      <dgm:t>
        <a:bodyPr/>
        <a:lstStyle/>
        <a:p>
          <a:endParaRPr lang="zh-CN" altLang="en-US"/>
        </a:p>
      </dgm:t>
    </dgm:pt>
    <dgm:pt modelId="{481BCF46-6AFF-4EDC-9988-48BDEAC46CEB}" type="sibTrans" cxnId="{1C4A2E1D-FB5E-413A-85E4-4DB6331EEAF1}">
      <dgm:prSet/>
      <dgm:spPr/>
      <dgm:t>
        <a:bodyPr/>
        <a:lstStyle/>
        <a:p>
          <a:endParaRPr lang="zh-CN" altLang="en-US"/>
        </a:p>
      </dgm:t>
    </dgm:pt>
    <dgm:pt modelId="{C4475258-1BDE-4203-92A5-F9DE9C89F590}">
      <dgm:prSet phldrT="[文本]"/>
      <dgm:spPr/>
      <dgm:t>
        <a:bodyPr/>
        <a:lstStyle/>
        <a:p>
          <a:endParaRPr lang="zh-CN" altLang="en-US" dirty="0"/>
        </a:p>
      </dgm:t>
    </dgm:pt>
    <dgm:pt modelId="{CD51E02E-359C-4237-8722-706E22838978}" type="parTrans" cxnId="{26FD5D80-B046-4E66-8933-BCAF2B74158C}">
      <dgm:prSet/>
      <dgm:spPr/>
      <dgm:t>
        <a:bodyPr/>
        <a:lstStyle/>
        <a:p>
          <a:endParaRPr lang="zh-CN" altLang="en-US"/>
        </a:p>
      </dgm:t>
    </dgm:pt>
    <dgm:pt modelId="{519F390B-3C1B-480B-BF64-61C460BF1F65}" type="sibTrans" cxnId="{26FD5D80-B046-4E66-8933-BCAF2B74158C}">
      <dgm:prSet/>
      <dgm:spPr/>
      <dgm:t>
        <a:bodyPr/>
        <a:lstStyle/>
        <a:p>
          <a:endParaRPr lang="zh-CN" altLang="en-US"/>
        </a:p>
      </dgm:t>
    </dgm:pt>
    <dgm:pt modelId="{F45112ED-D746-4BB7-B2E2-79C2B9B105FD}">
      <dgm:prSet phldrT="[文本]"/>
      <dgm:spPr/>
      <dgm:t>
        <a:bodyPr/>
        <a:lstStyle/>
        <a:p>
          <a:r>
            <a:rPr lang="en-US" altLang="zh-CN" dirty="0" smtClean="0"/>
            <a:t>STDIO</a:t>
          </a:r>
          <a:endParaRPr lang="zh-CN" altLang="en-US" dirty="0"/>
        </a:p>
      </dgm:t>
    </dgm:pt>
    <dgm:pt modelId="{BAE8E041-D517-4807-B967-54D318A3A946}" type="parTrans" cxnId="{282B14A0-107B-461E-8317-79AA009B9DC6}">
      <dgm:prSet/>
      <dgm:spPr/>
      <dgm:t>
        <a:bodyPr/>
        <a:lstStyle/>
        <a:p>
          <a:endParaRPr lang="zh-CN" altLang="en-US"/>
        </a:p>
      </dgm:t>
    </dgm:pt>
    <dgm:pt modelId="{8F707633-6020-4CF5-8DA7-446C8D3C9F2F}" type="sibTrans" cxnId="{282B14A0-107B-461E-8317-79AA009B9DC6}">
      <dgm:prSet/>
      <dgm:spPr/>
      <dgm:t>
        <a:bodyPr/>
        <a:lstStyle/>
        <a:p>
          <a:endParaRPr lang="zh-CN" altLang="en-US"/>
        </a:p>
      </dgm:t>
    </dgm:pt>
    <dgm:pt modelId="{93F28678-583F-45C1-A128-8EAFB2BF331C}">
      <dgm:prSet phldrT="[文本]"/>
      <dgm:spPr/>
      <dgm:t>
        <a:bodyPr/>
        <a:lstStyle/>
        <a:p>
          <a:r>
            <a:rPr lang="en-US" altLang="zh-CN" dirty="0" smtClean="0"/>
            <a:t>Timers</a:t>
          </a:r>
          <a:endParaRPr lang="zh-CN" altLang="en-US" dirty="0"/>
        </a:p>
      </dgm:t>
    </dgm:pt>
    <dgm:pt modelId="{D08474CB-7476-466A-B756-B0F056860C51}" type="parTrans" cxnId="{639CD75F-A435-4F77-B245-21167DA66C1B}">
      <dgm:prSet/>
      <dgm:spPr/>
      <dgm:t>
        <a:bodyPr/>
        <a:lstStyle/>
        <a:p>
          <a:endParaRPr lang="zh-CN" altLang="en-US"/>
        </a:p>
      </dgm:t>
    </dgm:pt>
    <dgm:pt modelId="{C8C7D984-7678-4357-9476-1B53F8F53E07}" type="sibTrans" cxnId="{639CD75F-A435-4F77-B245-21167DA66C1B}">
      <dgm:prSet/>
      <dgm:spPr/>
      <dgm:t>
        <a:bodyPr/>
        <a:lstStyle/>
        <a:p>
          <a:endParaRPr lang="zh-CN" altLang="en-US"/>
        </a:p>
      </dgm:t>
    </dgm:pt>
    <dgm:pt modelId="{602049FE-A42E-4155-8DBD-18503F869E21}">
      <dgm:prSet phldrT="[文本]"/>
      <dgm:spPr/>
      <dgm:t>
        <a:bodyPr/>
        <a:lstStyle/>
        <a:p>
          <a:r>
            <a:rPr lang="en-US" altLang="zh-CN" dirty="0" smtClean="0"/>
            <a:t>Modules</a:t>
          </a:r>
          <a:endParaRPr lang="zh-CN" altLang="en-US" dirty="0"/>
        </a:p>
      </dgm:t>
    </dgm:pt>
    <dgm:pt modelId="{5ED5C8A3-51D3-4B35-BDE8-ED9C85B55C86}" type="parTrans" cxnId="{68D29795-4835-4C50-8E33-CEED070DDA80}">
      <dgm:prSet/>
      <dgm:spPr/>
      <dgm:t>
        <a:bodyPr/>
        <a:lstStyle/>
        <a:p>
          <a:endParaRPr lang="zh-CN" altLang="en-US"/>
        </a:p>
      </dgm:t>
    </dgm:pt>
    <dgm:pt modelId="{45EBBA06-85EF-4739-96B2-065911A6DAF0}" type="sibTrans" cxnId="{68D29795-4835-4C50-8E33-CEED070DDA80}">
      <dgm:prSet/>
      <dgm:spPr/>
      <dgm:t>
        <a:bodyPr/>
        <a:lstStyle/>
        <a:p>
          <a:endParaRPr lang="zh-CN" altLang="en-US"/>
        </a:p>
      </dgm:t>
    </dgm:pt>
    <dgm:pt modelId="{798C0D2E-E44F-4373-A942-A1E76F15F10D}">
      <dgm:prSet phldrT="[文本]"/>
      <dgm:spPr/>
      <dgm:t>
        <a:bodyPr/>
        <a:lstStyle/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480FAAB6-0B5A-4C70-9431-4791EEB123F5}" type="parTrans" cxnId="{14076805-A5D7-49CC-BBEF-7D64280FFBBC}">
      <dgm:prSet/>
      <dgm:spPr/>
      <dgm:t>
        <a:bodyPr/>
        <a:lstStyle/>
        <a:p>
          <a:endParaRPr lang="zh-CN" altLang="en-US"/>
        </a:p>
      </dgm:t>
    </dgm:pt>
    <dgm:pt modelId="{11CAD176-0E07-401D-B321-CD20423F5333}" type="sibTrans" cxnId="{14076805-A5D7-49CC-BBEF-7D64280FFBBC}">
      <dgm:prSet/>
      <dgm:spPr/>
      <dgm:t>
        <a:bodyPr/>
        <a:lstStyle/>
        <a:p>
          <a:endParaRPr lang="zh-CN" altLang="en-US"/>
        </a:p>
      </dgm:t>
    </dgm:pt>
    <dgm:pt modelId="{F26FE0B4-1EB3-490F-B892-64CC700C3545}">
      <dgm:prSet phldrT="[文本]"/>
      <dgm:spPr/>
      <dgm:t>
        <a:bodyPr/>
        <a:lstStyle/>
        <a:p>
          <a:r>
            <a:rPr lang="en-US" altLang="zh-CN" dirty="0" smtClean="0"/>
            <a:t>Utilities</a:t>
          </a:r>
          <a:endParaRPr lang="zh-CN" altLang="en-US" dirty="0"/>
        </a:p>
      </dgm:t>
    </dgm:pt>
    <dgm:pt modelId="{4D4E2526-8102-4B57-884A-38D04821CEF6}" type="parTrans" cxnId="{3C9D9D0B-FD86-4ED0-A224-44E57DF24F2F}">
      <dgm:prSet/>
      <dgm:spPr/>
      <dgm:t>
        <a:bodyPr/>
        <a:lstStyle/>
        <a:p>
          <a:endParaRPr lang="zh-CN" altLang="en-US"/>
        </a:p>
      </dgm:t>
    </dgm:pt>
    <dgm:pt modelId="{DE1DF6C6-02CB-4452-8270-3E27ECF0DE6D}" type="sibTrans" cxnId="{3C9D9D0B-FD86-4ED0-A224-44E57DF24F2F}">
      <dgm:prSet/>
      <dgm:spPr/>
      <dgm:t>
        <a:bodyPr/>
        <a:lstStyle/>
        <a:p>
          <a:endParaRPr lang="zh-CN" altLang="en-US"/>
        </a:p>
      </dgm:t>
    </dgm:pt>
    <dgm:pt modelId="{5FC33959-9C41-4390-9569-76631486D5E7}">
      <dgm:prSet phldrT="[文本]"/>
      <dgm:spPr/>
      <dgm:t>
        <a:bodyPr/>
        <a:lstStyle/>
        <a:p>
          <a:r>
            <a:rPr lang="en-US" altLang="zh-CN" dirty="0" smtClean="0"/>
            <a:t>Events</a:t>
          </a:r>
          <a:endParaRPr lang="zh-CN" altLang="en-US" dirty="0"/>
        </a:p>
      </dgm:t>
    </dgm:pt>
    <dgm:pt modelId="{2F836B91-DAAE-4BB4-87F5-E976F75C5057}" type="parTrans" cxnId="{599CF527-2BCD-4BBD-B091-405E2AE5CABF}">
      <dgm:prSet/>
      <dgm:spPr/>
    </dgm:pt>
    <dgm:pt modelId="{2970B49B-AA94-44FA-ADA2-A65DC1118546}" type="sibTrans" cxnId="{599CF527-2BCD-4BBD-B091-405E2AE5CABF}">
      <dgm:prSet/>
      <dgm:spPr/>
    </dgm:pt>
    <dgm:pt modelId="{15FDE636-E1CD-480D-80FB-740E802008C2}">
      <dgm:prSet phldrT="[文本]"/>
      <dgm:spPr/>
      <dgm:t>
        <a:bodyPr/>
        <a:lstStyle/>
        <a:p>
          <a:r>
            <a:rPr lang="en-US" altLang="zh-CN" dirty="0" smtClean="0"/>
            <a:t>Buffer</a:t>
          </a:r>
          <a:endParaRPr lang="zh-CN" altLang="en-US" dirty="0"/>
        </a:p>
      </dgm:t>
    </dgm:pt>
    <dgm:pt modelId="{CE30DA33-AD54-418C-B6E3-09BE1AA700AE}" type="parTrans" cxnId="{EFCBD409-0176-4AA7-A17D-093BFB63F9B4}">
      <dgm:prSet/>
      <dgm:spPr/>
    </dgm:pt>
    <dgm:pt modelId="{493140C5-E7A0-46CD-97DD-13CD39C980FD}" type="sibTrans" cxnId="{EFCBD409-0176-4AA7-A17D-093BFB63F9B4}">
      <dgm:prSet/>
      <dgm:spPr/>
    </dgm:pt>
    <dgm:pt modelId="{9AC5CEA3-99F2-4E7F-8B53-773A59FB89E6}">
      <dgm:prSet phldrT="[文本]"/>
      <dgm:spPr/>
      <dgm:t>
        <a:bodyPr/>
        <a:lstStyle/>
        <a:p>
          <a:r>
            <a:rPr lang="en-US" altLang="zh-CN" dirty="0" smtClean="0"/>
            <a:t>Stream</a:t>
          </a:r>
          <a:endParaRPr lang="zh-CN" altLang="en-US" dirty="0"/>
        </a:p>
      </dgm:t>
    </dgm:pt>
    <dgm:pt modelId="{CB82BEF3-A2E3-4B5B-99C9-52E41C17EE67}" type="parTrans" cxnId="{154E22D2-EAEE-4458-92FB-D4DF8AC1A568}">
      <dgm:prSet/>
      <dgm:spPr/>
    </dgm:pt>
    <dgm:pt modelId="{72491D39-3DBF-41EE-B880-22EE8E5D1B81}" type="sibTrans" cxnId="{154E22D2-EAEE-4458-92FB-D4DF8AC1A568}">
      <dgm:prSet/>
      <dgm:spPr/>
    </dgm:pt>
    <dgm:pt modelId="{784F2C3F-F736-4882-830F-96C84F329C1D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F5048368-7A6D-4AC7-8C30-F0A9589959ED}" type="parTrans" cxnId="{F9A3ADDD-20F4-4857-A4E4-B2B026832927}">
      <dgm:prSet/>
      <dgm:spPr/>
    </dgm:pt>
    <dgm:pt modelId="{2400E373-E7D5-4C9C-889C-E9C935BCAF5F}" type="sibTrans" cxnId="{F9A3ADDD-20F4-4857-A4E4-B2B026832927}">
      <dgm:prSet/>
      <dgm:spPr/>
    </dgm:pt>
    <dgm:pt modelId="{B6901D96-0058-4006-84D8-BCE3E08E8752}">
      <dgm:prSet/>
      <dgm:spPr/>
      <dgm:t>
        <a:bodyPr/>
        <a:lstStyle/>
        <a:p>
          <a:r>
            <a:rPr lang="en-US" altLang="zh-CN" dirty="0" smtClean="0"/>
            <a:t>Path</a:t>
          </a:r>
          <a:endParaRPr lang="zh-CN" altLang="en-US" dirty="0"/>
        </a:p>
      </dgm:t>
    </dgm:pt>
    <dgm:pt modelId="{E4A32410-57B0-40EA-8122-0949936CA0F9}" type="parTrans" cxnId="{D413E963-CDA7-4E79-A58B-06C5E05D49A6}">
      <dgm:prSet/>
      <dgm:spPr/>
    </dgm:pt>
    <dgm:pt modelId="{ADB9F7FF-2A37-4FD4-A5FC-E0FE41AA6380}" type="sibTrans" cxnId="{D413E963-CDA7-4E79-A58B-06C5E05D49A6}">
      <dgm:prSet/>
      <dgm:spPr/>
    </dgm:pt>
    <dgm:pt modelId="{BE1CDDCF-03FD-4087-B20F-27B7804AD544}">
      <dgm:prSet/>
      <dgm:spPr/>
      <dgm:t>
        <a:bodyPr/>
        <a:lstStyle/>
        <a:p>
          <a:r>
            <a:rPr lang="en-US" altLang="zh-CN" dirty="0" smtClean="0"/>
            <a:t>Net</a:t>
          </a:r>
          <a:endParaRPr lang="zh-CN" altLang="en-US" dirty="0"/>
        </a:p>
      </dgm:t>
    </dgm:pt>
    <dgm:pt modelId="{320AF5DC-2EE4-46CB-AD36-CABD82869F35}" type="parTrans" cxnId="{3CE49120-F7A2-4F6E-A58B-03781DA781BB}">
      <dgm:prSet/>
      <dgm:spPr/>
    </dgm:pt>
    <dgm:pt modelId="{A5342565-69E3-4F45-9EAE-84140F2C3822}" type="sibTrans" cxnId="{3CE49120-F7A2-4F6E-A58B-03781DA781BB}">
      <dgm:prSet/>
      <dgm:spPr/>
    </dgm:pt>
    <dgm:pt modelId="{F7FB00CA-655A-4A5E-B9ED-70A524559501}">
      <dgm:prSet/>
      <dgm:spPr/>
      <dgm:t>
        <a:bodyPr/>
        <a:lstStyle/>
        <a:p>
          <a:r>
            <a:rPr lang="en-US" altLang="zh-CN" dirty="0" smtClean="0"/>
            <a:t>DNS</a:t>
          </a:r>
          <a:endParaRPr lang="zh-CN" altLang="en-US" dirty="0"/>
        </a:p>
      </dgm:t>
    </dgm:pt>
    <dgm:pt modelId="{227FAB57-42F4-4B7C-AD8C-8781AE233971}" type="parTrans" cxnId="{E95AD527-6F56-4707-BD00-0619A0FC22A7}">
      <dgm:prSet/>
      <dgm:spPr/>
    </dgm:pt>
    <dgm:pt modelId="{FBF40527-25C6-40DC-8C04-905C7B617AB9}" type="sibTrans" cxnId="{E95AD527-6F56-4707-BD00-0619A0FC22A7}">
      <dgm:prSet/>
      <dgm:spPr/>
    </dgm:pt>
    <dgm:pt modelId="{41C8C05D-6F47-4EAA-BB62-2B694D959CED}">
      <dgm:prSet/>
      <dgm:spPr/>
      <dgm:t>
        <a:bodyPr/>
        <a:lstStyle/>
        <a:p>
          <a:r>
            <a:rPr lang="en-US" altLang="zh-CN" dirty="0" smtClean="0"/>
            <a:t>HTTP</a:t>
          </a:r>
          <a:endParaRPr lang="zh-CN" altLang="en-US" dirty="0"/>
        </a:p>
      </dgm:t>
    </dgm:pt>
    <dgm:pt modelId="{DB68A658-3E36-4C05-A9AC-F00F8837692B}" type="parTrans" cxnId="{52DABBAA-9CFA-4C9E-B23B-02824C93347B}">
      <dgm:prSet/>
      <dgm:spPr/>
    </dgm:pt>
    <dgm:pt modelId="{C3509F6A-1413-42E0-9141-175E0F5251A0}" type="sibTrans" cxnId="{52DABBAA-9CFA-4C9E-B23B-02824C93347B}">
      <dgm:prSet/>
      <dgm:spPr/>
    </dgm:pt>
    <dgm:pt modelId="{72DC1360-5535-4F02-BFB8-41D1BA9A910C}">
      <dgm:prSet/>
      <dgm:spPr/>
      <dgm:t>
        <a:bodyPr/>
        <a:lstStyle/>
        <a:p>
          <a:r>
            <a:rPr lang="en-US" altLang="zh-CN" dirty="0" smtClean="0"/>
            <a:t>URL</a:t>
          </a:r>
          <a:endParaRPr lang="zh-CN" altLang="en-US" dirty="0"/>
        </a:p>
      </dgm:t>
    </dgm:pt>
    <dgm:pt modelId="{FD885787-DBE7-4E2A-96FA-326CC8F0CCF6}" type="parTrans" cxnId="{AD3AA3B0-1E6A-4364-BD76-975DDAF962DD}">
      <dgm:prSet/>
      <dgm:spPr/>
    </dgm:pt>
    <dgm:pt modelId="{B06AD00B-7A5B-4CE3-9018-6652A9EFB3FF}" type="sibTrans" cxnId="{AD3AA3B0-1E6A-4364-BD76-975DDAF962DD}">
      <dgm:prSet/>
      <dgm:spPr/>
    </dgm:pt>
    <dgm:pt modelId="{169173D6-F32F-4CD7-A31F-8017AD9156A1}">
      <dgm:prSet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B9B5AF52-0EAB-4A68-AE57-77897802306C}" type="parTrans" cxnId="{2E7C1E34-8424-456C-9F19-3A536219FD03}">
      <dgm:prSet/>
      <dgm:spPr/>
    </dgm:pt>
    <dgm:pt modelId="{9AE042E0-A883-4C46-966B-9F6062E3AD23}" type="sibTrans" cxnId="{2E7C1E34-8424-456C-9F19-3A536219FD03}">
      <dgm:prSet/>
      <dgm:spPr/>
    </dgm:pt>
    <dgm:pt modelId="{EFA6426D-D59A-4146-9DF0-271C41F7E9CD}">
      <dgm:prSet/>
      <dgm:spPr/>
      <dgm:t>
        <a:bodyPr/>
        <a:lstStyle/>
        <a:p>
          <a:r>
            <a:rPr lang="zh-CN" altLang="en-US" dirty="0" smtClean="0"/>
            <a:t>大量三方模块</a:t>
          </a:r>
          <a:endParaRPr lang="zh-CN" altLang="en-US" dirty="0"/>
        </a:p>
      </dgm:t>
    </dgm:pt>
    <dgm:pt modelId="{0C5CD348-F997-4728-9D6A-E212C6D2F7E3}" type="parTrans" cxnId="{33575FED-FC67-44FF-8D65-323C3A241505}">
      <dgm:prSet/>
      <dgm:spPr/>
    </dgm:pt>
    <dgm:pt modelId="{AEADE318-3E29-411E-AC0A-2BD47D7214EA}" type="sibTrans" cxnId="{33575FED-FC67-44FF-8D65-323C3A241505}">
      <dgm:prSet/>
      <dgm:spPr/>
    </dgm:pt>
    <dgm:pt modelId="{59BF4B96-BAA0-49E0-813B-758E8CBC2A66}" type="pres">
      <dgm:prSet presAssocID="{733A0672-FB9B-4451-8ED9-AAEC43C9CF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DF16E3-8D5F-4FCB-89AB-01DD1E44D602}" type="pres">
      <dgm:prSet presAssocID="{0BC8BFCE-C374-48F0-8758-769B6A6FA920}" presName="composite" presStyleCnt="0"/>
      <dgm:spPr/>
    </dgm:pt>
    <dgm:pt modelId="{00605D14-5D02-4F25-BFDC-FDB00ADDFD47}" type="pres">
      <dgm:prSet presAssocID="{0BC8BFCE-C374-48F0-8758-769B6A6FA92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4D5D6-6F2E-4EFA-BC06-47F15967EE27}" type="pres">
      <dgm:prSet presAssocID="{0BC8BFCE-C374-48F0-8758-769B6A6FA92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6EF98F-A589-4558-9394-487F661419B6}" type="pres">
      <dgm:prSet presAssocID="{0A5B66C8-9084-4414-8329-4387890A09F9}" presName="space" presStyleCnt="0"/>
      <dgm:spPr/>
    </dgm:pt>
    <dgm:pt modelId="{974B1E33-F840-4FE9-B25E-98B3E92A986D}" type="pres">
      <dgm:prSet presAssocID="{504DA29F-EF59-49E2-9220-DE82DA8A34A2}" presName="composite" presStyleCnt="0"/>
      <dgm:spPr/>
    </dgm:pt>
    <dgm:pt modelId="{2E3B0953-D6DB-4B84-B5B1-FB1D23E6DA45}" type="pres">
      <dgm:prSet presAssocID="{504DA29F-EF59-49E2-9220-DE82DA8A34A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44A3C-36F9-4ECE-8747-1B4CEDA94A53}" type="pres">
      <dgm:prSet presAssocID="{504DA29F-EF59-49E2-9220-DE82DA8A34A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EBD7A-E77A-4E46-8F20-462F9DC9ED0F}" type="pres">
      <dgm:prSet presAssocID="{07BA1549-F6AF-423C-9490-78DDE6248C68}" presName="space" presStyleCnt="0"/>
      <dgm:spPr/>
    </dgm:pt>
    <dgm:pt modelId="{EFAFD406-89BF-42ED-91C5-9E00BAEE8A7C}" type="pres">
      <dgm:prSet presAssocID="{F50ECC14-A884-4C52-A026-3AFA3746013A}" presName="composite" presStyleCnt="0"/>
      <dgm:spPr/>
    </dgm:pt>
    <dgm:pt modelId="{A7E7D97B-18AC-4FD4-8989-BC31E9CDA3E3}" type="pres">
      <dgm:prSet presAssocID="{F50ECC14-A884-4C52-A026-3AFA3746013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EF998E-EB37-4B4D-BF94-0FAA48B102F1}" type="pres">
      <dgm:prSet presAssocID="{F50ECC14-A884-4C52-A026-3AFA3746013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7C1E34-8424-456C-9F19-3A536219FD03}" srcId="{504DA29F-EF59-49E2-9220-DE82DA8A34A2}" destId="{169173D6-F32F-4CD7-A31F-8017AD9156A1}" srcOrd="6" destOrd="0" parTransId="{B9B5AF52-0EAB-4A68-AE57-77897802306C}" sibTransId="{9AE042E0-A883-4C46-966B-9F6062E3AD23}"/>
    <dgm:cxn modelId="{A6B6A7EF-EA6E-4DF7-986F-3EA2C1ECF7B6}" type="presOf" srcId="{784F2C3F-F736-4882-830F-96C84F329C1D}" destId="{1944D5D6-6F2E-4EFA-BC06-47F15967EE27}" srcOrd="0" destOrd="9" presId="urn:microsoft.com/office/officeart/2005/8/layout/hList1"/>
    <dgm:cxn modelId="{A974CAE4-4470-449C-84AE-179629FF99A9}" type="presOf" srcId="{EFA6426D-D59A-4146-9DF0-271C41F7E9CD}" destId="{10EF998E-EB37-4B4D-BF94-0FAA48B102F1}" srcOrd="0" destOrd="0" presId="urn:microsoft.com/office/officeart/2005/8/layout/hList1"/>
    <dgm:cxn modelId="{3CE49120-F7A2-4F6E-A58B-03781DA781BB}" srcId="{504DA29F-EF59-49E2-9220-DE82DA8A34A2}" destId="{BE1CDDCF-03FD-4087-B20F-27B7804AD544}" srcOrd="2" destOrd="0" parTransId="{320AF5DC-2EE4-46CB-AD36-CABD82869F35}" sibTransId="{A5342565-69E3-4F45-9EAE-84140F2C3822}"/>
    <dgm:cxn modelId="{EFCBD409-0176-4AA7-A17D-093BFB63F9B4}" srcId="{0BC8BFCE-C374-48F0-8758-769B6A6FA920}" destId="{15FDE636-E1CD-480D-80FB-740E802008C2}" srcOrd="7" destOrd="0" parTransId="{CE30DA33-AD54-418C-B6E3-09BE1AA700AE}" sibTransId="{493140C5-E7A0-46CD-97DD-13CD39C980FD}"/>
    <dgm:cxn modelId="{AD3AA3B0-1E6A-4364-BD76-975DDAF962DD}" srcId="{504DA29F-EF59-49E2-9220-DE82DA8A34A2}" destId="{72DC1360-5535-4F02-BFB8-41D1BA9A910C}" srcOrd="5" destOrd="0" parTransId="{FD885787-DBE7-4E2A-96FA-326CC8F0CCF6}" sibTransId="{B06AD00B-7A5B-4CE3-9018-6652A9EFB3FF}"/>
    <dgm:cxn modelId="{B661A521-486E-4E80-B460-4F72D90014D4}" srcId="{0BC8BFCE-C374-48F0-8758-769B6A6FA920}" destId="{681873ED-B85E-4AE7-A993-536970CC746A}" srcOrd="0" destOrd="0" parTransId="{F966B5DD-F815-4F0C-9884-79F30437BD04}" sibTransId="{18469FFD-F165-4CB1-9972-CCE9BD661679}"/>
    <dgm:cxn modelId="{2F642C8A-141D-4BB3-A401-3FC5D63F10E1}" type="presOf" srcId="{F50ECC14-A884-4C52-A026-3AFA3746013A}" destId="{A7E7D97B-18AC-4FD4-8989-BC31E9CDA3E3}" srcOrd="0" destOrd="0" presId="urn:microsoft.com/office/officeart/2005/8/layout/hList1"/>
    <dgm:cxn modelId="{6D6369D8-2D95-49ED-83BF-484D7146D9FB}" type="presOf" srcId="{9AC5CEA3-99F2-4E7F-8B53-773A59FB89E6}" destId="{1944D5D6-6F2E-4EFA-BC06-47F15967EE27}" srcOrd="0" destOrd="8" presId="urn:microsoft.com/office/officeart/2005/8/layout/hList1"/>
    <dgm:cxn modelId="{68D29795-4835-4C50-8E33-CEED070DDA80}" srcId="{0BC8BFCE-C374-48F0-8758-769B6A6FA920}" destId="{602049FE-A42E-4155-8DBD-18503F869E21}" srcOrd="3" destOrd="0" parTransId="{5ED5C8A3-51D3-4B35-BDE8-ED9C85B55C86}" sibTransId="{45EBBA06-85EF-4739-96B2-065911A6DAF0}"/>
    <dgm:cxn modelId="{599CF527-2BCD-4BBD-B091-405E2AE5CABF}" srcId="{0BC8BFCE-C374-48F0-8758-769B6A6FA920}" destId="{5FC33959-9C41-4390-9569-76631486D5E7}" srcOrd="6" destOrd="0" parTransId="{2F836B91-DAAE-4BB4-87F5-E976F75C5057}" sibTransId="{2970B49B-AA94-44FA-ADA2-A65DC1118546}"/>
    <dgm:cxn modelId="{693237F9-6C5B-4DF5-826D-F5EC0758F980}" type="presOf" srcId="{5FC33959-9C41-4390-9569-76631486D5E7}" destId="{1944D5D6-6F2E-4EFA-BC06-47F15967EE27}" srcOrd="0" destOrd="6" presId="urn:microsoft.com/office/officeart/2005/8/layout/hList1"/>
    <dgm:cxn modelId="{95F79C4D-DB4D-48F3-88D7-EA064CB1654F}" type="presOf" srcId="{798C0D2E-E44F-4373-A942-A1E76F15F10D}" destId="{1944D5D6-6F2E-4EFA-BC06-47F15967EE27}" srcOrd="0" destOrd="4" presId="urn:microsoft.com/office/officeart/2005/8/layout/hList1"/>
    <dgm:cxn modelId="{D1014B39-AE63-4462-B4C0-5CE5818330E0}" type="presOf" srcId="{BE1CDDCF-03FD-4087-B20F-27B7804AD544}" destId="{2CE44A3C-36F9-4ECE-8747-1B4CEDA94A53}" srcOrd="0" destOrd="2" presId="urn:microsoft.com/office/officeart/2005/8/layout/hList1"/>
    <dgm:cxn modelId="{E6A33229-6528-4BCF-9569-9F5932F475CC}" srcId="{504DA29F-EF59-49E2-9220-DE82DA8A34A2}" destId="{0806121D-5651-4F58-BD25-86FFD60806E7}" srcOrd="0" destOrd="0" parTransId="{6C783333-BC9F-430D-80E0-5470D07AE7F4}" sibTransId="{FCE82903-CE77-433B-BDE1-D38622343AA9}"/>
    <dgm:cxn modelId="{F9A3ADDD-20F4-4857-A4E4-B2B026832927}" srcId="{0BC8BFCE-C374-48F0-8758-769B6A6FA920}" destId="{784F2C3F-F736-4882-830F-96C84F329C1D}" srcOrd="9" destOrd="0" parTransId="{F5048368-7A6D-4AC7-8C30-F0A9589959ED}" sibTransId="{2400E373-E7D5-4C9C-889C-E9C935BCAF5F}"/>
    <dgm:cxn modelId="{AE6BFDA6-A148-46D9-B457-1E2E4711FA31}" type="presOf" srcId="{41C8C05D-6F47-4EAA-BB62-2B694D959CED}" destId="{2CE44A3C-36F9-4ECE-8747-1B4CEDA94A53}" srcOrd="0" destOrd="4" presId="urn:microsoft.com/office/officeart/2005/8/layout/hList1"/>
    <dgm:cxn modelId="{D413E963-CDA7-4E79-A58B-06C5E05D49A6}" srcId="{504DA29F-EF59-49E2-9220-DE82DA8A34A2}" destId="{B6901D96-0058-4006-84D8-BCE3E08E8752}" srcOrd="1" destOrd="0" parTransId="{E4A32410-57B0-40EA-8122-0949936CA0F9}" sibTransId="{ADB9F7FF-2A37-4FD4-A5FC-E0FE41AA6380}"/>
    <dgm:cxn modelId="{D87CAB56-252A-42D6-AEF2-6BEF7F10D01E}" type="presOf" srcId="{504DA29F-EF59-49E2-9220-DE82DA8A34A2}" destId="{2E3B0953-D6DB-4B84-B5B1-FB1D23E6DA45}" srcOrd="0" destOrd="0" presId="urn:microsoft.com/office/officeart/2005/8/layout/hList1"/>
    <dgm:cxn modelId="{2D06C8B5-E8C9-4F07-959E-5B9C21E00C71}" type="presOf" srcId="{F45112ED-D746-4BB7-B2E2-79C2B9B105FD}" destId="{1944D5D6-6F2E-4EFA-BC06-47F15967EE27}" srcOrd="0" destOrd="1" presId="urn:microsoft.com/office/officeart/2005/8/layout/hList1"/>
    <dgm:cxn modelId="{E95AD527-6F56-4707-BD00-0619A0FC22A7}" srcId="{504DA29F-EF59-49E2-9220-DE82DA8A34A2}" destId="{F7FB00CA-655A-4A5E-B9ED-70A524559501}" srcOrd="3" destOrd="0" parTransId="{227FAB57-42F4-4B7C-AD8C-8781AE233971}" sibTransId="{FBF40527-25C6-40DC-8C04-905C7B617AB9}"/>
    <dgm:cxn modelId="{33575FED-FC67-44FF-8D65-323C3A241505}" srcId="{F50ECC14-A884-4C52-A026-3AFA3746013A}" destId="{EFA6426D-D59A-4146-9DF0-271C41F7E9CD}" srcOrd="0" destOrd="0" parTransId="{0C5CD348-F997-4728-9D6A-E212C6D2F7E3}" sibTransId="{AEADE318-3E29-411E-AC0A-2BD47D7214EA}"/>
    <dgm:cxn modelId="{8FFCFC5E-27E9-4ECA-8938-E9B24E2EE66F}" type="presOf" srcId="{F26FE0B4-1EB3-490F-B892-64CC700C3545}" destId="{1944D5D6-6F2E-4EFA-BC06-47F15967EE27}" srcOrd="0" destOrd="5" presId="urn:microsoft.com/office/officeart/2005/8/layout/hList1"/>
    <dgm:cxn modelId="{2F546B29-DE25-486C-9DC4-97D3A3AE4B52}" type="presOf" srcId="{733A0672-FB9B-4451-8ED9-AAEC43C9CF72}" destId="{59BF4B96-BAA0-49E0-813B-758E8CBC2A66}" srcOrd="0" destOrd="0" presId="urn:microsoft.com/office/officeart/2005/8/layout/hList1"/>
    <dgm:cxn modelId="{154783B8-F234-4DD0-BF7E-490EE1478496}" type="presOf" srcId="{C4475258-1BDE-4203-92A5-F9DE9C89F590}" destId="{1944D5D6-6F2E-4EFA-BC06-47F15967EE27}" srcOrd="0" destOrd="10" presId="urn:microsoft.com/office/officeart/2005/8/layout/hList1"/>
    <dgm:cxn modelId="{154E22D2-EAEE-4458-92FB-D4DF8AC1A568}" srcId="{0BC8BFCE-C374-48F0-8758-769B6A6FA920}" destId="{9AC5CEA3-99F2-4E7F-8B53-773A59FB89E6}" srcOrd="8" destOrd="0" parTransId="{CB82BEF3-A2E3-4B5B-99C9-52E41C17EE67}" sibTransId="{72491D39-3DBF-41EE-B880-22EE8E5D1B81}"/>
    <dgm:cxn modelId="{1C4A2E1D-FB5E-413A-85E4-4DB6331EEAF1}" srcId="{733A0672-FB9B-4451-8ED9-AAEC43C9CF72}" destId="{F50ECC14-A884-4C52-A026-3AFA3746013A}" srcOrd="2" destOrd="0" parTransId="{A2CB3780-D915-4C5A-91A6-5102156B480F}" sibTransId="{481BCF46-6AFF-4EDC-9988-48BDEAC46CEB}"/>
    <dgm:cxn modelId="{3C9D9D0B-FD86-4ED0-A224-44E57DF24F2F}" srcId="{0BC8BFCE-C374-48F0-8758-769B6A6FA920}" destId="{F26FE0B4-1EB3-490F-B892-64CC700C3545}" srcOrd="5" destOrd="0" parTransId="{4D4E2526-8102-4B57-884A-38D04821CEF6}" sibTransId="{DE1DF6C6-02CB-4452-8270-3E27ECF0DE6D}"/>
    <dgm:cxn modelId="{26FD5D80-B046-4E66-8933-BCAF2B74158C}" srcId="{0BC8BFCE-C374-48F0-8758-769B6A6FA920}" destId="{C4475258-1BDE-4203-92A5-F9DE9C89F590}" srcOrd="10" destOrd="0" parTransId="{CD51E02E-359C-4237-8722-706E22838978}" sibTransId="{519F390B-3C1B-480B-BF64-61C460BF1F65}"/>
    <dgm:cxn modelId="{0D9F5CD9-4432-4A4E-9307-353CCE59D8B0}" type="presOf" srcId="{F7FB00CA-655A-4A5E-B9ED-70A524559501}" destId="{2CE44A3C-36F9-4ECE-8747-1B4CEDA94A53}" srcOrd="0" destOrd="3" presId="urn:microsoft.com/office/officeart/2005/8/layout/hList1"/>
    <dgm:cxn modelId="{3F151918-73CC-4E8B-8008-3F4A4E41F746}" type="presOf" srcId="{169173D6-F32F-4CD7-A31F-8017AD9156A1}" destId="{2CE44A3C-36F9-4ECE-8747-1B4CEDA94A53}" srcOrd="0" destOrd="6" presId="urn:microsoft.com/office/officeart/2005/8/layout/hList1"/>
    <dgm:cxn modelId="{2280DFF1-4D01-4D9C-87A9-22516534BD2A}" type="presOf" srcId="{B6901D96-0058-4006-84D8-BCE3E08E8752}" destId="{2CE44A3C-36F9-4ECE-8747-1B4CEDA94A53}" srcOrd="0" destOrd="1" presId="urn:microsoft.com/office/officeart/2005/8/layout/hList1"/>
    <dgm:cxn modelId="{14076805-A5D7-49CC-BBEF-7D64280FFBBC}" srcId="{0BC8BFCE-C374-48F0-8758-769B6A6FA920}" destId="{798C0D2E-E44F-4373-A942-A1E76F15F10D}" srcOrd="4" destOrd="0" parTransId="{480FAAB6-0B5A-4C70-9431-4791EEB123F5}" sibTransId="{11CAD176-0E07-401D-B321-CD20423F5333}"/>
    <dgm:cxn modelId="{5C43C805-92A5-4C3B-8FCB-046999DD59BD}" srcId="{733A0672-FB9B-4451-8ED9-AAEC43C9CF72}" destId="{0BC8BFCE-C374-48F0-8758-769B6A6FA920}" srcOrd="0" destOrd="0" parTransId="{BFD204F3-8068-499D-B7CC-2AEE78D7E035}" sibTransId="{0A5B66C8-9084-4414-8329-4387890A09F9}"/>
    <dgm:cxn modelId="{F99DB8BD-6A17-4273-AEAD-6543FB6D233F}" type="presOf" srcId="{0BC8BFCE-C374-48F0-8758-769B6A6FA920}" destId="{00605D14-5D02-4F25-BFDC-FDB00ADDFD47}" srcOrd="0" destOrd="0" presId="urn:microsoft.com/office/officeart/2005/8/layout/hList1"/>
    <dgm:cxn modelId="{6293FABD-E091-4341-B1CB-9E786AF50050}" type="presOf" srcId="{681873ED-B85E-4AE7-A993-536970CC746A}" destId="{1944D5D6-6F2E-4EFA-BC06-47F15967EE27}" srcOrd="0" destOrd="0" presId="urn:microsoft.com/office/officeart/2005/8/layout/hList1"/>
    <dgm:cxn modelId="{282B14A0-107B-461E-8317-79AA009B9DC6}" srcId="{0BC8BFCE-C374-48F0-8758-769B6A6FA920}" destId="{F45112ED-D746-4BB7-B2E2-79C2B9B105FD}" srcOrd="1" destOrd="0" parTransId="{BAE8E041-D517-4807-B967-54D318A3A946}" sibTransId="{8F707633-6020-4CF5-8DA7-446C8D3C9F2F}"/>
    <dgm:cxn modelId="{6C347E1A-1445-4946-A588-FAA6B491DD72}" srcId="{733A0672-FB9B-4451-8ED9-AAEC43C9CF72}" destId="{504DA29F-EF59-49E2-9220-DE82DA8A34A2}" srcOrd="1" destOrd="0" parTransId="{181BCCDF-BF61-4A36-885F-2EF122FEB5C8}" sibTransId="{07BA1549-F6AF-423C-9490-78DDE6248C68}"/>
    <dgm:cxn modelId="{48A630C6-E6F4-45F1-A0D1-9EC7E7C4F829}" type="presOf" srcId="{0806121D-5651-4F58-BD25-86FFD60806E7}" destId="{2CE44A3C-36F9-4ECE-8747-1B4CEDA94A53}" srcOrd="0" destOrd="0" presId="urn:microsoft.com/office/officeart/2005/8/layout/hList1"/>
    <dgm:cxn modelId="{D43CE527-8A30-4A19-86A6-0B99491BDFEF}" type="presOf" srcId="{602049FE-A42E-4155-8DBD-18503F869E21}" destId="{1944D5D6-6F2E-4EFA-BC06-47F15967EE27}" srcOrd="0" destOrd="3" presId="urn:microsoft.com/office/officeart/2005/8/layout/hList1"/>
    <dgm:cxn modelId="{639CD75F-A435-4F77-B245-21167DA66C1B}" srcId="{0BC8BFCE-C374-48F0-8758-769B6A6FA920}" destId="{93F28678-583F-45C1-A128-8EAFB2BF331C}" srcOrd="2" destOrd="0" parTransId="{D08474CB-7476-466A-B756-B0F056860C51}" sibTransId="{C8C7D984-7678-4357-9476-1B53F8F53E07}"/>
    <dgm:cxn modelId="{74EBFEA1-01EB-4BAD-A4B5-9E7384B99F3E}" type="presOf" srcId="{93F28678-583F-45C1-A128-8EAFB2BF331C}" destId="{1944D5D6-6F2E-4EFA-BC06-47F15967EE27}" srcOrd="0" destOrd="2" presId="urn:microsoft.com/office/officeart/2005/8/layout/hList1"/>
    <dgm:cxn modelId="{FC0AC708-29E5-4837-87A1-96025134D1B0}" type="presOf" srcId="{15FDE636-E1CD-480D-80FB-740E802008C2}" destId="{1944D5D6-6F2E-4EFA-BC06-47F15967EE27}" srcOrd="0" destOrd="7" presId="urn:microsoft.com/office/officeart/2005/8/layout/hList1"/>
    <dgm:cxn modelId="{52DABBAA-9CFA-4C9E-B23B-02824C93347B}" srcId="{504DA29F-EF59-49E2-9220-DE82DA8A34A2}" destId="{41C8C05D-6F47-4EAA-BB62-2B694D959CED}" srcOrd="4" destOrd="0" parTransId="{DB68A658-3E36-4C05-A9AC-F00F8837692B}" sibTransId="{C3509F6A-1413-42E0-9141-175E0F5251A0}"/>
    <dgm:cxn modelId="{99C271D8-EEE7-4E14-8872-43238D4BBB24}" type="presOf" srcId="{72DC1360-5535-4F02-BFB8-41D1BA9A910C}" destId="{2CE44A3C-36F9-4ECE-8747-1B4CEDA94A53}" srcOrd="0" destOrd="5" presId="urn:microsoft.com/office/officeart/2005/8/layout/hList1"/>
    <dgm:cxn modelId="{A3E450BE-57DE-4B34-9899-928F6580C23E}" type="presParOf" srcId="{59BF4B96-BAA0-49E0-813B-758E8CBC2A66}" destId="{E4DF16E3-8D5F-4FCB-89AB-01DD1E44D602}" srcOrd="0" destOrd="0" presId="urn:microsoft.com/office/officeart/2005/8/layout/hList1"/>
    <dgm:cxn modelId="{0BD03C01-7D4D-4A23-ABFA-087F4F39A67C}" type="presParOf" srcId="{E4DF16E3-8D5F-4FCB-89AB-01DD1E44D602}" destId="{00605D14-5D02-4F25-BFDC-FDB00ADDFD47}" srcOrd="0" destOrd="0" presId="urn:microsoft.com/office/officeart/2005/8/layout/hList1"/>
    <dgm:cxn modelId="{DBF40EBF-9C19-4595-93D3-13F210164D6B}" type="presParOf" srcId="{E4DF16E3-8D5F-4FCB-89AB-01DD1E44D602}" destId="{1944D5D6-6F2E-4EFA-BC06-47F15967EE27}" srcOrd="1" destOrd="0" presId="urn:microsoft.com/office/officeart/2005/8/layout/hList1"/>
    <dgm:cxn modelId="{CDCCC7BA-5BD8-4080-BE5C-90BD0A3A5592}" type="presParOf" srcId="{59BF4B96-BAA0-49E0-813B-758E8CBC2A66}" destId="{016EF98F-A589-4558-9394-487F661419B6}" srcOrd="1" destOrd="0" presId="urn:microsoft.com/office/officeart/2005/8/layout/hList1"/>
    <dgm:cxn modelId="{CBFBA192-BA6B-4C7C-ABDF-4F369207CC72}" type="presParOf" srcId="{59BF4B96-BAA0-49E0-813B-758E8CBC2A66}" destId="{974B1E33-F840-4FE9-B25E-98B3E92A986D}" srcOrd="2" destOrd="0" presId="urn:microsoft.com/office/officeart/2005/8/layout/hList1"/>
    <dgm:cxn modelId="{00538A5A-8127-4843-897A-AE9142D421AF}" type="presParOf" srcId="{974B1E33-F840-4FE9-B25E-98B3E92A986D}" destId="{2E3B0953-D6DB-4B84-B5B1-FB1D23E6DA45}" srcOrd="0" destOrd="0" presId="urn:microsoft.com/office/officeart/2005/8/layout/hList1"/>
    <dgm:cxn modelId="{CF5FFCCF-7739-486F-AC15-F31D1082B245}" type="presParOf" srcId="{974B1E33-F840-4FE9-B25E-98B3E92A986D}" destId="{2CE44A3C-36F9-4ECE-8747-1B4CEDA94A53}" srcOrd="1" destOrd="0" presId="urn:microsoft.com/office/officeart/2005/8/layout/hList1"/>
    <dgm:cxn modelId="{2B61FFB2-62B6-4B09-A10E-DFEFDE68032A}" type="presParOf" srcId="{59BF4B96-BAA0-49E0-813B-758E8CBC2A66}" destId="{3D1EBD7A-E77A-4E46-8F20-462F9DC9ED0F}" srcOrd="3" destOrd="0" presId="urn:microsoft.com/office/officeart/2005/8/layout/hList1"/>
    <dgm:cxn modelId="{4FD7E6BE-F5DC-4BC1-BAEB-8C1096DCF171}" type="presParOf" srcId="{59BF4B96-BAA0-49E0-813B-758E8CBC2A66}" destId="{EFAFD406-89BF-42ED-91C5-9E00BAEE8A7C}" srcOrd="4" destOrd="0" presId="urn:microsoft.com/office/officeart/2005/8/layout/hList1"/>
    <dgm:cxn modelId="{2BE76456-D73B-471D-AE3A-9AE2883614DA}" type="presParOf" srcId="{EFAFD406-89BF-42ED-91C5-9E00BAEE8A7C}" destId="{A7E7D97B-18AC-4FD4-8989-BC31E9CDA3E3}" srcOrd="0" destOrd="0" presId="urn:microsoft.com/office/officeart/2005/8/layout/hList1"/>
    <dgm:cxn modelId="{2BDB1B24-8A50-4207-BB05-3A7CB00A2C47}" type="presParOf" srcId="{EFAFD406-89BF-42ED-91C5-9E00BAEE8A7C}" destId="{10EF998E-EB37-4B4D-BF94-0FAA48B102F1}" srcOrd="1" destOrd="0" presId="urn:microsoft.com/office/officeart/2005/8/layout/h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128BFE-E5EB-48E4-8900-A7913BC9FF4C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2E9605F-9B32-4F60-BE22-B6A3519B7A38}">
      <dgm:prSet phldrT="[文本]"/>
      <dgm:spPr/>
      <dgm:t>
        <a:bodyPr/>
        <a:lstStyle/>
        <a:p>
          <a:r>
            <a:rPr lang="en-US" altLang="zh-CN" b="1" dirty="0" smtClean="0"/>
            <a:t>1995</a:t>
          </a:r>
        </a:p>
        <a:p>
          <a:r>
            <a:rPr lang="en-US" altLang="zh-CN" dirty="0" smtClean="0"/>
            <a:t>JS</a:t>
          </a:r>
          <a:r>
            <a:rPr lang="zh-CN" altLang="en-US" dirty="0" smtClean="0"/>
            <a:t>诞生后迅速扩散</a:t>
          </a:r>
          <a:endParaRPr lang="en-US" altLang="zh-CN" dirty="0" smtClean="0"/>
        </a:p>
        <a:p>
          <a:r>
            <a:rPr lang="zh-CN" altLang="en-US" dirty="0" smtClean="0"/>
            <a:t>开始了长达</a:t>
          </a:r>
          <a:r>
            <a:rPr lang="en-US" altLang="zh-CN" dirty="0" smtClean="0"/>
            <a:t>10</a:t>
          </a:r>
          <a:r>
            <a:rPr lang="zh-CN" altLang="en-US" dirty="0" smtClean="0"/>
            <a:t>年的浮动广告时代</a:t>
          </a:r>
          <a:endParaRPr lang="en-US" altLang="zh-CN" dirty="0" smtClean="0"/>
        </a:p>
      </dgm:t>
    </dgm:pt>
    <dgm:pt modelId="{B6D745EE-6B2C-4FCA-8382-AACA20EACA3F}" type="parTrans" cxnId="{0B27AB33-22B4-4664-AFAC-C6A2A05190CB}">
      <dgm:prSet/>
      <dgm:spPr/>
      <dgm:t>
        <a:bodyPr/>
        <a:lstStyle/>
        <a:p>
          <a:endParaRPr lang="zh-CN" altLang="en-US"/>
        </a:p>
      </dgm:t>
    </dgm:pt>
    <dgm:pt modelId="{48068CEE-DEC3-4329-B6D7-65A473F5397C}" type="sibTrans" cxnId="{0B27AB33-22B4-4664-AFAC-C6A2A05190CB}">
      <dgm:prSet/>
      <dgm:spPr/>
      <dgm:t>
        <a:bodyPr/>
        <a:lstStyle/>
        <a:p>
          <a:endParaRPr lang="zh-CN" altLang="en-US"/>
        </a:p>
      </dgm:t>
    </dgm:pt>
    <dgm:pt modelId="{08996180-2E52-4E32-9BB7-7B433A61572A}">
      <dgm:prSet phldrT="[文本]" custT="1"/>
      <dgm:spPr/>
      <dgm:t>
        <a:bodyPr/>
        <a:lstStyle/>
        <a:p>
          <a:r>
            <a:rPr lang="en-US" altLang="zh-CN" sz="1800" b="1" dirty="0" smtClean="0"/>
            <a:t>2006</a:t>
          </a:r>
        </a:p>
        <a:p>
          <a:r>
            <a:rPr lang="zh-CN" altLang="en-US" sz="1800" dirty="0" smtClean="0"/>
            <a:t>前端逐渐成为正式的职业</a:t>
          </a:r>
          <a:endParaRPr lang="en-US" altLang="zh-CN" sz="1800" dirty="0" smtClean="0"/>
        </a:p>
        <a:p>
          <a:r>
            <a:rPr lang="zh-CN" altLang="en-US" sz="1800" dirty="0" smtClean="0"/>
            <a:t>开始出现各种</a:t>
          </a:r>
          <a:r>
            <a:rPr lang="en-US" altLang="zh-CN" sz="1800" dirty="0" smtClean="0"/>
            <a:t>JS</a:t>
          </a:r>
          <a:r>
            <a:rPr lang="zh-CN" altLang="en-US" sz="1800" dirty="0" smtClean="0"/>
            <a:t>框架</a:t>
          </a:r>
          <a:endParaRPr lang="zh-CN" altLang="en-US" sz="1800" dirty="0"/>
        </a:p>
      </dgm:t>
    </dgm:pt>
    <dgm:pt modelId="{4F47205A-9C01-40EF-8E8C-8BA9B43C0299}" type="parTrans" cxnId="{325E6628-D47D-4073-9899-AC1C12386FCF}">
      <dgm:prSet/>
      <dgm:spPr/>
      <dgm:t>
        <a:bodyPr/>
        <a:lstStyle/>
        <a:p>
          <a:endParaRPr lang="zh-CN" altLang="en-US"/>
        </a:p>
      </dgm:t>
    </dgm:pt>
    <dgm:pt modelId="{52ECBE7F-8514-4986-806D-871073553628}" type="sibTrans" cxnId="{325E6628-D47D-4073-9899-AC1C12386FCF}">
      <dgm:prSet/>
      <dgm:spPr/>
      <dgm:t>
        <a:bodyPr/>
        <a:lstStyle/>
        <a:p>
          <a:endParaRPr lang="zh-CN" altLang="en-US"/>
        </a:p>
      </dgm:t>
    </dgm:pt>
    <dgm:pt modelId="{E0FB3A38-8E04-4861-B350-EEF910F33045}">
      <dgm:prSet phldrT="[文本]" custT="1"/>
      <dgm:spPr/>
      <dgm:t>
        <a:bodyPr/>
        <a:lstStyle/>
        <a:p>
          <a:r>
            <a:rPr lang="en-US" altLang="zh-CN" sz="1800" b="1" dirty="0" smtClean="0"/>
            <a:t>2009</a:t>
          </a:r>
        </a:p>
        <a:p>
          <a:r>
            <a:rPr lang="en-US" altLang="zh-CN" sz="1800" dirty="0" smtClean="0"/>
            <a:t>JS</a:t>
          </a:r>
          <a:r>
            <a:rPr lang="zh-CN" altLang="en-US" sz="1800" dirty="0" smtClean="0"/>
            <a:t>应用日趋复杂</a:t>
          </a:r>
          <a:endParaRPr lang="en-US" altLang="zh-CN" sz="1800" dirty="0" smtClean="0"/>
        </a:p>
        <a:p>
          <a:r>
            <a:rPr lang="zh-CN" altLang="en-US" sz="1800" dirty="0" smtClean="0"/>
            <a:t>开始需要解决模块依赖等复杂应用需要关注的问题</a:t>
          </a:r>
          <a:endParaRPr lang="en-US" altLang="zh-CN" sz="1800" dirty="0" smtClean="0"/>
        </a:p>
        <a:p>
          <a:r>
            <a:rPr lang="en-US" altLang="zh-CN" sz="1800" dirty="0" smtClean="0"/>
            <a:t>NodeJS</a:t>
          </a:r>
          <a:r>
            <a:rPr lang="zh-CN" altLang="en-US" sz="1800" dirty="0" smtClean="0"/>
            <a:t>诞生</a:t>
          </a:r>
          <a:endParaRPr lang="zh-CN" altLang="en-US" sz="1800" dirty="0"/>
        </a:p>
      </dgm:t>
    </dgm:pt>
    <dgm:pt modelId="{9CC9B91F-E57E-46E1-AC4D-767E05CB3535}" type="parTrans" cxnId="{50460514-C985-4A12-A560-0A84607D0350}">
      <dgm:prSet/>
      <dgm:spPr/>
      <dgm:t>
        <a:bodyPr/>
        <a:lstStyle/>
        <a:p>
          <a:endParaRPr lang="zh-CN" altLang="en-US"/>
        </a:p>
      </dgm:t>
    </dgm:pt>
    <dgm:pt modelId="{ECABA096-17F3-4801-827A-AE0DC99982DA}" type="sibTrans" cxnId="{50460514-C985-4A12-A560-0A84607D0350}">
      <dgm:prSet/>
      <dgm:spPr/>
      <dgm:t>
        <a:bodyPr/>
        <a:lstStyle/>
        <a:p>
          <a:endParaRPr lang="zh-CN" altLang="en-US"/>
        </a:p>
      </dgm:t>
    </dgm:pt>
    <dgm:pt modelId="{FAD13A9B-3B82-4000-A14E-BC6324C223C5}">
      <dgm:prSet phldrT="[文本]" custT="1"/>
      <dgm:spPr/>
      <dgm:t>
        <a:bodyPr/>
        <a:lstStyle/>
        <a:p>
          <a:r>
            <a:rPr lang="en-US" altLang="zh-CN" sz="1800" b="1" dirty="0" smtClean="0"/>
            <a:t>2012</a:t>
          </a:r>
        </a:p>
        <a:p>
          <a:r>
            <a:rPr lang="en-US" altLang="zh-CN" sz="1800" dirty="0" smtClean="0"/>
            <a:t>KISSY</a:t>
          </a:r>
          <a:r>
            <a:rPr lang="zh-CN" altLang="en-US" sz="1800" dirty="0" smtClean="0"/>
            <a:t>等浏览器端</a:t>
          </a:r>
          <a:r>
            <a:rPr lang="en-US" altLang="zh-CN" sz="1800" dirty="0" smtClean="0"/>
            <a:t>JS</a:t>
          </a:r>
          <a:r>
            <a:rPr lang="zh-CN" altLang="en-US" sz="1800" dirty="0" smtClean="0"/>
            <a:t>框架提供模块管理功能</a:t>
          </a:r>
          <a:endParaRPr lang="en-US" altLang="zh-CN" sz="1800" dirty="0" smtClean="0"/>
        </a:p>
        <a:p>
          <a:r>
            <a:rPr lang="en-US" altLang="zh-CN" sz="1800" dirty="0" smtClean="0"/>
            <a:t>NodeJS</a:t>
          </a:r>
          <a:r>
            <a:rPr lang="zh-CN" altLang="en-US" sz="1800" dirty="0" smtClean="0"/>
            <a:t>拥有丰富的第三方模块</a:t>
          </a:r>
          <a:endParaRPr lang="en-US" altLang="zh-CN" sz="1800" dirty="0" smtClean="0"/>
        </a:p>
        <a:p>
          <a:r>
            <a:rPr lang="en-US" altLang="zh-CN" sz="1800" dirty="0" smtClean="0"/>
            <a:t>JS</a:t>
          </a:r>
          <a:r>
            <a:rPr lang="zh-CN" altLang="en-US" sz="1800" dirty="0" smtClean="0"/>
            <a:t>仍在高速发展中</a:t>
          </a:r>
          <a:endParaRPr lang="en-US" altLang="zh-CN" sz="1800" dirty="0" smtClean="0"/>
        </a:p>
      </dgm:t>
    </dgm:pt>
    <dgm:pt modelId="{29CDA7D3-3688-41B2-A005-D57FAD6D8DC1}" type="parTrans" cxnId="{C0923D78-1EC6-47F3-AA09-F9CB5F53A317}">
      <dgm:prSet/>
      <dgm:spPr/>
      <dgm:t>
        <a:bodyPr/>
        <a:lstStyle/>
        <a:p>
          <a:endParaRPr lang="zh-CN" altLang="en-US"/>
        </a:p>
      </dgm:t>
    </dgm:pt>
    <dgm:pt modelId="{DC3F614C-F68B-45FD-9339-D8D3D3970A91}" type="sibTrans" cxnId="{C0923D78-1EC6-47F3-AA09-F9CB5F53A317}">
      <dgm:prSet/>
      <dgm:spPr/>
      <dgm:t>
        <a:bodyPr/>
        <a:lstStyle/>
        <a:p>
          <a:endParaRPr lang="zh-CN" altLang="en-US"/>
        </a:p>
      </dgm:t>
    </dgm:pt>
    <dgm:pt modelId="{EE3794BB-1275-4ADE-B705-79E685FA26BE}" type="pres">
      <dgm:prSet presAssocID="{DB128BFE-E5EB-48E4-8900-A7913BC9FF4C}" presName="arrowDiagram" presStyleCnt="0">
        <dgm:presLayoutVars>
          <dgm:chMax val="5"/>
          <dgm:dir/>
          <dgm:resizeHandles val="exact"/>
        </dgm:presLayoutVars>
      </dgm:prSet>
      <dgm:spPr/>
    </dgm:pt>
    <dgm:pt modelId="{7943F244-2D50-4090-9D4F-84E5845DE742}" type="pres">
      <dgm:prSet presAssocID="{DB128BFE-E5EB-48E4-8900-A7913BC9FF4C}" presName="arrow" presStyleLbl="bgShp" presStyleIdx="0" presStyleCnt="1"/>
      <dgm:spPr/>
    </dgm:pt>
    <dgm:pt modelId="{46463D1B-CD28-48BC-A060-EBA1156F6844}" type="pres">
      <dgm:prSet presAssocID="{DB128BFE-E5EB-48E4-8900-A7913BC9FF4C}" presName="arrowDiagram4" presStyleCnt="0"/>
      <dgm:spPr/>
    </dgm:pt>
    <dgm:pt modelId="{F5295727-0224-48C3-8BDB-10D1C02B150A}" type="pres">
      <dgm:prSet presAssocID="{52E9605F-9B32-4F60-BE22-B6A3519B7A38}" presName="bullet4a" presStyleLbl="node1" presStyleIdx="0" presStyleCnt="4"/>
      <dgm:spPr/>
    </dgm:pt>
    <dgm:pt modelId="{FA47082C-8ADF-414F-BDFE-A4391219199D}" type="pres">
      <dgm:prSet presAssocID="{52E9605F-9B32-4F60-BE22-B6A3519B7A38}" presName="textBox4a" presStyleLbl="revTx" presStyleIdx="0" presStyleCnt="4" custScaleX="1227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A988B8-7804-44AA-AC8B-1CF074172EEC}" type="pres">
      <dgm:prSet presAssocID="{08996180-2E52-4E32-9BB7-7B433A61572A}" presName="bullet4b" presStyleLbl="node1" presStyleIdx="1" presStyleCnt="4"/>
      <dgm:spPr/>
    </dgm:pt>
    <dgm:pt modelId="{465BB9D3-0A64-49D8-A20C-5C6E814D4F83}" type="pres">
      <dgm:prSet presAssocID="{08996180-2E52-4E32-9BB7-7B433A61572A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ACD7C8-5BEA-44CD-B258-00618924FDC7}" type="pres">
      <dgm:prSet presAssocID="{E0FB3A38-8E04-4861-B350-EEF910F33045}" presName="bullet4c" presStyleLbl="node1" presStyleIdx="2" presStyleCnt="4"/>
      <dgm:spPr/>
    </dgm:pt>
    <dgm:pt modelId="{8DFA711D-F5E4-4495-BC3C-EE3E86C33F5C}" type="pres">
      <dgm:prSet presAssocID="{E0FB3A38-8E04-4861-B350-EEF910F33045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E81E5F-3543-47E0-9D00-C36FD6A7F8A0}" type="pres">
      <dgm:prSet presAssocID="{FAD13A9B-3B82-4000-A14E-BC6324C223C5}" presName="bullet4d" presStyleLbl="node1" presStyleIdx="3" presStyleCnt="4"/>
      <dgm:spPr/>
    </dgm:pt>
    <dgm:pt modelId="{C7B64EB2-6485-4B4B-B0A0-2FC2580CC310}" type="pres">
      <dgm:prSet presAssocID="{FAD13A9B-3B82-4000-A14E-BC6324C223C5}" presName="textBox4d" presStyleLbl="revTx" presStyleIdx="3" presStyleCnt="4" custScaleX="121731" custLinFactNeighborX="11536" custLinFactNeighborY="6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89A1DE-DD33-4230-A6DB-24878B86294C}" type="presOf" srcId="{E0FB3A38-8E04-4861-B350-EEF910F33045}" destId="{8DFA711D-F5E4-4495-BC3C-EE3E86C33F5C}" srcOrd="0" destOrd="0" presId="urn:microsoft.com/office/officeart/2005/8/layout/arrow2"/>
    <dgm:cxn modelId="{8BF363B8-F5B9-44BE-8AE0-4757EB7FCDE9}" type="presOf" srcId="{52E9605F-9B32-4F60-BE22-B6A3519B7A38}" destId="{FA47082C-8ADF-414F-BDFE-A4391219199D}" srcOrd="0" destOrd="0" presId="urn:microsoft.com/office/officeart/2005/8/layout/arrow2"/>
    <dgm:cxn modelId="{9B5313D9-3788-4652-8056-9A3656A836E0}" type="presOf" srcId="{FAD13A9B-3B82-4000-A14E-BC6324C223C5}" destId="{C7B64EB2-6485-4B4B-B0A0-2FC2580CC310}" srcOrd="0" destOrd="0" presId="urn:microsoft.com/office/officeart/2005/8/layout/arrow2"/>
    <dgm:cxn modelId="{325E6628-D47D-4073-9899-AC1C12386FCF}" srcId="{DB128BFE-E5EB-48E4-8900-A7913BC9FF4C}" destId="{08996180-2E52-4E32-9BB7-7B433A61572A}" srcOrd="1" destOrd="0" parTransId="{4F47205A-9C01-40EF-8E8C-8BA9B43C0299}" sibTransId="{52ECBE7F-8514-4986-806D-871073553628}"/>
    <dgm:cxn modelId="{9136AFC2-3E3F-403A-AEA9-435886F857B5}" type="presOf" srcId="{08996180-2E52-4E32-9BB7-7B433A61572A}" destId="{465BB9D3-0A64-49D8-A20C-5C6E814D4F83}" srcOrd="0" destOrd="0" presId="urn:microsoft.com/office/officeart/2005/8/layout/arrow2"/>
    <dgm:cxn modelId="{C0923D78-1EC6-47F3-AA09-F9CB5F53A317}" srcId="{DB128BFE-E5EB-48E4-8900-A7913BC9FF4C}" destId="{FAD13A9B-3B82-4000-A14E-BC6324C223C5}" srcOrd="3" destOrd="0" parTransId="{29CDA7D3-3688-41B2-A005-D57FAD6D8DC1}" sibTransId="{DC3F614C-F68B-45FD-9339-D8D3D3970A91}"/>
    <dgm:cxn modelId="{0B27AB33-22B4-4664-AFAC-C6A2A05190CB}" srcId="{DB128BFE-E5EB-48E4-8900-A7913BC9FF4C}" destId="{52E9605F-9B32-4F60-BE22-B6A3519B7A38}" srcOrd="0" destOrd="0" parTransId="{B6D745EE-6B2C-4FCA-8382-AACA20EACA3F}" sibTransId="{48068CEE-DEC3-4329-B6D7-65A473F5397C}"/>
    <dgm:cxn modelId="{50460514-C985-4A12-A560-0A84607D0350}" srcId="{DB128BFE-E5EB-48E4-8900-A7913BC9FF4C}" destId="{E0FB3A38-8E04-4861-B350-EEF910F33045}" srcOrd="2" destOrd="0" parTransId="{9CC9B91F-E57E-46E1-AC4D-767E05CB3535}" sibTransId="{ECABA096-17F3-4801-827A-AE0DC99982DA}"/>
    <dgm:cxn modelId="{090E4095-D0F5-4E6D-9316-210907D2268C}" type="presOf" srcId="{DB128BFE-E5EB-48E4-8900-A7913BC9FF4C}" destId="{EE3794BB-1275-4ADE-B705-79E685FA26BE}" srcOrd="0" destOrd="0" presId="urn:microsoft.com/office/officeart/2005/8/layout/arrow2"/>
    <dgm:cxn modelId="{D3CE2FB2-D1CC-493F-8854-E635FA46D401}" type="presParOf" srcId="{EE3794BB-1275-4ADE-B705-79E685FA26BE}" destId="{7943F244-2D50-4090-9D4F-84E5845DE742}" srcOrd="0" destOrd="0" presId="urn:microsoft.com/office/officeart/2005/8/layout/arrow2"/>
    <dgm:cxn modelId="{445053A0-7DEF-49A2-8637-9A8FCBACF18C}" type="presParOf" srcId="{EE3794BB-1275-4ADE-B705-79E685FA26BE}" destId="{46463D1B-CD28-48BC-A060-EBA1156F6844}" srcOrd="1" destOrd="0" presId="urn:microsoft.com/office/officeart/2005/8/layout/arrow2"/>
    <dgm:cxn modelId="{337BC2AF-D9A9-41CE-A349-77D4488B2470}" type="presParOf" srcId="{46463D1B-CD28-48BC-A060-EBA1156F6844}" destId="{F5295727-0224-48C3-8BDB-10D1C02B150A}" srcOrd="0" destOrd="0" presId="urn:microsoft.com/office/officeart/2005/8/layout/arrow2"/>
    <dgm:cxn modelId="{627794C3-7E5C-47E5-96E8-F725EE6B1EF6}" type="presParOf" srcId="{46463D1B-CD28-48BC-A060-EBA1156F6844}" destId="{FA47082C-8ADF-414F-BDFE-A4391219199D}" srcOrd="1" destOrd="0" presId="urn:microsoft.com/office/officeart/2005/8/layout/arrow2"/>
    <dgm:cxn modelId="{9000314E-49B4-4A09-AA47-9231279B2909}" type="presParOf" srcId="{46463D1B-CD28-48BC-A060-EBA1156F6844}" destId="{C3A988B8-7804-44AA-AC8B-1CF074172EEC}" srcOrd="2" destOrd="0" presId="urn:microsoft.com/office/officeart/2005/8/layout/arrow2"/>
    <dgm:cxn modelId="{4EAD1B82-5D59-4707-917D-86C1080B1BCD}" type="presParOf" srcId="{46463D1B-CD28-48BC-A060-EBA1156F6844}" destId="{465BB9D3-0A64-49D8-A20C-5C6E814D4F83}" srcOrd="3" destOrd="0" presId="urn:microsoft.com/office/officeart/2005/8/layout/arrow2"/>
    <dgm:cxn modelId="{49E19F6C-47B6-45E1-8A64-7FD0AC6EA426}" type="presParOf" srcId="{46463D1B-CD28-48BC-A060-EBA1156F6844}" destId="{97ACD7C8-5BEA-44CD-B258-00618924FDC7}" srcOrd="4" destOrd="0" presId="urn:microsoft.com/office/officeart/2005/8/layout/arrow2"/>
    <dgm:cxn modelId="{B559F640-8711-4C93-8EBE-3947CD13C303}" type="presParOf" srcId="{46463D1B-CD28-48BC-A060-EBA1156F6844}" destId="{8DFA711D-F5E4-4495-BC3C-EE3E86C33F5C}" srcOrd="5" destOrd="0" presId="urn:microsoft.com/office/officeart/2005/8/layout/arrow2"/>
    <dgm:cxn modelId="{AA90C134-1960-47EC-90C1-2D1A3FEC1442}" type="presParOf" srcId="{46463D1B-CD28-48BC-A060-EBA1156F6844}" destId="{9FE81E5F-3543-47E0-9D00-C36FD6A7F8A0}" srcOrd="6" destOrd="0" presId="urn:microsoft.com/office/officeart/2005/8/layout/arrow2"/>
    <dgm:cxn modelId="{2FE019BB-5631-4328-B9F2-0A87159A3B43}" type="presParOf" srcId="{46463D1B-CD28-48BC-A060-EBA1156F6844}" destId="{C7B64EB2-6485-4B4B-B0A0-2FC2580CC310}" srcOrd="7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AF90F-03D9-4BE4-B70F-C548DCEF4A0D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3FB4F-976F-42A7-A542-56F4CD5072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FB4F-976F-42A7-A542-56F4CD50725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FB4F-976F-42A7-A542-56F4CD5072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提问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、多少人写过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？多少人工作中要写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？多少人可以写原生的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？多少人了解原型？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、学员对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的印象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FB4F-976F-42A7-A542-56F4CD50725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FB4F-976F-42A7-A542-56F4CD50725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备注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开发者不仅仅是一个语言使用者的角色，也是语言制定者。在接下来的课程中将会体现的更加明显。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FB4F-976F-42A7-A542-56F4CD50725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难在哪里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FB4F-976F-42A7-A542-56F4CD50725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虽然课程不想让大家陷入浏览器兼容性的困境中来，但人终归要面对现实，所以在错误处理这部分，我们会接触到不同浏览器的错误处理。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FB4F-976F-42A7-A542-56F4CD507259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0"/>
          <p:cNvGrpSpPr/>
          <p:nvPr/>
        </p:nvGrpSpPr>
        <p:grpSpPr>
          <a:xfrm flipH="1">
            <a:off x="-36512" y="35955"/>
            <a:ext cx="9180512" cy="6849429"/>
            <a:chOff x="4630180" y="3284983"/>
            <a:chExt cx="4810708" cy="3589190"/>
          </a:xfrm>
        </p:grpSpPr>
        <p:pic>
          <p:nvPicPr>
            <p:cNvPr id="12" name="Picture 2" descr="C:\Documents and Settings\xiaomin\桌面\设计追风堂专用PPT模板\2008112132049389_2.jp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AF6"/>
                </a:clrFrom>
                <a:clrTo>
                  <a:srgbClr val="FBFAF6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4042125"/>
              <a:ext cx="4148808" cy="28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 userDrawn="1"/>
          </p:nvSpPr>
          <p:spPr>
            <a:xfrm>
              <a:off x="4788024" y="3645024"/>
              <a:ext cx="2736304" cy="1944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4630180" y="3284983"/>
              <a:ext cx="4810708" cy="3589189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3645024"/>
            <a:ext cx="5904656" cy="1296144"/>
          </a:xfrm>
        </p:spPr>
        <p:txBody>
          <a:bodyPr>
            <a:normAutofit/>
          </a:bodyPr>
          <a:lstStyle>
            <a:lvl1pPr marL="0" indent="0" algn="r">
              <a:buNone/>
              <a:defRPr sz="2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84750"/>
            <a:ext cx="7772400" cy="1470025"/>
          </a:xfrm>
        </p:spPr>
        <p:txBody>
          <a:bodyPr>
            <a:normAutofit/>
          </a:bodyPr>
          <a:lstStyle>
            <a:lvl1pPr algn="r">
              <a:defRPr sz="4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052" name="Picture 4" descr="C:\Documents and Settings\xiaomin\桌面\设计追风堂专用PPT模板\追风堂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498" t="81998" r="16251"/>
          <a:stretch/>
        </p:blipFill>
        <p:spPr bwMode="auto">
          <a:xfrm>
            <a:off x="8316416" y="3573016"/>
            <a:ext cx="304940" cy="5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1088917" cy="19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132856"/>
            <a:ext cx="5111750" cy="39933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64288" y="274638"/>
            <a:ext cx="152251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491064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感谢页-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4"/>
          <p:cNvGrpSpPr/>
          <p:nvPr/>
        </p:nvGrpSpPr>
        <p:grpSpPr>
          <a:xfrm>
            <a:off x="-36512" y="35955"/>
            <a:ext cx="9180512" cy="6849429"/>
            <a:chOff x="-36512" y="35955"/>
            <a:chExt cx="9180512" cy="6849429"/>
          </a:xfrm>
        </p:grpSpPr>
        <p:pic>
          <p:nvPicPr>
            <p:cNvPr id="12" name="Picture 2" descr="C:\Documents and Settings\xiaomin\桌面\设计追风堂专用PPT模板\2008112132049389_2.jp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AF6"/>
                </a:clrFrom>
                <a:clrTo>
                  <a:srgbClr val="FBFAF6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36512" y="1480847"/>
              <a:ext cx="7917375" cy="540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 userDrawn="1"/>
          </p:nvSpPr>
          <p:spPr>
            <a:xfrm flipH="1">
              <a:off x="3620954" y="723039"/>
              <a:ext cx="5221824" cy="3710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flipH="1">
              <a:off x="-36512" y="35955"/>
              <a:ext cx="9180512" cy="6849427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28" y="1984750"/>
            <a:ext cx="7243264" cy="1470025"/>
          </a:xfrm>
        </p:spPr>
        <p:txBody>
          <a:bodyPr>
            <a:noAutofit/>
          </a:bodyPr>
          <a:lstStyle>
            <a:lvl1pPr algn="ctr">
              <a:defRPr sz="9600" b="1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2052" name="Picture 4" descr="C:\Documents and Settings\xiaomin\桌面\设计追风堂专用PPT模板\追风堂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498" t="81998" r="16251"/>
          <a:stretch/>
        </p:blipFill>
        <p:spPr bwMode="auto">
          <a:xfrm>
            <a:off x="8316416" y="3573016"/>
            <a:ext cx="304940" cy="5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1088917" cy="19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-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448" y="5949280"/>
            <a:ext cx="41197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232" y="158006"/>
            <a:ext cx="7931224" cy="77809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668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分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584" y="3068960"/>
            <a:ext cx="1763688" cy="256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128" y="348902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2128" y="1857364"/>
            <a:ext cx="7772400" cy="150018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分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584" y="3068960"/>
            <a:ext cx="1763688" cy="256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128" y="348902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2128" y="1857364"/>
            <a:ext cx="7772400" cy="150018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10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21208" cy="12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320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13"/>
          <p:cNvGrpSpPr/>
          <p:nvPr/>
        </p:nvGrpSpPr>
        <p:grpSpPr>
          <a:xfrm>
            <a:off x="4643438" y="3268811"/>
            <a:ext cx="4500562" cy="3605362"/>
            <a:chOff x="4643438" y="3268811"/>
            <a:chExt cx="4500562" cy="3605362"/>
          </a:xfrm>
        </p:grpSpPr>
        <p:pic>
          <p:nvPicPr>
            <p:cNvPr id="1026" name="Picture 2" descr="C:\Documents and Settings\xiaomin\桌面\设计追风堂专用PPT模板\2008112132049389_2.jpg"/>
            <p:cNvPicPr>
              <a:picLocks noChangeAspect="1" noChangeArrowheads="1"/>
            </p:cNvPicPr>
            <p:nvPr userDrawn="1"/>
          </p:nvPicPr>
          <p:blipFill>
            <a:blip r:embed="rId16" cstate="print">
              <a:clrChange>
                <a:clrFrom>
                  <a:srgbClr val="FBFAF6"/>
                </a:clrFrom>
                <a:clrTo>
                  <a:srgbClr val="FBFAF6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53" r="7156"/>
            <a:stretch>
              <a:fillRect/>
            </a:stretch>
          </p:blipFill>
          <p:spPr bwMode="auto">
            <a:xfrm>
              <a:off x="5292080" y="4071942"/>
              <a:ext cx="3851920" cy="280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4788024" y="3645024"/>
              <a:ext cx="2736304" cy="1944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4643438" y="3268811"/>
              <a:ext cx="4500562" cy="3589189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8006"/>
            <a:ext cx="7931224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408771"/>
            <a:ext cx="721208" cy="12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Documents and Settings\xiaomin\桌面\设计追风堂专用PPT模板\追风堂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498" t="81998" r="16251"/>
          <a:stretch/>
        </p:blipFill>
        <p:spPr bwMode="auto">
          <a:xfrm>
            <a:off x="8468886" y="360040"/>
            <a:ext cx="304940" cy="5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js.org/" TargetMode="External"/><Relationship Id="rId2" Type="http://schemas.openxmlformats.org/officeDocument/2006/relationships/hyperlink" Target="http://www.ecmascrip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odejs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JavaScript/Reference/Functions_and_function_scope/arguments/calle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mmonjs.org/wiki/Packages/1.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zonline.net/blog/2010/03/09/custom-events-in-javascript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让开发前端起来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系列课程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JS</a:t>
            </a:r>
            <a:r>
              <a:rPr lang="zh-CN" altLang="en-US" sz="5400" dirty="0" smtClean="0"/>
              <a:t>高级技巧</a:t>
            </a:r>
            <a:endParaRPr lang="zh-CN" alt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</p:nvPr>
        </p:nvGraphicFramePr>
        <p:xfrm>
          <a:off x="571472" y="571480"/>
          <a:ext cx="5643602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CommonJS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是一个强大面向对象语言，它有很多快速高效的解释器。官方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标准定义的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是为了构建基于浏览器的应用程序。然而，并没有定于一个用于更广泛的应用程序的标准库。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http://www.commonjs.org/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CommonJS API</a:t>
            </a:r>
            <a:r>
              <a:rPr lang="zh-CN" altLang="en-US" dirty="0" smtClean="0"/>
              <a:t>定义很多普通应用程序（主要指非浏览器的应用）使用的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，从而填补了这个空白。它的</a:t>
            </a:r>
            <a:r>
              <a:rPr lang="zh-CN" altLang="en-US" dirty="0" smtClean="0">
                <a:solidFill>
                  <a:srgbClr val="C00000"/>
                </a:solidFill>
              </a:rPr>
              <a:t>终极目标</a:t>
            </a:r>
            <a:r>
              <a:rPr lang="zh-CN" altLang="en-US" dirty="0" smtClean="0"/>
              <a:t>是提供一个类似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标准库。这样的话，开发者可以使用</a:t>
            </a:r>
            <a:r>
              <a:rPr lang="en-US" altLang="zh-CN" dirty="0" smtClean="0"/>
              <a:t>CommonJS API</a:t>
            </a:r>
            <a:r>
              <a:rPr lang="zh-CN" altLang="en-US" dirty="0" smtClean="0"/>
              <a:t>编写应用程序，然后这些应用可以运行在不同的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解释器和不同的主机环境中。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http://www.commonjs.org/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在兼容</a:t>
            </a:r>
            <a:r>
              <a:rPr lang="en-US" altLang="zh-CN" dirty="0" smtClean="0"/>
              <a:t>CommonJS</a:t>
            </a:r>
            <a:r>
              <a:rPr lang="zh-CN" altLang="en-US" dirty="0" smtClean="0"/>
              <a:t>的系统中，</a:t>
            </a:r>
            <a:r>
              <a:rPr lang="zh-CN" altLang="en-US" smtClean="0"/>
              <a:t>你可以使用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程序开发：</a:t>
            </a:r>
            <a:endParaRPr lang="en-US" altLang="zh-CN" dirty="0" smtClean="0"/>
          </a:p>
          <a:p>
            <a:r>
              <a:rPr lang="zh-CN" altLang="en-US" dirty="0" smtClean="0"/>
              <a:t>服务器端的应用</a:t>
            </a:r>
            <a:endParaRPr lang="en-US" altLang="zh-CN" dirty="0" smtClean="0"/>
          </a:p>
          <a:p>
            <a:r>
              <a:rPr lang="zh-CN" altLang="en-US" dirty="0" smtClean="0"/>
              <a:t>命令行工具</a:t>
            </a:r>
            <a:endParaRPr lang="en-US" altLang="zh-CN" dirty="0" smtClean="0"/>
          </a:p>
          <a:p>
            <a:r>
              <a:rPr lang="zh-CN" altLang="en-US" dirty="0" smtClean="0"/>
              <a:t>图形界面应用</a:t>
            </a:r>
            <a:endParaRPr lang="en-US" altLang="zh-CN" dirty="0" smtClean="0"/>
          </a:p>
          <a:p>
            <a:r>
              <a:rPr lang="zh-CN" altLang="en-US" dirty="0" smtClean="0"/>
              <a:t>混合应用</a:t>
            </a:r>
            <a:r>
              <a:rPr lang="en-US" altLang="zh-CN" dirty="0" smtClean="0"/>
              <a:t>(Titanium, Adobe AIR)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http://www.commonjs.org/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</p:nvPr>
        </p:nvGraphicFramePr>
        <p:xfrm>
          <a:off x="571472" y="571480"/>
          <a:ext cx="5500726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NodeJS</a:t>
            </a:r>
            <a:r>
              <a:rPr lang="zh-CN" altLang="en-US" dirty="0" smtClean="0"/>
              <a:t>是一个基于</a:t>
            </a:r>
            <a:r>
              <a:rPr lang="en-US" altLang="zh-CN" dirty="0" smtClean="0"/>
              <a:t>Chrome v8</a:t>
            </a:r>
            <a:r>
              <a:rPr lang="zh-CN" altLang="en-US" dirty="0" smtClean="0"/>
              <a:t>引擎的</a:t>
            </a:r>
            <a:r>
              <a:rPr lang="zh-CN" altLang="en-US" dirty="0" smtClean="0">
                <a:solidFill>
                  <a:srgbClr val="C00000"/>
                </a:solidFill>
              </a:rPr>
              <a:t>平台</a:t>
            </a:r>
            <a:r>
              <a:rPr lang="zh-CN" altLang="en-US" dirty="0" smtClean="0"/>
              <a:t>，让开发者通过简单的方式创建快速、可扩展的网络应用。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采用事件驱动、非阻塞的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模型，使得平台轻量且高效。对于运行在分布式设备上的数据密集型实时应用表现堪称完美。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http://nodejs.org/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</p:nvPr>
        </p:nvGraphicFramePr>
        <p:xfrm>
          <a:off x="571472" y="571480"/>
          <a:ext cx="8001056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发展轨迹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5016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ECMAScript</a:t>
            </a:r>
            <a:endParaRPr lang="en-US" altLang="zh-CN" dirty="0" smtClean="0"/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权威指南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CommonJS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NodeJS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52128" y="3852875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552128" y="1"/>
            <a:ext cx="7772400" cy="37147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重载</a:t>
            </a:r>
            <a:endParaRPr lang="en-US" altLang="zh-CN" dirty="0" smtClean="0"/>
          </a:p>
          <a:p>
            <a:r>
              <a:rPr lang="zh-CN" altLang="en-US" dirty="0" smtClean="0"/>
              <a:t>惰性载入函数</a:t>
            </a:r>
            <a:endParaRPr lang="en-US" altLang="zh-CN" dirty="0" smtClean="0"/>
          </a:p>
          <a:p>
            <a:r>
              <a:rPr lang="en-US" altLang="zh-CN" dirty="0" smtClean="0"/>
              <a:t>this</a:t>
            </a:r>
          </a:p>
          <a:p>
            <a:r>
              <a:rPr lang="en-US" altLang="zh-CN" dirty="0" err="1" smtClean="0"/>
              <a:t>callee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apply()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call()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讲师简介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沉鱼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新浪微博：</a:t>
            </a:r>
            <a:r>
              <a:rPr lang="en-US" altLang="zh-CN" dirty="0" smtClean="0"/>
              <a:t>fool2fish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博客：</a:t>
            </a:r>
            <a:r>
              <a:rPr lang="en-US" altLang="zh-CN" dirty="0" smtClean="0"/>
              <a:t>fool2fish.cn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07</a:t>
            </a:r>
            <a:r>
              <a:rPr lang="zh-CN" altLang="en-US" dirty="0" smtClean="0"/>
              <a:t>年毕业于浙江大学，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年加入淘宝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KISSY</a:t>
            </a:r>
            <a:r>
              <a:rPr lang="zh-CN" altLang="en-US" dirty="0" smtClean="0"/>
              <a:t>贡献者，负责其文档体系建立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目前主要负责开放平台</a:t>
            </a:r>
            <a:r>
              <a:rPr lang="en-US" altLang="zh-CN" dirty="0" smtClean="0"/>
              <a:t>JSSDK&amp;</a:t>
            </a:r>
            <a:r>
              <a:rPr lang="zh-CN" altLang="en-US" dirty="0" smtClean="0"/>
              <a:t>组件开放项目</a:t>
            </a:r>
            <a:endParaRPr lang="en-US" altLang="zh-CN" dirty="0" smtClean="0"/>
          </a:p>
        </p:txBody>
      </p:sp>
      <p:pic>
        <p:nvPicPr>
          <p:cNvPr id="4" name="图片 3" descr="下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00174"/>
            <a:ext cx="17145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一个变量的作用域是程序中</a:t>
            </a:r>
            <a:r>
              <a:rPr lang="zh-CN" altLang="en-US" dirty="0" smtClean="0">
                <a:solidFill>
                  <a:srgbClr val="C00000"/>
                </a:solidFill>
              </a:rPr>
              <a:t>定义这个变量的区域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全局变量的作用域是全局性的，但函数内声明的变量，只在函数体内部有定义。</a:t>
            </a:r>
            <a:endParaRPr lang="en-US" altLang="zh-CN" dirty="0" smtClean="0"/>
          </a:p>
          <a:p>
            <a:r>
              <a:rPr lang="zh-CN" altLang="en-US" dirty="0" smtClean="0"/>
              <a:t>在函数内部，局部变量优先级比同名的全局变量高。</a:t>
            </a:r>
            <a:endParaRPr lang="en-US" altLang="zh-CN" dirty="0" smtClean="0"/>
          </a:p>
          <a:p>
            <a:r>
              <a:rPr lang="zh-CN" altLang="en-US" dirty="0" smtClean="0"/>
              <a:t>函数定义可以嵌套，在嵌套的函数中声明的变量具有嵌套的局部作用域。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权威指南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相同的方法名，不同的参数，便产生了重载。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《Core Java》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惰性载入函数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由于浏览器之间的行为差异，多数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代码中包含了大量的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语句，将执行代码引导到正确的代码中。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惰性载入函数表示函数执行的分支仅会发生一次：即函数第一次调用的时候。在第一次调用的过程中，该函数会被覆盖为另一个按合适的方式执行的函数，这样任何对原函数的调用都不需用再经过执行分支了。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高级程序设计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this</a:t>
            </a:r>
            <a:r>
              <a:rPr lang="zh-CN" altLang="en-US" dirty="0" smtClean="0"/>
              <a:t>是在运行时</a:t>
            </a:r>
            <a:r>
              <a:rPr lang="zh-CN" altLang="en-US" dirty="0" smtClean="0">
                <a:solidFill>
                  <a:srgbClr val="C00000"/>
                </a:solidFill>
              </a:rPr>
              <a:t>给予函数的执行环境绑定的当前对象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在全局函数中，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，而当函数被作为某个对象的方法调用时，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等于那个对象。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不过，匿名函数的执行环境具有全局性，因此其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对象指向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高级程序设计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callee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callee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对象的一个只读属性。它在函数体内使用，用于指向</a:t>
            </a:r>
            <a:r>
              <a:rPr lang="zh-CN" altLang="en-US" dirty="0" smtClean="0">
                <a:solidFill>
                  <a:srgbClr val="C00000"/>
                </a:solidFill>
              </a:rPr>
              <a:t>当前执行的函数本身</a:t>
            </a:r>
            <a:r>
              <a:rPr lang="zh-CN" altLang="en-US" dirty="0" smtClean="0"/>
              <a:t>。当不知道函数名或者为匿名函数是非常有用。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mozilla developer network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apply()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call()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使用这两个方法可以</a:t>
            </a:r>
            <a:r>
              <a:rPr lang="zh-CN" altLang="en-US" dirty="0" smtClean="0">
                <a:solidFill>
                  <a:srgbClr val="C00000"/>
                </a:solidFill>
              </a:rPr>
              <a:t>像调用其他对象的方法一样调用函数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apply()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call() </a:t>
            </a:r>
            <a:r>
              <a:rPr lang="zh-CN" altLang="en-US" dirty="0" smtClean="0"/>
              <a:t>的的一个参数都是要调用的函数的对象，在函数体内这一参数是关键字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两者仅在定义参数的方式上有所区别：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apply(</a:t>
            </a:r>
            <a:r>
              <a:rPr lang="en-US" altLang="zh-CN" dirty="0" err="1" smtClean="0"/>
              <a:t>thisArg,argArray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call(</a:t>
            </a:r>
            <a:r>
              <a:rPr lang="en-US" altLang="zh-CN" dirty="0" err="1" smtClean="0"/>
              <a:t>thisArg</a:t>
            </a:r>
            <a:r>
              <a:rPr lang="en-US" altLang="zh-CN" dirty="0" smtClean="0"/>
              <a:t>[,arg1,arg2…] ]);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权威指南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128" y="3852875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2128" y="1"/>
            <a:ext cx="7772400" cy="37147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定义类</a:t>
            </a:r>
            <a:endParaRPr lang="en-US" altLang="zh-CN" dirty="0" smtClean="0"/>
          </a:p>
          <a:p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静态属性和方法</a:t>
            </a:r>
            <a:endParaRPr lang="en-US" altLang="zh-CN" dirty="0" smtClean="0"/>
          </a:p>
          <a:p>
            <a:r>
              <a:rPr lang="zh-CN" altLang="en-US" dirty="0" smtClean="0"/>
              <a:t>私有属性和方法</a:t>
            </a:r>
            <a:endParaRPr lang="en-US" altLang="zh-CN" dirty="0" smtClean="0"/>
          </a:p>
          <a:p>
            <a:r>
              <a:rPr lang="zh-CN" altLang="en-US" dirty="0" smtClean="0"/>
              <a:t>原型继承</a:t>
            </a:r>
            <a:endParaRPr lang="en-US" altLang="zh-CN" dirty="0" smtClean="0"/>
          </a:p>
          <a:p>
            <a:r>
              <a:rPr lang="zh-CN" altLang="en-US" dirty="0" smtClean="0"/>
              <a:t>混入</a:t>
            </a:r>
            <a:endParaRPr lang="en-US" altLang="zh-CN" dirty="0" smtClean="0"/>
          </a:p>
          <a:p>
            <a:r>
              <a:rPr lang="en-US" altLang="zh-CN" dirty="0" smtClean="0"/>
              <a:t>KISSY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并不像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那样支持真正的类（</a:t>
            </a:r>
            <a:r>
              <a:rPr lang="en-US" altLang="zh-CN" dirty="0" smtClean="0"/>
              <a:t>JS2.0</a:t>
            </a:r>
            <a:r>
              <a:rPr lang="zh-CN" altLang="en-US" dirty="0" smtClean="0"/>
              <a:t>计划引入）。但是在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中可以使用</a:t>
            </a:r>
            <a:r>
              <a:rPr lang="zh-CN" altLang="en-US" dirty="0" smtClean="0">
                <a:solidFill>
                  <a:srgbClr val="C00000"/>
                </a:solidFill>
              </a:rPr>
              <a:t>构造函数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原型对象</a:t>
            </a:r>
            <a:r>
              <a:rPr lang="zh-CN" altLang="en-US" dirty="0" smtClean="0"/>
              <a:t>来模拟类的实现。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权威指南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JS</a:t>
            </a:r>
            <a:r>
              <a:rPr lang="zh-CN" altLang="en-US" dirty="0" smtClean="0"/>
              <a:t>中所有的对象都继承自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有一些通用的属性和方法，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 就是其中之一。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默认的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方法总是返回如下形式的字符串：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[object  </a:t>
            </a:r>
            <a:r>
              <a:rPr lang="en-US" altLang="zh-CN" i="1" dirty="0" smtClean="0"/>
              <a:t>class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JS</a:t>
            </a:r>
            <a:r>
              <a:rPr lang="zh-CN" altLang="en-US" dirty="0" smtClean="0"/>
              <a:t>需要把一个对象转换成为一个字符串的时候，它就会调用这个方法。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权威指南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静态属性和方法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静态方法是一种不能向对象实施操作的方法。例如</a:t>
            </a:r>
            <a:r>
              <a:rPr lang="en-US" altLang="zh-CN" dirty="0" smtClean="0"/>
              <a:t>Math.pow()</a:t>
            </a:r>
            <a:r>
              <a:rPr lang="zh-CN" altLang="en-US" dirty="0" smtClean="0"/>
              <a:t>。在运算是，不使用任何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对象。换句话说，没有隐式的参数。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可以认为静态方法是</a:t>
            </a:r>
            <a:r>
              <a:rPr lang="zh-CN" altLang="en-US" dirty="0" smtClean="0">
                <a:solidFill>
                  <a:srgbClr val="C00000"/>
                </a:solidFill>
              </a:rPr>
              <a:t>没有</a:t>
            </a:r>
            <a:r>
              <a:rPr lang="en-US" altLang="zh-CN" dirty="0" smtClean="0">
                <a:solidFill>
                  <a:srgbClr val="C00000"/>
                </a:solidFill>
              </a:rPr>
              <a:t>this</a:t>
            </a:r>
            <a:r>
              <a:rPr lang="zh-CN" altLang="en-US" dirty="0" smtClean="0">
                <a:solidFill>
                  <a:srgbClr val="C00000"/>
                </a:solidFill>
              </a:rPr>
              <a:t>参数</a:t>
            </a:r>
            <a:r>
              <a:rPr lang="zh-CN" altLang="en-US" dirty="0" smtClean="0"/>
              <a:t>的方法。因为静态方法不能操作对象，所以不能在静态方法中访问实例域。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《Core Java》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本课程从规范的角度来出发来展示</a:t>
            </a:r>
            <a:r>
              <a:rPr lang="en-US" altLang="zh-CN" dirty="0" smtClean="0"/>
              <a:t>JS</a:t>
            </a:r>
            <a:r>
              <a:rPr lang="zh-CN" altLang="en-US" dirty="0" smtClean="0"/>
              <a:t>语言的全景图及其发展趋势。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课程并不打算让学员陷入那些让人抓狂的浏览器兼容性细节问题，将目光</a:t>
            </a:r>
            <a:r>
              <a:rPr lang="zh-CN" altLang="en-US" smtClean="0"/>
              <a:t>聚焦到重要的概念上，</a:t>
            </a:r>
            <a:r>
              <a:rPr lang="zh-CN" altLang="en-US" dirty="0" smtClean="0"/>
              <a:t>部分内容通过与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的比较让学员有较深入的理解，并为这些功能点准备了充分的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私有属性和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有时，可能希望将一个代码划分成若干个独立的辅助方法。通常，这些辅助方法不应该成为公用接口的一部分，这是由于他们往往与当前的实现机制非常紧密，或者需要一个特别的协议以及一个特别的调用次序，这就需要私有方法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只要方法是私有的，设计者就可以确信：它不会被外部的其他代码操作调用。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《Core Java》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继承是</a:t>
            </a:r>
            <a:r>
              <a:rPr lang="en-US" altLang="zh-CN" dirty="0" smtClean="0"/>
              <a:t>OO</a:t>
            </a:r>
            <a:r>
              <a:rPr lang="zh-CN" altLang="en-US" dirty="0" smtClean="0"/>
              <a:t>语言中的一个最为人津津乐道的概念。许多</a:t>
            </a:r>
            <a:r>
              <a:rPr lang="en-US" altLang="zh-CN" dirty="0" smtClean="0"/>
              <a:t>OO</a:t>
            </a:r>
            <a:r>
              <a:rPr lang="zh-CN" altLang="en-US" dirty="0" smtClean="0"/>
              <a:t>语言都支持两种继承方式：接口继承和实现继承。接口继承只继承方法签名，而实现继承则继承实际的方法。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JS</a:t>
            </a:r>
            <a:r>
              <a:rPr lang="zh-CN" altLang="en-US" dirty="0" smtClean="0"/>
              <a:t>函数没有签名的概念，所以在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中无法实现接口继承。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只有实现继承，而且主要依靠</a:t>
            </a:r>
            <a:r>
              <a:rPr lang="zh-CN" altLang="en-US" dirty="0" smtClean="0">
                <a:solidFill>
                  <a:srgbClr val="C00000"/>
                </a:solidFill>
              </a:rPr>
              <a:t>原型链</a:t>
            </a:r>
            <a:r>
              <a:rPr lang="zh-CN" altLang="en-US" dirty="0" smtClean="0"/>
              <a:t>来实现。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高级程序设计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JS </a:t>
            </a:r>
            <a:r>
              <a:rPr lang="zh-CN" altLang="en-US" dirty="0" smtClean="0"/>
              <a:t>非常灵活，以致原型继承都不是扩展一个类的唯一方式。既然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函数是引用类型，可以只是从一个类复制（或者“借用”）函数用于另一个类。这样的设计叫做混入。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权威指南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KISSY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128" y="3852875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2128" y="2214565"/>
            <a:ext cx="7772400" cy="1500187"/>
          </a:xfrm>
        </p:spPr>
        <p:txBody>
          <a:bodyPr/>
          <a:lstStyle/>
          <a:p>
            <a:r>
              <a:rPr lang="en-US" altLang="zh-CN" dirty="0" err="1" smtClean="0"/>
              <a:t>CommonJS</a:t>
            </a:r>
            <a:r>
              <a:rPr lang="zh-CN" altLang="en-US" dirty="0" smtClean="0"/>
              <a:t>的规范</a:t>
            </a:r>
            <a:endParaRPr lang="en-US" altLang="zh-CN" dirty="0" smtClean="0"/>
          </a:p>
          <a:p>
            <a:r>
              <a:rPr lang="en-US" altLang="zh-CN" dirty="0" smtClean="0"/>
              <a:t>KISSY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CommonJS</a:t>
            </a:r>
            <a:r>
              <a:rPr lang="zh-CN" altLang="en-US" dirty="0" smtClean="0"/>
              <a:t>的规范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CommonJS</a:t>
            </a:r>
            <a:r>
              <a:rPr lang="zh-CN" altLang="en-US" dirty="0" smtClean="0"/>
              <a:t>包将一群模块、代码和资源文件包裹成一个统一的形式。它为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的便捷</a:t>
            </a:r>
            <a:r>
              <a:rPr lang="zh-CN" altLang="en-US" dirty="0" smtClean="0">
                <a:solidFill>
                  <a:srgbClr val="C00000"/>
                </a:solidFill>
              </a:rPr>
              <a:t>传输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C00000"/>
                </a:solidFill>
              </a:rPr>
              <a:t>安装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管理</a:t>
            </a:r>
            <a:r>
              <a:rPr lang="zh-CN" altLang="en-US" dirty="0" smtClean="0"/>
              <a:t>提供了基础。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commonjs.org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KISSY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52128" y="3852875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552128" y="571491"/>
            <a:ext cx="7772400" cy="31432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事件流</a:t>
            </a:r>
            <a:endParaRPr lang="en-US" altLang="zh-CN" dirty="0" smtClean="0"/>
          </a:p>
          <a:p>
            <a:r>
              <a:rPr lang="zh-CN" altLang="en-US" dirty="0" smtClean="0"/>
              <a:t>事件对象</a:t>
            </a:r>
            <a:endParaRPr lang="en-US" altLang="zh-CN" dirty="0" smtClean="0"/>
          </a:p>
          <a:p>
            <a:r>
              <a:rPr lang="zh-CN" altLang="en-US" dirty="0" smtClean="0"/>
              <a:t>事件委托</a:t>
            </a:r>
            <a:endParaRPr lang="en-US" altLang="zh-CN" dirty="0" smtClean="0"/>
          </a:p>
          <a:p>
            <a:r>
              <a:rPr lang="zh-CN" altLang="en-US" dirty="0" smtClean="0"/>
              <a:t>事件模拟</a:t>
            </a:r>
            <a:endParaRPr lang="en-US" altLang="zh-CN" dirty="0" smtClean="0"/>
          </a:p>
          <a:p>
            <a:r>
              <a:rPr lang="zh-CN" altLang="en-US" dirty="0" smtClean="0"/>
              <a:t>自定义事件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事件流描述的是从页面中接收事件的顺序。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DOM2</a:t>
            </a:r>
            <a:r>
              <a:rPr lang="zh-CN" altLang="en-US" dirty="0" smtClean="0"/>
              <a:t>级事件规定的事件流包括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个阶段：事件捕获阶段、处于目标阶段和事件冒泡阶段。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IE</a:t>
            </a:r>
            <a:r>
              <a:rPr lang="zh-CN" altLang="en-US" dirty="0" smtClean="0"/>
              <a:t>仅支持事件冒泡。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高级程序设计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&lt;html&gt;&lt;body&gt;&lt;div&gt;</a:t>
            </a:r>
            <a:r>
              <a:rPr lang="en-US" altLang="zh-CN" dirty="0" smtClean="0">
                <a:solidFill>
                  <a:srgbClr val="00B050"/>
                </a:solidFill>
              </a:rPr>
              <a:t>click me</a:t>
            </a:r>
            <a:r>
              <a:rPr lang="en-US" altLang="zh-CN" dirty="0" smtClean="0"/>
              <a:t>&lt;/div&gt;&lt;/body&gt;&lt;/html&gt;</a:t>
            </a:r>
            <a:endParaRPr lang="zh-CN" altLang="en-US" dirty="0"/>
          </a:p>
        </p:txBody>
      </p:sp>
      <p:pic>
        <p:nvPicPr>
          <p:cNvPr id="1026" name="Picture 2" descr="Z:\share\dev2fed\5.js高级技巧.2012\1_201202151240276Ty6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4843468" cy="4217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Demo</a:t>
            </a:r>
            <a:r>
              <a:rPr lang="zh-CN" altLang="en-US" dirty="0" smtClean="0"/>
              <a:t>访问：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http://fool2fish.aliapp.com/js-senior-skill/index.html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在出发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上的某个事件时，会产生一个事件对象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，这个对象中包含着所有与事件有关的信息。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3" y="3071810"/>
          <a:ext cx="8001057" cy="274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57389"/>
                <a:gridCol w="1428760"/>
                <a:gridCol w="47149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preventDefault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取消事件的默认行为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currentTarget</a:t>
                      </a:r>
                      <a:endParaRPr lang="en-US" altLang="zh-CN" dirty="0" smtClean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Element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其事件处理程序当前正在处理事件的元素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Element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事件的目标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被触发的事件类型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高级程序设计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事件委托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在创建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的语言（如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）中，为</a:t>
            </a:r>
            <a:r>
              <a:rPr lang="en-US" altLang="zh-CN" dirty="0" smtClean="0"/>
              <a:t>GUI</a:t>
            </a:r>
            <a:r>
              <a:rPr lang="zh-CN" altLang="en-US" dirty="0" smtClean="0"/>
              <a:t>中的每个按钮添加一个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事件处理程序是司空见惯的事情。可在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中，这样不仅编码麻烦，也会带来严重的性能问题。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对“事件处理程序过多”问题的解决方案就是事件委托。事件委托利用了事件冒泡，只制定了一个事件处理程序，就可以管理某一类型的所有事件。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高级程序设计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可以用使用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在任意时刻来触发特定的事件，而此时的事件就如同浏览器创建的事件一样。在测试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应用程序的时候，模拟触发事件是一种极其有用的技术。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高级程序设计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中可创建的事件类型有：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UIEvents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：一般的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事件，鼠标和键盘事件都继承于此。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MouseEvents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一般的鼠标事件。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MutationEvents</a:t>
            </a:r>
            <a:r>
              <a:rPr lang="zh-CN" altLang="en-US" dirty="0" smtClean="0"/>
              <a:t>：一般的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变动事件。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HTMLEvents</a:t>
            </a:r>
            <a:r>
              <a:rPr lang="zh-CN" altLang="en-US" dirty="0" smtClean="0"/>
              <a:t>：一般的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事件。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高级程序设计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JS</a:t>
            </a:r>
            <a:r>
              <a:rPr lang="zh-CN" altLang="en-US" dirty="0" smtClean="0"/>
              <a:t>的事件是一个观察者模式的典型实现，这是一个很好的松耦合解决方案。所以在几乎所有的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库中都重度依赖自定义事件就一点也不足为奇了。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一个支持自定义事件的对象仅需要具备以下功能：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1. </a:t>
            </a:r>
            <a:r>
              <a:rPr lang="zh-CN" altLang="en-US" dirty="0" smtClean="0"/>
              <a:t>绑定一个特定事件的处理器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2. </a:t>
            </a:r>
            <a:r>
              <a:rPr lang="zh-CN" altLang="en-US" dirty="0" smtClean="0"/>
              <a:t>移除一个特定事件的处理器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3. </a:t>
            </a:r>
            <a:r>
              <a:rPr lang="zh-CN" altLang="en-US" dirty="0" smtClean="0"/>
              <a:t>释放一个特定事件并触发所有处理器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http://www.nczonline.net/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128" y="3852875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错误处理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2128" y="1428747"/>
            <a:ext cx="7772400" cy="228600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常见错误类型</a:t>
            </a:r>
            <a:endParaRPr lang="en-US" altLang="zh-CN" dirty="0" smtClean="0"/>
          </a:p>
          <a:p>
            <a:r>
              <a:rPr lang="zh-CN" altLang="en-US" dirty="0" smtClean="0"/>
              <a:t>常见</a:t>
            </a:r>
            <a:r>
              <a:rPr lang="en-US" altLang="zh-CN" dirty="0" smtClean="0"/>
              <a:t>IE</a:t>
            </a:r>
            <a:r>
              <a:rPr lang="zh-CN" altLang="en-US" dirty="0" smtClean="0"/>
              <a:t>错误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代码执行期间可能会发生的错误有多种类型。当错误发生时，就会抛出相应的错误对象。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/>
              <a:t>	Error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EvalError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RangeError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数值超过范围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ReferenceError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找不到对象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SyntaxError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语法错误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TypeError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类型不符，或访问不存在的方法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URIError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高级程序设计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 </a:t>
            </a:r>
            <a:r>
              <a:rPr lang="en-US" altLang="zh-CN" dirty="0" smtClean="0"/>
              <a:t>IE 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885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多年来，</a:t>
            </a:r>
            <a:r>
              <a:rPr lang="en-US" altLang="zh-CN" dirty="0" smtClean="0"/>
              <a:t>IE</a:t>
            </a:r>
            <a:r>
              <a:rPr lang="zh-CN" altLang="en-US" dirty="0" smtClean="0"/>
              <a:t>都是最难以调试</a:t>
            </a:r>
            <a:r>
              <a:rPr lang="en-US" altLang="zh-CN" dirty="0" smtClean="0"/>
              <a:t>JS</a:t>
            </a:r>
            <a:r>
              <a:rPr lang="zh-CN" altLang="en-US" dirty="0" smtClean="0"/>
              <a:t>错误的浏览器。</a:t>
            </a:r>
            <a:r>
              <a:rPr lang="en-US" altLang="zh-CN" dirty="0" smtClean="0"/>
              <a:t>IE</a:t>
            </a:r>
            <a:r>
              <a:rPr lang="zh-CN" altLang="en-US" dirty="0" smtClean="0"/>
              <a:t>给出的错误信息一般很短又语言不详，上下文信息也很少。作为开发人员，如何看懂</a:t>
            </a:r>
            <a:r>
              <a:rPr lang="en-US" altLang="zh-CN" dirty="0" smtClean="0"/>
              <a:t>IE</a:t>
            </a:r>
            <a:r>
              <a:rPr lang="zh-CN" altLang="en-US" dirty="0" smtClean="0"/>
              <a:t>给出的错误也很受关注。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操作终止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无效字符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未找到成员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缺少标识符、字符串或数字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语法错误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系统无法找到指定资源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 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高级程序设计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071678"/>
            <a:ext cx="6858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未</a:t>
            </a:r>
            <a:r>
              <a:rPr lang="zh-CN" altLang="en-US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待续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语言规范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128" y="3924313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语言规范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2128" y="785805"/>
            <a:ext cx="7772400" cy="29289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ECMAScript</a:t>
            </a:r>
          </a:p>
          <a:p>
            <a:r>
              <a:rPr lang="en-US" altLang="zh-CN" dirty="0" smtClean="0"/>
              <a:t>JavaScript</a:t>
            </a:r>
          </a:p>
          <a:p>
            <a:r>
              <a:rPr lang="en-US" altLang="zh-CN" dirty="0" smtClean="0"/>
              <a:t>CommonJS</a:t>
            </a:r>
          </a:p>
          <a:p>
            <a:r>
              <a:rPr lang="en-US" altLang="zh-CN" dirty="0" err="1" smtClean="0"/>
              <a:t>NodeJS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ECMAScript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ECMAScript </a:t>
            </a:r>
            <a:r>
              <a:rPr lang="zh-CN" altLang="en-US" dirty="0" smtClean="0"/>
              <a:t>是一门由</a:t>
            </a:r>
            <a:r>
              <a:rPr lang="en-US" altLang="zh-CN" dirty="0" smtClean="0"/>
              <a:t>ECMA</a:t>
            </a:r>
            <a:r>
              <a:rPr lang="zh-CN" altLang="en-US" dirty="0" smtClean="0"/>
              <a:t>国际在</a:t>
            </a:r>
            <a:r>
              <a:rPr lang="en-US" altLang="zh-CN" dirty="0" smtClean="0"/>
              <a:t>ECMA-262</a:t>
            </a:r>
            <a:r>
              <a:rPr lang="zh-CN" altLang="en-US" dirty="0" smtClean="0">
                <a:solidFill>
                  <a:srgbClr val="C00000"/>
                </a:solidFill>
              </a:rPr>
              <a:t>规范</a:t>
            </a:r>
            <a:r>
              <a:rPr lang="zh-CN" altLang="en-US" dirty="0" smtClean="0"/>
              <a:t>中标准化的脚本语言。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该语言被广泛使用于网络上的客户端脚本。其中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Jscript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ActionScript</a:t>
            </a:r>
            <a:r>
              <a:rPr lang="zh-CN" altLang="en-US" dirty="0" smtClean="0"/>
              <a:t>是它的几个知名实现。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http://en.wikipedia.org/wiki/ECMAScript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</p:nvPr>
        </p:nvGraphicFramePr>
        <p:xfrm>
          <a:off x="571472" y="571480"/>
          <a:ext cx="2471738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JS</a:t>
            </a:r>
            <a:r>
              <a:rPr lang="zh-CN" altLang="en-US" dirty="0" smtClean="0"/>
              <a:t>是一门</a:t>
            </a:r>
            <a:r>
              <a:rPr lang="zh-CN" altLang="en-US" dirty="0" smtClean="0">
                <a:solidFill>
                  <a:srgbClr val="C00000"/>
                </a:solidFill>
              </a:rPr>
              <a:t>基于原型的脚本语言</a:t>
            </a:r>
            <a:r>
              <a:rPr lang="zh-CN" altLang="en-US" dirty="0" smtClean="0"/>
              <a:t>，它具有动态性、弱类型、通用性，并且有一级函数。它是一门</a:t>
            </a:r>
            <a:r>
              <a:rPr lang="zh-CN" altLang="en-US" dirty="0" smtClean="0">
                <a:solidFill>
                  <a:srgbClr val="C00000"/>
                </a:solidFill>
              </a:rPr>
              <a:t>多范式语言</a:t>
            </a:r>
            <a:r>
              <a:rPr lang="zh-CN" altLang="en-US" dirty="0" smtClean="0"/>
              <a:t>，支持面向对象、命令式和函数式编程风格。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JS</a:t>
            </a:r>
            <a:r>
              <a:rPr lang="zh-CN" altLang="en-US" dirty="0" smtClean="0"/>
              <a:t>最初在浏览器中实现以增强用户接口和动态交互，除了实现</a:t>
            </a:r>
            <a:r>
              <a:rPr lang="en-US" altLang="zh-CN" dirty="0" smtClean="0"/>
              <a:t>ECMAScript</a:t>
            </a:r>
            <a:r>
              <a:rPr lang="zh-CN" altLang="en-US" dirty="0" smtClean="0"/>
              <a:t>语言规范外，还提供了</a:t>
            </a:r>
            <a:r>
              <a:rPr lang="zh-CN" altLang="en-US" dirty="0" smtClean="0">
                <a:solidFill>
                  <a:srgbClr val="C00000"/>
                </a:solidFill>
              </a:rPr>
              <a:t>宿主环境</a:t>
            </a:r>
            <a:r>
              <a:rPr lang="zh-CN" altLang="en-US" dirty="0" smtClean="0"/>
              <a:t>下的对象访问能力。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215082"/>
            <a:ext cx="821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来源：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http://en.wikipedia.org/wiki/JavaScript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Script 语言基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ingjing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2857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JavaScript 语言基础</Template>
  <TotalTime>3254</TotalTime>
  <Words>2092</Words>
  <PresentationFormat>全屏显示(4:3)</PresentationFormat>
  <Paragraphs>298</Paragraphs>
  <Slides>48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JavaScript 语言基础</vt:lpstr>
      <vt:lpstr>JS高级技巧</vt:lpstr>
      <vt:lpstr>讲师简介</vt:lpstr>
      <vt:lpstr>课程简介</vt:lpstr>
      <vt:lpstr>幻灯片 4</vt:lpstr>
      <vt:lpstr>目录</vt:lpstr>
      <vt:lpstr>语言规范</vt:lpstr>
      <vt:lpstr>ECMAScript</vt:lpstr>
      <vt:lpstr>幻灯片 8</vt:lpstr>
      <vt:lpstr>JavaScript</vt:lpstr>
      <vt:lpstr>幻灯片 10</vt:lpstr>
      <vt:lpstr>CommonJS</vt:lpstr>
      <vt:lpstr>CommonJS</vt:lpstr>
      <vt:lpstr>CommonJS</vt:lpstr>
      <vt:lpstr>幻灯片 14</vt:lpstr>
      <vt:lpstr>NodeJS</vt:lpstr>
      <vt:lpstr>幻灯片 16</vt:lpstr>
      <vt:lpstr>发展轨迹</vt:lpstr>
      <vt:lpstr>参考</vt:lpstr>
      <vt:lpstr>函数</vt:lpstr>
      <vt:lpstr>作用域</vt:lpstr>
      <vt:lpstr>重载</vt:lpstr>
      <vt:lpstr>惰性载入函数</vt:lpstr>
      <vt:lpstr>this</vt:lpstr>
      <vt:lpstr>callee()</vt:lpstr>
      <vt:lpstr>apply() 和 call()</vt:lpstr>
      <vt:lpstr>类</vt:lpstr>
      <vt:lpstr>定义类</vt:lpstr>
      <vt:lpstr>toString()</vt:lpstr>
      <vt:lpstr>静态属性和方法</vt:lpstr>
      <vt:lpstr>私有属性和方法</vt:lpstr>
      <vt:lpstr>原型继承</vt:lpstr>
      <vt:lpstr>混入</vt:lpstr>
      <vt:lpstr>KISSY的实现</vt:lpstr>
      <vt:lpstr>包</vt:lpstr>
      <vt:lpstr>CommonJS的规范</vt:lpstr>
      <vt:lpstr>KISSY的实现</vt:lpstr>
      <vt:lpstr>事件</vt:lpstr>
      <vt:lpstr>事件流</vt:lpstr>
      <vt:lpstr>事件流</vt:lpstr>
      <vt:lpstr>事件对象</vt:lpstr>
      <vt:lpstr>事件委托</vt:lpstr>
      <vt:lpstr>事件模拟</vt:lpstr>
      <vt:lpstr>事件模拟</vt:lpstr>
      <vt:lpstr>自定义事件</vt:lpstr>
      <vt:lpstr>错误处理</vt:lpstr>
      <vt:lpstr>常见错误类型</vt:lpstr>
      <vt:lpstr>常见 IE 错误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JS高级技巧和规范</dc:title>
  <cp:lastModifiedBy>fool2fish</cp:lastModifiedBy>
  <cp:revision>349</cp:revision>
  <dcterms:modified xsi:type="dcterms:W3CDTF">2012-05-16T10:22:59Z</dcterms:modified>
</cp:coreProperties>
</file>